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61" r:id="rId2"/>
    <p:sldMasterId id="2147483673" r:id="rId3"/>
    <p:sldMasterId id="2147483685" r:id="rId4"/>
    <p:sldMasterId id="2147483703" r:id="rId5"/>
    <p:sldMasterId id="2147483721" r:id="rId6"/>
    <p:sldMasterId id="2147483733" r:id="rId7"/>
    <p:sldMasterId id="2147483751" r:id="rId8"/>
    <p:sldMasterId id="2147483763" r:id="rId9"/>
    <p:sldMasterId id="2147483782" r:id="rId10"/>
  </p:sldMasterIdLst>
  <p:notesMasterIdLst>
    <p:notesMasterId r:id="rId11"/>
  </p:notesMasterIdLst>
  <p:handoutMasterIdLst>
    <p:handoutMasterId r:id="rId12"/>
  </p:handoutMasterIdLst>
  <p:sldIdLst>
    <p:sldId id="256" r:id="rId13"/>
    <p:sldId id="317" r:id="rId14"/>
    <p:sldId id="278" r:id="rId15"/>
    <p:sldId id="361" r:id="rId16"/>
    <p:sldId id="272" r:id="rId17"/>
    <p:sldId id="403" r:id="rId18"/>
    <p:sldId id="402" r:id="rId19"/>
    <p:sldId id="375" r:id="rId20"/>
    <p:sldId id="372" r:id="rId21"/>
    <p:sldId id="373" r:id="rId22"/>
    <p:sldId id="344" r:id="rId23"/>
    <p:sldId id="263" r:id="rId24"/>
    <p:sldId id="374" r:id="rId25"/>
    <p:sldId id="376" r:id="rId26"/>
    <p:sldId id="377" r:id="rId27"/>
    <p:sldId id="378" r:id="rId28"/>
    <p:sldId id="379" r:id="rId29"/>
    <p:sldId id="380" r:id="rId30"/>
    <p:sldId id="283" r:id="rId31"/>
    <p:sldId id="381" r:id="rId32"/>
    <p:sldId id="382" r:id="rId33"/>
    <p:sldId id="383" r:id="rId34"/>
    <p:sldId id="384" r:id="rId35"/>
    <p:sldId id="386" r:id="rId36"/>
    <p:sldId id="388" r:id="rId37"/>
    <p:sldId id="389" r:id="rId38"/>
    <p:sldId id="390" r:id="rId39"/>
    <p:sldId id="391" r:id="rId40"/>
    <p:sldId id="392" r:id="rId41"/>
    <p:sldId id="393" r:id="rId42"/>
    <p:sldId id="394" r:id="rId43"/>
    <p:sldId id="395" r:id="rId44"/>
    <p:sldId id="396" r:id="rId45"/>
    <p:sldId id="397" r:id="rId46"/>
    <p:sldId id="398" r:id="rId47"/>
    <p:sldId id="399" r:id="rId48"/>
    <p:sldId id="400" r:id="rId49"/>
    <p:sldId id="358" r:id="rId50"/>
    <p:sldId id="284" r:id="rId51"/>
    <p:sldId id="328" r:id="rId52"/>
    <p:sldId id="385" r:id="rId53"/>
  </p:sldIdLst>
  <p:sldSz cx="12192000" cy="6858000"/>
  <p:notesSz cx="6858000" cy="9144000"/>
  <p:custDataLst>
    <p:tags r:id="rId54"/>
  </p:custDataLst>
  <p:defaultTextStyle>
    <a:defPPr>
      <a:defRPr lang="zh-CN"/>
    </a:defPPr>
    <a:lvl1pPr marL="0" lvl="0"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1pPr>
    <a:lvl2pPr marL="457200" lvl="1"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2pPr>
    <a:lvl3pPr marL="914400" lvl="2"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3pPr>
    <a:lvl4pPr marL="1371600" lvl="3"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4pPr>
    <a:lvl5pPr marL="1828800" lvl="4"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5pPr>
    <a:lvl6pPr marL="2286000" lvl="5"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6pPr>
    <a:lvl7pPr marL="2743200" lvl="6"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7pPr>
    <a:lvl8pPr marL="3200400" lvl="7"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8pPr>
    <a:lvl9pPr marL="3657600" lvl="8"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72" autoAdjust="0"/>
    <p:restoredTop sz="86410"/>
  </p:normalViewPr>
  <p:slideViewPr>
    <p:cSldViewPr snapToGrid="0" showGuides="1">
      <p:cViewPr varScale="1">
        <p:scale>
          <a:sx n="74" d="100"/>
          <a:sy n="74" d="100"/>
        </p:scale>
        <p:origin x="1066" y="72"/>
      </p:cViewPr>
      <p:guideLst>
        <p:guide orient="horz" pos="2135"/>
        <p:guide pos="3869"/>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Master" Target="slideMasters/slideMaster10.xml" /><Relationship Id="rId11" Type="http://schemas.openxmlformats.org/officeDocument/2006/relationships/notesMaster" Target="notesMasters/notesMaster1.xml" /><Relationship Id="rId12" Type="http://schemas.openxmlformats.org/officeDocument/2006/relationships/handoutMaster" Target="handoutMasters/handoutMaster1.xml" /><Relationship Id="rId13" Type="http://schemas.openxmlformats.org/officeDocument/2006/relationships/slide" Target="slides/slide1.xml" /><Relationship Id="rId14" Type="http://schemas.openxmlformats.org/officeDocument/2006/relationships/slide" Target="slides/slide2.xml" /><Relationship Id="rId15" Type="http://schemas.openxmlformats.org/officeDocument/2006/relationships/slide" Target="slides/slide3.xml" /><Relationship Id="rId16" Type="http://schemas.openxmlformats.org/officeDocument/2006/relationships/slide" Target="slides/slide4.xml" /><Relationship Id="rId17" Type="http://schemas.openxmlformats.org/officeDocument/2006/relationships/slide" Target="slides/slide5.xml" /><Relationship Id="rId18" Type="http://schemas.openxmlformats.org/officeDocument/2006/relationships/slide" Target="slides/slide6.xml" /><Relationship Id="rId19" Type="http://schemas.openxmlformats.org/officeDocument/2006/relationships/slide" Target="slides/slide7.xml" /><Relationship Id="rId2" Type="http://schemas.openxmlformats.org/officeDocument/2006/relationships/slideMaster" Target="slideMasters/slideMaster2.xml" /><Relationship Id="rId20" Type="http://schemas.openxmlformats.org/officeDocument/2006/relationships/slide" Target="slides/slide8.xml" /><Relationship Id="rId21" Type="http://schemas.openxmlformats.org/officeDocument/2006/relationships/slide" Target="slides/slide9.xml" /><Relationship Id="rId22" Type="http://schemas.openxmlformats.org/officeDocument/2006/relationships/slide" Target="slides/slide10.xml" /><Relationship Id="rId23" Type="http://schemas.openxmlformats.org/officeDocument/2006/relationships/slide" Target="slides/slide11.xml" /><Relationship Id="rId24" Type="http://schemas.openxmlformats.org/officeDocument/2006/relationships/slide" Target="slides/slide12.xml" /><Relationship Id="rId25" Type="http://schemas.openxmlformats.org/officeDocument/2006/relationships/slide" Target="slides/slide13.xml" /><Relationship Id="rId26" Type="http://schemas.openxmlformats.org/officeDocument/2006/relationships/slide" Target="slides/slide14.xml" /><Relationship Id="rId27" Type="http://schemas.openxmlformats.org/officeDocument/2006/relationships/slide" Target="slides/slide15.xml" /><Relationship Id="rId28" Type="http://schemas.openxmlformats.org/officeDocument/2006/relationships/slide" Target="slides/slide16.xml" /><Relationship Id="rId29" Type="http://schemas.openxmlformats.org/officeDocument/2006/relationships/slide" Target="slides/slide17.xml" /><Relationship Id="rId3" Type="http://schemas.openxmlformats.org/officeDocument/2006/relationships/slideMaster" Target="slideMasters/slideMaster3.xml" /><Relationship Id="rId30" Type="http://schemas.openxmlformats.org/officeDocument/2006/relationships/slide" Target="slides/slide18.xml" /><Relationship Id="rId31" Type="http://schemas.openxmlformats.org/officeDocument/2006/relationships/slide" Target="slides/slide19.xml" /><Relationship Id="rId32" Type="http://schemas.openxmlformats.org/officeDocument/2006/relationships/slide" Target="slides/slide20.xml" /><Relationship Id="rId33" Type="http://schemas.openxmlformats.org/officeDocument/2006/relationships/slide" Target="slides/slide21.xml" /><Relationship Id="rId34" Type="http://schemas.openxmlformats.org/officeDocument/2006/relationships/slide" Target="slides/slide22.xml" /><Relationship Id="rId35" Type="http://schemas.openxmlformats.org/officeDocument/2006/relationships/slide" Target="slides/slide23.xml" /><Relationship Id="rId36" Type="http://schemas.openxmlformats.org/officeDocument/2006/relationships/slide" Target="slides/slide24.xml" /><Relationship Id="rId37" Type="http://schemas.openxmlformats.org/officeDocument/2006/relationships/slide" Target="slides/slide25.xml" /><Relationship Id="rId38" Type="http://schemas.openxmlformats.org/officeDocument/2006/relationships/slide" Target="slides/slide26.xml" /><Relationship Id="rId39" Type="http://schemas.openxmlformats.org/officeDocument/2006/relationships/slide" Target="slides/slide27.xml" /><Relationship Id="rId4" Type="http://schemas.openxmlformats.org/officeDocument/2006/relationships/slideMaster" Target="slideMasters/slideMaster4.xml" /><Relationship Id="rId40" Type="http://schemas.openxmlformats.org/officeDocument/2006/relationships/slide" Target="slides/slide28.xml" /><Relationship Id="rId41" Type="http://schemas.openxmlformats.org/officeDocument/2006/relationships/slide" Target="slides/slide29.xml" /><Relationship Id="rId42" Type="http://schemas.openxmlformats.org/officeDocument/2006/relationships/slide" Target="slides/slide30.xml" /><Relationship Id="rId43" Type="http://schemas.openxmlformats.org/officeDocument/2006/relationships/slide" Target="slides/slide31.xml" /><Relationship Id="rId44" Type="http://schemas.openxmlformats.org/officeDocument/2006/relationships/slide" Target="slides/slide32.xml" /><Relationship Id="rId45" Type="http://schemas.openxmlformats.org/officeDocument/2006/relationships/slide" Target="slides/slide33.xml" /><Relationship Id="rId46" Type="http://schemas.openxmlformats.org/officeDocument/2006/relationships/slide" Target="slides/slide34.xml" /><Relationship Id="rId47" Type="http://schemas.openxmlformats.org/officeDocument/2006/relationships/slide" Target="slides/slide35.xml" /><Relationship Id="rId48" Type="http://schemas.openxmlformats.org/officeDocument/2006/relationships/slide" Target="slides/slide36.xml" /><Relationship Id="rId49" Type="http://schemas.openxmlformats.org/officeDocument/2006/relationships/slide" Target="slides/slide37.xml" /><Relationship Id="rId5" Type="http://schemas.openxmlformats.org/officeDocument/2006/relationships/slideMaster" Target="slideMasters/slideMaster5.xml" /><Relationship Id="rId50" Type="http://schemas.openxmlformats.org/officeDocument/2006/relationships/slide" Target="slides/slide38.xml" /><Relationship Id="rId51" Type="http://schemas.openxmlformats.org/officeDocument/2006/relationships/slide" Target="slides/slide39.xml" /><Relationship Id="rId52" Type="http://schemas.openxmlformats.org/officeDocument/2006/relationships/slide" Target="slides/slide40.xml" /><Relationship Id="rId53" Type="http://schemas.openxmlformats.org/officeDocument/2006/relationships/slide" Target="slides/slide41.xml" /><Relationship Id="rId54" Type="http://schemas.openxmlformats.org/officeDocument/2006/relationships/tags" Target="tags/tag1.xml" /><Relationship Id="rId55" Type="http://schemas.openxmlformats.org/officeDocument/2006/relationships/presProps" Target="presProps.xml" /><Relationship Id="rId56" Type="http://schemas.openxmlformats.org/officeDocument/2006/relationships/viewProps" Target="viewProps.xml" /><Relationship Id="rId57" Type="http://schemas.openxmlformats.org/officeDocument/2006/relationships/theme" Target="theme/theme1.xml" /><Relationship Id="rId58" Type="http://schemas.openxmlformats.org/officeDocument/2006/relationships/tableStyles" Target="tableStyles.xml" /><Relationship Id="rId6" Type="http://schemas.openxmlformats.org/officeDocument/2006/relationships/slideMaster" Target="slideMasters/slideMaster6.xml" /><Relationship Id="rId7" Type="http://schemas.openxmlformats.org/officeDocument/2006/relationships/slideMaster" Target="slideMasters/slideMaster7.xml" /><Relationship Id="rId8" Type="http://schemas.openxmlformats.org/officeDocument/2006/relationships/slideMaster" Target="slideMasters/slideMaster8.xml" /><Relationship Id="rId9" Type="http://schemas.openxmlformats.org/officeDocument/2006/relationships/slideMaster" Target="slideMasters/slideMaster9.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12.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p>
            <a:pPr lvl="0" algn="r"/>
            <a:fld id="{9A0DB2DC-4C9A-4742-B13C-FB6460FD3503}" type="slidenum">
              <a:rPr lang="zh-CN" altLang="en-US" sz="1200"/>
              <a:t/>
            </a:fld>
            <a:endParaRPr lang="zh-CN" altLang="en-US" sz="1200"/>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11.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Pr>
        <a:solidFill>
          <a:schemeClr val="bg1"/>
        </a:solidFill>
        <a:effectLst/>
      </p:bgPr>
    </p:bg>
    <p:spTree>
      <p:nvGrpSpPr>
        <p:cNvPr id="1" name=""/>
        <p:cNvGrpSpPr/>
        <p:nvPr/>
      </p:nvGrpSpPr>
      <p:grpSpPr>
        <a:xfrm>
          <a:off x="0" y="0"/>
          <a:ext cx="0" cy="0"/>
        </a:xfrm>
      </p:grpSpPr>
      <p:sp>
        <p:nvSpPr>
          <p:cNvPr id="15362" name="页眉占位符 1"/>
          <p:cNvSpPr>
            <a:spLocks noGrp="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eaLnBrk="1" hangingPunct="1">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Calibri" pitchFamily="34" charset="0"/>
              <a:ea typeface="宋体" pitchFamily="2" charset="-122"/>
              <a:cs typeface="+mn-cs"/>
            </a:endParaRPr>
          </a:p>
        </p:txBody>
      </p:sp>
      <p:sp>
        <p:nvSpPr>
          <p:cNvPr id="15363" name="日期占位符 2"/>
          <p:cNvSpPr>
            <a:spLocks noGrp="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35844" name="幻灯片图像占位符 3"/>
          <p:cNvSpPr>
            <a:spLocks noGrp="1" noRot="1" noChangeAspect="1"/>
          </p:cNvSpPr>
          <p:nvPr>
            <p:ph type="sldImg" idx="2"/>
          </p:nvPr>
        </p:nvSpPr>
        <p:spPr>
          <a:xfrm>
            <a:off x="685800" y="1143000"/>
            <a:ext cx="5486400" cy="3086100"/>
          </a:xfrm>
          <a:prstGeom prst="rect">
            <a:avLst/>
          </a:prstGeom>
          <a:noFill/>
          <a:ln w="9525">
            <a:noFill/>
          </a:ln>
        </p:spPr>
      </p:sp>
      <p:sp>
        <p:nvSpPr>
          <p:cNvPr id="15365" name="备注占位符 4"/>
          <p:cNvSpPr>
            <a:spLocks noGrp="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rPr>
              <a:t>第二级</a:t>
            </a: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rPr>
              <a:t>第三级</a:t>
            </a: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rPr>
              <a:t>第四级</a:t>
            </a: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rPr>
              <a:t>第五级</a:t>
            </a: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15366" name="页脚占位符 5"/>
          <p:cNvSpPr>
            <a:spLocks noGrp="1" noChangeArrowheads="1"/>
          </p:cNvSpPr>
          <p:nvPr>
            <p:ph type="ftr" sz="quarter" idx="4"/>
          </p:nvPr>
        </p:nvSpPr>
        <p:spPr bwMode="auto">
          <a:xfrm>
            <a:off x="0" y="8685213"/>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eaLnBrk="1" hangingPunct="1">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15367" name="灯片编号占位符 6"/>
          <p:cNvSpPr>
            <a:spLocks noGrp="1" noChangeArrowheads="1"/>
          </p:cNvSpPr>
          <p:nvPr>
            <p:ph type="sldNum" sz="quarter" idx="5"/>
          </p:nvPr>
        </p:nvSpPr>
        <p:spPr bwMode="auto">
          <a:xfrm>
            <a:off x="3884613" y="8685213"/>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p>
            <a:pPr lvl="0" algn="r" eaLnBrk="1" hangingPunct="1"/>
            <a:fld id="{9A0DB2DC-4C9A-4742-B13C-FB6460FD3503}" type="slidenum">
              <a:rPr lang="zh-CN" altLang="en-US" sz="1200"/>
              <a:t/>
            </a:fld>
            <a:endParaRPr lang="zh-CN" altLang="en-US" sz="120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showMasterSp="0">
  <p:cSld>
    <p:bg>
      <p:bgPr>
        <a:solidFill>
          <a:srgbClr val="FFFFFF"/>
        </a:solidFill>
        <a:effectLst/>
      </p:bgPr>
    </p:bg>
    <p:spTree>
      <p:nvGrpSpPr>
        <p:cNvPr id="1" name=""/>
        <p:cNvGrpSpPr/>
        <p:nvPr/>
      </p:nvGrpSpPr>
      <p:grpSpPr>
        <a:xfrm>
          <a:off x="0" y="0"/>
          <a:ext cx="0" cy="0"/>
        </a:xfrm>
      </p:grpSpPr>
      <p:sp>
        <p:nvSpPr>
          <p:cNvPr id="36866" name="幻灯片图像占位符 1"/>
          <p:cNvSpPr>
            <a:spLocks noGrp="1" noRot="1" noChangeAspect="1" noTextEdit="1"/>
          </p:cNvSpPr>
          <p:nvPr>
            <p:ph type="sldImg"/>
          </p:nvPr>
        </p:nvSpPr>
        <p:spPr/>
      </p:sp>
      <p:sp>
        <p:nvSpPr>
          <p:cNvPr id="36867" name="备注占位符 2"/>
          <p:cNvSpPr>
            <a:spLocks noGrp="1"/>
          </p:cNvSpPr>
          <p:nvPr>
            <p:ph type="body" idx="1"/>
          </p:nvPr>
        </p:nvSpPr>
        <p:spPr/>
        <p:txBody>
          <a:bodyPr wrap="square" lIns="91440" tIns="45720" rIns="91440" bIns="45720" anchor="t"/>
          <a:lstStyle/>
          <a:p>
            <a:pPr lvl="0" eaLnBrk="1" hangingPunct="1">
              <a:spcBef>
                <a:spcPct val="0"/>
              </a:spcBef>
            </a:pPr>
            <a:r>
              <a:rPr lang="zh-CN" altLang="en-US"/>
              <a:t>特殊字体：方正黄草简体，汉仪星宇体简（小诗）</a:t>
            </a:r>
            <a:endParaRPr lang="zh-CN" altLang="en-US"/>
          </a:p>
        </p:txBody>
      </p:sp>
      <p:sp>
        <p:nvSpPr>
          <p:cNvPr id="36868" name="灯片编号占位符 3"/>
          <p:cNvSpPr txBox="1">
            <a:spLocks noGrp="1"/>
          </p:cNvSpPr>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a:t>1</a:t>
            </a:fld>
            <a:endParaRPr lang="zh-CN" altLang="en-US" sz="1200"/>
          </a:p>
        </p:txBody>
      </p:sp>
    </p:spTree>
  </p:cSld>
  <p:clrMapOvr>
    <a:overrideClrMapping bg1="lt1" tx1="dk1" bg2="lt2" tx2="dk2" accent1="accent1" accent2="accent2" accent3="accent3" accent4="accent4" accent5="accent5" accent6="accent6" hlink="hlink" folHlink="folHlink"/>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showMasterSp="0">
  <p:cSld>
    <p:bg>
      <p:bgPr>
        <a:solidFill>
          <a:srgbClr val="FFFFFF"/>
        </a:solidFill>
        <a:effectLst/>
      </p:bgPr>
    </p:bg>
    <p:spTree>
      <p:nvGrpSpPr>
        <p:cNvPr id="1" name=""/>
        <p:cNvGrpSpPr/>
        <p:nvPr/>
      </p:nvGrpSpPr>
      <p:grpSpPr>
        <a:xfrm>
          <a:off x="0" y="0"/>
          <a:ext cx="0" cy="0"/>
        </a:xfrm>
      </p:grpSpPr>
      <p:sp>
        <p:nvSpPr>
          <p:cNvPr id="36866" name="幻灯片图像占位符 1"/>
          <p:cNvSpPr>
            <a:spLocks noGrp="1" noRot="1" noChangeAspect="1" noTextEdit="1"/>
          </p:cNvSpPr>
          <p:nvPr>
            <p:ph type="sldImg"/>
          </p:nvPr>
        </p:nvSpPr>
        <p:spPr/>
      </p:sp>
      <p:sp>
        <p:nvSpPr>
          <p:cNvPr id="36867" name="备注占位符 2"/>
          <p:cNvSpPr>
            <a:spLocks noGrp="1"/>
          </p:cNvSpPr>
          <p:nvPr>
            <p:ph type="body" idx="1"/>
          </p:nvPr>
        </p:nvSpPr>
        <p:spPr/>
        <p:txBody>
          <a:bodyPr wrap="square" lIns="91440" tIns="45720" rIns="91440" bIns="45720" anchor="t"/>
          <a:lstStyle/>
          <a:p>
            <a:pPr lvl="0" eaLnBrk="1" hangingPunct="1">
              <a:spcBef>
                <a:spcPct val="0"/>
              </a:spcBef>
            </a:pPr>
            <a:r>
              <a:rPr lang="zh-CN" altLang="en-US"/>
              <a:t>特殊字体：方正黄草简体，汉仪星宇体简（小诗）</a:t>
            </a:r>
            <a:endParaRPr lang="zh-CN" altLang="en-US"/>
          </a:p>
        </p:txBody>
      </p:sp>
      <p:sp>
        <p:nvSpPr>
          <p:cNvPr id="36868" name="灯片编号占位符 3"/>
          <p:cNvSpPr txBox="1">
            <a:spLocks noGrp="1"/>
          </p:cNvSpPr>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a:t>3</a:t>
            </a:fld>
            <a:endParaRPr lang="zh-CN" altLang="en-US" sz="1200"/>
          </a:p>
        </p:txBody>
      </p:sp>
    </p:spTree>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830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983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zh-CN"/>
          </a:p>
        </p:txBody>
      </p:sp>
      <p:sp>
        <p:nvSpPr>
          <p:cNvPr id="48131" name="灯片编号占位符 3"/>
          <p:cNvSpPr txBox="1">
            <a:spLocks noGrp="1"/>
          </p:cNvSpPr>
          <p:nvPr/>
        </p:nvSpPr>
        <p:spPr bwMode="auto">
          <a:xfrm>
            <a:off x="3884613" y="8685213"/>
            <a:ext cx="2971800" cy="458787"/>
          </a:xfrm>
          <a:prstGeom prst="rect">
            <a:avLst/>
          </a:prstGeom>
          <a:noFill/>
          <a:ln>
            <a:miter lim="800000"/>
          </a:ln>
        </p:spPr>
        <p:txBody>
          <a:bodyPr anchor="b"/>
          <a:lstStyle>
            <a:lvl1pPr eaLnBrk="0" hangingPunct="0">
              <a:defRPr sz="3600">
                <a:solidFill>
                  <a:schemeClr val="tx1"/>
                </a:solidFill>
                <a:latin typeface="Calibri" panose="020f0502020204030204" pitchFamily="34" charset="0"/>
                <a:ea typeface="宋体" panose="02010600030101010101" pitchFamily="2" charset="-122"/>
              </a:defRPr>
            </a:lvl1pPr>
            <a:lvl2pPr marL="742950" indent="-285750" eaLnBrk="0" hangingPunct="0">
              <a:defRPr sz="3600">
                <a:solidFill>
                  <a:schemeClr val="tx1"/>
                </a:solidFill>
                <a:latin typeface="Calibri" panose="020f0502020204030204" pitchFamily="34" charset="0"/>
                <a:ea typeface="宋体" panose="02010600030101010101" pitchFamily="2" charset="-122"/>
              </a:defRPr>
            </a:lvl2pPr>
            <a:lvl3pPr marL="1143000" indent="-228600" eaLnBrk="0" hangingPunct="0">
              <a:defRPr sz="3600">
                <a:solidFill>
                  <a:schemeClr val="tx1"/>
                </a:solidFill>
                <a:latin typeface="Calibri" panose="020f0502020204030204" pitchFamily="34" charset="0"/>
                <a:ea typeface="宋体" panose="02010600030101010101" pitchFamily="2" charset="-122"/>
              </a:defRPr>
            </a:lvl3pPr>
            <a:lvl4pPr marL="1600200" indent="-228600" eaLnBrk="0" hangingPunct="0">
              <a:defRPr sz="3600">
                <a:solidFill>
                  <a:schemeClr val="tx1"/>
                </a:solidFill>
                <a:latin typeface="Calibri" panose="020f0502020204030204" pitchFamily="34" charset="0"/>
                <a:ea typeface="宋体" panose="02010600030101010101" pitchFamily="2" charset="-122"/>
              </a:defRPr>
            </a:lvl4pPr>
            <a:lvl5pPr marL="2057400" indent="-228600" eaLnBrk="0" hangingPunct="0">
              <a:defRPr sz="36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1000"/>
              </a:spcBef>
              <a:spcAft>
                <a:spcPct val="0"/>
              </a:spcAft>
              <a:buFont typeface="Arial" panose="020b0604020202020204" pitchFamily="34" charset="0"/>
              <a:defRPr sz="36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1000"/>
              </a:spcBef>
              <a:spcAft>
                <a:spcPct val="0"/>
              </a:spcAft>
              <a:buFont typeface="Arial" panose="020b0604020202020204" pitchFamily="34" charset="0"/>
              <a:defRPr sz="36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1000"/>
              </a:spcBef>
              <a:spcAft>
                <a:spcPct val="0"/>
              </a:spcAft>
              <a:buFont typeface="Arial" panose="020b0604020202020204" pitchFamily="34" charset="0"/>
              <a:defRPr sz="36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1000"/>
              </a:spcBef>
              <a:spcAft>
                <a:spcPct val="0"/>
              </a:spcAft>
              <a:buFont typeface="Arial" panose="020b0604020202020204" pitchFamily="34" charset="0"/>
              <a:defRPr sz="3600">
                <a:solidFill>
                  <a:schemeClr val="tx1"/>
                </a:solidFill>
                <a:latin typeface="Calibri" panose="020f0502020204030204" pitchFamily="34" charset="0"/>
                <a:ea typeface="宋体" panose="02010600030101010101" pitchFamily="2" charset="-122"/>
              </a:defRPr>
            </a:lvl9pPr>
          </a:lstStyle>
          <a:p>
            <a:pPr algn="r" eaLnBrk="1" hangingPunct="1">
              <a:lnSpc>
                <a:spcPct val="100000"/>
              </a:lnSpc>
              <a:spcBef>
                <a:spcPct val="0"/>
              </a:spcBef>
              <a:buFontTx/>
              <a:buNone/>
            </a:pPr>
            <a:fld id="{2541D005-23A8-4E4B-9300-08FDF0C39E0D}" type="slidenum">
              <a:rPr lang="zh-CN" altLang="en-US" sz="1200"/>
              <a:t>11</a:t>
            </a:fld>
            <a:endParaRPr lang="en-US" altLang="zh-CN"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image" Target="../media/image3.png" /><Relationship Id="rId3"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80.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image" Target="../media/image3.png" /><Relationship Id="rId3" Type="http://schemas.openxmlformats.org/officeDocument/2006/relationships/slideMaster" Target="../slideMasters/slideMaster7.xml" /></Relationships>
</file>

<file path=ppt/slideLayouts/_rels/slideLayout81.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2.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3.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4.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5.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6.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7.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8.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9.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90.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91.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92.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93.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94.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95.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96.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97.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98.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99.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100.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101.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102.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103.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104.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105.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106.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107.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108.xml.rels>&#65279;<?xml version="1.0" encoding="utf-8" standalone="yes"?><Relationships xmlns="http://schemas.openxmlformats.org/package/2006/relationships"><Relationship Id="rId1" Type="http://schemas.openxmlformats.org/officeDocument/2006/relationships/image" Target="../media/image9.png" /><Relationship Id="rId2" Type="http://schemas.openxmlformats.org/officeDocument/2006/relationships/slideMaster" Target="../slideMasters/slideMaster9.xml" /></Relationships>
</file>

<file path=ppt/slideLayouts/_rels/slideLayout109.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10.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11.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12.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13.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14.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15.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16.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17.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18.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19.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20.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21.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22.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23.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24.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9.xml" /></Relationships>
</file>

<file path=ppt/slideLayouts/_rels/slideLayout125.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126.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27.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28.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29.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30.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31.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32.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33.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34.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35.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36.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zh-CN" altLang="en-US"/>
              <a:t>单击此处编辑母版标题样式</a:t>
            </a:r>
            <a:endParaRPr lang="en-US"/>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a:xfrm>
            <a:off x="2416500" y="329307"/>
            <a:ext cx="4973915" cy="309201"/>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a:xfrm>
            <a:off x="1437664" y="798973"/>
            <a:ext cx="811019" cy="503578"/>
          </a:xfrm>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hasCustomPrompt="1"/>
          </p:nvPr>
        </p:nvSpPr>
        <p:spPr/>
        <p:txBody>
          <a:bodyPr ancho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zh-CN" altLang="en-US"/>
              <a:t>单击此处编辑母版标题样式</a:t>
            </a:r>
            <a:endParaRPr lang="en-US"/>
          </a:p>
        </p:txBody>
      </p:sp>
      <p:sp>
        <p:nvSpPr>
          <p:cNvPr id="3" name="Text Placeholder 2"/>
          <p:cNvSpPr>
            <a:spLocks noGrp="1"/>
          </p:cNvSpPr>
          <p:nvPr>
            <p:ph type="body" idx="1" hasCustomPrompt="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a:xfrm>
            <a:off x="1449217" y="804889"/>
            <a:ext cx="9605635" cy="1059305"/>
          </a:xfrm>
        </p:spPr>
        <p:txBody>
          <a:bodyPr/>
          <a:lstStyle/>
          <a:p>
            <a:r>
              <a:rPr lang="zh-CN" altLang="en-US"/>
              <a:t>单击此处编辑母版标题样式</a:t>
            </a:r>
            <a:endParaRPr lang="en-US"/>
          </a:p>
        </p:txBody>
      </p:sp>
      <p:sp>
        <p:nvSpPr>
          <p:cNvPr id="3" name="Content Placeholder 2"/>
          <p:cNvSpPr>
            <a:spLocks noGrp="1"/>
          </p:cNvSpPr>
          <p:nvPr>
            <p:ph sz="half" idx="1" hasCustomPrompt="1"/>
          </p:nvPr>
        </p:nvSpPr>
        <p:spPr>
          <a:xfrm>
            <a:off x="1447331" y="2010878"/>
            <a:ext cx="4645152" cy="3448595"/>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a:p>
        </p:txBody>
      </p:sp>
      <p:sp>
        <p:nvSpPr>
          <p:cNvPr id="4" name="Content Placeholder 3"/>
          <p:cNvSpPr>
            <a:spLocks noGrp="1"/>
          </p:cNvSpPr>
          <p:nvPr>
            <p:ph sz="half" idx="2" hasCustomPrompt="1"/>
          </p:nvPr>
        </p:nvSpPr>
        <p:spPr>
          <a:xfrm>
            <a:off x="6413771" y="2017343"/>
            <a:ext cx="4645152" cy="3441520"/>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1447191" y="804163"/>
            <a:ext cx="9607661" cy="1056319"/>
          </a:xfrm>
        </p:spPr>
        <p:txBody>
          <a:bodyPr/>
          <a:lstStyle/>
          <a:p>
            <a:r>
              <a:rPr lang="zh-CN" altLang="en-US"/>
              <a:t>单击此处编辑母版标题样式</a:t>
            </a:r>
            <a:endParaRPr lang="en-US"/>
          </a:p>
        </p:txBody>
      </p:sp>
      <p:sp>
        <p:nvSpPr>
          <p:cNvPr id="3" name="Text Placeholder 2"/>
          <p:cNvSpPr>
            <a:spLocks noGrp="1"/>
          </p:cNvSpPr>
          <p:nvPr>
            <p:ph type="body" idx="1" hasCustomPrompt="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1447191" y="2824269"/>
            <a:ext cx="4645152" cy="2644457"/>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a:p>
        </p:txBody>
      </p:sp>
      <p:sp>
        <p:nvSpPr>
          <p:cNvPr id="5" name="Text Placeholder 4"/>
          <p:cNvSpPr>
            <a:spLocks noGrp="1"/>
          </p:cNvSpPr>
          <p:nvPr>
            <p:ph type="body" sz="quarter" idx="3" hasCustomPrompt="1"/>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412362" y="2821491"/>
            <a:ext cx="4645152" cy="263737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Slide Number Placeholder 8"/>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Slide Number Placeholder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Slide Number Placeholder 3"/>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zh-CN" altLang="en-US"/>
              <a:t>单击此处编辑母版标题样式</a:t>
            </a:r>
            <a:endParaRPr lang="en-US"/>
          </a:p>
        </p:txBody>
      </p:sp>
      <p:sp>
        <p:nvSpPr>
          <p:cNvPr id="3" name="Content Placeholder 2"/>
          <p:cNvSpPr>
            <a:spLocks noGrp="1"/>
          </p:cNvSpPr>
          <p:nvPr>
            <p:ph idx="1" hasCustomPrompt="1"/>
          </p:nvPr>
        </p:nvSpPr>
        <p:spPr>
          <a:xfrm>
            <a:off x="5043714" y="798974"/>
            <a:ext cx="6012470" cy="4658826"/>
          </a:xfrm>
        </p:spPr>
        <p:txBody>
          <a:bodyPr anchor="ct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a:p>
        </p:txBody>
      </p:sp>
      <p:sp>
        <p:nvSpPr>
          <p:cNvPr id="4" name="Text Placeholder 3"/>
          <p:cNvSpPr>
            <a:spLocks noGrp="1"/>
          </p:cNvSpPr>
          <p:nvPr>
            <p:ph type="body" sz="half" idx="2" hasCustomPrompt="1"/>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a:lstStyle/>
            <a:p/>
          </p:txBody>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a:lstStyle/>
            <a:p/>
          </p:txBody>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hasCustomPrompt="1"/>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a:xfrm>
            <a:off x="1447382" y="318640"/>
            <a:ext cx="5541004" cy="320931"/>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zh-CN" altLang="en-US"/>
              <a:t>单击此处编辑母版标题样式</a:t>
            </a:r>
            <a:endParaRPr lang="en-US"/>
          </a:p>
        </p:txBody>
      </p:sp>
      <p:sp>
        <p:nvSpPr>
          <p:cNvPr id="3" name="Vertical Text Placeholder 2"/>
          <p:cNvSpPr>
            <a:spLocks noGrp="1"/>
          </p:cNvSpPr>
          <p:nvPr>
            <p:ph type="body" orient="vert" idx="1" hasCustomPrompt="1"/>
          </p:nvPr>
        </p:nvSpPr>
        <p:spPr>
          <a:xfrm>
            <a:off x="1444672" y="798973"/>
            <a:ext cx="7828830" cy="4659889"/>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flipH="1">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AndObj">
  <p:cSld name="标题，两项小型内容和一项型大内容">
    <p:spTree>
      <p:nvGrpSpPr>
        <p:cNvPr id="1" name=""/>
        <p:cNvGrpSpPr/>
        <p:nvPr/>
      </p:nvGrpSpPr>
      <p:grpSpPr>
        <a:xfrm>
          <a:off x="0" y="0"/>
          <a:ext cx="0" cy="0"/>
        </a:xfrm>
      </p:grpSpPr>
      <p:sp>
        <p:nvSpPr>
          <p:cNvPr id="2" name="标题 1"/>
          <p:cNvSpPr>
            <a:spLocks noGrp="1"/>
          </p:cNvSpPr>
          <p:nvPr>
            <p:ph type="title"/>
          </p:nvPr>
        </p:nvSpPr>
        <p:spPr>
          <a:xfrm>
            <a:off x="609600" y="274638"/>
            <a:ext cx="10972800" cy="1143000"/>
          </a:xfrm>
        </p:spPr>
        <p:txBody>
          <a:bodyPr/>
          <a:lstStyle/>
          <a:p>
            <a:r>
              <a:rPr lang="zh-CN" altLang="en-US"/>
              <a:t>单击此处编辑母版标题样式</a:t>
            </a:r>
            <a:endParaRPr lang="zh-CN" altLang="en-US"/>
          </a:p>
        </p:txBody>
      </p:sp>
      <p:sp>
        <p:nvSpPr>
          <p:cNvPr id="3" name="内容占位符 2"/>
          <p:cNvSpPr>
            <a:spLocks noGrp="1"/>
          </p:cNvSpPr>
          <p:nvPr>
            <p:ph sz="quarter" idx="1" hasCustomPrompt="1"/>
          </p:nvPr>
        </p:nvSpPr>
        <p:spPr>
          <a:xfrm>
            <a:off x="609600" y="1600200"/>
            <a:ext cx="5384800" cy="21859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quarter" idx="2" hasCustomPrompt="1"/>
          </p:nvPr>
        </p:nvSpPr>
        <p:spPr>
          <a:xfrm>
            <a:off x="609600" y="3938589"/>
            <a:ext cx="5384800" cy="2187575"/>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内容占位符 4"/>
          <p:cNvSpPr>
            <a:spLocks noGrp="1"/>
          </p:cNvSpPr>
          <p:nvPr>
            <p:ph sz="half" idx="3" hasCustomPrompt="1"/>
          </p:nvPr>
        </p:nvSpPr>
        <p:spPr>
          <a:xfrm>
            <a:off x="6197600" y="1600201"/>
            <a:ext cx="5384800" cy="4525963"/>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日期占位符 5"/>
          <p:cNvSpPr>
            <a:spLocks noGrp="1"/>
          </p:cNvSpPr>
          <p:nvPr>
            <p:ph type="dt" sz="half" idx="10"/>
          </p:nvPr>
        </p:nvSpPr>
        <p:spPr>
          <a:xfrm>
            <a:off x="609600" y="6245225"/>
            <a:ext cx="2844800" cy="476250"/>
          </a:xfrm>
        </p:spPr>
        <p:txBody>
          <a:bodyPr/>
          <a:lstStyle>
            <a:lvl1pPr>
              <a:defRPr/>
            </a:lvl1pPr>
          </a:lstStyle>
          <a:p>
            <a:endParaRPr lang="en-US" altLang="zh-CN"/>
          </a:p>
        </p:txBody>
      </p:sp>
      <p:sp>
        <p:nvSpPr>
          <p:cNvPr id="7" name="页脚占位符 6"/>
          <p:cNvSpPr>
            <a:spLocks noGrp="1"/>
          </p:cNvSpPr>
          <p:nvPr>
            <p:ph type="ftr" sz="quarter" idx="11"/>
          </p:nvPr>
        </p:nvSpPr>
        <p:spPr>
          <a:xfrm>
            <a:off x="4165600" y="6245225"/>
            <a:ext cx="3860800" cy="47625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8737600" y="6245225"/>
            <a:ext cx="2844800" cy="476250"/>
          </a:xfrm>
        </p:spPr>
        <p:txBody>
          <a:bodyPr/>
          <a:lstStyle>
            <a:lvl1pPr>
              <a:defRPr/>
            </a:lvl1pPr>
          </a:lstStyle>
          <a:p>
            <a:fld id="{EB207FBA-C13E-4C24-8AFE-E574988EF176}" type="slidenum">
              <a:rPr lang="en-US" altLang="zh-CN"/>
              <a:t/>
            </a:fld>
            <a:endParaRPr lang="en-US" altLang="zh-CN"/>
          </a:p>
        </p:txBody>
      </p:sp>
    </p:spTree>
  </p:cSld>
  <p:clrMapOvr>
    <a:masterClrMapping/>
  </p:clrMapOvr>
  <p:transition spd="med">
    <p:random/>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zh-CN" altLang="en-US"/>
              <a:t>单击此处编辑母版标题样式</a:t>
            </a:r>
            <a:endParaRPr lang="en-US"/>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a:xfrm>
            <a:off x="2416500" y="329307"/>
            <a:ext cx="4973915" cy="309201"/>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a:xfrm>
            <a:off x="1437664" y="798973"/>
            <a:ext cx="811019" cy="503578"/>
          </a:xfrm>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zh-CN" altLang="en-US"/>
              <a:t>单击此处编辑母版标题样式</a:t>
            </a:r>
            <a:endParaRPr lang="en-US"/>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a:xfrm>
            <a:off x="1449217" y="804889"/>
            <a:ext cx="9605635" cy="1059305"/>
          </a:xfrm>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447331" y="2010878"/>
            <a:ext cx="4645152" cy="3448595"/>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Content Placeholder 3"/>
          <p:cNvSpPr>
            <a:spLocks noGrp="1"/>
          </p:cNvSpPr>
          <p:nvPr>
            <p:ph sz="half" idx="2"/>
          </p:nvPr>
        </p:nvSpPr>
        <p:spPr>
          <a:xfrm>
            <a:off x="6413771" y="2017343"/>
            <a:ext cx="4645152" cy="344152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1447191" y="804163"/>
            <a:ext cx="9607661" cy="1056319"/>
          </a:xfrm>
        </p:spPr>
        <p:txBody>
          <a:bodyPr/>
          <a:lstStyle/>
          <a:p>
            <a:r>
              <a:rPr lang="zh-CN" altLang="en-US"/>
              <a:t>单击此处编辑母版标题样式</a:t>
            </a:r>
            <a:endParaRPr lang="en-US"/>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447191" y="2824269"/>
            <a:ext cx="4645152" cy="264445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412362" y="2821491"/>
            <a:ext cx="4645152" cy="2637371"/>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Slide Number Placeholder 8"/>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Slide Number Placeholder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Slide Number Placeholder 3"/>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zh-CN" altLang="en-US"/>
              <a:t>单击此处编辑母版标题样式</a:t>
            </a:r>
            <a:endParaRPr lang="en-US"/>
          </a:p>
        </p:txBody>
      </p:sp>
      <p:sp>
        <p:nvSpPr>
          <p:cNvPr id="3" name="Content Placeholder 2"/>
          <p:cNvSpPr>
            <a:spLocks noGrp="1"/>
          </p:cNvSpPr>
          <p:nvPr>
            <p:ph idx="1"/>
          </p:nvPr>
        </p:nvSpPr>
        <p:spPr>
          <a:xfrm>
            <a:off x="5043714" y="798974"/>
            <a:ext cx="6012470" cy="4658826"/>
          </a:xfrm>
        </p:spPr>
        <p:txBody>
          <a:bodyPr anchor="ct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a:lstStyle/>
            <a:p/>
          </p:txBody>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a:lstStyle/>
            <a:p/>
          </p:txBody>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a:xfrm>
            <a:off x="1447382" y="318640"/>
            <a:ext cx="5541004" cy="320931"/>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zh-CN" altLang="en-US"/>
              <a:t>单击此处编辑母版标题样式</a:t>
            </a:r>
            <a:endParaRPr lang="en-US"/>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flipH="1">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p:txBody>
        </p:sp>
        <p:pic>
          <p:nvPicPr>
            <p:cNvPr id="17" name="Picture 16" descr="HDRibbonTitle-UniformTri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34" y="3147609"/>
              <a:ext cx="2478024" cy="612648"/>
            </a:xfrm>
            <a:prstGeom prst="rect">
              <a:avLst/>
            </a:prstGeom>
          </p:spPr>
        </p:pic>
        <p:pic>
          <p:nvPicPr>
            <p:cNvPr id="20" name="Picture 19" descr="HDRibbonTitle-UniformTri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zh-CN" altLang="en-US"/>
              <a:t>单击此处编辑母版标题样式</a:t>
            </a:r>
            <a:endParaRPr lang="en-US"/>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p>
        </p:txBody>
      </p:sp>
      <p:sp>
        <p:nvSpPr>
          <p:cNvPr id="4" name="Date Placeholder 3"/>
          <p:cNvSpPr>
            <a:spLocks noGrp="1"/>
          </p:cNvSpPr>
          <p:nvPr>
            <p:ph type="dt" sz="half" idx="10"/>
          </p:nvPr>
        </p:nvSpPr>
        <p:spPr>
          <a:xfrm>
            <a:off x="7983232" y="5037663"/>
            <a:ext cx="897467" cy="279400"/>
          </a:xfrm>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a:xfrm>
            <a:off x="2692397" y="5037663"/>
            <a:ext cx="5214635" cy="279400"/>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a:xfrm>
            <a:off x="8956900" y="5037663"/>
            <a:ext cx="551167" cy="279400"/>
          </a:xfrm>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298448" y="2560320"/>
            <a:ext cx="4718304" cy="3310128"/>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Content Placeholder 3"/>
          <p:cNvSpPr>
            <a:spLocks noGrp="1"/>
          </p:cNvSpPr>
          <p:nvPr>
            <p:ph sz="half" idx="2"/>
          </p:nvPr>
        </p:nvSpPr>
        <p:spPr>
          <a:xfrm>
            <a:off x="6181344" y="2560320"/>
            <a:ext cx="4718304" cy="3310128"/>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p:txBody>
          <a:bodyPr/>
          <a:lstStyle>
            <a:lvl1pPr>
              <a:defRPr/>
            </a:lvl1pPr>
          </a:lstStyle>
          <a:p>
            <a:r>
              <a:rPr lang="zh-CN" altLang="en-US"/>
              <a:t>单击此处编辑母版标题样式</a:t>
            </a:r>
            <a:endParaRPr lang="en-US"/>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0"/>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0"/>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Slide Number Placeholder 8"/>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Slide Number Placeholder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Slide Number Placeholder 3"/>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zh-CN" altLang="en-US"/>
              <a:t>单击此处编辑母版标题样式</a:t>
            </a:r>
            <a:endParaRPr lang="en-US"/>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zh-CN" altLang="en-US"/>
              <a:t>单击此处编辑母版标题样式</a:t>
            </a:r>
            <a:endParaRPr lang="en-US"/>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全景图片">
    <p:spTree>
      <p:nvGrpSpPr>
        <p:cNvPr id="1" name=""/>
        <p:cNvGrpSpPr/>
        <p:nvPr/>
      </p:nvGrpSpPr>
      <p:grpSpPr>
        <a:xfrm>
          <a:off x="0" y="0"/>
          <a: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描述">
    <p:spTree>
      <p:nvGrpSpPr>
        <p:cNvPr id="1" name=""/>
        <p:cNvGrpSpPr/>
        <p:nvPr/>
      </p:nvGrpSpPr>
      <p:grpSpPr>
        <a:xfrm>
          <a:off x="0" y="0"/>
          <a: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引言">
    <p:spTree>
      <p:nvGrpSpPr>
        <p:cNvPr id="1" name=""/>
        <p:cNvGrpSpPr/>
        <p:nvPr/>
      </p:nvGrpSpPr>
      <p:grpSpPr>
        <a:xfrm>
          <a:off x="0" y="0"/>
          <a: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zh-CN" altLang="en-US"/>
              <a:t>单击此处编辑母版标题样式</a:t>
            </a:r>
            <a:endParaRPr lang="en-US"/>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endParaRPr lang="zh-CN" altLang="en-US"/>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endParaRPr lang="en-US" sz="8000">
              <a:solidFill>
                <a:schemeClr val="tx1"/>
              </a:solidFill>
              <a:effectLst/>
            </a:endParaRP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endParaRPr lang="en-US" sz="8000">
              <a:solidFill>
                <a:schemeClr val="tx1"/>
              </a:solidFill>
              <a:effectLst/>
            </a:endParaRP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名片">
    <p:spTree>
      <p:nvGrpSpPr>
        <p:cNvPr id="1" name=""/>
        <p:cNvGrpSpPr/>
        <p:nvPr/>
      </p:nvGrpSpPr>
      <p:grpSpPr>
        <a:xfrm>
          <a:off x="0" y="0"/>
          <a: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引言名片">
    <p:spTree>
      <p:nvGrpSpPr>
        <p:cNvPr id="1" name=""/>
        <p:cNvGrpSpPr/>
        <p:nvPr/>
      </p:nvGrpSpPr>
      <p:grpSpPr>
        <a:xfrm>
          <a:off x="0" y="0"/>
          <a: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zh-CN" altLang="en-US"/>
              <a:t>单击此处编辑母版标题样式</a:t>
            </a:r>
            <a:endParaRPr lang="en-US"/>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ct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endParaRPr lang="en-US" sz="8000">
              <a:solidFill>
                <a:schemeClr val="tx1"/>
              </a:solidFill>
              <a:effectLst/>
            </a:endParaRP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endParaRPr lang="en-US" sz="8000">
              <a:solidFill>
                <a:schemeClr val="tx1"/>
              </a:solidFill>
              <a:effectLst/>
            </a:endParaRP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真或假">
    <p:spTree>
      <p:nvGrpSpPr>
        <p:cNvPr id="1" name=""/>
        <p:cNvGrpSpPr/>
        <p:nvPr/>
      </p:nvGrpSpPr>
      <p:grpSpPr>
        <a:xfrm>
          <a:off x="0" y="0"/>
          <a: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a:lvl1pPr>
          </a:lstStyle>
          <a:p>
            <a:pPr marL="0" lvl="0"/>
            <a:r>
              <a:rPr lang="zh-CN" altLang="en-US"/>
              <a:t>单击此处编辑母版标题样式</a:t>
            </a:r>
            <a:endParaRPr lang="en-US"/>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ct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lvl1pPr algn="ctr">
              <a:defRPr/>
            </a:lvl1p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8999356" y="982131"/>
            <a:ext cx="1890895" cy="4893735"/>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4" name="Straight Connector 13"/>
          <p:cNvCxnSpPr/>
          <p:nvPr/>
        </p:nvCxnSpPr>
        <p:spPr>
          <a:xfrm flipH="1">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rect l="0" t="0" r="r" b="b"/>
              <a:pathLst>
                <a:path w="670" h="1752">
                  <a:moveTo>
                    <a:pt x="0" y="1696"/>
                  </a:moveTo>
                  <a:lnTo>
                    <a:pt x="225" y="1753"/>
                  </a:lnTo>
                  <a:lnTo>
                    <a:pt x="670" y="0"/>
                  </a:lnTo>
                  <a:lnTo>
                    <a:pt x="430" y="0"/>
                  </a:lnTo>
                  <a:lnTo>
                    <a:pt x="0" y="1696"/>
                  </a:lnTo>
                  <a:close/>
                </a:path>
              </a:pathLst>
            </a:custGeom>
            <a:solidFill>
              <a:schemeClr val="accent1"/>
            </a:solidFill>
            <a:ln>
              <a:noFill/>
            </a:ln>
          </p:spPr>
          <p:txBody>
            <a:bodyPr/>
            <a:lstStyle/>
            <a:p/>
          </p:txBody>
        </p:sp>
        <p:sp>
          <p:nvSpPr>
            <p:cNvPr id="23" name="Freeform 7"/>
            <p:cNvSpPr/>
            <p:nvPr/>
          </p:nvSpPr>
          <p:spPr bwMode="auto">
            <a:xfrm>
              <a:off x="2928938" y="-4763"/>
              <a:ext cx="1035050" cy="2673350"/>
            </a:xfrm>
            <a:custGeom>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p:txBody>
        </p:sp>
        <p:sp>
          <p:nvSpPr>
            <p:cNvPr id="24" name="Freeform 9"/>
            <p:cNvSpPr/>
            <p:nvPr/>
          </p:nvSpPr>
          <p:spPr bwMode="auto">
            <a:xfrm>
              <a:off x="2928938" y="2582862"/>
              <a:ext cx="2693987" cy="4275138"/>
            </a:xfrm>
            <a:custGeom>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p:txBody>
        </p:sp>
        <p:sp>
          <p:nvSpPr>
            <p:cNvPr id="25" name="Freeform 10"/>
            <p:cNvSpPr/>
            <p:nvPr/>
          </p:nvSpPr>
          <p:spPr bwMode="auto">
            <a:xfrm>
              <a:off x="3371850" y="2692400"/>
              <a:ext cx="3332162" cy="4165600"/>
            </a:xfrm>
            <a:custGeom>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p:txBody>
        </p:sp>
        <p:sp>
          <p:nvSpPr>
            <p:cNvPr id="26" name="Freeform 11"/>
            <p:cNvSpPr/>
            <p:nvPr/>
          </p:nvSpPr>
          <p:spPr bwMode="auto">
            <a:xfrm>
              <a:off x="3367088" y="2687637"/>
              <a:ext cx="4576762" cy="4170363"/>
            </a:xfrm>
            <a:custGeom>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p:txBody>
        </p:sp>
        <p:sp>
          <p:nvSpPr>
            <p:cNvPr id="27" name="Freeform 12"/>
            <p:cNvSpPr/>
            <p:nvPr/>
          </p:nvSpPr>
          <p:spPr bwMode="auto">
            <a:xfrm>
              <a:off x="2928938" y="2578100"/>
              <a:ext cx="3584575" cy="4279900"/>
            </a:xfrm>
            <a:custGeom>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zh-CN" altLang="en-US"/>
              <a:t>单击此处编辑母版标题样式</a:t>
            </a:r>
            <a:endParaRPr lang="en-US"/>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a:xfrm>
            <a:off x="5332412" y="5883275"/>
            <a:ext cx="4324044" cy="365125"/>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nchor="ctr"/>
          <a:lstStyle>
            <a:lvl1pPr>
              <a:buClr>
                <a:schemeClr val="accent1">
                  <a:lumMod val="75000"/>
                </a:schemeClr>
              </a:buClr>
              <a:defRPr/>
            </a:lvl1pPr>
            <a:lvl2pPr>
              <a:buClr>
                <a:schemeClr val="accent1">
                  <a:lumMod val="75000"/>
                </a:schemeClr>
              </a:buClr>
              <a:defRPr/>
            </a:lvl2pPr>
            <a:lvl3pPr>
              <a:buClr>
                <a:schemeClr val="accent1">
                  <a:lumMod val="75000"/>
                </a:schemeClr>
              </a:buClr>
              <a:defRPr/>
            </a:lvl3pPr>
            <a:lvl4pPr>
              <a:buClr>
                <a:schemeClr val="accent1">
                  <a:lumMod val="75000"/>
                </a:schemeClr>
              </a:buClr>
              <a:defRPr/>
            </a:lvl4pPr>
            <a:lvl5pPr>
              <a:buClr>
                <a:schemeClr val="accent1">
                  <a:lumMod val="75000"/>
                </a:schemeClr>
              </a:buClr>
              <a:defRPr/>
            </a:lvl5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a:xfrm>
            <a:off x="10951856" y="5867131"/>
            <a:ext cx="551167" cy="365125"/>
          </a:xfrm>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a:xfrm>
            <a:off x="1484311" y="685800"/>
            <a:ext cx="10018713" cy="1752599"/>
          </a:xfrm>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484312" y="2666999"/>
            <a:ext cx="4895055" cy="3124201"/>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Content Placeholder 3"/>
          <p:cNvSpPr>
            <a:spLocks noGrp="1"/>
          </p:cNvSpPr>
          <p:nvPr>
            <p:ph sz="half" idx="2"/>
          </p:nvPr>
        </p:nvSpPr>
        <p:spPr>
          <a:xfrm>
            <a:off x="6607967" y="2667000"/>
            <a:ext cx="4895056" cy="3124200"/>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p:txBody>
          <a:bodyPr/>
          <a:lstStyle>
            <a:lvl1pPr>
              <a:defRPr/>
            </a:lvl1pPr>
          </a:lstStyle>
          <a:p>
            <a:r>
              <a:rPr lang="zh-CN" altLang="en-US"/>
              <a:t>单击此处编辑母版标题样式</a:t>
            </a:r>
            <a:endParaRPr lang="en-US"/>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484311"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607967"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Slide Number Placeholder 8"/>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Slide Number Placeholder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Slide Number Placeholder 3"/>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zh-CN" altLang="en-US"/>
              <a:t>单击此处编辑母版标题样式</a:t>
            </a:r>
            <a:endParaRPr lang="en-US"/>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zh-CN" altLang="en-US"/>
              <a:t>单击此处编辑母版标题样式</a:t>
            </a:r>
            <a:endParaRPr lang="en-US"/>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全景图片">
    <p:spTree>
      <p:nvGrpSpPr>
        <p:cNvPr id="1" name=""/>
        <p:cNvGrpSpPr/>
        <p:nvPr/>
      </p:nvGrpSpPr>
      <p:grpSpPr>
        <a:xfrm>
          <a:off x="0" y="0"/>
          <a: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描述">
    <p:spTree>
      <p:nvGrpSpPr>
        <p:cNvPr id="1" name=""/>
        <p:cNvGrpSpPr/>
        <p:nvPr/>
      </p:nvGrpSpPr>
      <p:grpSpPr>
        <a:xfrm>
          <a:off x="0" y="0"/>
          <a: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引言">
    <p:spTree>
      <p:nvGrpSpPr>
        <p:cNvPr id="1" name=""/>
        <p:cNvGrpSpPr/>
        <p:nvPr/>
      </p:nvGrpSpPr>
      <p:grpSpPr>
        <a:xfrm>
          <a:off x="0" y="0"/>
          <a: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endParaRPr lang="en-US" sz="8000">
              <a:solidFill>
                <a:schemeClr val="tx1"/>
              </a:solidFill>
              <a:effectLst/>
            </a:endParaRP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endParaRPr lang="en-US" sz="8000">
              <a:solidFill>
                <a:schemeClr val="tx1"/>
              </a:solidFill>
              <a:effectLst/>
            </a:endParaRP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zh-CN" altLang="en-US"/>
              <a:t>单击此处编辑母版标题样式</a:t>
            </a:r>
            <a:endParaRPr lang="en-US"/>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endParaRPr lang="zh-CN" altLang="en-US"/>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名片">
    <p:spTree>
      <p:nvGrpSpPr>
        <p:cNvPr id="1" name=""/>
        <p:cNvGrpSpPr/>
        <p:nvPr/>
      </p:nvGrpSpPr>
      <p:grpSpPr>
        <a:xfrm>
          <a:off x="0" y="0"/>
          <a: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引言名片">
    <p:spTree>
      <p:nvGrpSpPr>
        <p:cNvPr id="1" name=""/>
        <p:cNvGrpSpPr/>
        <p:nvPr/>
      </p:nvGrpSpPr>
      <p:grpSpPr>
        <a:xfrm>
          <a:off x="0" y="0"/>
          <a: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endParaRPr lang="en-US" sz="8000">
              <a:solidFill>
                <a:schemeClr val="tx1"/>
              </a:solidFill>
              <a:effectLst/>
            </a:endParaRP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endParaRPr lang="en-US" sz="8000">
              <a:solidFill>
                <a:schemeClr val="tx1"/>
              </a:solidFill>
              <a:effectLst/>
            </a:endParaRP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zh-CN" altLang="en-US"/>
              <a:t>单击此处编辑母版标题样式</a:t>
            </a:r>
            <a:endParaRPr lang="en-US"/>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a:ln w="3175" cmpd="sng">
                  <a:noFill/>
                </a:ln>
                <a:solidFill>
                  <a:schemeClr val="tx1"/>
                </a:solidFill>
                <a:effectLst/>
              </a:defRPr>
            </a:lvl1pPr>
          </a:lstStyle>
          <a:p>
            <a:pPr marL="0" lvl="0">
              <a:spcBef>
                <a:spcPct val="0"/>
              </a:spcBef>
              <a:buNone/>
            </a:pPr>
            <a:r>
              <a:rPr lang="zh-CN" altLang="en-US"/>
              <a:t>单击此处编辑母版文本样式</a:t>
            </a:r>
            <a:endParaRPr lang="zh-CN" altLang="en-US"/>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真或假">
    <p:spTree>
      <p:nvGrpSpPr>
        <p:cNvPr id="1" name=""/>
        <p:cNvGrpSpPr/>
        <p:nvPr/>
      </p:nvGrpSpPr>
      <p:grpSpPr>
        <a:xfrm>
          <a:off x="0" y="0"/>
          <a: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a:lvl1pPr>
          </a:lstStyle>
          <a:p>
            <a:pPr marL="0" lvl="0"/>
            <a:r>
              <a:rPr lang="zh-CN" altLang="en-US"/>
              <a:t>单击此处编辑母版标题样式</a:t>
            </a:r>
            <a:endParaRPr lang="en-US"/>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a:ln w="3175" cmpd="sng">
                  <a:noFill/>
                </a:ln>
                <a:solidFill>
                  <a:schemeClr val="tx1"/>
                </a:solidFill>
                <a:effectLst/>
              </a:defRPr>
            </a:lvl1pPr>
          </a:lstStyle>
          <a:p>
            <a:pPr marL="0" lvl="0">
              <a:spcBef>
                <a:spcPct val="0"/>
              </a:spcBef>
              <a:buNone/>
            </a:pPr>
            <a:r>
              <a:rPr lang="zh-CN" altLang="en-US"/>
              <a:t>单击此处编辑母版文本样式</a:t>
            </a:r>
            <a:endParaRPr lang="zh-CN" altLang="en-US"/>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lvl1pPr algn="ctr">
              <a:defRPr/>
            </a:lvl1p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9732655" y="685800"/>
            <a:ext cx="1770369" cy="5105400"/>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zh-CN" altLang="en-US"/>
              <a:t>单击此处编辑母版标题样式</a:t>
            </a:r>
            <a:endParaRPr lang="en-US"/>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a:xfrm>
            <a:off x="2416500" y="329307"/>
            <a:ext cx="4973915" cy="309201"/>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a:xfrm>
            <a:off x="1437664" y="798973"/>
            <a:ext cx="811019" cy="503578"/>
          </a:xfrm>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zh-CN" altLang="en-US"/>
              <a:t>单击此处编辑母版标题样式</a:t>
            </a:r>
            <a:endParaRPr lang="en-US"/>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a:xfrm>
            <a:off x="1449217" y="804889"/>
            <a:ext cx="9605635" cy="1059305"/>
          </a:xfrm>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447331" y="2010878"/>
            <a:ext cx="4645152" cy="3448595"/>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Content Placeholder 3"/>
          <p:cNvSpPr>
            <a:spLocks noGrp="1"/>
          </p:cNvSpPr>
          <p:nvPr>
            <p:ph sz="half" idx="2"/>
          </p:nvPr>
        </p:nvSpPr>
        <p:spPr>
          <a:xfrm>
            <a:off x="6413771" y="2017343"/>
            <a:ext cx="4645152" cy="344152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1447191" y="804163"/>
            <a:ext cx="9607661" cy="1056319"/>
          </a:xfrm>
        </p:spPr>
        <p:txBody>
          <a:bodyPr/>
          <a:lstStyle/>
          <a:p>
            <a:r>
              <a:rPr lang="zh-CN" altLang="en-US"/>
              <a:t>单击此处编辑母版标题样式</a:t>
            </a:r>
            <a:endParaRPr lang="en-US"/>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447191" y="2824269"/>
            <a:ext cx="4645152" cy="264445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412362" y="2821491"/>
            <a:ext cx="4645152" cy="2637371"/>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Slide Number Placeholder 8"/>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Slide Number Placeholder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Slide Number Placeholder 3"/>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zh-CN" altLang="en-US"/>
              <a:t>单击此处编辑母版标题样式</a:t>
            </a:r>
            <a:endParaRPr lang="en-US"/>
          </a:p>
        </p:txBody>
      </p:sp>
      <p:sp>
        <p:nvSpPr>
          <p:cNvPr id="3" name="Content Placeholder 2"/>
          <p:cNvSpPr>
            <a:spLocks noGrp="1"/>
          </p:cNvSpPr>
          <p:nvPr>
            <p:ph idx="1"/>
          </p:nvPr>
        </p:nvSpPr>
        <p:spPr>
          <a:xfrm>
            <a:off x="5043714" y="798974"/>
            <a:ext cx="6012470" cy="4658826"/>
          </a:xfrm>
        </p:spPr>
        <p:txBody>
          <a:bodyPr anchor="ct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a:lstStyle/>
            <a:p/>
          </p:txBody>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a:lstStyle/>
            <a:p/>
          </p:txBody>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a:xfrm>
            <a:off x="1447382" y="318640"/>
            <a:ext cx="5541004" cy="320931"/>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zh-CN" altLang="en-US"/>
              <a:t>单击此处编辑母版标题样式</a:t>
            </a:r>
            <a:endParaRPr lang="en-US"/>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flipH="1">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p:txBody>
        </p:sp>
        <p:pic>
          <p:nvPicPr>
            <p:cNvPr id="17" name="Picture 16" descr="HDRibbonTitle-UniformTri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34" y="3147609"/>
              <a:ext cx="2478024" cy="612648"/>
            </a:xfrm>
            <a:prstGeom prst="rect">
              <a:avLst/>
            </a:prstGeom>
          </p:spPr>
        </p:pic>
        <p:pic>
          <p:nvPicPr>
            <p:cNvPr id="20" name="Picture 19" descr="HDRibbonTitle-UniformTri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zh-CN" altLang="en-US"/>
              <a:t>单击此处编辑母版标题样式</a:t>
            </a:r>
            <a:endParaRPr lang="en-US"/>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p>
        </p:txBody>
      </p:sp>
      <p:sp>
        <p:nvSpPr>
          <p:cNvPr id="4" name="Date Placeholder 3"/>
          <p:cNvSpPr>
            <a:spLocks noGrp="1"/>
          </p:cNvSpPr>
          <p:nvPr>
            <p:ph type="dt" sz="half" idx="10"/>
          </p:nvPr>
        </p:nvSpPr>
        <p:spPr>
          <a:xfrm>
            <a:off x="7983232" y="5037663"/>
            <a:ext cx="897467" cy="279400"/>
          </a:xfrm>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a:xfrm>
            <a:off x="2692397" y="5037663"/>
            <a:ext cx="5214635" cy="279400"/>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a:xfrm>
            <a:off x="8956900" y="5037663"/>
            <a:ext cx="551167" cy="279400"/>
          </a:xfrm>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298448" y="2560320"/>
            <a:ext cx="4718304" cy="3310128"/>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Content Placeholder 3"/>
          <p:cNvSpPr>
            <a:spLocks noGrp="1"/>
          </p:cNvSpPr>
          <p:nvPr>
            <p:ph sz="half" idx="2"/>
          </p:nvPr>
        </p:nvSpPr>
        <p:spPr>
          <a:xfrm>
            <a:off x="6181344" y="2560320"/>
            <a:ext cx="4718304" cy="3310128"/>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p:txBody>
          <a:bodyPr/>
          <a:lstStyle>
            <a:lvl1pPr>
              <a:defRPr/>
            </a:lvl1pPr>
          </a:lstStyle>
          <a:p>
            <a:r>
              <a:rPr lang="zh-CN" altLang="en-US"/>
              <a:t>单击此处编辑母版标题样式</a:t>
            </a:r>
            <a:endParaRPr lang="en-US"/>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0"/>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0"/>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Slide Number Placeholder 8"/>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Slide Number Placeholder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Slide Number Placeholder 3"/>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zh-CN" altLang="en-US"/>
              <a:t>单击此处编辑母版标题样式</a:t>
            </a:r>
            <a:endParaRPr lang="en-US"/>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zh-CN" altLang="en-US"/>
              <a:t>单击此处编辑母版标题样式</a:t>
            </a:r>
            <a:endParaRPr lang="en-US"/>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8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全景图片">
    <p:spTree>
      <p:nvGrpSpPr>
        <p:cNvPr id="1" name=""/>
        <p:cNvGrpSpPr/>
        <p:nvPr/>
      </p:nvGrpSpPr>
      <p:grpSpPr>
        <a:xfrm>
          <a:off x="0" y="0"/>
          <a: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描述">
    <p:spTree>
      <p:nvGrpSpPr>
        <p:cNvPr id="1" name=""/>
        <p:cNvGrpSpPr/>
        <p:nvPr/>
      </p:nvGrpSpPr>
      <p:grpSpPr>
        <a:xfrm>
          <a:off x="0" y="0"/>
          <a: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引言">
    <p:spTree>
      <p:nvGrpSpPr>
        <p:cNvPr id="1" name=""/>
        <p:cNvGrpSpPr/>
        <p:nvPr/>
      </p:nvGrpSpPr>
      <p:grpSpPr>
        <a:xfrm>
          <a:off x="0" y="0"/>
          <a: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zh-CN" altLang="en-US"/>
              <a:t>单击此处编辑母版标题样式</a:t>
            </a:r>
            <a:endParaRPr lang="en-US"/>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endParaRPr lang="zh-CN" altLang="en-US"/>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endParaRPr lang="en-US" sz="8000">
              <a:solidFill>
                <a:schemeClr val="tx1"/>
              </a:solidFill>
              <a:effectLst/>
            </a:endParaRP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endParaRPr lang="en-US" sz="8000">
              <a:solidFill>
                <a:schemeClr val="tx1"/>
              </a:solidFill>
              <a:effectLst/>
            </a:endParaRP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名片">
    <p:spTree>
      <p:nvGrpSpPr>
        <p:cNvPr id="1" name=""/>
        <p:cNvGrpSpPr/>
        <p:nvPr/>
      </p:nvGrpSpPr>
      <p:grpSpPr>
        <a:xfrm>
          <a:off x="0" y="0"/>
          <a: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引言名片">
    <p:spTree>
      <p:nvGrpSpPr>
        <p:cNvPr id="1" name=""/>
        <p:cNvGrpSpPr/>
        <p:nvPr/>
      </p:nvGrpSpPr>
      <p:grpSpPr>
        <a:xfrm>
          <a:off x="0" y="0"/>
          <a: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zh-CN" altLang="en-US"/>
              <a:t>单击此处编辑母版标题样式</a:t>
            </a:r>
            <a:endParaRPr lang="en-US"/>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ct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endParaRPr lang="en-US" sz="8000">
              <a:solidFill>
                <a:schemeClr val="tx1"/>
              </a:solidFill>
              <a:effectLst/>
            </a:endParaRP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endParaRPr lang="en-US" sz="8000">
              <a:solidFill>
                <a:schemeClr val="tx1"/>
              </a:solidFill>
              <a:effectLst/>
            </a:endParaRP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真或假">
    <p:spTree>
      <p:nvGrpSpPr>
        <p:cNvPr id="1" name=""/>
        <p:cNvGrpSpPr/>
        <p:nvPr/>
      </p:nvGrpSpPr>
      <p:grpSpPr>
        <a:xfrm>
          <a:off x="0" y="0"/>
          <a: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a:lvl1pPr>
          </a:lstStyle>
          <a:p>
            <a:pPr marL="0" lvl="0"/>
            <a:r>
              <a:rPr lang="zh-CN" altLang="en-US"/>
              <a:t>单击此处编辑母版标题样式</a:t>
            </a:r>
            <a:endParaRPr lang="en-US"/>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ct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lvl1pPr algn="ctr">
              <a:defRPr/>
            </a:lvl1p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8999356" y="982131"/>
            <a:ext cx="1890895" cy="4893735"/>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4" name="Straight Connector 13"/>
          <p:cNvCxnSpPr/>
          <p:nvPr/>
        </p:nvCxnSpPr>
        <p:spPr>
          <a:xfrm flipH="1">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zh-CN" altLang="en-US"/>
              <a:t>单击此处编辑母版标题样式</a:t>
            </a:r>
            <a:endParaRPr lang="en-US"/>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a:xfrm>
            <a:off x="2416500" y="329307"/>
            <a:ext cx="4973915" cy="309201"/>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a:xfrm>
            <a:off x="1437664" y="798973"/>
            <a:ext cx="811019" cy="503578"/>
          </a:xfrm>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9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zh-CN" altLang="en-US"/>
              <a:t>单击此处编辑母版标题样式</a:t>
            </a:r>
            <a:endParaRPr lang="en-US"/>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a:xfrm>
            <a:off x="1449217" y="804889"/>
            <a:ext cx="9605635" cy="1059305"/>
          </a:xfrm>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447331" y="2010878"/>
            <a:ext cx="4645152" cy="3448595"/>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Content Placeholder 3"/>
          <p:cNvSpPr>
            <a:spLocks noGrp="1"/>
          </p:cNvSpPr>
          <p:nvPr>
            <p:ph sz="half" idx="2"/>
          </p:nvPr>
        </p:nvSpPr>
        <p:spPr>
          <a:xfrm>
            <a:off x="6413771" y="2017343"/>
            <a:ext cx="4645152" cy="344152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1447191" y="804163"/>
            <a:ext cx="9607661" cy="1056319"/>
          </a:xfrm>
        </p:spPr>
        <p:txBody>
          <a:bodyPr/>
          <a:lstStyle/>
          <a:p>
            <a:r>
              <a:rPr lang="zh-CN" altLang="en-US"/>
              <a:t>单击此处编辑母版标题样式</a:t>
            </a:r>
            <a:endParaRPr lang="en-US"/>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447191" y="2824269"/>
            <a:ext cx="4645152" cy="264445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412362" y="2821491"/>
            <a:ext cx="4645152" cy="2637371"/>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Slide Number Placeholder 8"/>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Slide Number Placeholder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Slide Number Placeholder 3"/>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zh-CN" altLang="en-US"/>
              <a:t>单击此处编辑母版标题样式</a:t>
            </a:r>
            <a:endParaRPr lang="en-US"/>
          </a:p>
        </p:txBody>
      </p:sp>
      <p:sp>
        <p:nvSpPr>
          <p:cNvPr id="3" name="Content Placeholder 2"/>
          <p:cNvSpPr>
            <a:spLocks noGrp="1"/>
          </p:cNvSpPr>
          <p:nvPr>
            <p:ph idx="1"/>
          </p:nvPr>
        </p:nvSpPr>
        <p:spPr>
          <a:xfrm>
            <a:off x="5043714" y="798974"/>
            <a:ext cx="6012470" cy="4658826"/>
          </a:xfrm>
        </p:spPr>
        <p:txBody>
          <a:bodyPr anchor="ct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a:lstStyle/>
            <a:p/>
          </p:txBody>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a:lstStyle/>
            <a:p/>
          </p:txBody>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a:xfrm>
            <a:off x="1447382" y="318640"/>
            <a:ext cx="5541004" cy="320931"/>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zh-CN" altLang="en-US"/>
              <a:t>单击此处编辑母版标题样式</a:t>
            </a:r>
            <a:endParaRPr lang="en-US"/>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5" name="Straight Connector 14"/>
          <p:cNvCxnSpPr/>
          <p:nvPr/>
        </p:nvCxnSpPr>
        <p:spPr>
          <a:xfrm flipH="1">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pic>
        <p:nvPicPr>
          <p:cNvPr id="7" name="Picture 6" descr="Droplets-HD-Title-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zh-CN" altLang="en-US"/>
              <a:t>单击此处编辑母版标题样式</a:t>
            </a:r>
            <a:endParaRPr lang="en-US"/>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0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pic>
        <p:nvPicPr>
          <p:cNvPr id="3" name="Picture 2"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a:t>单击此处编辑母版标题样式</a:t>
            </a:r>
            <a:endParaRPr lang="en-US"/>
          </a:p>
        </p:txBody>
      </p:sp>
      <p:sp>
        <p:nvSpPr>
          <p:cNvPr id="12" name="Content Placeholder 2"/>
          <p:cNvSpPr>
            <a:spLocks noGrp="1"/>
          </p:cNvSpPr>
          <p:nvPr>
            <p:ph sz="quarter" idx="13"/>
          </p:nvPr>
        </p:nvSpPr>
        <p:spPr>
          <a:xfrm>
            <a:off x="913774" y="2367092"/>
            <a:ext cx="10363826" cy="342410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pic>
        <p:nvPicPr>
          <p:cNvPr id="9" name="Picture 8"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zh-CN" altLang="en-US"/>
              <a:t>单击此处编辑母版标题样式</a:t>
            </a:r>
            <a:endParaRPr lang="en-US"/>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pic>
        <p:nvPicPr>
          <p:cNvPr id="10" name="Picture 9"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CN" altLang="en-US"/>
              <a:t>单击此处编辑母版标题样式</a:t>
            </a:r>
            <a:endParaRPr lang="en-US"/>
          </a:p>
        </p:txBody>
      </p:sp>
      <p:sp>
        <p:nvSpPr>
          <p:cNvPr id="12" name="Content Placeholder 2"/>
          <p:cNvSpPr>
            <a:spLocks noGrp="1"/>
          </p:cNvSpPr>
          <p:nvPr>
            <p:ph sz="quarter" idx="13"/>
          </p:nvPr>
        </p:nvSpPr>
        <p:spPr>
          <a:xfrm>
            <a:off x="913774" y="2367092"/>
            <a:ext cx="5106026" cy="342410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13" name="Content Placeholder 3"/>
          <p:cNvSpPr>
            <a:spLocks noGrp="1"/>
          </p:cNvSpPr>
          <p:nvPr>
            <p:ph sz="quarter" idx="14"/>
          </p:nvPr>
        </p:nvSpPr>
        <p:spPr>
          <a:xfrm>
            <a:off x="6172200" y="2367092"/>
            <a:ext cx="5105400" cy="342410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pic>
        <p:nvPicPr>
          <p:cNvPr id="15" name="Picture 14"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CN" altLang="en-US"/>
              <a:t>单击此处编辑母版标题样式</a:t>
            </a:r>
            <a:endParaRPr lang="en-US"/>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12" name="Content Placeholder 3"/>
          <p:cNvSpPr>
            <a:spLocks noGrp="1"/>
          </p:cNvSpPr>
          <p:nvPr>
            <p:ph sz="quarter" idx="13"/>
          </p:nvPr>
        </p:nvSpPr>
        <p:spPr>
          <a:xfrm>
            <a:off x="913774" y="3051012"/>
            <a:ext cx="5106027" cy="274018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13" name="Content Placeholder 5"/>
          <p:cNvSpPr>
            <a:spLocks noGrp="1"/>
          </p:cNvSpPr>
          <p:nvPr>
            <p:ph sz="quarter" idx="14"/>
          </p:nvPr>
        </p:nvSpPr>
        <p:spPr>
          <a:xfrm>
            <a:off x="6172200" y="3051012"/>
            <a:ext cx="5105401" cy="274018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Slide Number Placeholder 8"/>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pic>
        <p:nvPicPr>
          <p:cNvPr id="8" name="Picture 7"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Slide Number Placeholder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pic>
        <p:nvPicPr>
          <p:cNvPr id="7" name="Picture 6"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Slide Number Placeholder 3"/>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pic>
        <p:nvPicPr>
          <p:cNvPr id="11" name="Picture 10"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zh-CN" altLang="en-US"/>
              <a:t>单击此处编辑母版标题样式</a:t>
            </a:r>
            <a:endParaRPr lang="en-US"/>
          </a:p>
        </p:txBody>
      </p:sp>
      <p:sp>
        <p:nvSpPr>
          <p:cNvPr id="10" name="Content Placeholder 2"/>
          <p:cNvSpPr>
            <a:spLocks noGrp="1"/>
          </p:cNvSpPr>
          <p:nvPr>
            <p:ph sz="quarter" idx="13"/>
          </p:nvPr>
        </p:nvSpPr>
        <p:spPr>
          <a:xfrm>
            <a:off x="5078062" y="609600"/>
            <a:ext cx="6200163" cy="5181599"/>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pic>
        <p:nvPicPr>
          <p:cNvPr id="10" name="Picture 9"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全景图片">
    <p:spTree>
      <p:nvGrpSpPr>
        <p:cNvPr id="1" name=""/>
        <p:cNvGrpSpPr/>
        <p:nvPr/>
      </p:nvGrpSpPr>
      <p:grpSpPr>
        <a:xfrm>
          <a:off x="0" y="0"/>
          <a:ext cx="0" cy="0"/>
        </a:xfrm>
      </p:grpSpPr>
      <p:pic>
        <p:nvPicPr>
          <p:cNvPr id="10" name="Picture 9"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描述">
    <p:spTree>
      <p:nvGrpSpPr>
        <p:cNvPr id="1" name=""/>
        <p:cNvGrpSpPr/>
        <p:nvPr/>
      </p:nvGrpSpPr>
      <p:grpSpPr>
        <a:xfrm>
          <a:off x="0" y="0"/>
          <a:ext cx="0" cy="0"/>
        </a:xfrm>
      </p:grpSpPr>
      <p:pic>
        <p:nvPicPr>
          <p:cNvPr id="8" name="Picture 7"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zh-CN" altLang="en-US"/>
              <a:t>单击此处编辑母版标题样式</a:t>
            </a:r>
            <a:endParaRPr lang="en-US"/>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引言">
    <p:spTree>
      <p:nvGrpSpPr>
        <p:cNvPr id="1" name=""/>
        <p:cNvGrpSpPr/>
        <p:nvPr/>
      </p:nvGrpSpPr>
      <p:grpSpPr>
        <a:xfrm>
          <a:off x="0" y="0"/>
          <a:ext cx="0" cy="0"/>
        </a:xfrm>
      </p:grpSpPr>
      <p:pic>
        <p:nvPicPr>
          <p:cNvPr id="11" name="Picture 10"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zh-CN" altLang="en-US"/>
              <a:t>单击此处编辑母版标题样式</a:t>
            </a:r>
            <a:endParaRPr lang="en-US"/>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endParaRPr lang="en-US" sz="8000">
              <a:solidFill>
                <a:schemeClr val="tx1"/>
              </a:solidFill>
              <a:effectLst/>
            </a:endParaRP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endParaRPr lang="en-US" sz="8000">
              <a:solidFill>
                <a:schemeClr val="tx1"/>
              </a:solidFill>
              <a:effectLst/>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名片">
    <p:spTree>
      <p:nvGrpSpPr>
        <p:cNvPr id="1" name=""/>
        <p:cNvGrpSpPr/>
        <p:nvPr/>
      </p:nvGrpSpPr>
      <p:grpSpPr>
        <a:xfrm>
          <a:off x="0" y="0"/>
          <a:ext cx="0" cy="0"/>
        </a:xfrm>
      </p:grpSpPr>
      <p:pic>
        <p:nvPicPr>
          <p:cNvPr id="8" name="Picture 7"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zh-CN" altLang="en-US"/>
              <a:t>单击此处编辑母版标题样式</a:t>
            </a:r>
            <a:endParaRPr lang="en-US"/>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Slide Number Placeholder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3 栏">
    <p:spTree>
      <p:nvGrpSpPr>
        <p:cNvPr id="1" name=""/>
        <p:cNvGrpSpPr/>
        <p:nvPr/>
      </p:nvGrpSpPr>
      <p:grpSpPr>
        <a:xfrm>
          <a:off x="0" y="0"/>
          <a:ext cx="0" cy="0"/>
        </a:xfrm>
      </p:grpSpPr>
      <p:pic>
        <p:nvPicPr>
          <p:cNvPr id="13" name="Picture 12"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zh-CN" altLang="en-US"/>
              <a:t>单击此处编辑母版标题样式</a:t>
            </a:r>
            <a:endParaRPr lang="en-US"/>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Slide Number Placeholder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3 图片栏">
    <p:spTree>
      <p:nvGrpSpPr>
        <p:cNvPr id="1" name=""/>
        <p:cNvGrpSpPr/>
        <p:nvPr/>
      </p:nvGrpSpPr>
      <p:grpSpPr>
        <a:xfrm>
          <a:off x="0" y="0"/>
          <a:ext cx="0" cy="0"/>
        </a:xfrm>
      </p:grpSpPr>
      <p:pic>
        <p:nvPicPr>
          <p:cNvPr id="16" name="Picture 15"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zh-CN" altLang="en-US"/>
              <a:t>单击此处编辑母版标题样式</a:t>
            </a:r>
            <a:endParaRPr lang="en-US"/>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Slide Number Placeholder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pic>
        <p:nvPicPr>
          <p:cNvPr id="8" name="Picture 7"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a:t>单击此处编辑母版标题样式</a:t>
            </a:r>
            <a:endParaRPr lang="en-US"/>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pic>
        <p:nvPicPr>
          <p:cNvPr id="9" name="Picture 8" descr="Droplets-HD-Content-R1d.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zh-CN" altLang="en-US"/>
              <a:t>单击此处编辑母版标题样式</a:t>
            </a:r>
            <a:endParaRPr lang="en-US"/>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image" Target="../media/image1.jpeg"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slideLayout" Target="../slideLayouts/slideLayout22.xml" /><Relationship Id="rId11" Type="http://schemas.openxmlformats.org/officeDocument/2006/relationships/slideLayout" Target="../slideLayouts/slideLayout23.xml" /><Relationship Id="rId12" Type="http://schemas.openxmlformats.org/officeDocument/2006/relationships/theme" Target="../theme/theme2.xml" /><Relationship Id="rId2" Type="http://schemas.openxmlformats.org/officeDocument/2006/relationships/slideLayout" Target="../slideLayouts/slideLayout14.xml" /><Relationship Id="rId3" Type="http://schemas.openxmlformats.org/officeDocument/2006/relationships/slideLayout" Target="../slideLayouts/slideLayout15.xml" /><Relationship Id="rId4" Type="http://schemas.openxmlformats.org/officeDocument/2006/relationships/slideLayout" Target="../slideLayouts/slideLayout16.xml" /><Relationship Id="rId5" Type="http://schemas.openxmlformats.org/officeDocument/2006/relationships/slideLayout" Target="../slideLayouts/slideLayout17.xml" /><Relationship Id="rId6" Type="http://schemas.openxmlformats.org/officeDocument/2006/relationships/slideLayout" Target="../slideLayouts/slideLayout18.xml" /><Relationship Id="rId7" Type="http://schemas.openxmlformats.org/officeDocument/2006/relationships/slideLayout" Target="../slideLayouts/slideLayout19.xml" /><Relationship Id="rId8" Type="http://schemas.openxmlformats.org/officeDocument/2006/relationships/slideLayout" Target="../slideLayouts/slideLayout20.xml" /><Relationship Id="rId9" Type="http://schemas.openxmlformats.org/officeDocument/2006/relationships/slideLayout" Target="../slideLayouts/slideLayout21.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4.xml" /><Relationship Id="rId10" Type="http://schemas.openxmlformats.org/officeDocument/2006/relationships/slideLayout" Target="../slideLayouts/slideLayout33.xml" /><Relationship Id="rId11" Type="http://schemas.openxmlformats.org/officeDocument/2006/relationships/slideLayout" Target="../slideLayouts/slideLayout34.xml" /><Relationship Id="rId12" Type="http://schemas.openxmlformats.org/officeDocument/2006/relationships/image" Target="../media/image1.jpeg" /><Relationship Id="rId13" Type="http://schemas.openxmlformats.org/officeDocument/2006/relationships/theme" Target="../theme/theme3.xml" /><Relationship Id="rId2" Type="http://schemas.openxmlformats.org/officeDocument/2006/relationships/slideLayout" Target="../slideLayouts/slideLayout25.xml" /><Relationship Id="rId3" Type="http://schemas.openxmlformats.org/officeDocument/2006/relationships/slideLayout" Target="../slideLayouts/slideLayout26.xml" /><Relationship Id="rId4" Type="http://schemas.openxmlformats.org/officeDocument/2006/relationships/slideLayout" Target="../slideLayouts/slideLayout27.xml" /><Relationship Id="rId5" Type="http://schemas.openxmlformats.org/officeDocument/2006/relationships/slideLayout" Target="../slideLayouts/slideLayout28.xml" /><Relationship Id="rId6" Type="http://schemas.openxmlformats.org/officeDocument/2006/relationships/slideLayout" Target="../slideLayouts/slideLayout29.xml" /><Relationship Id="rId7" Type="http://schemas.openxmlformats.org/officeDocument/2006/relationships/slideLayout" Target="../slideLayouts/slideLayout30.xml" /><Relationship Id="rId8" Type="http://schemas.openxmlformats.org/officeDocument/2006/relationships/slideLayout" Target="../slideLayouts/slideLayout31.xml" /><Relationship Id="rId9" Type="http://schemas.openxmlformats.org/officeDocument/2006/relationships/slideLayout" Target="../slideLayouts/slideLayout32.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5.xml" /><Relationship Id="rId10" Type="http://schemas.openxmlformats.org/officeDocument/2006/relationships/slideLayout" Target="../slideLayouts/slideLayout44.xml" /><Relationship Id="rId11" Type="http://schemas.openxmlformats.org/officeDocument/2006/relationships/slideLayout" Target="../slideLayouts/slideLayout45.xml" /><Relationship Id="rId12" Type="http://schemas.openxmlformats.org/officeDocument/2006/relationships/slideLayout" Target="../slideLayouts/slideLayout46.xml" /><Relationship Id="rId13" Type="http://schemas.openxmlformats.org/officeDocument/2006/relationships/slideLayout" Target="../slideLayouts/slideLayout47.xml" /><Relationship Id="rId14" Type="http://schemas.openxmlformats.org/officeDocument/2006/relationships/slideLayout" Target="../slideLayouts/slideLayout48.xml" /><Relationship Id="rId15" Type="http://schemas.openxmlformats.org/officeDocument/2006/relationships/slideLayout" Target="../slideLayouts/slideLayout49.xml" /><Relationship Id="rId16" Type="http://schemas.openxmlformats.org/officeDocument/2006/relationships/slideLayout" Target="../slideLayouts/slideLayout50.xml" /><Relationship Id="rId17" Type="http://schemas.openxmlformats.org/officeDocument/2006/relationships/slideLayout" Target="../slideLayouts/slideLayout51.xml" /><Relationship Id="rId18" Type="http://schemas.openxmlformats.org/officeDocument/2006/relationships/image" Target="../media/image4.png" /><Relationship Id="rId19" Type="http://schemas.openxmlformats.org/officeDocument/2006/relationships/image" Target="../media/image5.png" /><Relationship Id="rId2" Type="http://schemas.openxmlformats.org/officeDocument/2006/relationships/slideLayout" Target="../slideLayouts/slideLayout36.xml" /><Relationship Id="rId20" Type="http://schemas.openxmlformats.org/officeDocument/2006/relationships/theme" Target="../theme/theme4.xml" /><Relationship Id="rId3" Type="http://schemas.openxmlformats.org/officeDocument/2006/relationships/slideLayout" Target="../slideLayouts/slideLayout37.xml" /><Relationship Id="rId4" Type="http://schemas.openxmlformats.org/officeDocument/2006/relationships/slideLayout" Target="../slideLayouts/slideLayout38.xml" /><Relationship Id="rId5" Type="http://schemas.openxmlformats.org/officeDocument/2006/relationships/slideLayout" Target="../slideLayouts/slideLayout39.xml" /><Relationship Id="rId6" Type="http://schemas.openxmlformats.org/officeDocument/2006/relationships/slideLayout" Target="../slideLayouts/slideLayout40.xml" /><Relationship Id="rId7" Type="http://schemas.openxmlformats.org/officeDocument/2006/relationships/slideLayout" Target="../slideLayouts/slideLayout41.xml" /><Relationship Id="rId8" Type="http://schemas.openxmlformats.org/officeDocument/2006/relationships/slideLayout" Target="../slideLayouts/slideLayout42.xml" /><Relationship Id="rId9" Type="http://schemas.openxmlformats.org/officeDocument/2006/relationships/slideLayout" Target="../slideLayouts/slideLayout43.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52.xml" /><Relationship Id="rId10" Type="http://schemas.openxmlformats.org/officeDocument/2006/relationships/slideLayout" Target="../slideLayouts/slideLayout61.xml" /><Relationship Id="rId11" Type="http://schemas.openxmlformats.org/officeDocument/2006/relationships/slideLayout" Target="../slideLayouts/slideLayout62.xml" /><Relationship Id="rId12" Type="http://schemas.openxmlformats.org/officeDocument/2006/relationships/slideLayout" Target="../slideLayouts/slideLayout63.xml" /><Relationship Id="rId13" Type="http://schemas.openxmlformats.org/officeDocument/2006/relationships/slideLayout" Target="../slideLayouts/slideLayout64.xml" /><Relationship Id="rId14" Type="http://schemas.openxmlformats.org/officeDocument/2006/relationships/slideLayout" Target="../slideLayouts/slideLayout65.xml" /><Relationship Id="rId15" Type="http://schemas.openxmlformats.org/officeDocument/2006/relationships/slideLayout" Target="../slideLayouts/slideLayout66.xml" /><Relationship Id="rId16" Type="http://schemas.openxmlformats.org/officeDocument/2006/relationships/slideLayout" Target="../slideLayouts/slideLayout67.xml" /><Relationship Id="rId17" Type="http://schemas.openxmlformats.org/officeDocument/2006/relationships/slideLayout" Target="../slideLayouts/slideLayout68.xml" /><Relationship Id="rId18" Type="http://schemas.openxmlformats.org/officeDocument/2006/relationships/theme" Target="../theme/theme5.xml" /><Relationship Id="rId2" Type="http://schemas.openxmlformats.org/officeDocument/2006/relationships/slideLayout" Target="../slideLayouts/slideLayout53.xml" /><Relationship Id="rId3" Type="http://schemas.openxmlformats.org/officeDocument/2006/relationships/slideLayout" Target="../slideLayouts/slideLayout54.xml" /><Relationship Id="rId4" Type="http://schemas.openxmlformats.org/officeDocument/2006/relationships/slideLayout" Target="../slideLayouts/slideLayout55.xml" /><Relationship Id="rId5" Type="http://schemas.openxmlformats.org/officeDocument/2006/relationships/slideLayout" Target="../slideLayouts/slideLayout56.xml" /><Relationship Id="rId6" Type="http://schemas.openxmlformats.org/officeDocument/2006/relationships/slideLayout" Target="../slideLayouts/slideLayout57.xml" /><Relationship Id="rId7" Type="http://schemas.openxmlformats.org/officeDocument/2006/relationships/slideLayout" Target="../slideLayouts/slideLayout58.xml" /><Relationship Id="rId8" Type="http://schemas.openxmlformats.org/officeDocument/2006/relationships/slideLayout" Target="../slideLayouts/slideLayout59.xml" /><Relationship Id="rId9" Type="http://schemas.openxmlformats.org/officeDocument/2006/relationships/slideLayout" Target="../slideLayouts/slideLayout60.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69.xml" /><Relationship Id="rId10" Type="http://schemas.openxmlformats.org/officeDocument/2006/relationships/slideLayout" Target="../slideLayouts/slideLayout78.xml" /><Relationship Id="rId11" Type="http://schemas.openxmlformats.org/officeDocument/2006/relationships/slideLayout" Target="../slideLayouts/slideLayout79.xml" /><Relationship Id="rId12" Type="http://schemas.openxmlformats.org/officeDocument/2006/relationships/image" Target="../media/image1.jpeg" /><Relationship Id="rId13" Type="http://schemas.openxmlformats.org/officeDocument/2006/relationships/theme" Target="../theme/theme6.xml" /><Relationship Id="rId2" Type="http://schemas.openxmlformats.org/officeDocument/2006/relationships/slideLayout" Target="../slideLayouts/slideLayout70.xml" /><Relationship Id="rId3" Type="http://schemas.openxmlformats.org/officeDocument/2006/relationships/slideLayout" Target="../slideLayouts/slideLayout71.xml" /><Relationship Id="rId4" Type="http://schemas.openxmlformats.org/officeDocument/2006/relationships/slideLayout" Target="../slideLayouts/slideLayout72.xml" /><Relationship Id="rId5" Type="http://schemas.openxmlformats.org/officeDocument/2006/relationships/slideLayout" Target="../slideLayouts/slideLayout73.xml" /><Relationship Id="rId6" Type="http://schemas.openxmlformats.org/officeDocument/2006/relationships/slideLayout" Target="../slideLayouts/slideLayout74.xml" /><Relationship Id="rId7" Type="http://schemas.openxmlformats.org/officeDocument/2006/relationships/slideLayout" Target="../slideLayouts/slideLayout75.xml" /><Relationship Id="rId8" Type="http://schemas.openxmlformats.org/officeDocument/2006/relationships/slideLayout" Target="../slideLayouts/slideLayout76.xml" /><Relationship Id="rId9" Type="http://schemas.openxmlformats.org/officeDocument/2006/relationships/slideLayout" Target="../slideLayouts/slideLayout77.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80.xml" /><Relationship Id="rId10" Type="http://schemas.openxmlformats.org/officeDocument/2006/relationships/slideLayout" Target="../slideLayouts/slideLayout89.xml" /><Relationship Id="rId11" Type="http://schemas.openxmlformats.org/officeDocument/2006/relationships/slideLayout" Target="../slideLayouts/slideLayout90.xml" /><Relationship Id="rId12" Type="http://schemas.openxmlformats.org/officeDocument/2006/relationships/slideLayout" Target="../slideLayouts/slideLayout91.xml" /><Relationship Id="rId13" Type="http://schemas.openxmlformats.org/officeDocument/2006/relationships/slideLayout" Target="../slideLayouts/slideLayout92.xml" /><Relationship Id="rId14" Type="http://schemas.openxmlformats.org/officeDocument/2006/relationships/slideLayout" Target="../slideLayouts/slideLayout93.xml" /><Relationship Id="rId15" Type="http://schemas.openxmlformats.org/officeDocument/2006/relationships/slideLayout" Target="../slideLayouts/slideLayout94.xml" /><Relationship Id="rId16" Type="http://schemas.openxmlformats.org/officeDocument/2006/relationships/slideLayout" Target="../slideLayouts/slideLayout95.xml" /><Relationship Id="rId17" Type="http://schemas.openxmlformats.org/officeDocument/2006/relationships/slideLayout" Target="../slideLayouts/slideLayout96.xml" /><Relationship Id="rId18" Type="http://schemas.openxmlformats.org/officeDocument/2006/relationships/image" Target="../media/image4.png" /><Relationship Id="rId19" Type="http://schemas.openxmlformats.org/officeDocument/2006/relationships/image" Target="../media/image5.png" /><Relationship Id="rId2" Type="http://schemas.openxmlformats.org/officeDocument/2006/relationships/slideLayout" Target="../slideLayouts/slideLayout81.xml" /><Relationship Id="rId20" Type="http://schemas.openxmlformats.org/officeDocument/2006/relationships/theme" Target="../theme/theme7.xml" /><Relationship Id="rId3" Type="http://schemas.openxmlformats.org/officeDocument/2006/relationships/slideLayout" Target="../slideLayouts/slideLayout82.xml" /><Relationship Id="rId4" Type="http://schemas.openxmlformats.org/officeDocument/2006/relationships/slideLayout" Target="../slideLayouts/slideLayout83.xml" /><Relationship Id="rId5" Type="http://schemas.openxmlformats.org/officeDocument/2006/relationships/slideLayout" Target="../slideLayouts/slideLayout84.xml" /><Relationship Id="rId6" Type="http://schemas.openxmlformats.org/officeDocument/2006/relationships/slideLayout" Target="../slideLayouts/slideLayout85.xml" /><Relationship Id="rId7" Type="http://schemas.openxmlformats.org/officeDocument/2006/relationships/slideLayout" Target="../slideLayouts/slideLayout86.xml" /><Relationship Id="rId8" Type="http://schemas.openxmlformats.org/officeDocument/2006/relationships/slideLayout" Target="../slideLayouts/slideLayout87.xml" /><Relationship Id="rId9" Type="http://schemas.openxmlformats.org/officeDocument/2006/relationships/slideLayout" Target="../slideLayouts/slideLayout88.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97.xml" /><Relationship Id="rId10" Type="http://schemas.openxmlformats.org/officeDocument/2006/relationships/slideLayout" Target="../slideLayouts/slideLayout106.xml" /><Relationship Id="rId11" Type="http://schemas.openxmlformats.org/officeDocument/2006/relationships/slideLayout" Target="../slideLayouts/slideLayout107.xml" /><Relationship Id="rId12" Type="http://schemas.openxmlformats.org/officeDocument/2006/relationships/image" Target="../media/image1.jpeg" /><Relationship Id="rId13" Type="http://schemas.openxmlformats.org/officeDocument/2006/relationships/theme" Target="../theme/theme8.xml" /><Relationship Id="rId2" Type="http://schemas.openxmlformats.org/officeDocument/2006/relationships/slideLayout" Target="../slideLayouts/slideLayout98.xml" /><Relationship Id="rId3" Type="http://schemas.openxmlformats.org/officeDocument/2006/relationships/slideLayout" Target="../slideLayouts/slideLayout99.xml" /><Relationship Id="rId4" Type="http://schemas.openxmlformats.org/officeDocument/2006/relationships/slideLayout" Target="../slideLayouts/slideLayout100.xml" /><Relationship Id="rId5" Type="http://schemas.openxmlformats.org/officeDocument/2006/relationships/slideLayout" Target="../slideLayouts/slideLayout101.xml" /><Relationship Id="rId6" Type="http://schemas.openxmlformats.org/officeDocument/2006/relationships/slideLayout" Target="../slideLayouts/slideLayout102.xml" /><Relationship Id="rId7" Type="http://schemas.openxmlformats.org/officeDocument/2006/relationships/slideLayout" Target="../slideLayouts/slideLayout103.xml" /><Relationship Id="rId8" Type="http://schemas.openxmlformats.org/officeDocument/2006/relationships/slideLayout" Target="../slideLayouts/slideLayout104.xml" /><Relationship Id="rId9" Type="http://schemas.openxmlformats.org/officeDocument/2006/relationships/slideLayout" Target="../slideLayouts/slideLayout105.xml" /></Relationships>
</file>

<file path=ppt/slideMasters/_rels/slideMaster9.xml.rels>&#65279;<?xml version="1.0" encoding="utf-8" standalone="yes"?><Relationships xmlns="http://schemas.openxmlformats.org/package/2006/relationships"><Relationship Id="rId1" Type="http://schemas.openxmlformats.org/officeDocument/2006/relationships/slideLayout" Target="../slideLayouts/slideLayout108.xml" /><Relationship Id="rId10" Type="http://schemas.openxmlformats.org/officeDocument/2006/relationships/slideLayout" Target="../slideLayouts/slideLayout117.xml" /><Relationship Id="rId11" Type="http://schemas.openxmlformats.org/officeDocument/2006/relationships/slideLayout" Target="../slideLayouts/slideLayout118.xml" /><Relationship Id="rId12" Type="http://schemas.openxmlformats.org/officeDocument/2006/relationships/slideLayout" Target="../slideLayouts/slideLayout119.xml" /><Relationship Id="rId13" Type="http://schemas.openxmlformats.org/officeDocument/2006/relationships/slideLayout" Target="../slideLayouts/slideLayout120.xml" /><Relationship Id="rId14" Type="http://schemas.openxmlformats.org/officeDocument/2006/relationships/slideLayout" Target="../slideLayouts/slideLayout121.xml" /><Relationship Id="rId15" Type="http://schemas.openxmlformats.org/officeDocument/2006/relationships/slideLayout" Target="../slideLayouts/slideLayout122.xml" /><Relationship Id="rId16" Type="http://schemas.openxmlformats.org/officeDocument/2006/relationships/slideLayout" Target="../slideLayouts/slideLayout123.xml" /><Relationship Id="rId17" Type="http://schemas.openxmlformats.org/officeDocument/2006/relationships/slideLayout" Target="../slideLayouts/slideLayout124.xml" /><Relationship Id="rId18" Type="http://schemas.openxmlformats.org/officeDocument/2006/relationships/slideLayout" Target="../slideLayouts/slideLayout125.xml" /><Relationship Id="rId19" Type="http://schemas.openxmlformats.org/officeDocument/2006/relationships/image" Target="../media/image11.png" /><Relationship Id="rId2" Type="http://schemas.openxmlformats.org/officeDocument/2006/relationships/slideLayout" Target="../slideLayouts/slideLayout109.xml" /><Relationship Id="rId20" Type="http://schemas.openxmlformats.org/officeDocument/2006/relationships/theme" Target="../theme/theme9.xml" /><Relationship Id="rId3" Type="http://schemas.openxmlformats.org/officeDocument/2006/relationships/slideLayout" Target="../slideLayouts/slideLayout110.xml" /><Relationship Id="rId4" Type="http://schemas.openxmlformats.org/officeDocument/2006/relationships/slideLayout" Target="../slideLayouts/slideLayout111.xml" /><Relationship Id="rId5" Type="http://schemas.openxmlformats.org/officeDocument/2006/relationships/slideLayout" Target="../slideLayouts/slideLayout112.xml" /><Relationship Id="rId6" Type="http://schemas.openxmlformats.org/officeDocument/2006/relationships/slideLayout" Target="../slideLayouts/slideLayout113.xml" /><Relationship Id="rId7" Type="http://schemas.openxmlformats.org/officeDocument/2006/relationships/slideLayout" Target="../slideLayouts/slideLayout114.xml" /><Relationship Id="rId8" Type="http://schemas.openxmlformats.org/officeDocument/2006/relationships/slideLayout" Target="../slideLayouts/slideLayout115.xml" /><Relationship Id="rId9" Type="http://schemas.openxmlformats.org/officeDocument/2006/relationships/slideLayout" Target="../slideLayouts/slideLayout116.xml" /></Relationships>
</file>

<file path=ppt/slideMasters/_rels/slideMaster10.xml.rels>&#65279;<?xml version="1.0" encoding="utf-8" standalone="yes"?><Relationships xmlns="http://schemas.openxmlformats.org/package/2006/relationships"><Relationship Id="rId1" Type="http://schemas.openxmlformats.org/officeDocument/2006/relationships/slideLayout" Target="../slideLayouts/slideLayout126.xml" /><Relationship Id="rId10" Type="http://schemas.openxmlformats.org/officeDocument/2006/relationships/slideLayout" Target="../slideLayouts/slideLayout135.xml" /><Relationship Id="rId11" Type="http://schemas.openxmlformats.org/officeDocument/2006/relationships/slideLayout" Target="../slideLayouts/slideLayout136.xml" /><Relationship Id="rId12" Type="http://schemas.openxmlformats.org/officeDocument/2006/relationships/theme" Target="../theme/theme10.xml" /><Relationship Id="rId2" Type="http://schemas.openxmlformats.org/officeDocument/2006/relationships/slideLayout" Target="../slideLayouts/slideLayout127.xml" /><Relationship Id="rId3" Type="http://schemas.openxmlformats.org/officeDocument/2006/relationships/slideLayout" Target="../slideLayouts/slideLayout128.xml" /><Relationship Id="rId4" Type="http://schemas.openxmlformats.org/officeDocument/2006/relationships/slideLayout" Target="../slideLayouts/slideLayout129.xml" /><Relationship Id="rId5" Type="http://schemas.openxmlformats.org/officeDocument/2006/relationships/slideLayout" Target="../slideLayouts/slideLayout130.xml" /><Relationship Id="rId6" Type="http://schemas.openxmlformats.org/officeDocument/2006/relationships/slideLayout" Target="../slideLayouts/slideLayout131.xml" /><Relationship Id="rId7" Type="http://schemas.openxmlformats.org/officeDocument/2006/relationships/slideLayout" Target="../slideLayouts/slideLayout132.xml" /><Relationship Id="rId8" Type="http://schemas.openxmlformats.org/officeDocument/2006/relationships/slideLayout" Target="../slideLayouts/slideLayout133.xml" /><Relationship Id="rId9" Type="http://schemas.openxmlformats.org/officeDocument/2006/relationships/slideLayout" Target="../slideLayouts/slideLayout134.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pic>
        <p:nvPicPr>
          <p:cNvPr id="7" name="Picture 6"/>
          <p:cNvPicPr>
            <a:picLocks noChangeAspect="1"/>
          </p:cNvPicPr>
          <p:nvPr/>
        </p:nvPicPr>
        <p:blipFill>
          <a:blip r:embed="rId13">
            <a:extLst>
              <a:ext uri="{28A0092B-C50C-407E-A947-70E740481C1C}">
                <a14:useLocalDpi xmlns:a14="http://schemas.microsoft.com/office/drawing/2010/main" val="0"/>
              </a:ext>
            </a:extLst>
          </a:blip>
          <a:srcRect t="1538" b="-1538"/>
          <a:stretch>
            <a:fillRect/>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itchFamily="34" charset="0"/>
              <a:ea typeface="宋体" pitchFamily="2" charset="-122"/>
              <a:cs typeface="+mn-cs"/>
            </a:endParaRPr>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mc:Choice xmlns:p14="http://schemas.microsoft.com/office/powerpoint/2010/main" Requires="p14">
      <p:transition spd="med" p14:dur="700">
        <p:fade/>
      </p:transition>
    </mc:Choice>
    <mc:Fallback>
      <p:transition spd="med">
        <p:fade/>
      </p:transition>
    </mc:Fallback>
  </mc:AlternateContent>
  <p:timing/>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mc:AlternateContent>
    <mc:Choice xmlns:p14="http://schemas.microsoft.com/office/powerpoint/2010/main" Requires="p14">
      <p:transition spd="med" p14:dur="700">
        <p:fade/>
      </p:transition>
    </mc:Choice>
    <mc:Fallback>
      <p:transition spd="med">
        <p:fade/>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pic>
        <p:nvPicPr>
          <p:cNvPr id="7" name="Picture 6"/>
          <p:cNvPicPr>
            <a:picLocks noChangeAspect="1"/>
          </p:cNvPicPr>
          <p:nvPr/>
        </p:nvPicPr>
        <p:blipFill>
          <a:blip r:embed="rId12">
            <a:extLst>
              <a:ext uri="{28A0092B-C50C-407E-A947-70E740481C1C}">
                <a14:useLocalDpi xmlns:a14="http://schemas.microsoft.com/office/drawing/2010/main" val="0"/>
              </a:ext>
            </a:extLst>
          </a:blip>
          <a:srcRect t="1538" b="-1538"/>
          <a:stretch>
            <a:fillRect/>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mc:AlternateContent>
    <mc:Choice xmlns:p14="http://schemas.microsoft.com/office/powerpoint/2010/main" Requires="p14">
      <p:transition spd="med" p14:dur="700">
        <p:fade/>
      </p:transition>
    </mc:Choice>
    <mc:Fallback>
      <p:transition spd="med">
        <p:fade/>
      </p:transition>
    </mc:Fallback>
  </mc:AlternateContent>
  <p:timing/>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1"/>
      </p:bgRef>
    </p:bg>
    <p:spTree>
      <p:nvGrpSpPr>
        <p:cNvPr id="1" name=""/>
        <p:cNvGrpSpPr/>
        <p:nvPr/>
      </p:nvGrpSpPr>
      <p:grpSpPr>
        <a:xfrm>
          <a:off x="0" y="0"/>
          <a: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p:txBody>
        </p:sp>
        <p:pic>
          <p:nvPicPr>
            <p:cNvPr id="10" name="Picture 9" descr="HDRibbonContent-UniformTrim.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mc:AlternateContent>
    <mc:Choice xmlns:p14="http://schemas.microsoft.com/office/powerpoint/2010/main" Requires="p14">
      <p:transition spd="med" p14:dur="700">
        <p:fade/>
      </p:transition>
    </mc:Choice>
    <mc:Fallback>
      <p:transition spd="med">
        <p:fade/>
      </p:transition>
    </mc:Fallback>
  </mc:AlternateContent>
  <p:timing/>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p:txBody>
        </p:sp>
        <p:sp>
          <p:nvSpPr>
            <p:cNvPr id="9" name="Freeform 7"/>
            <p:cNvSpPr/>
            <p:nvPr/>
          </p:nvSpPr>
          <p:spPr bwMode="auto">
            <a:xfrm>
              <a:off x="1320800" y="0"/>
              <a:ext cx="1117600" cy="5276850"/>
            </a:xfrm>
            <a:custGeom>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p:txBody>
        </p:sp>
        <p:sp>
          <p:nvSpPr>
            <p:cNvPr id="10" name="Freeform 8"/>
            <p:cNvSpPr/>
            <p:nvPr/>
          </p:nvSpPr>
          <p:spPr bwMode="auto">
            <a:xfrm>
              <a:off x="1320800" y="5238750"/>
              <a:ext cx="1228725" cy="1619250"/>
            </a:xfrm>
            <a:custGeom>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p:txBody>
        </p:sp>
        <p:sp>
          <p:nvSpPr>
            <p:cNvPr id="11" name="Freeform 9"/>
            <p:cNvSpPr/>
            <p:nvPr/>
          </p:nvSpPr>
          <p:spPr bwMode="auto">
            <a:xfrm>
              <a:off x="1627188" y="5291138"/>
              <a:ext cx="1495425" cy="1566863"/>
            </a:xfrm>
            <a:custGeom>
              <a:rect l="0" t="0" r="r" b="b"/>
              <a:pathLst>
                <a:path w="942" h="986">
                  <a:moveTo>
                    <a:pt x="0" y="0"/>
                  </a:moveTo>
                  <a:lnTo>
                    <a:pt x="909" y="987"/>
                  </a:lnTo>
                  <a:lnTo>
                    <a:pt x="942" y="987"/>
                  </a:lnTo>
                  <a:lnTo>
                    <a:pt x="0" y="0"/>
                  </a:lnTo>
                  <a:close/>
                </a:path>
              </a:pathLst>
            </a:custGeom>
            <a:solidFill>
              <a:schemeClr val="accent1">
                <a:lumMod val="50000"/>
              </a:schemeClr>
            </a:solidFill>
            <a:ln>
              <a:noFill/>
            </a:ln>
          </p:spPr>
          <p:txBody>
            <a:bodyPr/>
            <a:lstStyle/>
            <a:p/>
          </p:txBody>
        </p:sp>
        <p:sp>
          <p:nvSpPr>
            <p:cNvPr id="12" name="Freeform 10"/>
            <p:cNvSpPr/>
            <p:nvPr/>
          </p:nvSpPr>
          <p:spPr bwMode="auto">
            <a:xfrm>
              <a:off x="1627188" y="5286375"/>
              <a:ext cx="2130425" cy="1571625"/>
            </a:xfrm>
            <a:custGeom>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p:txBody>
        </p:sp>
        <p:sp>
          <p:nvSpPr>
            <p:cNvPr id="13" name="Freeform 11"/>
            <p:cNvSpPr/>
            <p:nvPr/>
          </p:nvSpPr>
          <p:spPr bwMode="auto">
            <a:xfrm>
              <a:off x="1320800" y="5238750"/>
              <a:ext cx="1695450" cy="1619250"/>
            </a:xfrm>
            <a:custGeom>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 id="2147483720" r:id="rId17"/>
  </p:sldLayoutIdLst>
  <mc:AlternateContent>
    <mc:Choice xmlns:p14="http://schemas.microsoft.com/office/powerpoint/2010/main" Requires="p14">
      <p:transition spd="med" p14:dur="700">
        <p:fade/>
      </p:transition>
    </mc:Choice>
    <mc:Fallback>
      <p:transition spd="med">
        <p:fade/>
      </p:transition>
    </mc:Fallback>
  </mc:AlternateContent>
  <p:timing/>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pic>
        <p:nvPicPr>
          <p:cNvPr id="7" name="Picture 6"/>
          <p:cNvPicPr>
            <a:picLocks noChangeAspect="1"/>
          </p:cNvPicPr>
          <p:nvPr/>
        </p:nvPicPr>
        <p:blipFill>
          <a:blip r:embed="rId12">
            <a:extLst>
              <a:ext uri="{28A0092B-C50C-407E-A947-70E740481C1C}">
                <a14:useLocalDpi xmlns:a14="http://schemas.microsoft.com/office/drawing/2010/main" val="0"/>
              </a:ext>
            </a:extLst>
          </a:blip>
          <a:srcRect t="1538" b="-1538"/>
          <a:stretch>
            <a:fillRect/>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mc:AlternateContent>
    <mc:Choice xmlns:p14="http://schemas.microsoft.com/office/powerpoint/2010/main" Requires="p14">
      <p:transition spd="med" p14:dur="700">
        <p:fade/>
      </p:transition>
    </mc:Choice>
    <mc:Fallback>
      <p:transition spd="med">
        <p:fade/>
      </p:transition>
    </mc:Fallback>
  </mc:AlternateContent>
  <p:timing/>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1"/>
      </p:bgRef>
    </p:bg>
    <p:spTree>
      <p:nvGrpSpPr>
        <p:cNvPr id="1" name=""/>
        <p:cNvGrpSpPr/>
        <p:nvPr/>
      </p:nvGrpSpPr>
      <p:grpSpPr>
        <a:xfrm>
          <a:off x="0" y="0"/>
          <a: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p:txBody>
        </p:sp>
        <p:pic>
          <p:nvPicPr>
            <p:cNvPr id="10" name="Picture 9" descr="HDRibbonContent-UniformTrim.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 id="2147483750" r:id="rId17"/>
  </p:sldLayoutIdLst>
  <mc:AlternateContent>
    <mc:Choice xmlns:p14="http://schemas.microsoft.com/office/powerpoint/2010/main" Requires="p14">
      <p:transition spd="med" p14:dur="700">
        <p:fade/>
      </p:transition>
    </mc:Choice>
    <mc:Fallback>
      <p:transition spd="med">
        <p:fade/>
      </p:transition>
    </mc:Fallback>
  </mc:AlternateContent>
  <p:timing/>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pic>
        <p:nvPicPr>
          <p:cNvPr id="7" name="Picture 6"/>
          <p:cNvPicPr>
            <a:picLocks noChangeAspect="1"/>
          </p:cNvPicPr>
          <p:nvPr/>
        </p:nvPicPr>
        <p:blipFill>
          <a:blip r:embed="rId12">
            <a:extLst>
              <a:ext uri="{28A0092B-C50C-407E-A947-70E740481C1C}">
                <a14:useLocalDpi xmlns:a14="http://schemas.microsoft.com/office/drawing/2010/main" val="0"/>
              </a:ext>
            </a:extLst>
          </a:blip>
          <a:srcRect t="1538" b="-1538"/>
          <a:stretch>
            <a:fillRect/>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mc:AlternateContent>
    <mc:Choice xmlns:p14="http://schemas.microsoft.com/office/powerpoint/2010/main" Requires="p14">
      <p:transition spd="med" p14:dur="700">
        <p:fade/>
      </p:transition>
    </mc:Choice>
    <mc:Fallback>
      <p:transition spd="med">
        <p:fade/>
      </p:transition>
    </mc:Fallback>
  </mc:AlternateContent>
  <p:timing/>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2">
        <a:schemeClr val="bg1"/>
      </p:bgRef>
    </p:bg>
    <p:spTree>
      <p:nvGrpSpPr>
        <p:cNvPr id="1" name=""/>
        <p:cNvGrpSpPr/>
        <p:nvPr/>
      </p:nvGrpSpPr>
      <p:grpSpPr>
        <a:xfrm>
          <a:off x="0" y="0"/>
          <a:ext cx="0" cy="0"/>
        </a:xfrm>
      </p:grpSpPr>
      <p:pic>
        <p:nvPicPr>
          <p:cNvPr id="1026" name="Picture 2" descr="\\DROBO-FS\QuickDrops\JB\PPTX NG\Droplets\LightingOverlay.png"/>
          <p:cNvPicPr>
            <a:picLocks noChangeAspect="1" noChangeArrowheads="1"/>
          </p:cNvPicPr>
          <p:nvPr/>
        </p:nvPicPr>
        <p:blipFill>
          <a:blip r:embed="rId19">
            <a:extLst>
              <a:ext uri="{28A0092B-C50C-407E-A947-70E740481C1C}">
                <a14:useLocalDpi xmlns:a14="http://schemas.microsoft.com/office/drawing/2010/main" val="0"/>
              </a:ext>
            </a:extLst>
          </a:blip>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 id="2147483777" r:id="rId14"/>
    <p:sldLayoutId id="2147483778" r:id="rId15"/>
    <p:sldLayoutId id="2147483779" r:id="rId16"/>
    <p:sldLayoutId id="2147483780" r:id="rId17"/>
    <p:sldLayoutId id="2147483781" r:id="rId18"/>
  </p:sldLayoutIdLst>
  <mc:AlternateContent>
    <mc:Choice xmlns:p14="http://schemas.microsoft.com/office/powerpoint/2010/main" Requires="p14">
      <p:transition spd="med" p14:dur="700">
        <p:fade/>
      </p:transition>
    </mc:Choice>
    <mc:Fallback>
      <p:transition spd="med">
        <p:fade/>
      </p:transition>
    </mc:Fallback>
  </mc:AlternateContent>
  <p:timing/>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lvl="0" algn="r" eaLnBrk="1" hangingPunct="1"/>
            <a:fld id="{9A0DB2DC-4C9A-4742-B13C-FB6460FD3503}" type="slidenum">
              <a:rPr lang="zh-CN" altLang="en-US" sz="1200" smtClean="0">
                <a:solidFill>
                  <a:srgbClr val="898989"/>
                </a:solidFill>
              </a:rPr>
              <a:t/>
            </a:fld>
            <a:endParaRPr lang="zh-CN" altLang="en-U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mc:AlternateContent>
    <mc:Choice xmlns:p14="http://schemas.microsoft.com/office/powerpoint/2010/main" Requires="p14">
      <p:transition spd="med" p14:dur="700">
        <p:fade/>
      </p:transition>
    </mc:Choice>
    <mc:Fallback>
      <p:transition spd="med">
        <p:fade/>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1.xml" /><Relationship Id="rId3" Type="http://schemas.openxmlformats.org/officeDocument/2006/relationships/image" Target="../media/image12.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32.xml" /><Relationship Id="rId2" Type="http://schemas.openxmlformats.org/officeDocument/2006/relationships/notesSlide" Target="../notesSlides/notesSlide2.xml" /><Relationship Id="rId3" Type="http://schemas.openxmlformats.org/officeDocument/2006/relationships/image" Target="../media/image13.jpeg" /><Relationship Id="rId4" Type="http://schemas.openxmlformats.org/officeDocument/2006/relationships/image" Target="../media/image14.jpeg" /><Relationship Id="rId5" Type="http://schemas.openxmlformats.org/officeDocument/2006/relationships/image" Target="../media/image15.jpeg" /><Relationship Id="rId6" Type="http://schemas.openxmlformats.org/officeDocument/2006/relationships/image" Target="../media/image16.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2.xml" TargetMode="Interna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5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6.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7.jpeg" /><Relationship Id="rId3" Type="http://schemas.openxmlformats.org/officeDocument/2006/relationships/image" Target="../media/image18.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9.jpeg" /><Relationship Id="rId3" Type="http://schemas.openxmlformats.org/officeDocument/2006/relationships/image" Target="../media/image20.jpeg" /><Relationship Id="rId4" Type="http://schemas.openxmlformats.org/officeDocument/2006/relationships/image" Target="../media/image21.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3.xml" /><Relationship Id="rId3" Type="http://schemas.openxmlformats.org/officeDocument/2006/relationships/image" Target="../media/image22.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23.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24.jpeg" /><Relationship Id="rId3" Type="http://schemas.openxmlformats.org/officeDocument/2006/relationships/image" Target="../media/image25.jpeg" /><Relationship Id="rId4" Type="http://schemas.openxmlformats.org/officeDocument/2006/relationships/image" Target="../media/image26.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5.xml" /><Relationship Id="rId2" Type="http://schemas.openxmlformats.org/officeDocument/2006/relationships/image" Target="../media/image27.jpeg" /><Relationship Id="rId3" Type="http://schemas.openxmlformats.org/officeDocument/2006/relationships/image" Target="../media/image28.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5.xml" /><Relationship Id="rId2" Type="http://schemas.openxmlformats.org/officeDocument/2006/relationships/image" Target="../media/image29.jpeg" /><Relationship Id="rId3" Type="http://schemas.openxmlformats.org/officeDocument/2006/relationships/image" Target="../media/image30.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5.xml" /><Relationship Id="rId2" Type="http://schemas.openxmlformats.org/officeDocument/2006/relationships/image" Target="../media/image31.jpeg" /><Relationship Id="rId3" Type="http://schemas.openxmlformats.org/officeDocument/2006/relationships/image" Target="../media/image32.jpeg" /><Relationship Id="rId4" Type="http://schemas.openxmlformats.org/officeDocument/2006/relationships/image" Target="../media/image33.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0.xml" /><Relationship Id="rId2" Type="http://schemas.openxmlformats.org/officeDocument/2006/relationships/image" Target="../media/image34.png" /><Relationship Id="rId3" Type="http://schemas.openxmlformats.org/officeDocument/2006/relationships/image" Target="../media/image35.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5.xml" /><Relationship Id="rId2" Type="http://schemas.openxmlformats.org/officeDocument/2006/relationships/image" Target="../media/image36.jpeg" /><Relationship Id="rId3" Type="http://schemas.openxmlformats.org/officeDocument/2006/relationships/image" Target="../media/image37.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38.jpeg" /><Relationship Id="rId3" Type="http://schemas.openxmlformats.org/officeDocument/2006/relationships/image" Target="../media/image39.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40.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41.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86.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5.xml" /><Relationship Id="rId2" Type="http://schemas.openxmlformats.org/officeDocument/2006/relationships/image" Target="../media/image42.jpeg" /><Relationship Id="rId3" Type="http://schemas.openxmlformats.org/officeDocument/2006/relationships/image" Target="../media/image43.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03.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86.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44.jpeg" /><Relationship Id="rId3" Type="http://schemas.openxmlformats.org/officeDocument/2006/relationships/image" Target="../media/image45.jpeg" /><Relationship Id="rId4" Type="http://schemas.openxmlformats.org/officeDocument/2006/relationships/image" Target="../media/image46.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47.jpeg" /><Relationship Id="rId3" Type="http://schemas.openxmlformats.org/officeDocument/2006/relationships/image" Target="../media/image48.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49.jpeg" /><Relationship Id="rId3" Type="http://schemas.openxmlformats.org/officeDocument/2006/relationships/image" Target="../media/image50.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51.jpeg" /><Relationship Id="rId3" Type="http://schemas.openxmlformats.org/officeDocument/2006/relationships/image" Target="../media/image52.jpeg" /><Relationship Id="rId4" Type="http://schemas.openxmlformats.org/officeDocument/2006/relationships/image" Target="../media/image53.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5.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1.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03.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03.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25.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86.xml" /><Relationship Id="rId2" Type="http://schemas.openxmlformats.org/officeDocument/2006/relationships/notesSlide" Target="../notesSlides/notesSlide4.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5.xml" /><Relationship Id="rId3" Type="http://schemas.openxmlformats.org/officeDocument/2006/relationships/image" Target="../media/image54.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6.xml" /><Relationship Id="rId3" Type="http://schemas.openxmlformats.org/officeDocument/2006/relationships/image" Target="../media/image55.jpeg" /><Relationship Id="rId4" Type="http://schemas.openxmlformats.org/officeDocument/2006/relationships/image" Target="../media/image56.jpeg" /><Relationship Id="rId5" Type="http://schemas.openxmlformats.org/officeDocument/2006/relationships/image" Target="../media/image5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990917"/>
            <a:ext cx="12191999" cy="3867083"/>
          </a:xfrm>
          <a:prstGeom prst="rect">
            <a:avLst/>
          </a:prstGeom>
        </p:spPr>
      </p:pic>
      <p:sp>
        <p:nvSpPr>
          <p:cNvPr id="11" name="文本框 10"/>
          <p:cNvSpPr txBox="1"/>
          <p:nvPr/>
        </p:nvSpPr>
        <p:spPr>
          <a:xfrm>
            <a:off x="0" y="96592"/>
            <a:ext cx="11797145" cy="1569660"/>
          </a:xfrm>
          <a:prstGeom prst="rect">
            <a:avLst/>
          </a:prstGeom>
          <a:noFill/>
        </p:spPr>
        <p:txBody>
          <a:bodyPr wrap="square" rtlCol="0">
            <a:spAutoFit/>
          </a:bodyPr>
          <a:lstStyle/>
          <a:p>
            <a:pPr algn="ctr"/>
            <a:r>
              <a:rPr lang="zh-CN" altLang="en-US" sz="4800" b="1">
                <a:latin typeface="黑体" panose="02010609060101010101" pitchFamily="49" charset="-122"/>
                <a:ea typeface="黑体" panose="02010609060101010101" pitchFamily="49" charset="-122"/>
              </a:rPr>
              <a:t>第</a:t>
            </a:r>
            <a:r>
              <a:rPr lang="en-US" altLang="zh-CN" sz="4800" b="1">
                <a:latin typeface="黑体" panose="02010609060101010101" pitchFamily="49" charset="-122"/>
                <a:ea typeface="黑体" panose="02010609060101010101" pitchFamily="49" charset="-122"/>
              </a:rPr>
              <a:t>6</a:t>
            </a:r>
            <a:r>
              <a:rPr lang="zh-CN" altLang="en-US" sz="4800" b="1">
                <a:latin typeface="黑体" panose="02010609060101010101" pitchFamily="49" charset="-122"/>
                <a:ea typeface="黑体" panose="02010609060101010101" pitchFamily="49" charset="-122"/>
              </a:rPr>
              <a:t>课   </a:t>
            </a:r>
            <a:endParaRPr lang="en-US" altLang="zh-CN" sz="4800" b="1">
              <a:latin typeface="黑体" pitchFamily="49" charset="-122"/>
              <a:ea typeface="黑体" pitchFamily="49" charset="-122"/>
            </a:endParaRPr>
          </a:p>
          <a:p>
            <a:pPr algn="ctr"/>
            <a:r>
              <a:rPr lang="zh-CN" altLang="en-US" sz="4800" b="1">
                <a:latin typeface="黑体" panose="02010609060101010101" pitchFamily="49" charset="-122"/>
                <a:ea typeface="黑体" panose="02010609060101010101" pitchFamily="49" charset="-122"/>
              </a:rPr>
              <a:t>  新科技革命与现代社会发展</a:t>
            </a:r>
            <a:endParaRPr lang="en-US" altLang="zh-CN" sz="4800" b="1">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p14:dur="0"/>
    </mc:Choice>
    <mc:Fallback>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673744" y="376989"/>
            <a:ext cx="10389996" cy="1200329"/>
          </a:xfrm>
          <a:prstGeom prst="rect">
            <a:avLst/>
          </a:prstGeom>
          <a:noFill/>
        </p:spPr>
        <p:txBody>
          <a:bodyPr wrap="square" rtlCol="0">
            <a:spAutoFit/>
          </a:bodyPr>
          <a:lstStyle/>
          <a:p>
            <a:pPr algn="ctr"/>
            <a:r>
              <a:rPr lang="zh-CN" altLang="en-US" sz="5400">
                <a:latin typeface="黑体" panose="02010609060101010101" pitchFamily="49" charset="-122"/>
                <a:ea typeface="黑体" panose="02010609060101010101" pitchFamily="49" charset="-122"/>
              </a:rPr>
              <a:t>教学目标</a:t>
            </a:r>
            <a:endParaRPr lang="en-US" altLang="zh-CN" sz="5400">
              <a:latin typeface="黑体" pitchFamily="49" charset="-122"/>
              <a:ea typeface="黑体" pitchFamily="49" charset="-122"/>
            </a:endParaRPr>
          </a:p>
          <a:p>
            <a:r>
              <a:rPr lang="zh-CN" altLang="en-US"/>
              <a:t>           </a:t>
            </a:r>
            <a:endParaRPr lang="zh-CN" altLang="en-US" sz="2800" b="1"/>
          </a:p>
        </p:txBody>
      </p:sp>
      <p:sp>
        <p:nvSpPr>
          <p:cNvPr id="3" name="矩形 2"/>
          <p:cNvSpPr/>
          <p:nvPr/>
        </p:nvSpPr>
        <p:spPr>
          <a:xfrm>
            <a:off x="87682" y="1597622"/>
            <a:ext cx="11899725" cy="3895297"/>
          </a:xfrm>
          <a:prstGeom prst="rect">
            <a:avLst/>
          </a:prstGeom>
        </p:spPr>
        <p:txBody>
          <a:bodyPr wrap="square">
            <a:spAutoFit/>
          </a:bodyPr>
          <a:lstStyle/>
          <a:p>
            <a:pPr algn="just">
              <a:lnSpc>
                <a:spcPts val="3000"/>
              </a:lnSpc>
              <a:spcAft>
                <a:spcPct val="0"/>
              </a:spcAft>
            </a:pPr>
            <a:r>
              <a:rPr lang="en-US" altLang="zh-CN" sz="2400" b="1">
                <a:solidFill>
                  <a:srgbClr val="000000"/>
                </a:solidFill>
                <a:latin typeface="宋体" panose="02010600030101010101" pitchFamily="2" charset="-122"/>
                <a:cs typeface="Times New Roman" panose="02020603050405020304" pitchFamily="18" charset="0"/>
              </a:rPr>
              <a:t>1.</a:t>
            </a:r>
            <a:r>
              <a:rPr lang="zh-CN" altLang="zh-CN" sz="2400" b="1">
                <a:solidFill>
                  <a:srgbClr val="000000"/>
                </a:solidFill>
                <a:latin typeface="宋体" panose="02010600030101010101" pitchFamily="2" charset="-122"/>
                <a:cs typeface="Times New Roman" panose="02020603050405020304" pitchFamily="18" charset="0"/>
              </a:rPr>
              <a:t>通过学习，知道生产力是历史发展的决定因素，经济基础与上层建筑之间的辩证关系，认识人类社会从低级到高级发展的规律。</a:t>
            </a:r>
            <a:r>
              <a:rPr lang="zh-CN" altLang="zh-CN" sz="2400" b="1">
                <a:solidFill>
                  <a:srgbClr val="FF0000"/>
                </a:solidFill>
                <a:latin typeface="宋体" panose="02010600030101010101" pitchFamily="2" charset="-122"/>
                <a:cs typeface="Times New Roman" panose="02020603050405020304" pitchFamily="18" charset="0"/>
              </a:rPr>
              <a:t>（唯物史观）</a:t>
            </a:r>
            <a:endParaRPr lang="zh-CN" altLang="zh-CN" sz="2400" b="1" kern="100">
              <a:solidFill>
                <a:srgbClr val="FF0000"/>
              </a:solidFill>
              <a:latin typeface="宋体" pitchFamily="2" charset="-122"/>
              <a:cs typeface="Times New Roman" panose="02020603050405020304" pitchFamily="18" charset="0"/>
            </a:endParaRPr>
          </a:p>
          <a:p>
            <a:pPr algn="just">
              <a:lnSpc>
                <a:spcPts val="3000"/>
              </a:lnSpc>
              <a:spcAft>
                <a:spcPct val="0"/>
              </a:spcAft>
            </a:pPr>
            <a:r>
              <a:rPr lang="en-US" altLang="zh-CN" sz="2400" b="1">
                <a:solidFill>
                  <a:srgbClr val="000000"/>
                </a:solidFill>
                <a:latin typeface="宋体" panose="02010600030101010101" pitchFamily="2" charset="-122"/>
                <a:cs typeface="Times New Roman" panose="02020603050405020304" pitchFamily="18" charset="0"/>
              </a:rPr>
              <a:t>2.</a:t>
            </a:r>
            <a:r>
              <a:rPr lang="zh-CN" altLang="en-US" sz="2400" b="1">
                <a:solidFill>
                  <a:srgbClr val="000000"/>
                </a:solidFill>
                <a:latin typeface="宋体" panose="02010600030101010101" pitchFamily="2" charset="-122"/>
                <a:cs typeface="Times New Roman" panose="02020603050405020304" pitchFamily="18" charset="0"/>
              </a:rPr>
              <a:t> </a:t>
            </a:r>
            <a:r>
              <a:rPr lang="zh-CN" altLang="zh-CN" sz="2400" b="1">
                <a:solidFill>
                  <a:srgbClr val="000000"/>
                </a:solidFill>
                <a:latin typeface="宋体" panose="02010600030101010101" pitchFamily="2" charset="-122"/>
                <a:cs typeface="Times New Roman" panose="02020603050405020304" pitchFamily="18" charset="0"/>
              </a:rPr>
              <a:t>能够运用特定的时间和空间术语对历史上人们的生活或经济活动加以描述和概括，理解历史上社会生活方面的变化与延续及其意义。</a:t>
            </a:r>
            <a:r>
              <a:rPr lang="zh-CN" altLang="zh-CN" sz="2400" b="1">
                <a:solidFill>
                  <a:srgbClr val="FF0000"/>
                </a:solidFill>
                <a:latin typeface="宋体" panose="02010600030101010101" pitchFamily="2" charset="-122"/>
                <a:cs typeface="Times New Roman" panose="02020603050405020304" pitchFamily="18" charset="0"/>
              </a:rPr>
              <a:t>（时空观念）</a:t>
            </a:r>
            <a:endParaRPr lang="zh-CN" altLang="zh-CN" sz="2400" b="1" kern="100">
              <a:solidFill>
                <a:srgbClr val="FF0000"/>
              </a:solidFill>
              <a:latin typeface="宋体" panose="02010600030101010101" pitchFamily="2" charset="-122"/>
              <a:cs typeface="Times New Roman" panose="02020603050405020304" pitchFamily="18" charset="0"/>
            </a:endParaRPr>
          </a:p>
          <a:p>
            <a:pPr algn="just">
              <a:lnSpc>
                <a:spcPts val="3000"/>
              </a:lnSpc>
              <a:spcAft>
                <a:spcPct val="0"/>
              </a:spcAft>
            </a:pPr>
            <a:r>
              <a:rPr lang="en-US" altLang="zh-CN" sz="2400" b="1">
                <a:solidFill>
                  <a:srgbClr val="000000"/>
                </a:solidFill>
                <a:latin typeface="宋体" panose="02010600030101010101" pitchFamily="2" charset="-122"/>
                <a:cs typeface="Times New Roman" panose="02020603050405020304" pitchFamily="18" charset="0"/>
              </a:rPr>
              <a:t>3.</a:t>
            </a:r>
            <a:r>
              <a:rPr lang="zh-CN" altLang="zh-CN" sz="2400" b="1">
                <a:solidFill>
                  <a:srgbClr val="000000"/>
                </a:solidFill>
                <a:latin typeface="宋体" panose="02010600030101010101" pitchFamily="2" charset="-122"/>
                <a:cs typeface="Times New Roman" panose="02020603050405020304" pitchFamily="18" charset="0"/>
              </a:rPr>
              <a:t>运用有关史料，引导学生深入了解经济与社会生活不断发展变化的历史轨迹，继续强化学生的证据意识和运用史料的能力。</a:t>
            </a:r>
            <a:r>
              <a:rPr lang="zh-CN" altLang="zh-CN" sz="2400" b="1">
                <a:solidFill>
                  <a:srgbClr val="FF0000"/>
                </a:solidFill>
                <a:latin typeface="宋体" panose="02010600030101010101" pitchFamily="2" charset="-122"/>
                <a:cs typeface="Times New Roman" panose="02020603050405020304" pitchFamily="18" charset="0"/>
              </a:rPr>
              <a:t>（史料实证）</a:t>
            </a:r>
            <a:endParaRPr lang="zh-CN" altLang="zh-CN" sz="2400" b="1" kern="100">
              <a:solidFill>
                <a:srgbClr val="FF0000"/>
              </a:solidFill>
              <a:latin typeface="宋体" panose="02010600030101010101" pitchFamily="2" charset="-122"/>
              <a:cs typeface="Times New Roman" panose="02020603050405020304" pitchFamily="18" charset="0"/>
            </a:endParaRPr>
          </a:p>
          <a:p>
            <a:pPr algn="just">
              <a:lnSpc>
                <a:spcPts val="3000"/>
              </a:lnSpc>
              <a:spcAft>
                <a:spcPct val="0"/>
              </a:spcAft>
            </a:pPr>
            <a:r>
              <a:rPr lang="en-US" altLang="zh-CN" sz="2400" b="1">
                <a:solidFill>
                  <a:srgbClr val="000000"/>
                </a:solidFill>
                <a:latin typeface="宋体" panose="02010600030101010101" pitchFamily="2" charset="-122"/>
                <a:cs typeface="Times New Roman" panose="02020603050405020304" pitchFamily="18" charset="0"/>
              </a:rPr>
              <a:t>4.</a:t>
            </a:r>
            <a:r>
              <a:rPr lang="zh-CN" altLang="en-US" sz="2400" b="1">
                <a:solidFill>
                  <a:srgbClr val="000000"/>
                </a:solidFill>
                <a:latin typeface="宋体" panose="02010600030101010101" pitchFamily="2" charset="-122"/>
                <a:cs typeface="Times New Roman" panose="02020603050405020304" pitchFamily="18" charset="0"/>
              </a:rPr>
              <a:t> </a:t>
            </a:r>
            <a:r>
              <a:rPr lang="zh-CN" altLang="zh-CN" sz="2400" b="1">
                <a:solidFill>
                  <a:srgbClr val="000000"/>
                </a:solidFill>
                <a:latin typeface="宋体" panose="02010600030101010101" pitchFamily="2" charset="-122"/>
                <a:cs typeface="Times New Roman" panose="02020603050405020304" pitchFamily="18" charset="0"/>
              </a:rPr>
              <a:t>引导学生认识社会经济与社会生活是一个逐步发展、不断进步的过程，从宏观与微观的不同角度认识社会生活变迁中的问题，培养学生的历史解释能力。</a:t>
            </a:r>
            <a:r>
              <a:rPr lang="zh-CN" altLang="zh-CN" sz="2400" b="1">
                <a:solidFill>
                  <a:srgbClr val="FF0000"/>
                </a:solidFill>
                <a:latin typeface="宋体" panose="02010600030101010101" pitchFamily="2" charset="-122"/>
                <a:cs typeface="Times New Roman" panose="02020603050405020304" pitchFamily="18" charset="0"/>
              </a:rPr>
              <a:t>（历史解释）</a:t>
            </a:r>
            <a:endParaRPr lang="zh-CN" altLang="zh-CN" sz="2400" b="1" kern="100">
              <a:solidFill>
                <a:srgbClr val="FF0000"/>
              </a:solidFill>
              <a:latin typeface="宋体" panose="02010600030101010101" pitchFamily="2" charset="-122"/>
              <a:cs typeface="Times New Roman" panose="02020603050405020304" pitchFamily="18" charset="0"/>
            </a:endParaRPr>
          </a:p>
          <a:p>
            <a:pPr algn="just">
              <a:lnSpc>
                <a:spcPts val="3000"/>
              </a:lnSpc>
              <a:spcAft>
                <a:spcPct val="0"/>
              </a:spcAft>
            </a:pPr>
            <a:r>
              <a:rPr lang="en-US" altLang="zh-CN" sz="2400" b="1" kern="100">
                <a:solidFill>
                  <a:srgbClr val="000000"/>
                </a:solidFill>
                <a:latin typeface="宋体" panose="02010600030101010101" pitchFamily="2" charset="-122"/>
                <a:cs typeface="Times New Roman" panose="02020603050405020304" pitchFamily="18" charset="0"/>
              </a:rPr>
              <a:t>5.</a:t>
            </a:r>
            <a:r>
              <a:rPr lang="zh-CN" altLang="zh-CN" sz="2400" b="1" kern="100">
                <a:solidFill>
                  <a:srgbClr val="000000"/>
                </a:solidFill>
                <a:latin typeface="宋体" panose="02010600030101010101" pitchFamily="2" charset="-122"/>
                <a:cs typeface="Times New Roman" panose="02020603050405020304" pitchFamily="18" charset="0"/>
              </a:rPr>
              <a:t>使学生通过学习世界各国各具特色的经济活动与社会生活的历史，进一步理解世界历史发展的多样性，形成广阔的国际视野。</a:t>
            </a:r>
            <a:r>
              <a:rPr lang="zh-CN" altLang="zh-CN" sz="2400" b="1" kern="100">
                <a:solidFill>
                  <a:srgbClr val="FF0000"/>
                </a:solidFill>
                <a:latin typeface="宋体" panose="02010600030101010101" pitchFamily="2" charset="-122"/>
                <a:cs typeface="Times New Roman" panose="02020603050405020304" pitchFamily="18" charset="0"/>
              </a:rPr>
              <a:t>（家国情怀）</a:t>
            </a:r>
            <a:endParaRPr lang="zh-CN" altLang="zh-CN" sz="2400" b="1" kern="100">
              <a:solidFill>
                <a:srgbClr val="FF0000"/>
              </a:solidFill>
              <a:effectLst/>
              <a:latin typeface="宋体" panose="02010600030101010101" pitchFamily="2"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1300">
        <p14:pan dir="u"/>
      </p:transition>
    </mc:Choice>
    <mc:Fallback>
      <p:transition spd="slow">
        <p:fade/>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118" y="311726"/>
            <a:ext cx="5515011" cy="3117273"/>
          </a:xfrm>
          <a:prstGeom prst="rect">
            <a:avLst/>
          </a:prstGeom>
        </p:spPr>
      </p:pic>
      <p:sp>
        <p:nvSpPr>
          <p:cNvPr id="5" name="文本框 4"/>
          <p:cNvSpPr txBox="1"/>
          <p:nvPr/>
        </p:nvSpPr>
        <p:spPr>
          <a:xfrm>
            <a:off x="1164921" y="3429000"/>
            <a:ext cx="2693096" cy="461665"/>
          </a:xfrm>
          <a:prstGeom prst="rect">
            <a:avLst/>
          </a:prstGeom>
          <a:noFill/>
        </p:spPr>
        <p:txBody>
          <a:bodyPr wrap="square" rtlCol="0">
            <a:spAutoFit/>
          </a:bodyPr>
          <a:lstStyle/>
          <a:p>
            <a:pPr algn="ctr"/>
            <a:r>
              <a:rPr lang="zh-CN" altLang="en-US" sz="2400" b="1"/>
              <a:t>中国高铁</a:t>
            </a:r>
            <a:endParaRPr lang="zh-CN" altLang="en-US" sz="2400" b="1"/>
          </a:p>
        </p:txBody>
      </p:sp>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37129" y="311726"/>
            <a:ext cx="6032754" cy="3117274"/>
          </a:xfrm>
          <a:prstGeom prst="rect">
            <a:avLst/>
          </a:prstGeom>
        </p:spPr>
      </p:pic>
      <p:sp>
        <p:nvSpPr>
          <p:cNvPr id="17" name="文本框 16"/>
          <p:cNvSpPr txBox="1"/>
          <p:nvPr/>
        </p:nvSpPr>
        <p:spPr>
          <a:xfrm>
            <a:off x="7400794" y="3429000"/>
            <a:ext cx="3534428" cy="461665"/>
          </a:xfrm>
          <a:prstGeom prst="rect">
            <a:avLst/>
          </a:prstGeom>
          <a:noFill/>
        </p:spPr>
        <p:txBody>
          <a:bodyPr wrap="square" rtlCol="0">
            <a:spAutoFit/>
          </a:bodyPr>
          <a:lstStyle/>
          <a:p>
            <a:pPr algn="ctr"/>
            <a:r>
              <a:rPr lang="zh-CN" altLang="en-US" sz="2400" b="1"/>
              <a:t>中国港珠澳跨海大桥</a:t>
            </a:r>
            <a:endParaRPr lang="zh-CN" altLang="en-US" sz="2400" b="1"/>
          </a:p>
        </p:txBody>
      </p:sp>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2118" y="3777931"/>
            <a:ext cx="5600191" cy="2944987"/>
          </a:xfrm>
          <a:prstGeom prst="rect">
            <a:avLst/>
          </a:prstGeom>
        </p:spPr>
      </p:pic>
      <p:pic>
        <p:nvPicPr>
          <p:cNvPr id="19" name="图片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34814" y="3777930"/>
            <a:ext cx="6007492" cy="2944988"/>
          </a:xfrm>
          <a:prstGeom prst="rect">
            <a:avLst/>
          </a:prstGeom>
        </p:spPr>
      </p:pic>
    </p:spTree>
  </p:cSld>
  <p:clrMapOvr>
    <a:masterClrMapping/>
  </p:clrMapOvr>
  <mc:AlternateContent>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83923" y="983293"/>
            <a:ext cx="11624154" cy="4001095"/>
          </a:xfrm>
          <a:prstGeom prst="rect">
            <a:avLst/>
          </a:prstGeom>
          <a:noFill/>
        </p:spPr>
        <p:txBody>
          <a:bodyPr wrap="square" rtlCol="0">
            <a:spAutoFit/>
          </a:bodyPr>
          <a:lstStyle/>
          <a:p>
            <a:pPr algn="ctr"/>
            <a:r>
              <a:rPr lang="zh-CN" altLang="en-US" sz="5400" b="1"/>
              <a:t>新科技革命</a:t>
            </a:r>
            <a:endParaRPr lang="en-US" altLang="zh-CN" sz="5400" b="1"/>
          </a:p>
          <a:p>
            <a:r>
              <a:rPr lang="zh-CN" altLang="en-US" sz="4000" b="1">
                <a:latin typeface="宋体" panose="02010600030101010101" pitchFamily="2" charset="-122"/>
              </a:rPr>
              <a:t>    是在第二次世界大战后，以第三次科学技术革命为开端，在</a:t>
            </a:r>
            <a:r>
              <a:rPr lang="en-US" altLang="zh-CN" sz="4000" b="1">
                <a:latin typeface="宋体" panose="02010600030101010101" pitchFamily="2" charset="-122"/>
              </a:rPr>
              <a:t>20</a:t>
            </a:r>
            <a:r>
              <a:rPr lang="zh-CN" altLang="en-US" sz="4000" b="1">
                <a:latin typeface="宋体" panose="02010600030101010101" pitchFamily="2" charset="-122"/>
              </a:rPr>
              <a:t>世纪自然科学理论最新突破的基础上产生的。开始时以电子计算机、原子能、航天空间技术为标志，后又出现了以微电子技术、生物工程技术、新型材料技术为标志的新技术革命。</a:t>
            </a:r>
            <a:endParaRPr lang="zh-CN" altLang="en-US" sz="4000" b="1">
              <a:latin typeface="宋体" pitchFamily="2" charset="-122"/>
            </a:endParaRPr>
          </a:p>
        </p:txBody>
      </p:sp>
    </p:spTree>
  </p:cSld>
  <p:clrMapOvr>
    <a:masterClrMapping/>
  </p:clrMapOvr>
  <p:transition spd="slow">
    <p:wipe/>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458" name="WordArt 2"/>
          <p:cNvSpPr>
            <a:spLocks noChangeArrowheads="1" noChangeShapeType="1"/>
          </p:cNvSpPr>
          <p:nvPr/>
        </p:nvSpPr>
        <p:spPr bwMode="auto">
          <a:xfrm>
            <a:off x="1524000" y="549275"/>
            <a:ext cx="1944688" cy="647700"/>
          </a:xfrm>
          <a:prstGeom prst="rect">
            <a:avLst/>
          </a:prstGeom>
        </p:spPr>
        <p:txBody>
          <a:bodyPr wrap="none" fromWordArt="1">
            <a:prstTxWarp prst="textFadeUp">
              <a:avLst>
                <a:gd name="adj" fmla="val 9991"/>
              </a:avLst>
            </a:prstTxWarp>
          </a:bodyPr>
          <a:lstStyle/>
          <a:p>
            <a:pPr algn="ctr"/>
            <a:r>
              <a:rPr lang="zh-CN" altLang="en-US" sz="3600" kern="10">
                <a:ln w="12700">
                  <a:solidFill>
                    <a:srgbClr val="0000FF"/>
                  </a:solidFill>
                  <a:round/>
                </a:ln>
                <a:solidFill>
                  <a:srgbClr val="0000FF"/>
                </a:solidFill>
                <a:effectLst>
                  <a:outerShdw dist="35921" dir="2700000" sy="50000" rotWithShape="0">
                    <a:srgbClr val="875B0D">
                      <a:alpha val="70000"/>
                    </a:srgbClr>
                  </a:outerShdw>
                </a:effectLst>
                <a:latin typeface="楷体_GB2312"/>
              </a:rPr>
              <a:t>回顾：</a:t>
            </a:r>
            <a:endParaRPr lang="zh-CN" altLang="en-US" sz="3600" kern="10">
              <a:ln w="12700">
                <a:solidFill>
                  <a:srgbClr val="0000FF"/>
                </a:solidFill>
                <a:round/>
              </a:ln>
              <a:solidFill>
                <a:srgbClr val="0000FF"/>
              </a:solidFill>
              <a:effectLst>
                <a:outerShdw dist="35921" dir="2700000" sy="50000" rotWithShape="0">
                  <a:srgbClr val="875B0D">
                    <a:alpha val="70000"/>
                  </a:srgbClr>
                </a:outerShdw>
              </a:effectLst>
              <a:latin typeface="楷体_GB2312" charset="0"/>
            </a:endParaRPr>
          </a:p>
        </p:txBody>
      </p:sp>
      <p:sp>
        <p:nvSpPr>
          <p:cNvPr id="19459" name="Text Box 3">
            <a:hlinkClick r:id="rId2" action="ppaction://hlinksldjump"/>
          </p:cNvPr>
          <p:cNvSpPr txBox="1">
            <a:spLocks noChangeArrowheads="1"/>
          </p:cNvSpPr>
          <p:nvPr/>
        </p:nvSpPr>
        <p:spPr bwMode="auto">
          <a:xfrm>
            <a:off x="3847731" y="412901"/>
            <a:ext cx="7463272"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4400">
                <a:solidFill>
                  <a:srgbClr val="FF0000"/>
                </a:solidFill>
                <a:latin typeface="黑体" panose="02010609060101010101" pitchFamily="49" charset="-122"/>
                <a:ea typeface="黑体" panose="02010609060101010101" pitchFamily="49" charset="-122"/>
              </a:rPr>
              <a:t>第一、二次科技革命</a:t>
            </a:r>
            <a:endParaRPr lang="zh-CN" altLang="en-US" sz="4400">
              <a:solidFill>
                <a:srgbClr val="FF0000"/>
              </a:solidFill>
              <a:latin typeface="黑体" pitchFamily="49" charset="-122"/>
              <a:ea typeface="黑体" pitchFamily="49" charset="-122"/>
            </a:endParaRPr>
          </a:p>
        </p:txBody>
      </p:sp>
      <p:graphicFrame>
        <p:nvGraphicFramePr>
          <p:cNvPr id="19502" name="Group 46"/>
          <p:cNvGraphicFramePr>
            <a:graphicFrameLocks noGrp="1"/>
          </p:cNvGraphicFramePr>
          <p:nvPr/>
        </p:nvGraphicFramePr>
        <p:xfrm>
          <a:off x="112734" y="1377863"/>
          <a:ext cx="11624154" cy="4346532"/>
        </p:xfrm>
        <a:graphic>
          <a:graphicData uri="http://schemas.openxmlformats.org/drawingml/2006/table">
            <a:tbl>
              <a:tblPr/>
              <a:tblGrid>
                <a:gridCol w="2302632"/>
                <a:gridCol w="1953504"/>
                <a:gridCol w="2562965"/>
                <a:gridCol w="1923232"/>
                <a:gridCol w="2881821"/>
              </a:tblGrid>
              <a:tr h="1366556">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rPr>
                        <a:t>比较</a:t>
                      </a:r>
                      <a:endPar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rPr>
                        <a:t>时间</a:t>
                      </a:r>
                      <a:endPar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rPr>
                        <a:t>标志</a:t>
                      </a:r>
                      <a:endPar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rPr>
                        <a:t>领先的国家</a:t>
                      </a:r>
                      <a:endPar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endParaRPr>
                    </a:p>
                  </a:txBody>
                  <a:tcPr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rPr>
                        <a:t>影响</a:t>
                      </a:r>
                      <a:endPar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48998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rPr>
                        <a:t>第一次</a:t>
                      </a:r>
                      <a:endPar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rPr>
                        <a:t>科技革命</a:t>
                      </a:r>
                      <a:endPar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rgbClr val="0000FF"/>
                        </a:solidFill>
                        <a:effectLst/>
                        <a:latin typeface="Arial" pitchFamily="34"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48998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rPr>
                        <a:t>第二次</a:t>
                      </a:r>
                      <a:endParaRPr kumimoji="0" lang="zh-CN" altLang="en-US" sz="2800" b="1" i="0" u="none" strike="noStrike" cap="none" normalizeH="0" baseline="0">
                        <a:ln>
                          <a:noFill/>
                        </a:ln>
                        <a:solidFill>
                          <a:schemeClr val="tx1"/>
                        </a:solidFill>
                        <a:effectLst/>
                        <a:latin typeface="Arial" pitchFamily="34" charset="0"/>
                        <a:ea typeface="楷体" pitchFamily="49"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rPr>
                        <a:t>科技革命</a:t>
                      </a:r>
                      <a:endParaRPr kumimoji="0" lang="zh-CN" altLang="en-US" sz="2800" b="1" i="0" u="none" strike="noStrike" cap="none" normalizeH="0" baseline="0">
                        <a:ln>
                          <a:noFill/>
                        </a:ln>
                        <a:solidFill>
                          <a:schemeClr val="tx1"/>
                        </a:solidFill>
                        <a:effectLst/>
                        <a:latin typeface="Arial" panose="020b0604020202020204" pitchFamily="34" charset="0"/>
                        <a:ea typeface="楷体" panose="02010609060101010101" pitchFamily="49"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rgbClr val="996633"/>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rgbClr val="996633"/>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rgbClr val="996633"/>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rgbClr val="996633"/>
                        </a:solidFill>
                        <a:effectLst/>
                        <a:latin typeface="Arial" pitchFamily="34"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19486" name="Text Box 30"/>
          <p:cNvSpPr txBox="1">
            <a:spLocks noChangeArrowheads="1"/>
          </p:cNvSpPr>
          <p:nvPr/>
        </p:nvSpPr>
        <p:spPr bwMode="auto">
          <a:xfrm>
            <a:off x="2552943" y="2997200"/>
            <a:ext cx="1494244" cy="97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pPr>
            <a:r>
              <a:rPr kumimoji="1" lang="en-US" altLang="zh-CN" b="1">
                <a:solidFill>
                  <a:srgbClr val="0000FF"/>
                </a:solidFill>
                <a:latin typeface="宋体" panose="02010600030101010101" pitchFamily="2" charset="-122"/>
              </a:rPr>
              <a:t>18</a:t>
            </a:r>
            <a:r>
              <a:rPr kumimoji="1" lang="zh-CN" altLang="en-US" b="1">
                <a:solidFill>
                  <a:srgbClr val="0000FF"/>
                </a:solidFill>
                <a:latin typeface="宋体" panose="02010600030101010101" pitchFamily="2" charset="-122"/>
              </a:rPr>
              <a:t>世纪中</a:t>
            </a:r>
            <a:endParaRPr kumimoji="1" lang="zh-CN" altLang="en-US" b="1">
              <a:solidFill>
                <a:srgbClr val="0000FF"/>
              </a:solidFill>
              <a:latin typeface="宋体" pitchFamily="2" charset="-122"/>
            </a:endParaRPr>
          </a:p>
          <a:p>
            <a:pPr>
              <a:spcBef>
                <a:spcPct val="20000"/>
              </a:spcBef>
            </a:pPr>
            <a:r>
              <a:rPr kumimoji="1" lang="zh-CN" altLang="en-US" b="1">
                <a:solidFill>
                  <a:srgbClr val="0000FF"/>
                </a:solidFill>
                <a:latin typeface="宋体" panose="02010600030101010101" pitchFamily="2" charset="-122"/>
              </a:rPr>
              <a:t>后期至</a:t>
            </a:r>
            <a:r>
              <a:rPr kumimoji="1" lang="en-US" altLang="zh-CN" b="1">
                <a:solidFill>
                  <a:srgbClr val="0000FF"/>
                </a:solidFill>
                <a:latin typeface="宋体" panose="02010600030101010101" pitchFamily="2" charset="-122"/>
              </a:rPr>
              <a:t>19</a:t>
            </a:r>
            <a:r>
              <a:rPr kumimoji="1" lang="zh-CN" altLang="en-US" b="1">
                <a:solidFill>
                  <a:srgbClr val="0000FF"/>
                </a:solidFill>
                <a:latin typeface="宋体" panose="02010600030101010101" pitchFamily="2" charset="-122"/>
              </a:rPr>
              <a:t>世纪</a:t>
            </a:r>
            <a:r>
              <a:rPr kumimoji="1" lang="en-US" altLang="zh-CN" b="1">
                <a:solidFill>
                  <a:srgbClr val="0000FF"/>
                </a:solidFill>
                <a:latin typeface="宋体" panose="02010600030101010101" pitchFamily="2" charset="-122"/>
              </a:rPr>
              <a:t>40</a:t>
            </a:r>
            <a:r>
              <a:rPr kumimoji="1" lang="zh-CN" altLang="en-US" b="1">
                <a:solidFill>
                  <a:srgbClr val="0000FF"/>
                </a:solidFill>
                <a:latin typeface="宋体" panose="02010600030101010101" pitchFamily="2" charset="-122"/>
              </a:rPr>
              <a:t>年代</a:t>
            </a:r>
            <a:endParaRPr kumimoji="1" lang="zh-CN" altLang="en-US" b="1">
              <a:latin typeface="宋体" pitchFamily="2" charset="-122"/>
            </a:endParaRPr>
          </a:p>
        </p:txBody>
      </p:sp>
      <p:sp>
        <p:nvSpPr>
          <p:cNvPr id="19487" name="Text Box 31"/>
          <p:cNvSpPr txBox="1">
            <a:spLocks noChangeArrowheads="1"/>
          </p:cNvSpPr>
          <p:nvPr/>
        </p:nvSpPr>
        <p:spPr bwMode="auto">
          <a:xfrm>
            <a:off x="4530329" y="3104466"/>
            <a:ext cx="201612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kumimoji="1" lang="zh-CN" altLang="en-US" sz="2000" b="1">
                <a:solidFill>
                  <a:srgbClr val="0000FF"/>
                </a:solidFill>
                <a:latin typeface="宋体" panose="02010600030101010101" pitchFamily="2" charset="-122"/>
              </a:rPr>
              <a:t>蒸汽机的发明和使用</a:t>
            </a:r>
            <a:endParaRPr kumimoji="1" lang="zh-CN" altLang="en-US" sz="2000" b="1">
              <a:solidFill>
                <a:srgbClr val="0000FF"/>
              </a:solidFill>
              <a:latin typeface="宋体" pitchFamily="2" charset="-122"/>
            </a:endParaRPr>
          </a:p>
        </p:txBody>
      </p:sp>
      <p:sp>
        <p:nvSpPr>
          <p:cNvPr id="19488" name="Text Box 32"/>
          <p:cNvSpPr txBox="1">
            <a:spLocks noChangeArrowheads="1"/>
          </p:cNvSpPr>
          <p:nvPr/>
        </p:nvSpPr>
        <p:spPr bwMode="auto">
          <a:xfrm>
            <a:off x="7364307" y="3167018"/>
            <a:ext cx="78050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pPr>
            <a:r>
              <a:rPr kumimoji="1" lang="zh-CN" altLang="en-US" sz="2000" b="1">
                <a:solidFill>
                  <a:srgbClr val="0000FF"/>
                </a:solidFill>
                <a:latin typeface="宋体" panose="02010600030101010101" pitchFamily="2" charset="-122"/>
              </a:rPr>
              <a:t>英国</a:t>
            </a:r>
            <a:endParaRPr kumimoji="1" lang="zh-CN" altLang="en-US" sz="2000" b="1">
              <a:solidFill>
                <a:srgbClr val="0000FF"/>
              </a:solidFill>
              <a:latin typeface="宋体" panose="02010600030101010101" pitchFamily="2" charset="-122"/>
            </a:endParaRPr>
          </a:p>
        </p:txBody>
      </p:sp>
      <p:sp>
        <p:nvSpPr>
          <p:cNvPr id="19489" name="Text Box 33"/>
          <p:cNvSpPr txBox="1">
            <a:spLocks noChangeArrowheads="1"/>
          </p:cNvSpPr>
          <p:nvPr/>
        </p:nvSpPr>
        <p:spPr bwMode="auto">
          <a:xfrm>
            <a:off x="9457734" y="3286509"/>
            <a:ext cx="219551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kumimoji="1" lang="zh-CN" altLang="en-US" sz="2000" b="1">
                <a:solidFill>
                  <a:srgbClr val="0000FF"/>
                </a:solidFill>
                <a:latin typeface="宋体" panose="02010600030101010101" pitchFamily="2" charset="-122"/>
              </a:rPr>
              <a:t>蒸汽时代</a:t>
            </a:r>
            <a:endParaRPr kumimoji="1" lang="zh-CN" altLang="en-US" sz="2000" b="1">
              <a:solidFill>
                <a:srgbClr val="0000FF"/>
              </a:solidFill>
              <a:latin typeface="宋体" panose="02010600030101010101" pitchFamily="2" charset="-122"/>
            </a:endParaRPr>
          </a:p>
        </p:txBody>
      </p:sp>
      <p:sp>
        <p:nvSpPr>
          <p:cNvPr id="19490" name="Text Box 34"/>
          <p:cNvSpPr txBox="1">
            <a:spLocks noChangeArrowheads="1"/>
          </p:cNvSpPr>
          <p:nvPr/>
        </p:nvSpPr>
        <p:spPr bwMode="auto">
          <a:xfrm>
            <a:off x="2642014" y="4605815"/>
            <a:ext cx="154120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pPr>
            <a:r>
              <a:rPr kumimoji="1" lang="en-US" altLang="zh-CN" b="1">
                <a:solidFill>
                  <a:srgbClr val="0000FF"/>
                </a:solidFill>
                <a:latin typeface="宋体" panose="02010600030101010101" pitchFamily="2" charset="-122"/>
              </a:rPr>
              <a:t>19</a:t>
            </a:r>
            <a:r>
              <a:rPr kumimoji="1" lang="zh-CN" altLang="en-US" b="1">
                <a:solidFill>
                  <a:srgbClr val="0000FF"/>
                </a:solidFill>
                <a:latin typeface="宋体" panose="02010600030101010101" pitchFamily="2" charset="-122"/>
              </a:rPr>
              <a:t>世纪末至</a:t>
            </a:r>
            <a:r>
              <a:rPr kumimoji="1" lang="en-US" altLang="zh-CN" b="1">
                <a:solidFill>
                  <a:srgbClr val="0000FF"/>
                </a:solidFill>
                <a:latin typeface="宋体" panose="02010600030101010101" pitchFamily="2" charset="-122"/>
              </a:rPr>
              <a:t>20</a:t>
            </a:r>
            <a:r>
              <a:rPr kumimoji="1" lang="zh-CN" altLang="en-US" b="1">
                <a:solidFill>
                  <a:srgbClr val="0000FF"/>
                </a:solidFill>
                <a:latin typeface="宋体" panose="02010600030101010101" pitchFamily="2" charset="-122"/>
              </a:rPr>
              <a:t>世纪初</a:t>
            </a:r>
            <a:endParaRPr kumimoji="1" lang="zh-CN" altLang="en-US" b="1">
              <a:solidFill>
                <a:srgbClr val="0000FF"/>
              </a:solidFill>
              <a:latin typeface="宋体" panose="02010600030101010101" pitchFamily="2" charset="-122"/>
            </a:endParaRPr>
          </a:p>
        </p:txBody>
      </p:sp>
      <p:sp>
        <p:nvSpPr>
          <p:cNvPr id="19491" name="Text Box 35"/>
          <p:cNvSpPr txBox="1">
            <a:spLocks noChangeArrowheads="1"/>
          </p:cNvSpPr>
          <p:nvPr/>
        </p:nvSpPr>
        <p:spPr bwMode="auto">
          <a:xfrm>
            <a:off x="4530329" y="4578116"/>
            <a:ext cx="230346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pPr>
            <a:r>
              <a:rPr kumimoji="1" lang="zh-CN" altLang="en-US" sz="2000" b="1">
                <a:solidFill>
                  <a:srgbClr val="0000FF"/>
                </a:solidFill>
                <a:latin typeface="宋体" panose="02010600030101010101" pitchFamily="2" charset="-122"/>
              </a:rPr>
              <a:t>电力的广泛应用</a:t>
            </a:r>
            <a:endParaRPr kumimoji="1" lang="zh-CN" altLang="en-US" sz="2000" b="1">
              <a:solidFill>
                <a:srgbClr val="0000FF"/>
              </a:solidFill>
              <a:latin typeface="宋体" panose="02010600030101010101" pitchFamily="2" charset="-122"/>
            </a:endParaRPr>
          </a:p>
        </p:txBody>
      </p:sp>
      <p:sp>
        <p:nvSpPr>
          <p:cNvPr id="19492" name="Text Box 36"/>
          <p:cNvSpPr txBox="1">
            <a:spLocks noChangeArrowheads="1"/>
          </p:cNvSpPr>
          <p:nvPr/>
        </p:nvSpPr>
        <p:spPr bwMode="auto">
          <a:xfrm>
            <a:off x="7373155" y="4482705"/>
            <a:ext cx="136683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kumimoji="1" lang="zh-CN" altLang="en-US" sz="2000" b="1">
                <a:solidFill>
                  <a:srgbClr val="0000FF"/>
                </a:solidFill>
                <a:latin typeface="宋体" panose="02010600030101010101" pitchFamily="2" charset="-122"/>
              </a:rPr>
              <a:t>美国</a:t>
            </a:r>
            <a:endParaRPr kumimoji="1" lang="zh-CN" altLang="en-US" sz="2000" b="1">
              <a:solidFill>
                <a:srgbClr val="0000FF"/>
              </a:solidFill>
              <a:latin typeface="宋体" panose="02010600030101010101" pitchFamily="2" charset="-122"/>
            </a:endParaRPr>
          </a:p>
          <a:p>
            <a:pPr>
              <a:spcBef>
                <a:spcPct val="20000"/>
              </a:spcBef>
            </a:pPr>
            <a:r>
              <a:rPr kumimoji="1" lang="zh-CN" altLang="en-US" sz="2000" b="1">
                <a:solidFill>
                  <a:srgbClr val="0000FF"/>
                </a:solidFill>
                <a:latin typeface="宋体" panose="02010600030101010101" pitchFamily="2" charset="-122"/>
              </a:rPr>
              <a:t>德国</a:t>
            </a:r>
            <a:endParaRPr kumimoji="1" lang="zh-CN" altLang="en-US" sz="2000" b="1">
              <a:solidFill>
                <a:srgbClr val="0000FF"/>
              </a:solidFill>
              <a:latin typeface="宋体" panose="02010600030101010101" pitchFamily="2" charset="-122"/>
            </a:endParaRPr>
          </a:p>
        </p:txBody>
      </p:sp>
      <p:sp>
        <p:nvSpPr>
          <p:cNvPr id="19493" name="Text Box 37"/>
          <p:cNvSpPr txBox="1">
            <a:spLocks noChangeArrowheads="1"/>
          </p:cNvSpPr>
          <p:nvPr/>
        </p:nvSpPr>
        <p:spPr bwMode="auto">
          <a:xfrm>
            <a:off x="9457734" y="4787281"/>
            <a:ext cx="179365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pPr>
            <a:r>
              <a:rPr kumimoji="1" lang="zh-CN" altLang="en-US" sz="2000" b="1">
                <a:solidFill>
                  <a:srgbClr val="0000FF"/>
                </a:solidFill>
                <a:latin typeface="宋体" panose="02010600030101010101" pitchFamily="2" charset="-122"/>
              </a:rPr>
              <a:t>电气时代</a:t>
            </a:r>
            <a:endParaRPr kumimoji="1" lang="zh-CN" altLang="en-US" sz="2000" b="1">
              <a:solidFill>
                <a:srgbClr val="0000FF"/>
              </a:solidFill>
              <a:latin typeface="宋体" panose="02010600030101010101" pitchFamily="2" charset="-122"/>
            </a:endParaRPr>
          </a:p>
        </p:txBody>
      </p:sp>
    </p:spTree>
  </p:cSld>
  <p:clrMapOvr>
    <a:masterClrMapping/>
  </p:clrMapOvr>
  <mc:AlternateContent>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86"/>
                                        </p:tgtEl>
                                        <p:attrNameLst>
                                          <p:attrName>style.visibility</p:attrName>
                                        </p:attrNameLst>
                                      </p:cBhvr>
                                      <p:to>
                                        <p:strVal val="visible"/>
                                      </p:to>
                                    </p:set>
                                    <p:anim calcmode="lin" valueType="num">
                                      <p:cBhvr additive="base">
                                        <p:cTn id="7" dur="500" fill="hold"/>
                                        <p:tgtEl>
                                          <p:spTgt spid="19486"/>
                                        </p:tgtEl>
                                        <p:attrNameLst>
                                          <p:attrName>ppt_x</p:attrName>
                                        </p:attrNameLst>
                                      </p:cBhvr>
                                      <p:tavLst>
                                        <p:tav tm="0">
                                          <p:val>
                                            <p:strVal val="#ppt_x"/>
                                          </p:val>
                                        </p:tav>
                                        <p:tav tm="100000">
                                          <p:val>
                                            <p:strVal val="#ppt_x"/>
                                          </p:val>
                                        </p:tav>
                                      </p:tavLst>
                                    </p:anim>
                                    <p:anim calcmode="lin" valueType="num">
                                      <p:cBhvr additive="base">
                                        <p:cTn id="8" dur="500" fill="hold"/>
                                        <p:tgtEl>
                                          <p:spTgt spid="1948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487"/>
                                        </p:tgtEl>
                                        <p:attrNameLst>
                                          <p:attrName>style.visibility</p:attrName>
                                        </p:attrNameLst>
                                      </p:cBhvr>
                                      <p:to>
                                        <p:strVal val="visible"/>
                                      </p:to>
                                    </p:set>
                                    <p:anim calcmode="lin" valueType="num">
                                      <p:cBhvr additive="base">
                                        <p:cTn id="13" dur="500" fill="hold"/>
                                        <p:tgtEl>
                                          <p:spTgt spid="19487"/>
                                        </p:tgtEl>
                                        <p:attrNameLst>
                                          <p:attrName>ppt_x</p:attrName>
                                        </p:attrNameLst>
                                      </p:cBhvr>
                                      <p:tavLst>
                                        <p:tav tm="0">
                                          <p:val>
                                            <p:strVal val="#ppt_x"/>
                                          </p:val>
                                        </p:tav>
                                        <p:tav tm="100000">
                                          <p:val>
                                            <p:strVal val="#ppt_x"/>
                                          </p:val>
                                        </p:tav>
                                      </p:tavLst>
                                    </p:anim>
                                    <p:anim calcmode="lin" valueType="num">
                                      <p:cBhvr additive="base">
                                        <p:cTn id="14" dur="500" fill="hold"/>
                                        <p:tgtEl>
                                          <p:spTgt spid="1948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488"/>
                                        </p:tgtEl>
                                        <p:attrNameLst>
                                          <p:attrName>style.visibility</p:attrName>
                                        </p:attrNameLst>
                                      </p:cBhvr>
                                      <p:to>
                                        <p:strVal val="visible"/>
                                      </p:to>
                                    </p:set>
                                    <p:anim calcmode="lin" valueType="num">
                                      <p:cBhvr additive="base">
                                        <p:cTn id="19" dur="500" fill="hold"/>
                                        <p:tgtEl>
                                          <p:spTgt spid="19488"/>
                                        </p:tgtEl>
                                        <p:attrNameLst>
                                          <p:attrName>ppt_x</p:attrName>
                                        </p:attrNameLst>
                                      </p:cBhvr>
                                      <p:tavLst>
                                        <p:tav tm="0">
                                          <p:val>
                                            <p:strVal val="#ppt_x"/>
                                          </p:val>
                                        </p:tav>
                                        <p:tav tm="100000">
                                          <p:val>
                                            <p:strVal val="#ppt_x"/>
                                          </p:val>
                                        </p:tav>
                                      </p:tavLst>
                                    </p:anim>
                                    <p:anim calcmode="lin" valueType="num">
                                      <p:cBhvr additive="base">
                                        <p:cTn id="20" dur="500" fill="hold"/>
                                        <p:tgtEl>
                                          <p:spTgt spid="1948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489"/>
                                        </p:tgtEl>
                                        <p:attrNameLst>
                                          <p:attrName>style.visibility</p:attrName>
                                        </p:attrNameLst>
                                      </p:cBhvr>
                                      <p:to>
                                        <p:strVal val="visible"/>
                                      </p:to>
                                    </p:set>
                                    <p:anim calcmode="lin" valueType="num">
                                      <p:cBhvr additive="base">
                                        <p:cTn id="25" dur="500" fill="hold"/>
                                        <p:tgtEl>
                                          <p:spTgt spid="19489"/>
                                        </p:tgtEl>
                                        <p:attrNameLst>
                                          <p:attrName>ppt_x</p:attrName>
                                        </p:attrNameLst>
                                      </p:cBhvr>
                                      <p:tavLst>
                                        <p:tav tm="0">
                                          <p:val>
                                            <p:strVal val="#ppt_x"/>
                                          </p:val>
                                        </p:tav>
                                        <p:tav tm="100000">
                                          <p:val>
                                            <p:strVal val="#ppt_x"/>
                                          </p:val>
                                        </p:tav>
                                      </p:tavLst>
                                    </p:anim>
                                    <p:anim calcmode="lin" valueType="num">
                                      <p:cBhvr additive="base">
                                        <p:cTn id="26" dur="500" fill="hold"/>
                                        <p:tgtEl>
                                          <p:spTgt spid="1948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490"/>
                                        </p:tgtEl>
                                        <p:attrNameLst>
                                          <p:attrName>style.visibility</p:attrName>
                                        </p:attrNameLst>
                                      </p:cBhvr>
                                      <p:to>
                                        <p:strVal val="visible"/>
                                      </p:to>
                                    </p:set>
                                    <p:anim calcmode="lin" valueType="num">
                                      <p:cBhvr additive="base">
                                        <p:cTn id="31" dur="500" fill="hold"/>
                                        <p:tgtEl>
                                          <p:spTgt spid="19490"/>
                                        </p:tgtEl>
                                        <p:attrNameLst>
                                          <p:attrName>ppt_x</p:attrName>
                                        </p:attrNameLst>
                                      </p:cBhvr>
                                      <p:tavLst>
                                        <p:tav tm="0">
                                          <p:val>
                                            <p:strVal val="#ppt_x"/>
                                          </p:val>
                                        </p:tav>
                                        <p:tav tm="100000">
                                          <p:val>
                                            <p:strVal val="#ppt_x"/>
                                          </p:val>
                                        </p:tav>
                                      </p:tavLst>
                                    </p:anim>
                                    <p:anim calcmode="lin" valueType="num">
                                      <p:cBhvr additive="base">
                                        <p:cTn id="32" dur="500" fill="hold"/>
                                        <p:tgtEl>
                                          <p:spTgt spid="1949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491"/>
                                        </p:tgtEl>
                                        <p:attrNameLst>
                                          <p:attrName>style.visibility</p:attrName>
                                        </p:attrNameLst>
                                      </p:cBhvr>
                                      <p:to>
                                        <p:strVal val="visible"/>
                                      </p:to>
                                    </p:set>
                                    <p:anim calcmode="lin" valueType="num">
                                      <p:cBhvr additive="base">
                                        <p:cTn id="37" dur="500" fill="hold"/>
                                        <p:tgtEl>
                                          <p:spTgt spid="19491"/>
                                        </p:tgtEl>
                                        <p:attrNameLst>
                                          <p:attrName>ppt_x</p:attrName>
                                        </p:attrNameLst>
                                      </p:cBhvr>
                                      <p:tavLst>
                                        <p:tav tm="0">
                                          <p:val>
                                            <p:strVal val="#ppt_x"/>
                                          </p:val>
                                        </p:tav>
                                        <p:tav tm="100000">
                                          <p:val>
                                            <p:strVal val="#ppt_x"/>
                                          </p:val>
                                        </p:tav>
                                      </p:tavLst>
                                    </p:anim>
                                    <p:anim calcmode="lin" valueType="num">
                                      <p:cBhvr additive="base">
                                        <p:cTn id="38" dur="500" fill="hold"/>
                                        <p:tgtEl>
                                          <p:spTgt spid="19491"/>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492"/>
                                        </p:tgtEl>
                                        <p:attrNameLst>
                                          <p:attrName>style.visibility</p:attrName>
                                        </p:attrNameLst>
                                      </p:cBhvr>
                                      <p:to>
                                        <p:strVal val="visible"/>
                                      </p:to>
                                    </p:set>
                                    <p:anim calcmode="lin" valueType="num">
                                      <p:cBhvr additive="base">
                                        <p:cTn id="43" dur="500" fill="hold"/>
                                        <p:tgtEl>
                                          <p:spTgt spid="19492"/>
                                        </p:tgtEl>
                                        <p:attrNameLst>
                                          <p:attrName>ppt_x</p:attrName>
                                        </p:attrNameLst>
                                      </p:cBhvr>
                                      <p:tavLst>
                                        <p:tav tm="0">
                                          <p:val>
                                            <p:strVal val="#ppt_x"/>
                                          </p:val>
                                        </p:tav>
                                        <p:tav tm="100000">
                                          <p:val>
                                            <p:strVal val="#ppt_x"/>
                                          </p:val>
                                        </p:tav>
                                      </p:tavLst>
                                    </p:anim>
                                    <p:anim calcmode="lin" valueType="num">
                                      <p:cBhvr additive="base">
                                        <p:cTn id="44" dur="500" fill="hold"/>
                                        <p:tgtEl>
                                          <p:spTgt spid="19492"/>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9493"/>
                                        </p:tgtEl>
                                        <p:attrNameLst>
                                          <p:attrName>style.visibility</p:attrName>
                                        </p:attrNameLst>
                                      </p:cBhvr>
                                      <p:to>
                                        <p:strVal val="visible"/>
                                      </p:to>
                                    </p:set>
                                    <p:anim calcmode="lin" valueType="num">
                                      <p:cBhvr additive="base">
                                        <p:cTn id="49" dur="500" fill="hold"/>
                                        <p:tgtEl>
                                          <p:spTgt spid="19493"/>
                                        </p:tgtEl>
                                        <p:attrNameLst>
                                          <p:attrName>ppt_x</p:attrName>
                                        </p:attrNameLst>
                                      </p:cBhvr>
                                      <p:tavLst>
                                        <p:tav tm="0">
                                          <p:val>
                                            <p:strVal val="#ppt_x"/>
                                          </p:val>
                                        </p:tav>
                                        <p:tav tm="100000">
                                          <p:val>
                                            <p:strVal val="#ppt_x"/>
                                          </p:val>
                                        </p:tav>
                                      </p:tavLst>
                                    </p:anim>
                                    <p:anim calcmode="lin" valueType="num">
                                      <p:cBhvr additive="base">
                                        <p:cTn id="50" dur="500" fill="hold"/>
                                        <p:tgtEl>
                                          <p:spTgt spid="194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86" grpId="0"/>
      <p:bldP spid="19487" grpId="0"/>
      <p:bldP spid="19488" grpId="0"/>
      <p:bldP spid="19489" grpId="0"/>
      <p:bldP spid="19490" grpId="0"/>
      <p:bldP spid="19491" grpId="0"/>
      <p:bldP spid="19492" grpId="0"/>
      <p:bldP spid="19493"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66255" y="1080655"/>
            <a:ext cx="11139054" cy="4031873"/>
          </a:xfrm>
          <a:prstGeom prst="rect">
            <a:avLst/>
          </a:prstGeom>
          <a:noFill/>
        </p:spPr>
        <p:txBody>
          <a:bodyPr wrap="square" rtlCol="0">
            <a:spAutoFit/>
          </a:bodyPr>
          <a:lstStyle/>
          <a:p>
            <a:pPr algn="ctr">
              <a:spcBef>
                <a:spcPct val="50000"/>
              </a:spcBef>
            </a:pPr>
            <a:r>
              <a:rPr lang="zh-CN" altLang="en-US" sz="4800">
                <a:solidFill>
                  <a:srgbClr val="FF0000"/>
                </a:solidFill>
                <a:latin typeface="黑体" panose="02010609060101010101" pitchFamily="49" charset="-122"/>
                <a:ea typeface="黑体" panose="02010609060101010101" pitchFamily="49" charset="-122"/>
              </a:rPr>
              <a:t>第三次科技革命</a:t>
            </a:r>
            <a:endParaRPr lang="en-US" altLang="zh-CN" sz="4800">
              <a:solidFill>
                <a:srgbClr val="FF0000"/>
              </a:solidFill>
              <a:latin typeface="黑体" pitchFamily="49" charset="-122"/>
              <a:ea typeface="黑体" pitchFamily="49" charset="-122"/>
            </a:endParaRPr>
          </a:p>
          <a:p>
            <a:pPr>
              <a:spcBef>
                <a:spcPct val="50000"/>
              </a:spcBef>
            </a:pPr>
            <a:r>
              <a:rPr lang="en-US" altLang="zh-CN" b="1">
                <a:latin typeface="宋体" panose="02010600030101010101" pitchFamily="2" charset="-122"/>
              </a:rPr>
              <a:t>    </a:t>
            </a:r>
            <a:r>
              <a:rPr lang="en-US" altLang="zh-CN" sz="3200" b="1">
                <a:latin typeface="宋体" panose="02010600030101010101" pitchFamily="2" charset="-122"/>
              </a:rPr>
              <a:t>20</a:t>
            </a:r>
            <a:r>
              <a:rPr lang="zh-CN" altLang="en-US" sz="3200" b="1">
                <a:latin typeface="宋体" panose="02010600030101010101" pitchFamily="2" charset="-122"/>
              </a:rPr>
              <a:t>世纪中后期世界上发生了第三次科技革命，这是人类文明史上继蒸汽技术革命和电力技术革命之后科技领域里的又一次重大飞跃。它以原子能、电子计算机和空间技术的广泛应用为主要标志，涉及信息技术、新能源技术、新材料技术、生物技术、空间技术和海洋技术等诸多领域的一场信息控制技术革命。</a:t>
            </a:r>
            <a:endParaRPr lang="zh-CN" altLang="en-US" sz="3200">
              <a:latin typeface="宋体" pitchFamily="2" charset="-122"/>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4626" name="Rectangle 2"/>
          <p:cNvSpPr>
            <a:spLocks noGrp="1" noRot="1" noChangeArrowheads="1"/>
          </p:cNvSpPr>
          <p:nvPr>
            <p:ph idx="1"/>
          </p:nvPr>
        </p:nvSpPr>
        <p:spPr>
          <a:xfrm>
            <a:off x="2601239" y="1037159"/>
            <a:ext cx="8229600" cy="4525962"/>
          </a:xfrm>
        </p:spPr>
        <p:txBody>
          <a:bodyPr/>
          <a:lstStyle/>
          <a:p>
            <a:r>
              <a:rPr lang="zh-CN" altLang="en-US" sz="4400" b="1">
                <a:solidFill>
                  <a:srgbClr val="0000FF"/>
                </a:solidFill>
                <a:ea typeface="黑体" panose="02010609060101010101" pitchFamily="49" charset="-122"/>
              </a:rPr>
              <a:t>新科技彰显文明</a:t>
            </a:r>
            <a:r>
              <a:rPr lang="en-US" altLang="zh-CN" sz="4400" b="1">
                <a:solidFill>
                  <a:srgbClr val="0000FF"/>
                </a:solidFill>
                <a:ea typeface="黑体" panose="02010609060101010101" pitchFamily="49" charset="-122"/>
              </a:rPr>
              <a:t>——</a:t>
            </a:r>
            <a:r>
              <a:rPr lang="zh-CN" altLang="en-US" sz="4400" b="1">
                <a:solidFill>
                  <a:srgbClr val="0000FF"/>
                </a:solidFill>
                <a:ea typeface="黑体" panose="02010609060101010101" pitchFamily="49" charset="-122"/>
              </a:rPr>
              <a:t>科技成就</a:t>
            </a:r>
            <a:endParaRPr lang="en-US" altLang="zh-CN" sz="4400" b="1">
              <a:solidFill>
                <a:srgbClr val="0000FF"/>
              </a:solidFill>
              <a:ea typeface="黑体" pitchFamily="49" charset="-122"/>
            </a:endParaRPr>
          </a:p>
          <a:p>
            <a:r>
              <a:rPr lang="zh-CN" altLang="en-US" sz="4400" b="1">
                <a:solidFill>
                  <a:srgbClr val="0000FF"/>
                </a:solidFill>
                <a:ea typeface="黑体" panose="02010609060101010101" pitchFamily="49" charset="-122"/>
              </a:rPr>
              <a:t>新科技源于需要</a:t>
            </a:r>
            <a:r>
              <a:rPr lang="en-US" altLang="zh-CN" sz="4400" b="1">
                <a:solidFill>
                  <a:srgbClr val="0000FF"/>
                </a:solidFill>
                <a:ea typeface="黑体" panose="02010609060101010101" pitchFamily="49" charset="-122"/>
              </a:rPr>
              <a:t>——</a:t>
            </a:r>
            <a:r>
              <a:rPr lang="zh-CN" altLang="en-US" sz="4400" b="1">
                <a:solidFill>
                  <a:srgbClr val="0000FF"/>
                </a:solidFill>
                <a:ea typeface="黑体" panose="02010609060101010101" pitchFamily="49" charset="-122"/>
              </a:rPr>
              <a:t>出现原因</a:t>
            </a:r>
            <a:endParaRPr lang="zh-CN" altLang="en-US" sz="4400" b="1">
              <a:solidFill>
                <a:srgbClr val="0000FF"/>
              </a:solidFill>
              <a:ea typeface="黑体" pitchFamily="49" charset="-122"/>
            </a:endParaRPr>
          </a:p>
          <a:p>
            <a:r>
              <a:rPr lang="zh-CN" altLang="en-US" sz="4400" b="1">
                <a:solidFill>
                  <a:srgbClr val="0000FF"/>
                </a:solidFill>
                <a:ea typeface="黑体" panose="02010609060101010101" pitchFamily="49" charset="-122"/>
              </a:rPr>
              <a:t>新科技改变现在</a:t>
            </a:r>
            <a:r>
              <a:rPr lang="en-US" altLang="zh-CN" sz="4400" b="1">
                <a:solidFill>
                  <a:srgbClr val="0000FF"/>
                </a:solidFill>
                <a:ea typeface="黑体" panose="02010609060101010101" pitchFamily="49" charset="-122"/>
              </a:rPr>
              <a:t>——</a:t>
            </a:r>
            <a:r>
              <a:rPr lang="zh-CN" altLang="en-US" sz="4400" b="1">
                <a:solidFill>
                  <a:srgbClr val="0000FF"/>
                </a:solidFill>
                <a:ea typeface="黑体" panose="02010609060101010101" pitchFamily="49" charset="-122"/>
              </a:rPr>
              <a:t>革命意义</a:t>
            </a:r>
            <a:endParaRPr lang="zh-CN" altLang="en-US" sz="4400" b="1">
              <a:solidFill>
                <a:srgbClr val="0000FF"/>
              </a:solidFill>
              <a:ea typeface="黑体" panose="02010609060101010101" pitchFamily="49" charset="-122"/>
            </a:endParaRPr>
          </a:p>
          <a:p>
            <a:r>
              <a:rPr lang="zh-CN" altLang="en-US" sz="4400" b="1">
                <a:solidFill>
                  <a:srgbClr val="0000FF"/>
                </a:solidFill>
                <a:ea typeface="黑体" panose="02010609060101010101" pitchFamily="49" charset="-122"/>
              </a:rPr>
              <a:t>新科技创新未来</a:t>
            </a:r>
            <a:r>
              <a:rPr lang="en-US" altLang="zh-CN" sz="4400" b="1">
                <a:solidFill>
                  <a:srgbClr val="0000FF"/>
                </a:solidFill>
                <a:ea typeface="黑体" panose="02010609060101010101" pitchFamily="49" charset="-122"/>
              </a:rPr>
              <a:t>——</a:t>
            </a:r>
            <a:r>
              <a:rPr lang="zh-CN" altLang="en-US" sz="4400" b="1">
                <a:solidFill>
                  <a:srgbClr val="0000FF"/>
                </a:solidFill>
                <a:ea typeface="黑体" panose="02010609060101010101" pitchFamily="49" charset="-122"/>
              </a:rPr>
              <a:t>未来启示</a:t>
            </a:r>
            <a:endParaRPr lang="zh-CN" altLang="en-US" sz="4400" b="1">
              <a:solidFill>
                <a:srgbClr val="0000FF"/>
              </a:solidFill>
              <a:ea typeface="黑体" panose="02010609060101010101" pitchFamily="49" charset="-122"/>
            </a:endParaRPr>
          </a:p>
        </p:txBody>
      </p:sp>
    </p:spTree>
  </p:cSld>
  <p:clrMapOvr>
    <a:masterClrMapping/>
  </p:clrMapOvr>
  <mc:AlternateContent>
    <mc:Choice xmlns:p14="http://schemas.microsoft.com/office/powerpoint/2010/main" Requires="p14">
      <p:transition spd="slow" p14:dur="1250">
        <p14:flip dir="r"/>
      </p:transition>
    </mc:Choice>
    <mc:Fallback>
      <p:transition spd="slow">
        <p:fade/>
      </p:transition>
    </mc:Fallback>
  </mc:AlternateConten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183686" y="2414391"/>
            <a:ext cx="10018713" cy="1752599"/>
          </a:xfrm>
        </p:spPr>
        <p:txBody>
          <a:bodyPr/>
          <a:lstStyle/>
          <a:p>
            <a:r>
              <a:rPr lang="zh-CN" altLang="en-US"/>
              <a:t>第一篇章    新科技彰显文明</a:t>
            </a:r>
            <a:br>
              <a:rPr lang="en-US" altLang="zh-CN"/>
            </a:br>
            <a:r>
              <a:rPr lang="en-US" altLang="zh-CN">
                <a:latin typeface="楷体" panose="02010609060101010101" pitchFamily="49" charset="-122"/>
                <a:ea typeface="楷体" panose="02010609060101010101" pitchFamily="49" charset="-122"/>
              </a:rPr>
              <a:t>——</a:t>
            </a:r>
            <a:r>
              <a:rPr lang="zh-CN" altLang="en-US">
                <a:latin typeface="楷体" panose="02010609060101010101" pitchFamily="49" charset="-122"/>
                <a:ea typeface="楷体" panose="02010609060101010101" pitchFamily="49" charset="-122"/>
              </a:rPr>
              <a:t>新科技革命的成就</a:t>
            </a:r>
            <a:endParaRPr lang="zh-CN" altLang="en-US">
              <a:latin typeface="楷体" pitchFamily="49" charset="-122"/>
              <a:ea typeface="楷体" pitchFamily="49" charset="-122"/>
            </a:endParaRPr>
          </a:p>
        </p:txBody>
      </p:sp>
    </p:spTree>
  </p:cSld>
  <p:clrMapOvr>
    <a:masterClrMapping/>
  </p:clrMapOvr>
  <p:transition spd="med">
    <p:pull/>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2"/>
          <p:cNvSpPr txBox="1">
            <a:spLocks noChangeArrowheads="1"/>
          </p:cNvSpPr>
          <p:nvPr/>
        </p:nvSpPr>
        <p:spPr>
          <a:xfrm>
            <a:off x="385330" y="172039"/>
            <a:ext cx="6403777" cy="535682"/>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fontAlgn="auto">
              <a:spcAft>
                <a:spcPct val="0"/>
              </a:spcAft>
              <a:buFontTx/>
            </a:pPr>
            <a:r>
              <a:rPr lang="zh-CN" altLang="en-US" sz="3600" b="1">
                <a:latin typeface="黑体" panose="02010609060101010101" pitchFamily="49" charset="-122"/>
                <a:ea typeface="黑体" panose="02010609060101010101" pitchFamily="49" charset="-122"/>
              </a:rPr>
              <a:t>一、计算机与人工智能</a:t>
            </a:r>
            <a:endParaRPr lang="zh-CN" altLang="en-US" sz="3600" b="1">
              <a:latin typeface="黑体" pitchFamily="49" charset="-122"/>
              <a:ea typeface="黑体" pitchFamily="49" charset="-122"/>
            </a:endParaRPr>
          </a:p>
        </p:txBody>
      </p:sp>
      <p:sp>
        <p:nvSpPr>
          <p:cNvPr id="3" name="Rectangle 3"/>
          <p:cNvSpPr txBox="1">
            <a:spLocks noChangeArrowheads="1"/>
          </p:cNvSpPr>
          <p:nvPr/>
        </p:nvSpPr>
        <p:spPr>
          <a:xfrm>
            <a:off x="281401" y="936474"/>
            <a:ext cx="7772400" cy="906463"/>
          </a:xfrm>
          <a:prstGeom prst="rect">
            <a:avLst/>
          </a:prstGeom>
        </p:spPr>
        <p:txBody>
          <a:bodyPr/>
          <a:lst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a:lstStyle>
          <a:p>
            <a:pPr marL="0" indent="0" fontAlgn="auto">
              <a:spcAft>
                <a:spcPct val="0"/>
              </a:spcAft>
              <a:buFont typeface="Arial" panose="020b0604020202020204" pitchFamily="34" charset="0"/>
              <a:buNone/>
            </a:pPr>
            <a:r>
              <a:rPr lang="en-US" altLang="zh-CN" sz="3200" b="1">
                <a:latin typeface="宋体" panose="02010600030101010101" pitchFamily="2" charset="-122"/>
                <a:ea typeface="宋体" panose="02010600030101010101" pitchFamily="2" charset="-122"/>
              </a:rPr>
              <a:t>1.</a:t>
            </a:r>
            <a:r>
              <a:rPr lang="zh-CN" altLang="en-US" sz="3200" b="1">
                <a:latin typeface="宋体" panose="02010600030101010101" pitchFamily="2" charset="-122"/>
                <a:ea typeface="宋体" panose="02010600030101010101" pitchFamily="2" charset="-122"/>
              </a:rPr>
              <a:t>计算机 </a:t>
            </a:r>
            <a:r>
              <a:rPr lang="en-US" altLang="zh-CN" sz="3200" b="1">
                <a:latin typeface="宋体" panose="02010600030101010101" pitchFamily="2" charset="-122"/>
                <a:ea typeface="宋体" panose="02010600030101010101" pitchFamily="2" charset="-122"/>
              </a:rPr>
              <a:t>(1)</a:t>
            </a:r>
            <a:r>
              <a:rPr lang="zh-CN" altLang="en-US" sz="3200" b="1">
                <a:latin typeface="宋体" panose="02010600030101010101" pitchFamily="2" charset="-122"/>
                <a:ea typeface="宋体" panose="02010600030101010101" pitchFamily="2" charset="-122"/>
              </a:rPr>
              <a:t>诞生</a:t>
            </a:r>
            <a:endParaRPr lang="zh-CN" altLang="en-US" sz="3200" b="1">
              <a:latin typeface="宋体" pitchFamily="2" charset="-122"/>
              <a:ea typeface="宋体" pitchFamily="2" charset="-122"/>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5305"/>
            <a:ext cx="8052844" cy="4624974"/>
          </a:xfrm>
          <a:prstGeom prst="rect">
            <a:avLst/>
          </a:prstGeom>
        </p:spPr>
      </p:pic>
      <p:pic>
        <p:nvPicPr>
          <p:cNvPr id="8" name="图片 7"/>
          <p:cNvPicPr>
            <a:picLocks noChangeAspect="1"/>
          </p:cNvPicPr>
          <p:nvPr/>
        </p:nvPicPr>
        <p:blipFill>
          <a:blip r:embed="rId3">
            <a:extLst>
              <a:ext uri="{28A0092B-C50C-407E-A947-70E740481C1C}">
                <a14:useLocalDpi xmlns:a14="http://schemas.microsoft.com/office/drawing/2010/main" val="0"/>
              </a:ext>
            </a:extLst>
          </a:blip>
          <a:srcRect b="9312"/>
          <a:stretch>
            <a:fillRect/>
          </a:stretch>
        </p:blipFill>
        <p:spPr>
          <a:xfrm>
            <a:off x="8052844" y="265984"/>
            <a:ext cx="4064000" cy="5884294"/>
          </a:xfrm>
          <a:prstGeom prst="rect">
            <a:avLst/>
          </a:prstGeom>
        </p:spPr>
      </p:pic>
    </p:spTree>
  </p:cSld>
  <p:clrMapOvr>
    <a:masterClrMapping/>
  </p:clrMapOvr>
  <mc:AlternateContent>
    <mc:Choice xmlns:p14="http://schemas.microsoft.com/office/powerpoint/2010/main" Requires="p14">
      <p:transition spd="slow" p14:dur="1400">
        <p14:ripple/>
      </p:transition>
    </mc:Choice>
    <mc:Fallback>
      <p:transition spd="slow">
        <p:fade/>
      </p:transition>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Rectangle 3"/>
          <p:cNvSpPr txBox="1">
            <a:spLocks noChangeArrowheads="1"/>
          </p:cNvSpPr>
          <p:nvPr/>
        </p:nvSpPr>
        <p:spPr>
          <a:xfrm>
            <a:off x="257175" y="88705"/>
            <a:ext cx="7772400" cy="1411287"/>
          </a:xfrm>
          <a:prstGeom prst="rect">
            <a:avLst/>
          </a:prstGeom>
        </p:spPr>
        <p:txBody>
          <a:bodyPr/>
          <a:lst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a:lstStyle>
          <a:p>
            <a:pPr marL="0" indent="0" fontAlgn="auto">
              <a:spcAft>
                <a:spcPct val="0"/>
              </a:spcAft>
              <a:buSzPct val="90000"/>
              <a:buNone/>
            </a:pPr>
            <a:r>
              <a:rPr lang="zh-CN" altLang="en-US" sz="2800" b="1">
                <a:latin typeface="宋体" panose="02010600030101010101" pitchFamily="2" charset="-122"/>
                <a:ea typeface="宋体" panose="02010600030101010101" pitchFamily="2" charset="-122"/>
              </a:rPr>
              <a:t>（</a:t>
            </a:r>
            <a:r>
              <a:rPr lang="en-US" altLang="zh-CN" sz="2800" b="1">
                <a:latin typeface="宋体" panose="02010600030101010101" pitchFamily="2" charset="-122"/>
                <a:ea typeface="宋体" panose="02010600030101010101" pitchFamily="2" charset="-122"/>
              </a:rPr>
              <a:t>2</a:t>
            </a:r>
            <a:r>
              <a:rPr lang="zh-CN" altLang="en-US" sz="2800" b="1">
                <a:latin typeface="宋体" panose="02010600030101010101" pitchFamily="2" charset="-122"/>
                <a:ea typeface="宋体" panose="02010600030101010101" pitchFamily="2" charset="-122"/>
              </a:rPr>
              <a:t>）发展</a:t>
            </a:r>
            <a:endParaRPr lang="zh-CN" altLang="en-US" sz="2800" b="1">
              <a:latin typeface="宋体" pitchFamily="2" charset="-122"/>
              <a:ea typeface="宋体" pitchFamily="2" charset="-122"/>
            </a:endParaRPr>
          </a:p>
        </p:txBody>
      </p:sp>
      <p:sp>
        <p:nvSpPr>
          <p:cNvPr id="4" name="AutoShape 4"/>
          <p:cNvSpPr/>
          <p:nvPr/>
        </p:nvSpPr>
        <p:spPr bwMode="auto">
          <a:xfrm>
            <a:off x="2324427" y="73623"/>
            <a:ext cx="144462" cy="1441450"/>
          </a:xfrm>
          <a:prstGeom prst="leftBrace">
            <a:avLst>
              <a:gd name="adj1" fmla="val 83150"/>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 name="Text Box 5"/>
          <p:cNvSpPr txBox="1">
            <a:spLocks noChangeArrowheads="1"/>
          </p:cNvSpPr>
          <p:nvPr/>
        </p:nvSpPr>
        <p:spPr bwMode="auto">
          <a:xfrm>
            <a:off x="2662629" y="88705"/>
            <a:ext cx="64817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solidFill>
                  <a:schemeClr val="tx2"/>
                </a:solidFill>
                <a:latin typeface="黑体" panose="02010609060101010101" pitchFamily="49" charset="-122"/>
                <a:ea typeface="黑体" panose="02010609060101010101" pitchFamily="49" charset="-122"/>
              </a:rPr>
              <a:t>①</a:t>
            </a:r>
            <a:r>
              <a:rPr lang="zh-CN" altLang="en-US" sz="3200" b="1"/>
              <a:t>存储量更大，运行速度更快</a:t>
            </a:r>
            <a:endParaRPr lang="zh-CN" altLang="en-US" sz="3200" b="1"/>
          </a:p>
        </p:txBody>
      </p:sp>
      <p:sp>
        <p:nvSpPr>
          <p:cNvPr id="6" name="Text Box 7"/>
          <p:cNvSpPr txBox="1">
            <a:spLocks noChangeArrowheads="1"/>
          </p:cNvSpPr>
          <p:nvPr/>
        </p:nvSpPr>
        <p:spPr bwMode="auto">
          <a:xfrm>
            <a:off x="2711450" y="920554"/>
            <a:ext cx="67691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latin typeface="黑体" panose="02010609060101010101" pitchFamily="49" charset="-122"/>
                <a:ea typeface="黑体" panose="02010609060101010101" pitchFamily="49" charset="-122"/>
              </a:rPr>
              <a:t>②</a:t>
            </a:r>
            <a:r>
              <a:rPr lang="zh-CN" altLang="en-US" sz="3200" b="1"/>
              <a:t>体积更小，更轻便实用</a:t>
            </a:r>
            <a:endParaRPr lang="zh-CN" altLang="en-US" sz="3200" b="1"/>
          </a:p>
        </p:txBody>
      </p:sp>
      <p:pic>
        <p:nvPicPr>
          <p:cNvPr id="7" name="Picture 4" descr="电子管"/>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4403" y="1725419"/>
            <a:ext cx="3767310" cy="20663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 descr="集成电路"/>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16636" y="3997521"/>
            <a:ext cx="3924126" cy="21685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晶体管"/>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266037" y="1773237"/>
            <a:ext cx="3767311" cy="2006601"/>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7"/>
          <p:cNvSpPr>
            <a:spLocks noChangeArrowheads="1"/>
          </p:cNvSpPr>
          <p:nvPr/>
        </p:nvSpPr>
        <p:spPr bwMode="auto">
          <a:xfrm>
            <a:off x="4897612" y="2420937"/>
            <a:ext cx="1081087" cy="431800"/>
          </a:xfrm>
          <a:prstGeom prst="notchedRightArrow">
            <a:avLst>
              <a:gd name="adj1" fmla="val 50000"/>
              <a:gd name="adj2" fmla="val 62592"/>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 name="AutoShape 8"/>
          <p:cNvSpPr>
            <a:spLocks noChangeArrowheads="1"/>
          </p:cNvSpPr>
          <p:nvPr/>
        </p:nvSpPr>
        <p:spPr bwMode="auto">
          <a:xfrm>
            <a:off x="2737024" y="4868862"/>
            <a:ext cx="1081088" cy="431800"/>
          </a:xfrm>
          <a:prstGeom prst="notchedRightArrow">
            <a:avLst>
              <a:gd name="adj1" fmla="val 50000"/>
              <a:gd name="adj2" fmla="val 62592"/>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2" name="Text Box 9"/>
          <p:cNvSpPr txBox="1">
            <a:spLocks noChangeArrowheads="1"/>
          </p:cNvSpPr>
          <p:nvPr/>
        </p:nvSpPr>
        <p:spPr bwMode="auto">
          <a:xfrm>
            <a:off x="1820395" y="3776664"/>
            <a:ext cx="12969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a:t>电子管</a:t>
            </a:r>
            <a:endParaRPr lang="zh-CN" altLang="en-US" sz="2400"/>
          </a:p>
        </p:txBody>
      </p:sp>
      <p:sp>
        <p:nvSpPr>
          <p:cNvPr id="13" name="Text Box 10"/>
          <p:cNvSpPr txBox="1">
            <a:spLocks noChangeArrowheads="1"/>
          </p:cNvSpPr>
          <p:nvPr/>
        </p:nvSpPr>
        <p:spPr bwMode="auto">
          <a:xfrm>
            <a:off x="8591898" y="3779838"/>
            <a:ext cx="1441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a:t>晶体管</a:t>
            </a:r>
            <a:endParaRPr lang="zh-CN" altLang="en-US" sz="2400"/>
          </a:p>
        </p:txBody>
      </p:sp>
      <p:sp>
        <p:nvSpPr>
          <p:cNvPr id="14" name="Text Box 11"/>
          <p:cNvSpPr txBox="1">
            <a:spLocks noChangeArrowheads="1"/>
          </p:cNvSpPr>
          <p:nvPr/>
        </p:nvSpPr>
        <p:spPr bwMode="auto">
          <a:xfrm>
            <a:off x="8388741" y="5557839"/>
            <a:ext cx="15113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a:t>集成电路</a:t>
            </a:r>
            <a:endParaRPr lang="zh-CN" altLang="en-US" sz="2400"/>
          </a:p>
        </p:txBody>
      </p:sp>
    </p:spTree>
  </p:cSld>
  <p:clrMapOvr>
    <a:masterClrMapping/>
  </p:clrMapOvr>
  <mc:AlternateContent>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Rectangle 3"/>
          <p:cNvSpPr txBox="1">
            <a:spLocks noChangeArrowheads="1"/>
          </p:cNvSpPr>
          <p:nvPr/>
        </p:nvSpPr>
        <p:spPr>
          <a:xfrm>
            <a:off x="427015" y="187521"/>
            <a:ext cx="11322399" cy="2756095"/>
          </a:xfrm>
          <a:prstGeom prst="rect">
            <a:avLst/>
          </a:prstGeom>
        </p:spPr>
        <p:txBody>
          <a:bodyPr/>
          <a:lst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a:lstStyle>
          <a:p>
            <a:pPr marL="0" indent="0" fontAlgn="auto">
              <a:spcAft>
                <a:spcPct val="0"/>
              </a:spcAft>
              <a:buNone/>
            </a:pPr>
            <a:r>
              <a:rPr lang="en-US" altLang="zh-CN" sz="3600" b="1"/>
              <a:t>(3)</a:t>
            </a:r>
            <a:r>
              <a:rPr lang="zh-CN" altLang="en-US" sz="3600" b="1"/>
              <a:t>意义</a:t>
            </a:r>
            <a:endParaRPr lang="en-US" altLang="zh-CN" sz="3600" b="1"/>
          </a:p>
          <a:p>
            <a:pPr marL="0" indent="0" fontAlgn="auto">
              <a:spcAft>
                <a:spcPct val="0"/>
              </a:spcAft>
              <a:buNone/>
            </a:pPr>
            <a:r>
              <a:rPr lang="en-US" altLang="zh-CN" sz="2400" b="1">
                <a:latin typeface="宋体" panose="02010600030101010101" pitchFamily="2" charset="-122"/>
                <a:ea typeface="宋体" panose="02010600030101010101" pitchFamily="2" charset="-122"/>
              </a:rPr>
              <a:t>   </a:t>
            </a:r>
            <a:r>
              <a:rPr lang="zh-CN" altLang="en-US" sz="2400" b="1">
                <a:latin typeface="宋体" panose="02010600030101010101" pitchFamily="2" charset="-122"/>
                <a:ea typeface="宋体" panose="02010600030101010101" pitchFamily="2" charset="-122"/>
              </a:rPr>
              <a:t>计算机的发明是</a:t>
            </a:r>
            <a:r>
              <a:rPr lang="en-US" altLang="zh-CN" sz="2400" b="1">
                <a:latin typeface="宋体" panose="02010600030101010101" pitchFamily="2" charset="-122"/>
                <a:ea typeface="宋体" panose="02010600030101010101" pitchFamily="2" charset="-122"/>
              </a:rPr>
              <a:t>20</a:t>
            </a:r>
            <a:r>
              <a:rPr lang="zh-CN" altLang="en-US" sz="2400" b="1">
                <a:latin typeface="宋体" panose="02010600030101010101" pitchFamily="2" charset="-122"/>
                <a:ea typeface="宋体" panose="02010600030101010101" pitchFamily="2" charset="-122"/>
              </a:rPr>
              <a:t>世纪</a:t>
            </a:r>
            <a:r>
              <a:rPr lang="en-US" altLang="zh-CN" sz="2400" b="1">
                <a:latin typeface="宋体" panose="02010600030101010101" pitchFamily="2" charset="-122"/>
                <a:ea typeface="宋体" panose="02010600030101010101" pitchFamily="2" charset="-122"/>
              </a:rPr>
              <a:t>40</a:t>
            </a:r>
            <a:r>
              <a:rPr lang="zh-CN" altLang="en-US" sz="2400" b="1">
                <a:latin typeface="宋体" panose="02010600030101010101" pitchFamily="2" charset="-122"/>
                <a:ea typeface="宋体" panose="02010600030101010101" pitchFamily="2" charset="-122"/>
              </a:rPr>
              <a:t>年代的事情，经过几十年的发展，它已经成为一门复杂的工程技术学科，它的应用从国防、科学计算到家庭办公、教育娱乐，无所不在。 </a:t>
            </a:r>
            <a:endParaRPr lang="zh-CN" altLang="en-US" sz="2400" b="1">
              <a:latin typeface="宋体" pitchFamily="2" charset="-122"/>
              <a:ea typeface="宋体" pitchFamily="2" charset="-122"/>
            </a:endParaRP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rcRect b="6498"/>
          <a:stretch>
            <a:fillRect/>
          </a:stretch>
        </p:blipFill>
        <p:spPr>
          <a:xfrm>
            <a:off x="1835723" y="2321808"/>
            <a:ext cx="7952513" cy="4348671"/>
          </a:xfrm>
          <a:prstGeom prst="rect">
            <a:avLst/>
          </a:prstGeom>
        </p:spPr>
      </p:pic>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2707" name="Rectangle 3"/>
          <p:cNvSpPr>
            <a:spLocks noGrp="1" noChangeArrowheads="1"/>
          </p:cNvSpPr>
          <p:nvPr>
            <p:ph idx="1"/>
          </p:nvPr>
        </p:nvSpPr>
        <p:spPr>
          <a:xfrm>
            <a:off x="0" y="223302"/>
            <a:ext cx="11610801" cy="2347912"/>
          </a:xfrm>
        </p:spPr>
        <p:txBody>
          <a:bodyPr>
            <a:normAutofit/>
          </a:bodyPr>
          <a:lstStyle/>
          <a:p>
            <a:pPr marL="0" indent="0">
              <a:buNone/>
            </a:pPr>
            <a:r>
              <a:rPr lang="en-US" altLang="zh-CN" sz="3600" b="1"/>
              <a:t>2.</a:t>
            </a:r>
            <a:r>
              <a:rPr lang="zh-CN" altLang="en-US" sz="3600" b="1"/>
              <a:t>网络技术</a:t>
            </a:r>
            <a:endParaRPr lang="en-US" altLang="zh-CN" sz="3600" b="1"/>
          </a:p>
          <a:p>
            <a:pPr marL="0" indent="0">
              <a:buNone/>
            </a:pPr>
            <a:r>
              <a:rPr lang="en-US" altLang="zh-CN" sz="3600" b="1"/>
              <a:t>(1)</a:t>
            </a:r>
            <a:r>
              <a:rPr lang="zh-CN" altLang="en-US" sz="3600" b="1"/>
              <a:t>过程</a:t>
            </a:r>
            <a:endParaRPr lang="zh-CN" altLang="en-US" sz="3600" b="1"/>
          </a:p>
          <a:p>
            <a:pPr>
              <a:buClr>
                <a:schemeClr val="accent1"/>
              </a:buClr>
              <a:buSzTx/>
              <a:buFont typeface="Wingdings" panose="05000000000000000000" pitchFamily="2" charset="2"/>
              <a:buChar char="Ø"/>
            </a:pPr>
            <a:r>
              <a:rPr lang="en-US" altLang="zh-CN" sz="2400" b="1">
                <a:latin typeface="宋体" panose="02010600030101010101" pitchFamily="2" charset="-122"/>
                <a:ea typeface="宋体" panose="02010600030101010101" pitchFamily="2" charset="-122"/>
              </a:rPr>
              <a:t>1969</a:t>
            </a:r>
            <a:r>
              <a:rPr lang="zh-CN" altLang="en-US" sz="2400" b="1">
                <a:latin typeface="宋体" panose="02010600030101010101" pitchFamily="2" charset="-122"/>
                <a:ea typeface="宋体" panose="02010600030101010101" pitchFamily="2" charset="-122"/>
              </a:rPr>
              <a:t>年，</a:t>
            </a:r>
            <a:r>
              <a:rPr lang="zh-CN" altLang="en-US" sz="2400" b="1">
                <a:solidFill>
                  <a:srgbClr val="FF6600"/>
                </a:solidFill>
                <a:latin typeface="宋体" panose="02010600030101010101" pitchFamily="2" charset="-122"/>
                <a:ea typeface="宋体" panose="02010600030101010101" pitchFamily="2" charset="-122"/>
              </a:rPr>
              <a:t>国际互联网</a:t>
            </a:r>
            <a:r>
              <a:rPr lang="zh-CN" altLang="en-US" sz="2400" b="1">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internet</a:t>
            </a:r>
            <a:r>
              <a:rPr lang="zh-CN" altLang="en-US" sz="2400" b="1">
                <a:latin typeface="宋体" panose="02010600030101010101" pitchFamily="2" charset="-122"/>
                <a:ea typeface="宋体" panose="02010600030101010101" pitchFamily="2" charset="-122"/>
              </a:rPr>
              <a:t>）在美国正式问世，中文音译简称为</a:t>
            </a:r>
            <a:r>
              <a:rPr lang="zh-CN" altLang="en-US" sz="2400" b="1">
                <a:solidFill>
                  <a:srgbClr val="FF6600"/>
                </a:solidFill>
                <a:latin typeface="宋体" panose="02010600030101010101" pitchFamily="2" charset="-122"/>
                <a:ea typeface="宋体" panose="02010600030101010101" pitchFamily="2" charset="-122"/>
              </a:rPr>
              <a:t>“因特网”</a:t>
            </a:r>
            <a:r>
              <a:rPr lang="zh-CN" altLang="en-US" sz="2400" b="1">
                <a:latin typeface="宋体" panose="02010600030101010101" pitchFamily="2" charset="-122"/>
                <a:ea typeface="宋体" panose="02010600030101010101" pitchFamily="2" charset="-122"/>
              </a:rPr>
              <a:t>。</a:t>
            </a:r>
            <a:endParaRPr lang="zh-CN" altLang="en-US" sz="2400" b="1">
              <a:latin typeface="宋体" panose="02010600030101010101" pitchFamily="2" charset="-122"/>
              <a:ea typeface="宋体" panose="02010600030101010101" pitchFamily="2" charset="-122"/>
            </a:endParaRPr>
          </a:p>
        </p:txBody>
      </p:sp>
      <p:sp>
        <p:nvSpPr>
          <p:cNvPr id="72709" name="Text Box 5"/>
          <p:cNvSpPr txBox="1">
            <a:spLocks noChangeArrowheads="1"/>
          </p:cNvSpPr>
          <p:nvPr/>
        </p:nvSpPr>
        <p:spPr bwMode="auto">
          <a:xfrm>
            <a:off x="1" y="2032594"/>
            <a:ext cx="12192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buClr>
                <a:schemeClr val="accent1"/>
              </a:buClr>
              <a:buFont typeface="Wingdings" panose="05000000000000000000" pitchFamily="2" charset="2"/>
              <a:buChar char="Ø"/>
            </a:pPr>
            <a:r>
              <a:rPr lang="en-US" altLang="zh-CN" sz="2400" b="1">
                <a:latin typeface="宋体" panose="02010600030101010101" pitchFamily="2" charset="-122"/>
              </a:rPr>
              <a:t>1995</a:t>
            </a:r>
            <a:r>
              <a:rPr lang="zh-CN" altLang="en-US" sz="2400" b="1">
                <a:latin typeface="宋体" panose="02010600030101010101" pitchFamily="2" charset="-122"/>
              </a:rPr>
              <a:t>年，北美、欧洲和东亚地区迎来了网络建设的高潮，这一年被称为</a:t>
            </a:r>
            <a:r>
              <a:rPr lang="zh-CN" altLang="en-US" sz="2400" b="1">
                <a:solidFill>
                  <a:srgbClr val="FF6600"/>
                </a:solidFill>
                <a:latin typeface="宋体" panose="02010600030101010101" pitchFamily="2" charset="-122"/>
              </a:rPr>
              <a:t>“国际网络年”</a:t>
            </a:r>
            <a:r>
              <a:rPr lang="zh-CN" altLang="en-US" sz="2400" b="1">
                <a:latin typeface="宋体" panose="02010600030101010101" pitchFamily="2" charset="-122"/>
              </a:rPr>
              <a:t> </a:t>
            </a:r>
            <a:endParaRPr lang="zh-CN" altLang="en-US" sz="2400" b="1">
              <a:latin typeface="宋体" pitchFamily="2" charset="-122"/>
            </a:endParaRPr>
          </a:p>
        </p:txBody>
      </p:sp>
      <p:pic>
        <p:nvPicPr>
          <p:cNvPr id="7" name="Picture 33" descr="0101-05"/>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2571214"/>
            <a:ext cx="12075090" cy="428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mc:Choice xmlns:p14="http://schemas.microsoft.com/office/powerpoint/2010/main" Requires="p14">
      <p:transition spd="slow" p14:dur="1250">
        <p14:flip dir="r"/>
      </p:transition>
    </mc:Choice>
    <mc:Fallback>
      <p:transition spd="slow">
        <p:fade/>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3"/>
          <p:cNvSpPr txBox="1">
            <a:spLocks noChangeArrowheads="1"/>
          </p:cNvSpPr>
          <p:nvPr/>
        </p:nvSpPr>
        <p:spPr>
          <a:xfrm>
            <a:off x="1" y="369562"/>
            <a:ext cx="12192000" cy="44640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ct val="0"/>
              </a:spcAft>
              <a:buNone/>
            </a:pPr>
            <a:r>
              <a:rPr lang="zh-CN" altLang="en-US" sz="3600" b="1"/>
              <a:t>（</a:t>
            </a:r>
            <a:r>
              <a:rPr lang="en-US" altLang="zh-CN" sz="3600" b="1"/>
              <a:t>2</a:t>
            </a:r>
            <a:r>
              <a:rPr lang="zh-CN" altLang="en-US" sz="3600" b="1"/>
              <a:t>）意义</a:t>
            </a:r>
            <a:endParaRPr lang="zh-CN" altLang="en-US" sz="3600" b="1"/>
          </a:p>
          <a:p>
            <a:pPr fontAlgn="auto">
              <a:spcAft>
                <a:spcPct val="0"/>
              </a:spcAft>
              <a:buFont typeface="Wingdings" panose="05000000000000000000" pitchFamily="2" charset="2"/>
              <a:buNone/>
            </a:pPr>
            <a:r>
              <a:rPr lang="zh-CN" altLang="en-US"/>
              <a:t>          </a:t>
            </a:r>
            <a:r>
              <a:rPr lang="zh-CN" altLang="en-US" sz="2400" b="1">
                <a:solidFill>
                  <a:srgbClr val="C00000"/>
                </a:solidFill>
                <a:latin typeface="宋体" panose="02010600030101010101" pitchFamily="2" charset="-122"/>
                <a:ea typeface="宋体" panose="02010600030101010101" pitchFamily="2" charset="-122"/>
              </a:rPr>
              <a:t>互联网是继电报、电话、电脑之后的一个伟大发明，互联网也作为继报纸、广播、电视后的第四媒体，已经溶入到人们的日常生活和工作学习中， 它在发展远程教育、人际交流等方面发挥着巨大的作用。</a:t>
            </a:r>
            <a:endParaRPr lang="zh-CN" altLang="en-US" sz="2400" b="1">
              <a:solidFill>
                <a:srgbClr val="C00000"/>
              </a:solidFill>
              <a:latin typeface="宋体" pitchFamily="2" charset="-122"/>
              <a:ea typeface="宋体" pitchFamily="2" charset="-122"/>
            </a:endParaRPr>
          </a:p>
        </p:txBody>
      </p:sp>
      <p:sp>
        <p:nvSpPr>
          <p:cNvPr id="5" name="Text Box 2"/>
          <p:cNvSpPr txBox="1">
            <a:spLocks noChangeArrowheads="1"/>
          </p:cNvSpPr>
          <p:nvPr/>
        </p:nvSpPr>
        <p:spPr bwMode="auto">
          <a:xfrm>
            <a:off x="446218" y="2473934"/>
            <a:ext cx="11065201"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en-US" altLang="zh-CN" sz="2400">
                <a:latin typeface="宋体" panose="02010600030101010101" pitchFamily="2" charset="-122"/>
              </a:rPr>
              <a:t> </a:t>
            </a:r>
            <a:r>
              <a:rPr kumimoji="1" lang="en-US" altLang="zh-CN" sz="3200" b="1">
                <a:latin typeface="宋体" panose="02010600030101010101" pitchFamily="2" charset="-122"/>
              </a:rPr>
              <a:t>①</a:t>
            </a:r>
            <a:r>
              <a:rPr kumimoji="1" lang="zh-CN" altLang="en-US" sz="3200" b="1">
                <a:latin typeface="宋体" panose="02010600030101010101" pitchFamily="2" charset="-122"/>
              </a:rPr>
              <a:t>信息网络化的迅速发展，使各国</a:t>
            </a:r>
            <a:r>
              <a:rPr kumimoji="1" lang="zh-CN" altLang="en-US" sz="3200" b="1">
                <a:solidFill>
                  <a:srgbClr val="C00000"/>
                </a:solidFill>
                <a:latin typeface="宋体" panose="02010600030101010101" pitchFamily="2" charset="-122"/>
              </a:rPr>
              <a:t>经济与国际的联系</a:t>
            </a:r>
            <a:r>
              <a:rPr kumimoji="1" lang="zh-CN" altLang="en-US" sz="3200" b="1">
                <a:latin typeface="宋体" panose="02010600030101010101" pitchFamily="2" charset="-122"/>
              </a:rPr>
              <a:t>更为便捷，相互影响也更加直接。</a:t>
            </a:r>
            <a:endParaRPr kumimoji="1" lang="zh-CN" altLang="en-US" sz="3200" b="1">
              <a:latin typeface="宋体" pitchFamily="2" charset="-122"/>
            </a:endParaRPr>
          </a:p>
          <a:p>
            <a:r>
              <a:rPr kumimoji="1" lang="zh-CN" altLang="en-US" sz="3200" b="1">
                <a:latin typeface="宋体" panose="02010600030101010101" pitchFamily="2" charset="-122"/>
              </a:rPr>
              <a:t> ②信息网络化直接导致</a:t>
            </a:r>
            <a:r>
              <a:rPr kumimoji="1" lang="zh-CN" altLang="en-US" sz="3200" b="1">
                <a:solidFill>
                  <a:srgbClr val="C00000"/>
                </a:solidFill>
                <a:latin typeface="宋体" panose="02010600030101010101" pitchFamily="2" charset="-122"/>
              </a:rPr>
              <a:t>军事领域的革命性变革</a:t>
            </a:r>
            <a:r>
              <a:rPr kumimoji="1" lang="zh-CN" altLang="en-US" sz="3200" b="1">
                <a:latin typeface="宋体" panose="02010600030101010101" pitchFamily="2" charset="-122"/>
              </a:rPr>
              <a:t>，空前地提高了军队的信息战、网络战能力，数字化部队的建设已成为发达国家军队建设的重点。</a:t>
            </a:r>
            <a:endParaRPr kumimoji="1" lang="zh-CN" altLang="en-US" sz="3200" b="1">
              <a:latin typeface="宋体" panose="02010600030101010101" pitchFamily="2" charset="-122"/>
            </a:endParaRPr>
          </a:p>
          <a:p>
            <a:r>
              <a:rPr kumimoji="1" lang="zh-CN" altLang="en-US" sz="3200" b="1">
                <a:latin typeface="宋体" panose="02010600030101010101" pitchFamily="2" charset="-122"/>
              </a:rPr>
              <a:t>  ③信息网络化还为当今各种思想文化的传播提供了更便捷的渠道，成为当今</a:t>
            </a:r>
            <a:r>
              <a:rPr kumimoji="1" lang="zh-CN" altLang="en-US" sz="3200" b="1">
                <a:solidFill>
                  <a:srgbClr val="C00000"/>
                </a:solidFill>
                <a:latin typeface="宋体" panose="02010600030101010101" pitchFamily="2" charset="-122"/>
              </a:rPr>
              <a:t>文化传播的重要手段</a:t>
            </a:r>
            <a:r>
              <a:rPr kumimoji="1" lang="zh-CN" altLang="en-US" sz="3200" b="1">
                <a:latin typeface="宋体" panose="02010600030101010101" pitchFamily="2" charset="-122"/>
              </a:rPr>
              <a:t>。 </a:t>
            </a:r>
            <a:endParaRPr kumimoji="1" lang="zh-CN" altLang="en-US" sz="3200" b="1">
              <a:latin typeface="宋体" panose="02010600030101010101" pitchFamily="2" charset="-122"/>
            </a:endParaRPr>
          </a:p>
        </p:txBody>
      </p:sp>
    </p:spTree>
  </p:cSld>
  <p:clrMapOvr>
    <a:masterClrMapping/>
  </p:clrMapOvr>
  <mc:AlternateContent>
    <mc:Choice xmlns:p14="http://schemas.microsoft.com/office/powerpoint/2010/main" Requires="p14">
      <p:transition spd="slow" p14:dur="1500">
        <p14:window dir="vert"/>
      </p:transition>
    </mc:Choice>
    <mc:Fallback>
      <p:transition spd="slow">
        <p:fade/>
      </p:transition>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2"/>
          <p:cNvSpPr txBox="1">
            <a:spLocks noChangeArrowheads="1"/>
          </p:cNvSpPr>
          <p:nvPr/>
        </p:nvSpPr>
        <p:spPr>
          <a:xfrm>
            <a:off x="385330" y="172039"/>
            <a:ext cx="4224249" cy="535682"/>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fontAlgn="auto">
              <a:spcAft>
                <a:spcPct val="0"/>
              </a:spcAft>
              <a:buFontTx/>
            </a:pPr>
            <a:r>
              <a:rPr lang="en-US" altLang="zh-CN" sz="3600" b="1">
                <a:latin typeface="黑体" panose="02010609060101010101" pitchFamily="49" charset="-122"/>
                <a:ea typeface="黑体" panose="02010609060101010101" pitchFamily="49" charset="-122"/>
              </a:rPr>
              <a:t>3.</a:t>
            </a:r>
            <a:r>
              <a:rPr lang="zh-CN" altLang="en-US" sz="3600" b="1">
                <a:latin typeface="黑体" panose="02010609060101010101" pitchFamily="49" charset="-122"/>
                <a:ea typeface="黑体" panose="02010609060101010101" pitchFamily="49" charset="-122"/>
              </a:rPr>
              <a:t>人工智能技术</a:t>
            </a:r>
            <a:endParaRPr lang="zh-CN" altLang="en-US" sz="3600" b="1">
              <a:latin typeface="黑体" panose="02010609060101010101" pitchFamily="49" charset="-122"/>
              <a:ea typeface="黑体" panose="02010609060101010101" pitchFamily="49" charset="-122"/>
            </a:endParaRPr>
          </a:p>
        </p:txBody>
      </p:sp>
      <p:sp>
        <p:nvSpPr>
          <p:cNvPr id="3" name="Rectangle 3"/>
          <p:cNvSpPr txBox="1">
            <a:spLocks noChangeArrowheads="1"/>
          </p:cNvSpPr>
          <p:nvPr/>
        </p:nvSpPr>
        <p:spPr>
          <a:xfrm>
            <a:off x="143614" y="707721"/>
            <a:ext cx="11543169" cy="906463"/>
          </a:xfrm>
          <a:prstGeom prst="rect">
            <a:avLst/>
          </a:prstGeom>
        </p:spPr>
        <p:txBody>
          <a:bodyPr/>
          <a:lst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a:lstStyle>
          <a:p>
            <a:pPr marL="0" indent="0">
              <a:buNone/>
            </a:pPr>
            <a:r>
              <a:rPr lang="en-US" altLang="zh-CN" b="1">
                <a:latin typeface="宋体" panose="02010600030101010101" pitchFamily="2" charset="-122"/>
                <a:ea typeface="宋体" panose="02010600030101010101" pitchFamily="2" charset="-122"/>
              </a:rPr>
              <a:t>(1)</a:t>
            </a:r>
            <a:r>
              <a:rPr lang="zh-CN" altLang="en-US" b="1">
                <a:latin typeface="宋体" panose="02010600030101010101" pitchFamily="2" charset="-122"/>
                <a:ea typeface="宋体" panose="02010600030101010101" pitchFamily="2" charset="-122"/>
              </a:rPr>
              <a:t>概念：人工智能（</a:t>
            </a:r>
            <a:r>
              <a:rPr lang="en-US" altLang="zh-CN" b="1">
                <a:latin typeface="宋体" panose="02010600030101010101" pitchFamily="2" charset="-122"/>
                <a:ea typeface="宋体" panose="02010600030101010101" pitchFamily="2" charset="-122"/>
              </a:rPr>
              <a:t>Artificial Intelligence</a:t>
            </a:r>
            <a:r>
              <a:rPr lang="zh-CN" altLang="en-US" b="1">
                <a:latin typeface="宋体" panose="02010600030101010101" pitchFamily="2" charset="-122"/>
                <a:ea typeface="宋体" panose="02010600030101010101" pitchFamily="2" charset="-122"/>
              </a:rPr>
              <a:t>），英文缩写为</a:t>
            </a:r>
            <a:r>
              <a:rPr lang="en-US" altLang="zh-CN" b="1">
                <a:latin typeface="宋体" panose="02010600030101010101" pitchFamily="2" charset="-122"/>
                <a:ea typeface="宋体" panose="02010600030101010101" pitchFamily="2" charset="-122"/>
              </a:rPr>
              <a:t>AI</a:t>
            </a:r>
            <a:r>
              <a:rPr lang="zh-CN" altLang="en-US" b="1">
                <a:latin typeface="宋体" panose="02010600030101010101" pitchFamily="2" charset="-122"/>
                <a:ea typeface="宋体" panose="02010600030101010101" pitchFamily="2" charset="-122"/>
              </a:rPr>
              <a:t>。它是</a:t>
            </a:r>
            <a:r>
              <a:rPr lang="zh-CN" altLang="en-US" b="1" u="sng">
                <a:latin typeface="宋体" panose="02010600030101010101" pitchFamily="2" charset="-122"/>
                <a:ea typeface="宋体" panose="02010600030101010101" pitchFamily="2" charset="-122"/>
              </a:rPr>
              <a:t>研究</a:t>
            </a:r>
            <a:r>
              <a:rPr lang="zh-CN" altLang="en-US" b="1">
                <a:latin typeface="宋体" panose="02010600030101010101" pitchFamily="2" charset="-122"/>
                <a:ea typeface="宋体" panose="02010600030101010101" pitchFamily="2" charset="-122"/>
              </a:rPr>
              <a:t>、开发用于模拟、延伸和扩展人的智能的理论、方法、技术及应用系统的一门新的技术科学。</a:t>
            </a:r>
            <a:endParaRPr lang="zh-CN" altLang="en-US" b="1">
              <a:latin typeface="宋体" pitchFamily="2" charset="-122"/>
              <a:ea typeface="宋体" pitchFamily="2" charset="-122"/>
            </a:endParaRPr>
          </a:p>
          <a:p>
            <a:pPr marL="0" indent="0" fontAlgn="auto">
              <a:spcAft>
                <a:spcPct val="0"/>
              </a:spcAft>
              <a:buFont typeface="Arial" panose="020b0604020202020204" pitchFamily="34" charset="0"/>
              <a:buNone/>
            </a:pPr>
            <a:endParaRPr lang="en-US" altLang="zh-CN" sz="2800" b="1">
              <a:latin typeface="宋体" pitchFamily="2" charset="-122"/>
              <a:ea typeface="宋体" pitchFamily="2" charset="-122"/>
            </a:endParaRPr>
          </a:p>
          <a:p>
            <a:pPr marL="0" indent="0" fontAlgn="auto">
              <a:spcAft>
                <a:spcPct val="0"/>
              </a:spcAft>
              <a:buFont typeface="Arial" panose="020b0604020202020204" pitchFamily="34" charset="0"/>
              <a:buNone/>
            </a:pPr>
            <a:endParaRPr lang="en-US" altLang="zh-CN" sz="3200" b="1">
              <a:latin typeface="宋体" pitchFamily="2" charset="-122"/>
              <a:ea typeface="宋体" pitchFamily="2" charset="-122"/>
            </a:endParaRPr>
          </a:p>
          <a:p>
            <a:pPr marL="0" indent="0" fontAlgn="auto">
              <a:spcAft>
                <a:spcPct val="0"/>
              </a:spcAft>
              <a:buFont typeface="Arial" panose="020b0604020202020204" pitchFamily="34" charset="0"/>
              <a:buNone/>
            </a:pPr>
            <a:endParaRPr lang="zh-CN" altLang="en-US" sz="3200" b="1">
              <a:latin typeface="宋体" panose="02010600030101010101" pitchFamily="2" charset="-122"/>
              <a:ea typeface="宋体" panose="02010600030101010101" pitchFamily="2" charset="-122"/>
            </a:endParaRPr>
          </a:p>
        </p:txBody>
      </p:sp>
      <p:pic>
        <p:nvPicPr>
          <p:cNvPr id="9" name="图片 8"/>
          <p:cNvPicPr>
            <a:picLocks noChangeAspect="1"/>
          </p:cNvPicPr>
          <p:nvPr/>
        </p:nvPicPr>
        <p:blipFill>
          <a:blip r:embed="rId2">
            <a:extLst>
              <a:ext uri="{28A0092B-C50C-407E-A947-70E740481C1C}">
                <a14:useLocalDpi xmlns:a14="http://schemas.microsoft.com/office/drawing/2010/main" val="0"/>
              </a:ext>
            </a:extLst>
          </a:blip>
          <a:srcRect l="-2076" t="1279" r="2076" b="16885"/>
          <a:stretch>
            <a:fillRect/>
          </a:stretch>
        </p:blipFill>
        <p:spPr>
          <a:xfrm>
            <a:off x="4346532" y="1614184"/>
            <a:ext cx="4249829" cy="5124819"/>
          </a:xfrm>
          <a:prstGeom prst="rect">
            <a:avLst/>
          </a:prstGeom>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8401"/>
          <a:stretch>
            <a:fillRect/>
          </a:stretch>
        </p:blipFill>
        <p:spPr>
          <a:xfrm>
            <a:off x="0" y="1614184"/>
            <a:ext cx="4346532" cy="5190580"/>
          </a:xfrm>
          <a:prstGeom prst="rect">
            <a:avLst/>
          </a:prstGeom>
        </p:spPr>
      </p:pic>
      <p:pic>
        <p:nvPicPr>
          <p:cNvPr id="13" name="图片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3003" y="1614183"/>
            <a:ext cx="3848997" cy="5124820"/>
          </a:xfrm>
          <a:prstGeom prst="rect">
            <a:avLst/>
          </a:prstGeom>
        </p:spPr>
      </p:pic>
    </p:spTree>
  </p:cSld>
  <p:clrMapOvr>
    <a:masterClrMapping/>
  </p:clrMapOvr>
  <mc:AlternateContent>
    <mc:Choice xmlns:p14="http://schemas.microsoft.com/office/powerpoint/2010/main" Requires="p14">
      <p:transition spd="slow" p14:dur="1600">
        <p14:gallery dir="l"/>
      </p:transition>
    </mc:Choice>
    <mc:Fallback>
      <p:transition spd="slow">
        <p:fade/>
      </p:transition>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59079" y="588723"/>
            <a:ext cx="11473841" cy="5262979"/>
          </a:xfrm>
          <a:prstGeom prst="rect">
            <a:avLst/>
          </a:prstGeom>
          <a:noFill/>
        </p:spPr>
        <p:txBody>
          <a:bodyPr wrap="square" rtlCol="0">
            <a:spAutoFit/>
          </a:bodyPr>
          <a:lstStyle/>
          <a:p>
            <a:r>
              <a:rPr lang="zh-CN" altLang="en-US" sz="2800" b="1">
                <a:latin typeface="宋体" panose="02010600030101010101" pitchFamily="2" charset="-122"/>
              </a:rPr>
              <a:t>（</a:t>
            </a:r>
            <a:r>
              <a:rPr lang="en-US" altLang="zh-CN" sz="2800" b="1">
                <a:latin typeface="宋体" panose="02010600030101010101" pitchFamily="2" charset="-122"/>
              </a:rPr>
              <a:t>2</a:t>
            </a:r>
            <a:r>
              <a:rPr lang="zh-CN" altLang="en-US" sz="2800" b="1">
                <a:latin typeface="宋体" panose="02010600030101010101" pitchFamily="2" charset="-122"/>
              </a:rPr>
              <a:t>）意义</a:t>
            </a:r>
            <a:endParaRPr lang="en-US" altLang="zh-CN" sz="2800" b="1">
              <a:latin typeface="宋体" pitchFamily="2" charset="-122"/>
            </a:endParaRPr>
          </a:p>
          <a:p>
            <a:r>
              <a:rPr lang="zh-CN" altLang="zh-CN" sz="2800">
                <a:latin typeface="宋体" panose="02010600030101010101" pitchFamily="2" charset="-122"/>
              </a:rPr>
              <a:t>①</a:t>
            </a:r>
            <a:r>
              <a:rPr lang="zh-CN" altLang="en-US" sz="2800">
                <a:latin typeface="宋体" panose="02010600030101010101" pitchFamily="2" charset="-122"/>
              </a:rPr>
              <a:t>人工智能日益成为新一轮产业革命的引擎。智能机器人可以不眠不休、不计薪酬，而且效率极高。它会极大地降低生产成本，提高社会生产力，积累大量财富， 打破经济发展困局，促进经济的再一次腾飞。</a:t>
            </a:r>
            <a:endParaRPr lang="en-US" altLang="zh-CN" sz="2800">
              <a:latin typeface="宋体" pitchFamily="2" charset="-122"/>
            </a:endParaRPr>
          </a:p>
          <a:p>
            <a:r>
              <a:rPr lang="zh-CN" altLang="en-US" sz="2800">
                <a:latin typeface="宋体" panose="02010600030101010101" pitchFamily="2" charset="-122"/>
              </a:rPr>
              <a:t>②人工智能将会颠覆人们以往的生活生产方式，把人类的文明进程向前大步推进。人工智能系统将协助人类从事各种各样的活动，成为人们生活中的得力助手。它进一步解放人类的双手，让我们的生活变得更加轻松美好。</a:t>
            </a:r>
            <a:endParaRPr lang="en-US" altLang="zh-CN" sz="2800">
              <a:latin typeface="宋体" panose="02010600030101010101" pitchFamily="2" charset="-122"/>
            </a:endParaRPr>
          </a:p>
          <a:p>
            <a:r>
              <a:rPr lang="zh-CN" altLang="en-US" sz="2800">
                <a:latin typeface="宋体" panose="02010600030101010101" pitchFamily="2" charset="-122"/>
              </a:rPr>
              <a:t>（</a:t>
            </a:r>
            <a:r>
              <a:rPr lang="en-US" altLang="zh-CN" sz="2800">
                <a:latin typeface="宋体" panose="02010600030101010101" pitchFamily="2" charset="-122"/>
              </a:rPr>
              <a:t>3</a:t>
            </a:r>
            <a:r>
              <a:rPr lang="zh-CN" altLang="en-US" sz="2800">
                <a:latin typeface="宋体" panose="02010600030101010101" pitchFamily="2" charset="-122"/>
              </a:rPr>
              <a:t>）问题：但与此同时，当越来越多的劳动岗位被机器人占领，人类的工作将会愈发的向高端领域聚集，，而未来处 于生产一线的劳动者的路在哪里？人工智能会让他们 失去工作吗？随着人工智能日渐成熟，这些问题也就显得愈发严峻。 </a:t>
            </a:r>
            <a:endParaRPr lang="zh-CN" altLang="en-US" sz="2800">
              <a:latin typeface="宋体" pitchFamily="2" charset="-122"/>
            </a:endParaRPr>
          </a:p>
        </p:txBody>
      </p:sp>
    </p:spTree>
  </p:cSld>
  <p:clrMapOvr>
    <a:masterClrMapping/>
  </p:clrMapOvr>
  <mc:AlternateContent>
    <mc:Choice xmlns:p14="http://schemas.microsoft.com/office/powerpoint/2010/main" Requires="p14">
      <p:transition spd="slow" p14:dur="1200">
        <p:dissolve/>
      </p:transition>
    </mc:Choice>
    <mc:Fallback>
      <p:transition spd="slow">
        <p:dissolve/>
      </p:transition>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2"/>
          <p:cNvSpPr txBox="1">
            <a:spLocks noChangeArrowheads="1"/>
          </p:cNvSpPr>
          <p:nvPr/>
        </p:nvSpPr>
        <p:spPr>
          <a:xfrm>
            <a:off x="385330" y="172039"/>
            <a:ext cx="6403777" cy="535682"/>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fontAlgn="auto">
              <a:spcAft>
                <a:spcPct val="0"/>
              </a:spcAft>
              <a:buFontTx/>
            </a:pPr>
            <a:r>
              <a:rPr lang="zh-CN" altLang="en-US" sz="3600" b="1">
                <a:latin typeface="黑体" panose="02010609060101010101" pitchFamily="49" charset="-122"/>
                <a:ea typeface="黑体" panose="02010609060101010101" pitchFamily="49" charset="-122"/>
              </a:rPr>
              <a:t>二、航天航空技术</a:t>
            </a:r>
            <a:endParaRPr lang="en-US" altLang="zh-CN" sz="3600" b="1">
              <a:latin typeface="黑体" pitchFamily="49" charset="-122"/>
              <a:ea typeface="黑体" pitchFamily="49" charset="-122"/>
            </a:endParaRPr>
          </a:p>
          <a:p>
            <a:pPr fontAlgn="auto">
              <a:spcAft>
                <a:spcPct val="0"/>
              </a:spcAft>
              <a:buFontTx/>
            </a:pPr>
            <a:r>
              <a:rPr lang="en-US" altLang="zh-CN" b="1">
                <a:latin typeface="宋体" panose="02010600030101010101" pitchFamily="2" charset="-122"/>
                <a:ea typeface="宋体" panose="02010600030101010101" pitchFamily="2" charset="-122"/>
              </a:rPr>
              <a:t>1.</a:t>
            </a:r>
            <a:r>
              <a:rPr lang="zh-CN" altLang="en-US" b="1">
                <a:latin typeface="宋体" panose="02010600030101010101" pitchFamily="2" charset="-122"/>
                <a:ea typeface="宋体" panose="02010600030101010101" pitchFamily="2" charset="-122"/>
              </a:rPr>
              <a:t>成就</a:t>
            </a:r>
            <a:endParaRPr lang="zh-CN" altLang="en-US" b="1">
              <a:latin typeface="宋体" panose="02010600030101010101" pitchFamily="2" charset="-122"/>
              <a:ea typeface="宋体" panose="02010600030101010101" pitchFamily="2" charset="-122"/>
            </a:endParaRPr>
          </a:p>
        </p:txBody>
      </p:sp>
      <p:sp>
        <p:nvSpPr>
          <p:cNvPr id="5" name="Text Box 8"/>
          <p:cNvSpPr txBox="1">
            <a:spLocks noChangeArrowheads="1"/>
          </p:cNvSpPr>
          <p:nvPr/>
        </p:nvSpPr>
        <p:spPr bwMode="auto">
          <a:xfrm>
            <a:off x="0" y="5414582"/>
            <a:ext cx="432261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buClr>
                <a:schemeClr val="accent1"/>
              </a:buClr>
            </a:pPr>
            <a:r>
              <a:rPr lang="en-US" altLang="zh-CN"/>
              <a:t>1957</a:t>
            </a:r>
            <a:r>
              <a:rPr lang="zh-CN" altLang="en-US"/>
              <a:t>年，苏联发射了人类历史上的第一颗人造地球卫星，标志着宇航事业的开端 </a:t>
            </a:r>
            <a:endParaRPr lang="zh-CN" altLang="en-US"/>
          </a:p>
        </p:txBody>
      </p:sp>
      <p:sp>
        <p:nvSpPr>
          <p:cNvPr id="6" name="Text Box 9"/>
          <p:cNvSpPr txBox="1">
            <a:spLocks noChangeArrowheads="1"/>
          </p:cNvSpPr>
          <p:nvPr/>
        </p:nvSpPr>
        <p:spPr bwMode="auto">
          <a:xfrm>
            <a:off x="6515099" y="5300282"/>
            <a:ext cx="537036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buClr>
                <a:schemeClr val="accent1"/>
              </a:buClr>
            </a:pPr>
            <a:r>
              <a:rPr lang="en-US" altLang="zh-CN"/>
              <a:t>1961</a:t>
            </a:r>
            <a:r>
              <a:rPr lang="zh-CN" altLang="en-US"/>
              <a:t>年，苏联发射了</a:t>
            </a:r>
            <a:r>
              <a:rPr lang="zh-CN" altLang="en-US">
                <a:latin typeface="Arial" panose="020b0604020202020204" pitchFamily="34" charset="0"/>
              </a:rPr>
              <a:t>“</a:t>
            </a:r>
            <a:r>
              <a:rPr lang="zh-CN" altLang="en-US"/>
              <a:t>东方一号</a:t>
            </a:r>
            <a:r>
              <a:rPr lang="zh-CN" altLang="en-US">
                <a:latin typeface="Arial" panose="020b0604020202020204" pitchFamily="34" charset="0"/>
              </a:rPr>
              <a:t>”</a:t>
            </a:r>
            <a:r>
              <a:rPr lang="zh-CN" altLang="en-US"/>
              <a:t>载人宇宙飞船，苏联宇航员加加林成了人类第一个飞上太空的人 </a:t>
            </a:r>
            <a:endParaRPr lang="zh-CN" altLang="en-US"/>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6532" y="1318924"/>
            <a:ext cx="5370370" cy="3981358"/>
          </a:xfrm>
          <a:prstGeom prst="rect">
            <a:avLst/>
          </a:prstGeom>
        </p:spPr>
      </p:pic>
      <p:pic>
        <p:nvPicPr>
          <p:cNvPr id="9" name="Picture 4" descr="a8-010D"/>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96000" y="1318924"/>
            <a:ext cx="5546436" cy="39813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mc:Choice xmlns:p15="http://schemas.microsoft.com/office/powerpoint/2012/main" Requires="p15">
      <p:transition spd="slow" p14:dur="2000">
        <p15:prstTrans prst="fallOver"/>
      </p:transition>
    </mc:Choice>
    <mc:Fallback>
      <p:transition spd="slow">
        <p:fade/>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4"/>
          <p:cNvSpPr txBox="1">
            <a:spLocks noChangeArrowheads="1"/>
          </p:cNvSpPr>
          <p:nvPr/>
        </p:nvSpPr>
        <p:spPr bwMode="auto">
          <a:xfrm>
            <a:off x="176644" y="5427471"/>
            <a:ext cx="547908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buClr>
                <a:schemeClr val="accent1"/>
              </a:buClr>
            </a:pPr>
            <a:r>
              <a:rPr lang="en-US" altLang="zh-CN" b="1">
                <a:latin typeface="宋体" panose="02010600030101010101" pitchFamily="2" charset="-122"/>
              </a:rPr>
              <a:t>1969</a:t>
            </a:r>
            <a:r>
              <a:rPr lang="zh-CN" altLang="en-US" b="1">
                <a:latin typeface="宋体" panose="02010600030101010101" pitchFamily="2" charset="-122"/>
              </a:rPr>
              <a:t>年，“阿波罗</a:t>
            </a:r>
            <a:r>
              <a:rPr lang="en-US" altLang="zh-CN" b="1">
                <a:latin typeface="宋体" panose="02010600030101010101" pitchFamily="2" charset="-122"/>
              </a:rPr>
              <a:t>11</a:t>
            </a:r>
            <a:r>
              <a:rPr lang="zh-CN" altLang="en-US" b="1">
                <a:latin typeface="宋体" panose="02010600030101010101" pitchFamily="2" charset="-122"/>
              </a:rPr>
              <a:t>号”登月飞船成功在月球上着陆，宇航员阿姆斯特朗和奥尔德登上月球 </a:t>
            </a:r>
            <a:endParaRPr lang="zh-CN" altLang="en-US" b="1">
              <a:latin typeface="宋体" pitchFamily="2" charset="-122"/>
            </a:endParaRPr>
          </a:p>
        </p:txBody>
      </p:sp>
      <p:pic>
        <p:nvPicPr>
          <p:cNvPr id="3" name="Picture 5" descr="1706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6644" y="152399"/>
            <a:ext cx="5382491" cy="51365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Shuttle_profiles[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559134" y="152399"/>
            <a:ext cx="6632865" cy="5063837"/>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5840818" y="5216236"/>
            <a:ext cx="617453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b="1">
                <a:latin typeface="Arial" panose="020b0604020202020204" pitchFamily="34" charset="0"/>
              </a:rPr>
              <a:t>  </a:t>
            </a:r>
            <a:r>
              <a:rPr lang="zh-CN" altLang="en-US" b="1">
                <a:latin typeface="Arial" panose="020b0604020202020204" pitchFamily="34" charset="0"/>
              </a:rPr>
              <a:t>美国航天飞机“哥伦比亚”号、“挑战者”号 </a:t>
            </a:r>
            <a:r>
              <a:rPr lang="en-US" altLang="zh-CN" b="1">
                <a:latin typeface="Arial" panose="020b0604020202020204" pitchFamily="34" charset="0"/>
              </a:rPr>
              <a:t>,“</a:t>
            </a:r>
            <a:r>
              <a:rPr lang="zh-CN" altLang="en-US" b="1">
                <a:latin typeface="Arial" panose="020b0604020202020204" pitchFamily="34" charset="0"/>
              </a:rPr>
              <a:t>发现”号</a:t>
            </a:r>
            <a:r>
              <a:rPr lang="en-US" altLang="zh-CN" b="1">
                <a:latin typeface="Arial" panose="020b0604020202020204" pitchFamily="34" charset="0"/>
              </a:rPr>
              <a:t>,“</a:t>
            </a:r>
            <a:r>
              <a:rPr lang="zh-CN" altLang="en-US" b="1">
                <a:latin typeface="Arial" panose="020b0604020202020204" pitchFamily="34" charset="0"/>
              </a:rPr>
              <a:t>阿特兰蒂斯”</a:t>
            </a:r>
            <a:r>
              <a:rPr lang="en-US" altLang="zh-CN" b="1">
                <a:latin typeface="Arial" panose="020b0604020202020204" pitchFamily="34" charset="0"/>
              </a:rPr>
              <a:t>,“</a:t>
            </a:r>
            <a:r>
              <a:rPr lang="zh-CN" altLang="en-US" b="1">
                <a:latin typeface="Arial" panose="020b0604020202020204" pitchFamily="34" charset="0"/>
              </a:rPr>
              <a:t>奋进号” 。航天飞机是可重复使用的往返与地球和近地轨道之间的航天器。</a:t>
            </a:r>
            <a:endParaRPr lang="zh-CN" altLang="en-US" b="1">
              <a:latin typeface="Arial" pitchFamily="34" charset="0"/>
            </a:endParaRPr>
          </a:p>
        </p:txBody>
      </p:sp>
    </p:spTree>
  </p:cSld>
  <p:clrMapOvr>
    <a:masterClrMapping/>
  </p:clrMapOvr>
  <p:transition spd="med">
    <p:pull/>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3"/>
          <p:cNvSpPr txBox="1">
            <a:spLocks noChangeArrowheads="1"/>
          </p:cNvSpPr>
          <p:nvPr/>
        </p:nvSpPr>
        <p:spPr>
          <a:xfrm>
            <a:off x="0" y="135082"/>
            <a:ext cx="11982594" cy="1589809"/>
          </a:xfrm>
          <a:prstGeom prst="rect">
            <a:avLst/>
          </a:prstGeom>
        </p:spPr>
        <p:txBody>
          <a:bodyPr/>
          <a:lst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a:lstStyle>
          <a:p>
            <a:pPr marL="0" indent="0" fontAlgn="auto">
              <a:spcAft>
                <a:spcPct val="0"/>
              </a:spcAft>
              <a:buNone/>
            </a:pPr>
            <a:r>
              <a:rPr lang="zh-CN" altLang="en-US" sz="3600" b="1"/>
              <a:t>中国的航天事业</a:t>
            </a:r>
            <a:endParaRPr lang="zh-CN" altLang="en-US" sz="3600" b="1"/>
          </a:p>
          <a:p>
            <a:pPr fontAlgn="auto">
              <a:spcAft>
                <a:spcPct val="0"/>
              </a:spcAft>
              <a:buFont typeface="Wingdings" panose="05000000000000000000" pitchFamily="2" charset="2"/>
              <a:buNone/>
            </a:pPr>
            <a:r>
              <a:rPr lang="zh-CN" altLang="en-US"/>
              <a:t>         </a:t>
            </a:r>
            <a:r>
              <a:rPr lang="en-US" altLang="zh-CN"/>
              <a:t>2003</a:t>
            </a:r>
            <a:r>
              <a:rPr lang="zh-CN" altLang="en-US"/>
              <a:t>年</a:t>
            </a:r>
            <a:r>
              <a:rPr lang="en-US" altLang="zh-CN"/>
              <a:t>10</a:t>
            </a:r>
            <a:r>
              <a:rPr lang="zh-CN" altLang="en-US"/>
              <a:t>月</a:t>
            </a:r>
            <a:r>
              <a:rPr lang="en-US" altLang="zh-CN"/>
              <a:t>15</a:t>
            </a:r>
            <a:r>
              <a:rPr lang="zh-CN" altLang="en-US"/>
              <a:t>日，中国自行研制的</a:t>
            </a:r>
            <a:r>
              <a:rPr lang="zh-CN" altLang="en-US">
                <a:latin typeface="Arial" panose="020b0604020202020204" pitchFamily="34" charset="0"/>
              </a:rPr>
              <a:t>“</a:t>
            </a:r>
            <a:r>
              <a:rPr lang="zh-CN" altLang="en-US"/>
              <a:t>神舟</a:t>
            </a:r>
            <a:r>
              <a:rPr lang="zh-CN" altLang="en-US">
                <a:latin typeface="Arial" panose="020b0604020202020204" pitchFamily="34" charset="0"/>
              </a:rPr>
              <a:t>”</a:t>
            </a:r>
            <a:r>
              <a:rPr lang="zh-CN" altLang="en-US"/>
              <a:t>五号载人航天飞船成功发射并于次日安全返回地面，使我国成为</a:t>
            </a:r>
            <a:r>
              <a:rPr lang="zh-CN" altLang="en-US" b="1">
                <a:solidFill>
                  <a:srgbClr val="FF6600"/>
                </a:solidFill>
              </a:rPr>
              <a:t>世界上第三个掌握载人航天技术的国家</a:t>
            </a:r>
            <a:r>
              <a:rPr lang="zh-CN" altLang="en-US"/>
              <a:t> 。</a:t>
            </a:r>
            <a:endParaRPr lang="zh-CN" altLang="en-US"/>
          </a:p>
        </p:txBody>
      </p:sp>
      <p:pic>
        <p:nvPicPr>
          <p:cNvPr id="3" name="Picture 2" descr="tu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9406" y="1724891"/>
            <a:ext cx="3457719" cy="3699164"/>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nvSpPr>
        <p:spPr>
          <a:xfrm>
            <a:off x="353291" y="5621482"/>
            <a:ext cx="3065318" cy="369332"/>
          </a:xfrm>
          <a:prstGeom prst="rect">
            <a:avLst/>
          </a:prstGeom>
          <a:noFill/>
        </p:spPr>
        <p:txBody>
          <a:bodyPr wrap="square" rtlCol="0">
            <a:spAutoFit/>
          </a:bodyPr>
          <a:lstStyle/>
          <a:p>
            <a:r>
              <a:rPr lang="zh-CN" altLang="en-US" b="1"/>
              <a:t>中国航空飞天第一人杨利伟</a:t>
            </a:r>
            <a:endParaRPr lang="zh-CN" altLang="en-US" b="1"/>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4750" y="1724891"/>
            <a:ext cx="4203123" cy="3699164"/>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17873" y="1724891"/>
            <a:ext cx="4203123" cy="3699164"/>
          </a:xfrm>
          <a:prstGeom prst="rect">
            <a:avLst/>
          </a:prstGeom>
        </p:spPr>
      </p:pic>
    </p:spTree>
  </p:cSld>
  <p:clrMapOvr>
    <a:masterClrMapping/>
  </p:clrMapOvr>
  <mc:AlternateContent>
    <mc:Choice xmlns:p14="http://schemas.microsoft.com/office/powerpoint/2010/main" Requires="p14">
      <p:transition spd="slow" p14:dur="1250">
        <p14:switch dir="r"/>
      </p:transition>
    </mc:Choice>
    <mc:Fallback>
      <p:transition spd="slow">
        <p:fade/>
      </p:transition>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6258" name="Rectangle 2"/>
          <p:cNvSpPr>
            <a:spLocks noGrp="1" noChangeArrowheads="1"/>
          </p:cNvSpPr>
          <p:nvPr>
            <p:ph type="title"/>
          </p:nvPr>
        </p:nvSpPr>
        <p:spPr>
          <a:xfrm>
            <a:off x="1635846" y="817201"/>
            <a:ext cx="7993062" cy="793389"/>
          </a:xfrm>
        </p:spPr>
        <p:txBody>
          <a:bodyPr/>
          <a:lstStyle/>
          <a:p>
            <a:r>
              <a:rPr lang="en-US" altLang="zh-CN" sz="4000" b="1"/>
              <a:t>2.</a:t>
            </a:r>
            <a:r>
              <a:rPr lang="zh-CN" altLang="en-US" sz="4000" b="1"/>
              <a:t> 方向发展 </a:t>
            </a:r>
            <a:endParaRPr lang="zh-CN" altLang="en-US" sz="4000" b="1"/>
          </a:p>
        </p:txBody>
      </p:sp>
      <p:sp>
        <p:nvSpPr>
          <p:cNvPr id="96260" name="Rectangle 4"/>
          <p:cNvSpPr>
            <a:spLocks noRot="1" noChangeArrowheads="1"/>
          </p:cNvSpPr>
          <p:nvPr/>
        </p:nvSpPr>
        <p:spPr bwMode="auto">
          <a:xfrm>
            <a:off x="2127250" y="2359026"/>
            <a:ext cx="8540750" cy="449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20000"/>
              </a:spcBef>
              <a:buFontTx/>
              <a:buBlip>
                <a:blip r:embed="rId2"/>
              </a:buBlip>
            </a:pPr>
            <a:r>
              <a:rPr kumimoji="1" lang="zh-CN" altLang="en-US" sz="3600">
                <a:latin typeface="Times New Roman" panose="02020603050405020304" pitchFamily="18" charset="0"/>
              </a:rPr>
              <a:t>太空旅游 </a:t>
            </a:r>
            <a:endParaRPr kumimoji="1" lang="zh-CN" altLang="en-US" sz="3600">
              <a:latin typeface="Times New Roman" pitchFamily="18" charset="0"/>
            </a:endParaRPr>
          </a:p>
          <a:p>
            <a:pPr>
              <a:spcBef>
                <a:spcPct val="20000"/>
              </a:spcBef>
              <a:buFontTx/>
              <a:buBlip>
                <a:blip r:embed="rId2"/>
              </a:buBlip>
            </a:pPr>
            <a:r>
              <a:rPr kumimoji="1" lang="zh-CN" altLang="en-US" sz="3600">
                <a:latin typeface="Times New Roman" panose="02020603050405020304" pitchFamily="18" charset="0"/>
              </a:rPr>
              <a:t>国际空间站 </a:t>
            </a:r>
            <a:endParaRPr kumimoji="1" lang="zh-CN" altLang="en-US" sz="3600">
              <a:latin typeface="Times New Roman" panose="02020603050405020304" pitchFamily="18" charset="0"/>
            </a:endParaRPr>
          </a:p>
          <a:p>
            <a:pPr>
              <a:spcBef>
                <a:spcPct val="20000"/>
              </a:spcBef>
              <a:buFontTx/>
              <a:buBlip>
                <a:blip r:embed="rId2"/>
              </a:buBlip>
            </a:pPr>
            <a:r>
              <a:rPr kumimoji="1" lang="zh-CN" altLang="en-US" sz="3600">
                <a:latin typeface="Times New Roman" panose="02020603050405020304" pitchFamily="18" charset="0"/>
              </a:rPr>
              <a:t>天基航天 </a:t>
            </a:r>
            <a:endParaRPr kumimoji="1" lang="zh-CN" altLang="en-US" sz="3600">
              <a:latin typeface="Times New Roman" panose="02020603050405020304" pitchFamily="18" charset="0"/>
            </a:endParaRPr>
          </a:p>
          <a:p>
            <a:pPr>
              <a:spcBef>
                <a:spcPct val="20000"/>
              </a:spcBef>
              <a:buFontTx/>
              <a:buBlip>
                <a:blip r:embed="rId2"/>
              </a:buBlip>
            </a:pPr>
            <a:r>
              <a:rPr kumimoji="1" lang="zh-CN" altLang="en-US" sz="3600">
                <a:latin typeface="Times New Roman" panose="02020603050405020304" pitchFamily="18" charset="0"/>
              </a:rPr>
              <a:t>月球基地</a:t>
            </a:r>
            <a:endParaRPr kumimoji="1" lang="zh-CN" altLang="en-US" sz="3600">
              <a:latin typeface="Times New Roman" panose="02020603050405020304" pitchFamily="18" charset="0"/>
            </a:endParaRPr>
          </a:p>
          <a:p>
            <a:pPr>
              <a:spcBef>
                <a:spcPct val="20000"/>
              </a:spcBef>
              <a:buFontTx/>
              <a:buBlip>
                <a:blip r:embed="rId2"/>
              </a:buBlip>
            </a:pPr>
            <a:r>
              <a:rPr kumimoji="1" lang="zh-CN" altLang="en-US" sz="3600">
                <a:latin typeface="Times New Roman" panose="02020603050405020304" pitchFamily="18" charset="0"/>
              </a:rPr>
              <a:t>载人火星登陆 </a:t>
            </a:r>
            <a:endParaRPr kumimoji="1" lang="zh-CN" altLang="en-US" sz="3600">
              <a:latin typeface="Times New Roman" panose="02020603050405020304" pitchFamily="18" charset="0"/>
            </a:endParaRPr>
          </a:p>
        </p:txBody>
      </p:sp>
      <p:pic>
        <p:nvPicPr>
          <p:cNvPr id="96261" name="Picture 5" descr="尤利西斯太阳观测卫星"/>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808662" y="2036618"/>
            <a:ext cx="6172055" cy="38342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mc:Choice xmlns:p15="http://schemas.microsoft.com/office/powerpoint/2012/main" Requires="p15">
      <p:transition spd="slow" p14:dur="3250">
        <p15:prstTrans prst="origami"/>
      </p:transition>
    </mc:Choice>
    <mc:Fallback>
      <p:transition spd="slow">
        <p:fade/>
      </p:transition>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3"/>
          <p:cNvSpPr txBox="1">
            <a:spLocks noChangeArrowheads="1"/>
          </p:cNvSpPr>
          <p:nvPr/>
        </p:nvSpPr>
        <p:spPr>
          <a:xfrm>
            <a:off x="304800" y="132630"/>
            <a:ext cx="7772400" cy="690562"/>
          </a:xfrm>
          <a:prstGeom prst="rect">
            <a:avLst/>
          </a:prstGeom>
        </p:spPr>
        <p:txBody>
          <a:bodyPr/>
          <a:lst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a:lstStyle>
          <a:p>
            <a:pPr marL="0" indent="0" fontAlgn="auto">
              <a:spcAft>
                <a:spcPct val="0"/>
              </a:spcAft>
              <a:buNone/>
            </a:pPr>
            <a:r>
              <a:rPr lang="en-US" altLang="zh-CN" sz="3600" b="1"/>
              <a:t>3.</a:t>
            </a:r>
            <a:r>
              <a:rPr lang="zh-CN" altLang="en-US" sz="3600" b="1"/>
              <a:t>航天事业的意义</a:t>
            </a:r>
            <a:endParaRPr lang="zh-CN" altLang="en-US" sz="3600" b="1"/>
          </a:p>
        </p:txBody>
      </p:sp>
      <p:sp>
        <p:nvSpPr>
          <p:cNvPr id="3" name="Text Box 4"/>
          <p:cNvSpPr txBox="1">
            <a:spLocks noChangeArrowheads="1"/>
          </p:cNvSpPr>
          <p:nvPr/>
        </p:nvSpPr>
        <p:spPr bwMode="auto">
          <a:xfrm>
            <a:off x="160193" y="745920"/>
            <a:ext cx="11622232"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3200"/>
              <a:t>      </a:t>
            </a:r>
            <a:r>
              <a:rPr lang="zh-CN" altLang="en-US" sz="2000" b="1"/>
              <a:t>航天事业的发展为人类的生存和发展开辟了新的天地。各种民用、军用卫星陆续升空，广泛运用于</a:t>
            </a:r>
            <a:r>
              <a:rPr lang="zh-CN" altLang="en-US" sz="2000" b="1">
                <a:solidFill>
                  <a:srgbClr val="FF6600"/>
                </a:solidFill>
              </a:rPr>
              <a:t>气象、资源勘测、通讯</a:t>
            </a:r>
            <a:r>
              <a:rPr lang="zh-CN" altLang="en-US" sz="2000" b="1"/>
              <a:t>等许多领域，航天技术对于促进国民经济的发展有重大的意义。</a:t>
            </a:r>
            <a:endParaRPr lang="zh-CN" altLang="en-US" sz="2000" b="1"/>
          </a:p>
        </p:txBody>
      </p:sp>
      <p:sp>
        <p:nvSpPr>
          <p:cNvPr id="4" name="Text Box 5"/>
          <p:cNvSpPr txBox="1">
            <a:spLocks noChangeArrowheads="1"/>
          </p:cNvSpPr>
          <p:nvPr/>
        </p:nvSpPr>
        <p:spPr bwMode="auto">
          <a:xfrm>
            <a:off x="2387600" y="1744121"/>
            <a:ext cx="7416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latin typeface="华文行楷" panose="02010800040101010101" pitchFamily="2" charset="-122"/>
                <a:ea typeface="华文行楷" panose="02010800040101010101" pitchFamily="2" charset="-122"/>
              </a:rPr>
              <a:t>航天事业也充满艰险的挑战！ </a:t>
            </a:r>
            <a:endParaRPr lang="zh-CN" altLang="en-US" sz="3600" b="1">
              <a:latin typeface="华文行楷" pitchFamily="2" charset="-122"/>
              <a:ea typeface="华文行楷" pitchFamily="2" charset="-122"/>
            </a:endParaRPr>
          </a:p>
        </p:txBody>
      </p:sp>
      <p:pic>
        <p:nvPicPr>
          <p:cNvPr id="5" name="Picture 2" descr="太空垃圾"/>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97336" y="2385471"/>
            <a:ext cx="5469082" cy="32053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废弃卫星"/>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8926" y="2385470"/>
            <a:ext cx="5202383" cy="317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4"/>
          <p:cNvSpPr txBox="1">
            <a:spLocks noChangeArrowheads="1"/>
          </p:cNvSpPr>
          <p:nvPr/>
        </p:nvSpPr>
        <p:spPr bwMode="auto">
          <a:xfrm>
            <a:off x="2299855" y="5559584"/>
            <a:ext cx="16065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楷体_GB2312" pitchFamily="49" charset="-122"/>
              </a:defRPr>
            </a:lvl1pPr>
            <a:lvl2pPr marL="742950" indent="-285750" eaLnBrk="0" hangingPunct="0">
              <a:defRPr sz="2400">
                <a:solidFill>
                  <a:schemeClr val="tx1"/>
                </a:solidFill>
                <a:latin typeface="Arial" panose="020b0604020202020204" pitchFamily="34" charset="0"/>
                <a:ea typeface="楷体_GB2312" pitchFamily="49" charset="-122"/>
              </a:defRPr>
            </a:lvl2pPr>
            <a:lvl3pPr marL="1143000" indent="-228600" eaLnBrk="0" hangingPunct="0">
              <a:defRPr sz="2400">
                <a:solidFill>
                  <a:schemeClr val="tx1"/>
                </a:solidFill>
                <a:latin typeface="Arial" panose="020b0604020202020204" pitchFamily="34" charset="0"/>
                <a:ea typeface="楷体_GB2312" pitchFamily="49" charset="-122"/>
              </a:defRPr>
            </a:lvl3pPr>
            <a:lvl4pPr marL="1600200" indent="-228600" eaLnBrk="0" hangingPunct="0">
              <a:defRPr sz="2400">
                <a:solidFill>
                  <a:schemeClr val="tx1"/>
                </a:solidFill>
                <a:latin typeface="Arial" panose="020b0604020202020204" pitchFamily="34" charset="0"/>
                <a:ea typeface="楷体_GB2312" pitchFamily="49" charset="-122"/>
              </a:defRPr>
            </a:lvl4pPr>
            <a:lvl5pPr marL="2057400" indent="-228600" eaLnBrk="0" hangingPunct="0">
              <a:defRPr sz="2400">
                <a:solidFill>
                  <a:schemeClr val="tx1"/>
                </a:solidFill>
                <a:latin typeface="Arial" panose="020b0604020202020204" pitchFamily="34" charset="0"/>
                <a:ea typeface="楷体_GB2312" pitchFamily="49"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楷体_GB2312" pitchFamily="49"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楷体_GB2312" pitchFamily="49"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楷体_GB2312" pitchFamily="49"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楷体_GB2312" pitchFamily="49" charset="-122"/>
              </a:defRPr>
            </a:lvl9pPr>
          </a:lstStyle>
          <a:p>
            <a:pPr eaLnBrk="1" hangingPunct="1"/>
            <a:r>
              <a:rPr lang="zh-CN" altLang="en-US" sz="2800">
                <a:ea typeface="隶书" panose="02010509060101010101" pitchFamily="49" charset="-122"/>
              </a:rPr>
              <a:t>废弃卫星</a:t>
            </a:r>
            <a:endParaRPr lang="zh-CN" altLang="en-US" sz="2800">
              <a:ea typeface="隶书" pitchFamily="49" charset="-122"/>
            </a:endParaRPr>
          </a:p>
        </p:txBody>
      </p:sp>
      <p:sp>
        <p:nvSpPr>
          <p:cNvPr id="8" name="Text Box 5"/>
          <p:cNvSpPr txBox="1">
            <a:spLocks noChangeArrowheads="1"/>
          </p:cNvSpPr>
          <p:nvPr/>
        </p:nvSpPr>
        <p:spPr bwMode="auto">
          <a:xfrm>
            <a:off x="8197850" y="5590771"/>
            <a:ext cx="16065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楷体_GB2312" pitchFamily="49" charset="-122"/>
              </a:defRPr>
            </a:lvl1pPr>
            <a:lvl2pPr marL="742950" indent="-285750" eaLnBrk="0" hangingPunct="0">
              <a:defRPr sz="2400">
                <a:solidFill>
                  <a:schemeClr val="tx1"/>
                </a:solidFill>
                <a:latin typeface="Arial" panose="020b0604020202020204" pitchFamily="34" charset="0"/>
                <a:ea typeface="楷体_GB2312" pitchFamily="49" charset="-122"/>
              </a:defRPr>
            </a:lvl2pPr>
            <a:lvl3pPr marL="1143000" indent="-228600" eaLnBrk="0" hangingPunct="0">
              <a:defRPr sz="2400">
                <a:solidFill>
                  <a:schemeClr val="tx1"/>
                </a:solidFill>
                <a:latin typeface="Arial" panose="020b0604020202020204" pitchFamily="34" charset="0"/>
                <a:ea typeface="楷体_GB2312" pitchFamily="49" charset="-122"/>
              </a:defRPr>
            </a:lvl3pPr>
            <a:lvl4pPr marL="1600200" indent="-228600" eaLnBrk="0" hangingPunct="0">
              <a:defRPr sz="2400">
                <a:solidFill>
                  <a:schemeClr val="tx1"/>
                </a:solidFill>
                <a:latin typeface="Arial" panose="020b0604020202020204" pitchFamily="34" charset="0"/>
                <a:ea typeface="楷体_GB2312" pitchFamily="49" charset="-122"/>
              </a:defRPr>
            </a:lvl4pPr>
            <a:lvl5pPr marL="2057400" indent="-228600" eaLnBrk="0" hangingPunct="0">
              <a:defRPr sz="2400">
                <a:solidFill>
                  <a:schemeClr val="tx1"/>
                </a:solidFill>
                <a:latin typeface="Arial" panose="020b0604020202020204" pitchFamily="34" charset="0"/>
                <a:ea typeface="楷体_GB2312" pitchFamily="49"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楷体_GB2312" pitchFamily="49"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楷体_GB2312" pitchFamily="49"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楷体_GB2312" pitchFamily="49"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楷体_GB2312" pitchFamily="49" charset="-122"/>
              </a:defRPr>
            </a:lvl9pPr>
          </a:lstStyle>
          <a:p>
            <a:pPr eaLnBrk="1" hangingPunct="1"/>
            <a:r>
              <a:rPr lang="zh-CN" altLang="en-US" sz="2800">
                <a:ea typeface="隶书" panose="02010509060101010101" pitchFamily="49" charset="-122"/>
              </a:rPr>
              <a:t>太空垃圾</a:t>
            </a:r>
            <a:endParaRPr lang="zh-CN" altLang="en-US" sz="2800">
              <a:ea typeface="隶书" panose="02010509060101010101" pitchFamily="49"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par>
                                <p:cTn id="10" presetID="8"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amond(in)">
                                      <p:cBhvr>
                                        <p:cTn id="12" dur="2000"/>
                                        <p:tgtEl>
                                          <p:spTgt spid="6"/>
                                        </p:tgtEl>
                                      </p:cBhvr>
                                    </p:animEffect>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2000"/>
                                        <p:tgtEl>
                                          <p:spTgt spid="5"/>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diamond(in)">
                                      <p:cBhvr>
                                        <p:cTn id="18" dur="2000"/>
                                        <p:tgtEl>
                                          <p:spTgt spid="7"/>
                                        </p:tgtEl>
                                      </p:cBhvr>
                                    </p:animEffect>
                                  </p:childTnLst>
                                </p:cTn>
                              </p:par>
                              <p:par>
                                <p:cTn id="19" presetID="8"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diamond(in)">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2"/>
          <p:cNvSpPr txBox="1">
            <a:spLocks noChangeArrowheads="1"/>
          </p:cNvSpPr>
          <p:nvPr/>
        </p:nvSpPr>
        <p:spPr>
          <a:xfrm>
            <a:off x="265401" y="203212"/>
            <a:ext cx="11661198" cy="1386598"/>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fontAlgn="auto">
              <a:spcAft>
                <a:spcPct val="0"/>
              </a:spcAft>
              <a:buFontTx/>
            </a:pPr>
            <a:r>
              <a:rPr lang="zh-CN" altLang="en-US" sz="3600" b="1">
                <a:latin typeface="黑体" panose="02010609060101010101" pitchFamily="49" charset="-122"/>
                <a:ea typeface="黑体" panose="02010609060101010101" pitchFamily="49" charset="-122"/>
              </a:rPr>
              <a:t>三、海洋技术</a:t>
            </a:r>
            <a:endParaRPr lang="en-US" altLang="zh-CN" sz="3600" b="1">
              <a:latin typeface="黑体" panose="02010609060101010101" pitchFamily="49" charset="-122"/>
              <a:ea typeface="黑体" panose="02010609060101010101" pitchFamily="49" charset="-122"/>
            </a:endParaRPr>
          </a:p>
          <a:p>
            <a:pPr fontAlgn="auto">
              <a:spcAft>
                <a:spcPct val="0"/>
              </a:spcAft>
              <a:buFontTx/>
            </a:pPr>
            <a:r>
              <a:rPr lang="en-US" altLang="zh-CN" sz="2400" b="1">
                <a:latin typeface="宋体" panose="02010600030101010101" pitchFamily="2" charset="-122"/>
                <a:ea typeface="宋体" panose="02010600030101010101" pitchFamily="2" charset="-122"/>
              </a:rPr>
              <a:t>1.</a:t>
            </a:r>
            <a:r>
              <a:rPr lang="zh-CN" altLang="en-US" sz="2400" b="1">
                <a:latin typeface="宋体" panose="02010600030101010101" pitchFamily="2" charset="-122"/>
                <a:ea typeface="宋体" panose="02010600030101010101" pitchFamily="2" charset="-122"/>
              </a:rPr>
              <a:t>概念：也叫海洋工程，是一门以综合高效开发海洋资源为目的的高技术，包括深海挖掘、海水淡化以及对海洋中的生物资源、矿物资源、化学资源、动力资源等的开发利用方面的技术。</a:t>
            </a:r>
            <a:endParaRPr lang="en-US" altLang="zh-CN" sz="2400" b="1">
              <a:latin typeface="宋体" pitchFamily="2" charset="-122"/>
              <a:ea typeface="宋体" pitchFamily="2" charset="-122"/>
            </a:endParaRPr>
          </a:p>
          <a:p>
            <a:pPr fontAlgn="auto">
              <a:spcAft>
                <a:spcPct val="0"/>
              </a:spcAft>
              <a:buFontTx/>
            </a:pPr>
            <a:r>
              <a:rPr lang="en-US" altLang="zh-CN" sz="2400" b="1">
                <a:latin typeface="宋体" panose="02010600030101010101" pitchFamily="2" charset="-122"/>
                <a:ea typeface="宋体" panose="02010600030101010101" pitchFamily="2" charset="-122"/>
              </a:rPr>
              <a:t>2.</a:t>
            </a:r>
            <a:r>
              <a:rPr lang="zh-CN" altLang="en-US" sz="2400" b="1">
                <a:latin typeface="宋体" panose="02010600030101010101" pitchFamily="2" charset="-122"/>
                <a:ea typeface="宋体" panose="02010600030101010101" pitchFamily="2" charset="-122"/>
              </a:rPr>
              <a:t>成就</a:t>
            </a:r>
            <a:endParaRPr lang="zh-CN" altLang="en-US" sz="2400" b="1">
              <a:latin typeface="宋体" panose="02010600030101010101" pitchFamily="2" charset="-122"/>
              <a:ea typeface="宋体" panose="02010600030101010101" pitchFamily="2" charset="-122"/>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64381" y="2067790"/>
            <a:ext cx="5962217" cy="4447310"/>
          </a:xfrm>
          <a:prstGeom prst="rect">
            <a:avLst/>
          </a:prstGeom>
        </p:spPr>
      </p:pic>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140526"/>
            <a:ext cx="5962217" cy="4374574"/>
          </a:xfrm>
          <a:prstGeom prst="rect">
            <a:avLst/>
          </a:prstGeom>
        </p:spPr>
      </p:pic>
    </p:spTree>
  </p:cSld>
  <p:clrMapOvr>
    <a:masterClrMapping/>
  </p:clrMapOvr>
  <p:transition spd="slow">
    <p:wipe/>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0834" y="1153390"/>
            <a:ext cx="5985166" cy="295465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第二次世界大战期间，（美国）新墨西哥沙漠地带的一声爆炸标志了人类对原子动力的利用。将原子弹投在广岛和长崎是这一动力首次用于军事目的。今天，原子动力已用于其他许多目的，如核动力船、生物医学研究、医学诊断和治疗以及核动力厂。</a:t>
            </a:r>
            <a:endParaRPr lang="en-US" altLang="zh-CN" sz="2400" b="1">
              <a:latin typeface="楷体" pitchFamily="49" charset="-122"/>
              <a:ea typeface="楷体" pitchFamily="49" charset="-122"/>
            </a:endParaRPr>
          </a:p>
          <a:p>
            <a:pPr algn="r"/>
            <a:r>
              <a:rPr lang="en-US" altLang="zh-CN"/>
              <a:t>——</a:t>
            </a:r>
            <a:r>
              <a:rPr lang="zh-CN" altLang="en-US"/>
              <a:t>（美）斯塔夫里阿诺斯</a:t>
            </a:r>
            <a:r>
              <a:rPr lang="en-US" altLang="zh-CN"/>
              <a:t>《</a:t>
            </a:r>
            <a:r>
              <a:rPr lang="zh-CN" altLang="en-US"/>
              <a:t>全球通史</a:t>
            </a:r>
            <a:r>
              <a:rPr lang="en-US" altLang="zh-CN"/>
              <a:t>》</a:t>
            </a:r>
            <a:endParaRPr lang="zh-CN" altLang="en-US"/>
          </a:p>
        </p:txBody>
      </p:sp>
      <p:sp>
        <p:nvSpPr>
          <p:cNvPr id="4" name="Rectangle 2"/>
          <p:cNvSpPr txBox="1">
            <a:spLocks noChangeArrowheads="1"/>
          </p:cNvSpPr>
          <p:nvPr/>
        </p:nvSpPr>
        <p:spPr>
          <a:xfrm>
            <a:off x="385330" y="172039"/>
            <a:ext cx="4224249" cy="535682"/>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fontAlgn="auto">
              <a:spcAft>
                <a:spcPct val="0"/>
              </a:spcAft>
              <a:buFontTx/>
            </a:pPr>
            <a:r>
              <a:rPr lang="zh-CN" altLang="en-US" sz="3600" b="1">
                <a:latin typeface="黑体" panose="02010609060101010101" pitchFamily="49" charset="-122"/>
                <a:ea typeface="黑体" panose="02010609060101010101" pitchFamily="49" charset="-122"/>
              </a:rPr>
              <a:t>四、原子能技术</a:t>
            </a:r>
            <a:endParaRPr lang="zh-CN" altLang="en-US" sz="3600" b="1">
              <a:latin typeface="黑体" panose="02010609060101010101" pitchFamily="49" charset="-122"/>
              <a:ea typeface="黑体" panose="02010609060101010101" pitchFamily="49" charset="-122"/>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75927" y="172038"/>
            <a:ext cx="6350000" cy="5064979"/>
          </a:xfrm>
          <a:prstGeom prst="rect">
            <a:avLst/>
          </a:prstGeom>
        </p:spPr>
      </p:pic>
      <p:sp>
        <p:nvSpPr>
          <p:cNvPr id="7" name="文本框 6"/>
          <p:cNvSpPr txBox="1"/>
          <p:nvPr/>
        </p:nvSpPr>
        <p:spPr>
          <a:xfrm>
            <a:off x="305016" y="4426526"/>
            <a:ext cx="5596802" cy="954107"/>
          </a:xfrm>
          <a:prstGeom prst="rect">
            <a:avLst/>
          </a:prstGeom>
          <a:noFill/>
        </p:spPr>
        <p:txBody>
          <a:bodyPr wrap="square" rtlCol="0">
            <a:spAutoFit/>
          </a:bodyPr>
          <a:lstStyle/>
          <a:p>
            <a:r>
              <a:rPr lang="zh-CN" altLang="en-US" sz="2800" b="1">
                <a:solidFill>
                  <a:srgbClr val="C00000"/>
                </a:solidFill>
                <a:latin typeface="宋体" panose="02010600030101010101" pitchFamily="2" charset="-122"/>
              </a:rPr>
              <a:t>结合材料，请思考原子能时代给 人类生活带来怎样的变化？</a:t>
            </a:r>
            <a:endParaRPr lang="zh-CN" altLang="en-US" sz="2800" b="1">
              <a:solidFill>
                <a:srgbClr val="C00000"/>
              </a:solidFill>
              <a:latin typeface="宋体" pitchFamily="2" charset="-122"/>
            </a:endParaRPr>
          </a:p>
        </p:txBody>
      </p:sp>
    </p:spTree>
  </p:cSld>
  <p:clrMapOvr>
    <a:masterClrMapping/>
  </p:clrMapOvr>
  <mc:AlternateContent>
    <mc:Choice xmlns:p14="http://schemas.microsoft.com/office/powerpoint/2010/main" Requires="p14">
      <p:transition spd="slow" p14:dur="3400">
        <p14:reveal/>
      </p:transition>
    </mc:Choice>
    <mc:Fallback>
      <p:transition spd="slow">
        <p:fade/>
      </p:transition>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2"/>
          <p:cNvSpPr txBox="1">
            <a:spLocks noChangeArrowheads="1"/>
          </p:cNvSpPr>
          <p:nvPr/>
        </p:nvSpPr>
        <p:spPr>
          <a:xfrm>
            <a:off x="385330" y="172039"/>
            <a:ext cx="7418243" cy="535682"/>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fontAlgn="auto">
              <a:spcAft>
                <a:spcPct val="0"/>
              </a:spcAft>
              <a:buFontTx/>
            </a:pPr>
            <a:r>
              <a:rPr lang="zh-CN" altLang="en-US" sz="3600" b="1">
                <a:latin typeface="黑体" panose="02010609060101010101" pitchFamily="49" charset="-122"/>
                <a:ea typeface="黑体" panose="02010609060101010101" pitchFamily="49" charset="-122"/>
              </a:rPr>
              <a:t>五、生物技术与新材料技术</a:t>
            </a:r>
            <a:endParaRPr lang="zh-CN" altLang="en-US" sz="3600" b="1">
              <a:latin typeface="黑体" panose="02010609060101010101" pitchFamily="49" charset="-122"/>
              <a:ea typeface="黑体" panose="02010609060101010101" pitchFamily="49" charset="-122"/>
            </a:endParaRPr>
          </a:p>
        </p:txBody>
      </p:sp>
      <p:sp>
        <p:nvSpPr>
          <p:cNvPr id="3" name="矩形 2"/>
          <p:cNvSpPr/>
          <p:nvPr/>
        </p:nvSpPr>
        <p:spPr>
          <a:xfrm>
            <a:off x="385330" y="799515"/>
            <a:ext cx="3541354" cy="400110"/>
          </a:xfrm>
          <a:prstGeom prst="rect">
            <a:avLst/>
          </a:prstGeom>
        </p:spPr>
        <p:txBody>
          <a:bodyPr wrap="none">
            <a:spAutoFit/>
          </a:bodyPr>
          <a:lstStyle/>
          <a:p>
            <a:r>
              <a:rPr lang="en-US" altLang="zh-CN" sz="2000" b="1">
                <a:latin typeface="宋体" panose="02010600030101010101" pitchFamily="2" charset="-122"/>
              </a:rPr>
              <a:t>1.</a:t>
            </a:r>
            <a:r>
              <a:rPr lang="zh-CN" altLang="en-US" sz="2000" b="1">
                <a:latin typeface="宋体" panose="02010600030101010101" pitchFamily="2" charset="-122"/>
              </a:rPr>
              <a:t>生物工程技术和转基因技术</a:t>
            </a:r>
            <a:endParaRPr lang="zh-CN" altLang="en-US" sz="2000">
              <a:latin typeface="宋体" pitchFamily="2" charset="-122"/>
            </a:endParaRPr>
          </a:p>
        </p:txBody>
      </p:sp>
      <p:sp>
        <p:nvSpPr>
          <p:cNvPr id="4" name="矩形 3"/>
          <p:cNvSpPr/>
          <p:nvPr/>
        </p:nvSpPr>
        <p:spPr>
          <a:xfrm>
            <a:off x="426964" y="1239188"/>
            <a:ext cx="3541354" cy="400110"/>
          </a:xfrm>
          <a:prstGeom prst="rect">
            <a:avLst/>
          </a:prstGeom>
        </p:spPr>
        <p:txBody>
          <a:bodyPr wrap="none">
            <a:spAutoFit/>
          </a:bodyPr>
          <a:lstStyle/>
          <a:p>
            <a:r>
              <a:rPr lang="en-US" altLang="zh-CN" sz="2000" b="1">
                <a:latin typeface="宋体" panose="02010600030101010101" pitchFamily="2" charset="-122"/>
              </a:rPr>
              <a:t>2.</a:t>
            </a:r>
            <a:r>
              <a:rPr lang="zh-CN" altLang="en-US" sz="2000" b="1">
                <a:latin typeface="宋体" panose="02010600030101010101" pitchFamily="2" charset="-122"/>
              </a:rPr>
              <a:t>遗传工程和人类基因组计划</a:t>
            </a:r>
            <a:endParaRPr lang="zh-CN" altLang="en-US" sz="2000" b="1">
              <a:latin typeface="宋体" pitchFamily="2" charset="-122"/>
            </a:endParaRPr>
          </a:p>
        </p:txBody>
      </p:sp>
      <p:sp>
        <p:nvSpPr>
          <p:cNvPr id="5" name="Rectangle 3"/>
          <p:cNvSpPr txBox="1">
            <a:spLocks noChangeArrowheads="1"/>
          </p:cNvSpPr>
          <p:nvPr/>
        </p:nvSpPr>
        <p:spPr>
          <a:xfrm>
            <a:off x="426964" y="1678862"/>
            <a:ext cx="7777163" cy="491903"/>
          </a:xfrm>
          <a:prstGeom prst="rect">
            <a:avLst/>
          </a:prstGeom>
        </p:spPr>
        <p:txBody>
          <a:bodyPr/>
          <a:lst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a:lstStyle>
          <a:p>
            <a:pPr marL="0" indent="0" fontAlgn="auto">
              <a:lnSpc>
                <a:spcPct val="80000"/>
              </a:lnSpc>
              <a:spcAft>
                <a:spcPct val="0"/>
              </a:spcAft>
              <a:buNone/>
            </a:pPr>
            <a:r>
              <a:rPr lang="en-US" altLang="zh-CN" b="1">
                <a:latin typeface="宋体" panose="02010600030101010101" pitchFamily="2" charset="-122"/>
                <a:ea typeface="宋体" panose="02010600030101010101" pitchFamily="2" charset="-122"/>
              </a:rPr>
              <a:t>3.</a:t>
            </a:r>
            <a:r>
              <a:rPr lang="zh-CN" altLang="en-US" b="1">
                <a:latin typeface="宋体" panose="02010600030101010101" pitchFamily="2" charset="-122"/>
                <a:ea typeface="宋体" panose="02010600030101010101" pitchFamily="2" charset="-122"/>
              </a:rPr>
              <a:t>克隆</a:t>
            </a:r>
            <a:endParaRPr lang="zh-CN" altLang="en-US" b="1">
              <a:latin typeface="宋体" panose="02010600030101010101" pitchFamily="2" charset="-122"/>
              <a:ea typeface="宋体" panose="02010600030101010101" pitchFamily="2" charset="-122"/>
            </a:endParaRPr>
          </a:p>
          <a:p>
            <a:pPr fontAlgn="auto">
              <a:lnSpc>
                <a:spcPct val="80000"/>
              </a:lnSpc>
              <a:spcAft>
                <a:spcPct val="0"/>
              </a:spcAft>
              <a:buFont typeface="Wingdings" panose="05000000000000000000" pitchFamily="2" charset="2"/>
              <a:buNone/>
            </a:pPr>
            <a:r>
              <a:rPr lang="zh-CN" altLang="en-US" sz="2800"/>
              <a:t>         </a:t>
            </a:r>
            <a:endParaRPr lang="zh-CN" altLang="en-US" sz="2800"/>
          </a:p>
        </p:txBody>
      </p:sp>
      <p:sp>
        <p:nvSpPr>
          <p:cNvPr id="9" name="Rectangle 3"/>
          <p:cNvSpPr txBox="1">
            <a:spLocks noChangeArrowheads="1"/>
          </p:cNvSpPr>
          <p:nvPr/>
        </p:nvSpPr>
        <p:spPr>
          <a:xfrm>
            <a:off x="385330" y="2048294"/>
            <a:ext cx="7777163" cy="491903"/>
          </a:xfrm>
          <a:prstGeom prst="rect">
            <a:avLst/>
          </a:prstGeom>
        </p:spPr>
        <p:txBody>
          <a:bodyPr/>
          <a:lst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a:lstStyle>
          <a:p>
            <a:pPr marL="0" indent="0" fontAlgn="auto">
              <a:lnSpc>
                <a:spcPct val="80000"/>
              </a:lnSpc>
              <a:spcAft>
                <a:spcPct val="0"/>
              </a:spcAft>
              <a:buNone/>
            </a:pPr>
            <a:r>
              <a:rPr lang="en-US" altLang="zh-CN" b="1">
                <a:latin typeface="宋体" panose="02010600030101010101" pitchFamily="2" charset="-122"/>
                <a:ea typeface="宋体" panose="02010600030101010101" pitchFamily="2" charset="-122"/>
              </a:rPr>
              <a:t>4.</a:t>
            </a:r>
            <a:r>
              <a:rPr lang="zh-CN" altLang="en-US" b="1">
                <a:latin typeface="宋体" panose="02010600030101010101" pitchFamily="2" charset="-122"/>
                <a:ea typeface="宋体" panose="02010600030101010101" pitchFamily="2" charset="-122"/>
              </a:rPr>
              <a:t>新材料技术</a:t>
            </a:r>
            <a:endParaRPr lang="zh-CN" altLang="en-US" b="1">
              <a:latin typeface="宋体" panose="02010600030101010101" pitchFamily="2" charset="-122"/>
              <a:ea typeface="宋体" panose="02010600030101010101" pitchFamily="2" charset="-122"/>
            </a:endParaRPr>
          </a:p>
          <a:p>
            <a:pPr fontAlgn="auto">
              <a:lnSpc>
                <a:spcPct val="80000"/>
              </a:lnSpc>
              <a:spcAft>
                <a:spcPct val="0"/>
              </a:spcAft>
              <a:buFont typeface="Wingdings" panose="05000000000000000000" pitchFamily="2" charset="2"/>
              <a:buNone/>
            </a:pPr>
            <a:r>
              <a:rPr lang="zh-CN" altLang="en-US" sz="2800"/>
              <a:t>         </a:t>
            </a:r>
            <a:endParaRPr lang="zh-CN" altLang="en-US" sz="2800"/>
          </a:p>
        </p:txBody>
      </p:sp>
      <p:pic>
        <p:nvPicPr>
          <p:cNvPr id="11" name="图片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964" y="2610439"/>
            <a:ext cx="5277645" cy="3094170"/>
          </a:xfrm>
          <a:prstGeom prst="rect">
            <a:avLst/>
          </a:prstGeom>
        </p:spPr>
      </p:pic>
      <p:sp>
        <p:nvSpPr>
          <p:cNvPr id="12" name="Rectangle 3"/>
          <p:cNvSpPr txBox="1">
            <a:spLocks noChangeArrowheads="1"/>
          </p:cNvSpPr>
          <p:nvPr/>
        </p:nvSpPr>
        <p:spPr>
          <a:xfrm>
            <a:off x="6785264" y="646486"/>
            <a:ext cx="4574381" cy="491903"/>
          </a:xfrm>
          <a:prstGeom prst="rect">
            <a:avLst/>
          </a:prstGeom>
        </p:spPr>
        <p:txBody>
          <a:bodyPr/>
          <a:lst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a:lstStyle>
          <a:p>
            <a:r>
              <a:rPr lang="zh-CN" altLang="en-US"/>
              <a:t>聪明的投资者意识到，中国希望在发展绿色技术的竞赛中领先于美国和其他国家，把它作为新的经济增长战略的一部分。</a:t>
            </a:r>
            <a:endParaRPr lang="zh-CN" altLang="en-US"/>
          </a:p>
          <a:p>
            <a:r>
              <a:rPr lang="zh-CN" altLang="en-US"/>
              <a:t>中国的“十三五”规划（</a:t>
            </a:r>
            <a:r>
              <a:rPr lang="en-US" altLang="zh-CN"/>
              <a:t>2016</a:t>
            </a:r>
            <a:r>
              <a:rPr lang="zh-CN" altLang="en-US"/>
              <a:t>年至</a:t>
            </a:r>
            <a:r>
              <a:rPr lang="en-US" altLang="zh-CN"/>
              <a:t>2020</a:t>
            </a:r>
            <a:r>
              <a:rPr lang="zh-CN" altLang="en-US"/>
              <a:t>年）有</a:t>
            </a:r>
            <a:r>
              <a:rPr lang="en-US" altLang="zh-CN"/>
              <a:t>5</a:t>
            </a:r>
            <a:r>
              <a:rPr lang="zh-CN" altLang="en-US"/>
              <a:t>个指导原则：创新、协调、绿色、开放、共享。当中国副总理张高丽今年在中国发展高层论坛</a:t>
            </a:r>
            <a:r>
              <a:rPr lang="en-US" altLang="zh-CN"/>
              <a:t>(China Development Forum)</a:t>
            </a:r>
            <a:r>
              <a:rPr lang="zh-CN" altLang="en-US"/>
              <a:t>上向一众海外商界和学术界领导人描述这些原则的时候，他讲得最多的是“绿色”，明显表明中国未来的增长侧重于绿色发展。</a:t>
            </a:r>
            <a:endParaRPr lang="en-US" altLang="zh-CN"/>
          </a:p>
          <a:p>
            <a:pPr marL="0" indent="0" fontAlgn="auto">
              <a:lnSpc>
                <a:spcPct val="80000"/>
              </a:lnSpc>
              <a:spcAft>
                <a:spcPct val="0"/>
              </a:spcAft>
              <a:buNone/>
            </a:pPr>
            <a:r>
              <a:rPr lang="zh-CN" altLang="en-US"/>
              <a:t>                             </a:t>
            </a:r>
            <a:r>
              <a:rPr lang="en-US" altLang="zh-CN"/>
              <a:t>——</a:t>
            </a:r>
            <a:r>
              <a:rPr lang="zh-CN" altLang="en-US"/>
              <a:t>英国</a:t>
            </a:r>
            <a:r>
              <a:rPr lang="en-US" altLang="zh-CN"/>
              <a:t>《</a:t>
            </a:r>
            <a:r>
              <a:rPr lang="zh-CN" altLang="en-US"/>
              <a:t>金融时报</a:t>
            </a:r>
            <a:r>
              <a:rPr lang="en-US" altLang="zh-CN"/>
              <a:t>》</a:t>
            </a:r>
            <a:endParaRPr lang="zh-CN" altLang="en-US"/>
          </a:p>
          <a:p>
            <a:pPr marL="0" indent="0" fontAlgn="auto">
              <a:lnSpc>
                <a:spcPct val="80000"/>
              </a:lnSpc>
              <a:spcAft>
                <a:spcPct val="0"/>
              </a:spcAft>
              <a:buNone/>
            </a:pPr>
            <a:endParaRPr lang="zh-CN" altLang="en-US" b="1">
              <a:latin typeface="宋体" panose="02010600030101010101" pitchFamily="2" charset="-122"/>
              <a:ea typeface="宋体" panose="02010600030101010101" pitchFamily="2" charset="-122"/>
            </a:endParaRPr>
          </a:p>
          <a:p>
            <a:pPr fontAlgn="auto">
              <a:lnSpc>
                <a:spcPct val="80000"/>
              </a:lnSpc>
              <a:spcAft>
                <a:spcPct val="0"/>
              </a:spcAft>
              <a:buFont typeface="Wingdings" panose="05000000000000000000" pitchFamily="2" charset="2"/>
              <a:buNone/>
            </a:pPr>
            <a:r>
              <a:rPr lang="zh-CN" altLang="en-US" sz="2800"/>
              <a:t>         </a:t>
            </a:r>
            <a:endParaRPr lang="zh-CN" altLang="en-US" sz="2800"/>
          </a:p>
        </p:txBody>
      </p:sp>
    </p:spTree>
  </p:cSld>
  <p:clrMapOvr>
    <a:masterClrMapping/>
  </p:clrMapOvr>
  <mc:AlternateContent>
    <mc:Choice xmlns:p15="http://schemas.microsoft.com/office/powerpoint/2012/main" Requires="p15">
      <p:transition spd="slow" p14:dur="1250">
        <p15:prstTrans prst="peelOff"/>
      </p:transition>
    </mc:Choice>
    <mc:Fallback>
      <p:transition spd="slow">
        <p:fade/>
      </p:transition>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txBox="1"/>
          <p:nvPr/>
        </p:nvSpPr>
        <p:spPr>
          <a:xfrm>
            <a:off x="1247254" y="2737365"/>
            <a:ext cx="10018713" cy="1752599"/>
          </a:xfrm>
          <a:prstGeom prst="rect">
            <a:avLst/>
          </a:prstGeom>
        </p:spPr>
        <p:txBody>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ct val="0"/>
              </a:spcAft>
              <a:buFontTx/>
            </a:pPr>
            <a:r>
              <a:rPr lang="zh-CN" altLang="en-US"/>
              <a:t>第二篇章   新科技源于需要</a:t>
            </a:r>
            <a:endParaRPr lang="en-US" altLang="zh-CN"/>
          </a:p>
          <a:p>
            <a:pPr fontAlgn="auto">
              <a:spcAft>
                <a:spcPct val="0"/>
              </a:spcAft>
              <a:buFontTx/>
            </a:pPr>
            <a:r>
              <a:rPr lang="en-US" altLang="zh-CN">
                <a:latin typeface="楷体" panose="02010609060101010101" pitchFamily="49" charset="-122"/>
                <a:ea typeface="楷体" panose="02010609060101010101" pitchFamily="49" charset="-122"/>
              </a:rPr>
              <a:t>——</a:t>
            </a:r>
            <a:r>
              <a:rPr lang="zh-CN" altLang="en-US">
                <a:latin typeface="楷体" panose="02010609060101010101" pitchFamily="49" charset="-122"/>
                <a:ea typeface="楷体" panose="02010609060101010101" pitchFamily="49" charset="-122"/>
              </a:rPr>
              <a:t>新科技革命的原因</a:t>
            </a:r>
            <a:endParaRPr lang="zh-CN" altLang="en-US">
              <a:latin typeface="楷体" panose="02010609060101010101" pitchFamily="49" charset="-122"/>
              <a:ea typeface="楷体" panose="02010609060101010101" pitchFamily="49" charset="-122"/>
            </a:endParaRPr>
          </a:p>
        </p:txBody>
      </p:sp>
    </p:spTree>
  </p:cSld>
  <p:clrMapOvr>
    <a:masterClrMapping/>
  </p:clrMapOvr>
  <p:transition spd="slow">
    <p:wheel spokes="1"/>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Group 10"/>
          <p:cNvGrpSpPr/>
          <p:nvPr/>
        </p:nvGrpSpPr>
        <p:grpSpPr>
          <a:xfrm>
            <a:off x="231633" y="1120992"/>
            <a:ext cx="6231512" cy="3306762"/>
            <a:chOff x="295" y="1071"/>
            <a:chExt cx="4141" cy="2083"/>
          </a:xfrm>
        </p:grpSpPr>
        <p:sp>
          <p:nvSpPr>
            <p:cNvPr id="4" name="Text Box 2"/>
            <p:cNvSpPr txBox="1">
              <a:spLocks noChangeArrowheads="1"/>
            </p:cNvSpPr>
            <p:nvPr/>
          </p:nvSpPr>
          <p:spPr bwMode="auto">
            <a:xfrm>
              <a:off x="703" y="2795"/>
              <a:ext cx="1134" cy="359"/>
            </a:xfrm>
            <a:prstGeom prst="rect">
              <a:avLst/>
            </a:prstGeom>
            <a:noFill/>
            <a:ln w="50800">
              <a:solidFill>
                <a:srgbClr val="0000FF"/>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0000FF"/>
                  </a:solidFill>
                  <a:latin typeface="楷体_GB2312" pitchFamily="49" charset="-122"/>
                  <a:ea typeface="楷体_GB2312" pitchFamily="49" charset="-122"/>
                </a:rPr>
                <a:t>爱因斯坦</a:t>
              </a:r>
              <a:endParaRPr lang="zh-CN" altLang="en-US" sz="2800" b="1">
                <a:solidFill>
                  <a:srgbClr val="0000FF"/>
                </a:solidFill>
                <a:latin typeface="楷体_GB2312" pitchFamily="49" charset="-122"/>
                <a:ea typeface="楷体_GB2312" pitchFamily="49" charset="-122"/>
              </a:endParaRPr>
            </a:p>
          </p:txBody>
        </p:sp>
        <p:pic>
          <p:nvPicPr>
            <p:cNvPr id="5" name="Picture 5" descr="t01730b58f26c5618da"/>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95" y="1071"/>
              <a:ext cx="2086" cy="17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t01320c8ad8dba88e4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04" y="1071"/>
              <a:ext cx="1932" cy="1678"/>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8"/>
            <p:cNvSpPr txBox="1">
              <a:spLocks noChangeArrowheads="1"/>
            </p:cNvSpPr>
            <p:nvPr/>
          </p:nvSpPr>
          <p:spPr bwMode="auto">
            <a:xfrm>
              <a:off x="2881" y="2795"/>
              <a:ext cx="862" cy="359"/>
            </a:xfrm>
            <a:prstGeom prst="rect">
              <a:avLst/>
            </a:prstGeom>
            <a:noFill/>
            <a:ln w="50800">
              <a:solidFill>
                <a:srgbClr val="0000FF"/>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0000FF"/>
                  </a:solidFill>
                  <a:latin typeface="楷体_GB2312" pitchFamily="49" charset="-122"/>
                  <a:ea typeface="楷体_GB2312" pitchFamily="49" charset="-122"/>
                </a:rPr>
                <a:t>普朗克</a:t>
              </a:r>
              <a:endParaRPr lang="zh-CN" altLang="en-US" sz="2800" b="1">
                <a:solidFill>
                  <a:srgbClr val="0000FF"/>
                </a:solidFill>
                <a:latin typeface="楷体_GB2312" pitchFamily="49" charset="-122"/>
                <a:ea typeface="楷体_GB2312" pitchFamily="49" charset="-122"/>
              </a:endParaRPr>
            </a:p>
          </p:txBody>
        </p:sp>
      </p:grpSp>
      <p:sp>
        <p:nvSpPr>
          <p:cNvPr id="8" name="Text Box 9"/>
          <p:cNvSpPr txBox="1">
            <a:spLocks noChangeArrowheads="1"/>
          </p:cNvSpPr>
          <p:nvPr/>
        </p:nvSpPr>
        <p:spPr bwMode="auto">
          <a:xfrm>
            <a:off x="439451" y="4938765"/>
            <a:ext cx="477678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zh-CN" altLang="en-US" sz="2800" b="1">
                <a:solidFill>
                  <a:srgbClr val="FF0000"/>
                </a:solidFill>
                <a:ea typeface="黑体" panose="02010609060101010101" pitchFamily="49" charset="-122"/>
              </a:rPr>
              <a:t>相对论、量子理论的提出</a:t>
            </a:r>
            <a:endParaRPr lang="zh-CN" altLang="en-US" sz="2800" b="1">
              <a:solidFill>
                <a:srgbClr val="FF0000"/>
              </a:solidFill>
              <a:ea typeface="黑体" pitchFamily="49" charset="-122"/>
            </a:endParaRPr>
          </a:p>
        </p:txBody>
      </p:sp>
      <p:sp>
        <p:nvSpPr>
          <p:cNvPr id="9" name="文本框 8"/>
          <p:cNvSpPr txBox="1"/>
          <p:nvPr/>
        </p:nvSpPr>
        <p:spPr>
          <a:xfrm>
            <a:off x="4173682" y="0"/>
            <a:ext cx="3844636" cy="830997"/>
          </a:xfrm>
          <a:prstGeom prst="rect">
            <a:avLst/>
          </a:prstGeom>
          <a:noFill/>
        </p:spPr>
        <p:txBody>
          <a:bodyPr wrap="square" rtlCol="0">
            <a:spAutoFit/>
          </a:bodyPr>
          <a:lstStyle/>
          <a:p>
            <a:r>
              <a:rPr lang="zh-CN" altLang="en-US" sz="4800" b="1">
                <a:solidFill>
                  <a:srgbClr val="FF0000"/>
                </a:solidFill>
                <a:latin typeface="黑体" panose="02010609060101010101" pitchFamily="49" charset="-122"/>
                <a:ea typeface="黑体" panose="02010609060101010101" pitchFamily="49" charset="-122"/>
              </a:rPr>
              <a:t>合作探究</a:t>
            </a:r>
            <a:endParaRPr lang="zh-CN" altLang="en-US" sz="4800" b="1">
              <a:solidFill>
                <a:srgbClr val="FF0000"/>
              </a:solidFill>
              <a:latin typeface="黑体" pitchFamily="49" charset="-122"/>
              <a:ea typeface="黑体" pitchFamily="49" charset="-122"/>
            </a:endParaRPr>
          </a:p>
        </p:txBody>
      </p:sp>
      <p:grpSp>
        <p:nvGrpSpPr>
          <p:cNvPr id="11" name="Group 3"/>
          <p:cNvGrpSpPr/>
          <p:nvPr/>
        </p:nvGrpSpPr>
        <p:grpSpPr>
          <a:xfrm>
            <a:off x="6648239" y="415498"/>
            <a:ext cx="5403272" cy="4161048"/>
            <a:chOff x="0" y="527"/>
            <a:chExt cx="5556" cy="3357"/>
          </a:xfrm>
        </p:grpSpPr>
        <p:sp>
          <p:nvSpPr>
            <p:cNvPr id="13" name="AutoShape 4"/>
            <p:cNvSpPr>
              <a:spLocks noChangeArrowheads="1"/>
            </p:cNvSpPr>
            <p:nvPr/>
          </p:nvSpPr>
          <p:spPr bwMode="auto">
            <a:xfrm>
              <a:off x="0" y="527"/>
              <a:ext cx="5556" cy="3357"/>
            </a:xfrm>
            <a:prstGeom prst="horizontalScroll">
              <a:avLst>
                <a:gd name="adj" fmla="val 12500"/>
              </a:avLst>
            </a:prstGeom>
            <a:solidFill>
              <a:schemeClr val="bg1"/>
            </a:solidFill>
            <a:ln w="38100">
              <a:solidFill>
                <a:srgbClr val="0000FF"/>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 name="Rectangle 4"/>
            <p:cNvSpPr>
              <a:spLocks noChangeArrowheads="1"/>
            </p:cNvSpPr>
            <p:nvPr/>
          </p:nvSpPr>
          <p:spPr bwMode="auto">
            <a:xfrm>
              <a:off x="657" y="981"/>
              <a:ext cx="4805" cy="2458"/>
            </a:xfrm>
            <a:prstGeom prst="rect">
              <a:avLst/>
            </a:prstGeom>
            <a:noFill/>
            <a:ln w="9525">
              <a:solidFill>
                <a:schemeClr val="bg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b="1">
                  <a:latin typeface="楷体" panose="02010609060101010101" pitchFamily="49" charset="-122"/>
                  <a:ea typeface="楷体" panose="02010609060101010101" pitchFamily="49" charset="-122"/>
                </a:rPr>
                <a:t>  </a:t>
              </a:r>
              <a:r>
                <a:rPr lang="zh-CN" altLang="en-US" sz="2400" b="1">
                  <a:latin typeface="楷体" panose="02010609060101010101" pitchFamily="49" charset="-122"/>
                  <a:ea typeface="楷体" panose="02010609060101010101" pitchFamily="49" charset="-122"/>
                </a:rPr>
                <a:t>材料一：二战期间，美国研制了原子弹并用于实战。</a:t>
              </a:r>
              <a:endParaRPr lang="zh-CN" altLang="en-US" sz="2400" b="1">
                <a:latin typeface="楷体" pitchFamily="49" charset="-122"/>
                <a:ea typeface="楷体" pitchFamily="49" charset="-122"/>
              </a:endParaRPr>
            </a:p>
            <a:p>
              <a:r>
                <a:rPr lang="zh-CN" altLang="en-US" sz="2400" b="1">
                  <a:latin typeface="楷体" panose="02010609060101010101" pitchFamily="49" charset="-122"/>
                  <a:ea typeface="楷体" panose="02010609060101010101" pitchFamily="49" charset="-122"/>
                </a:rPr>
                <a:t>  </a:t>
              </a:r>
              <a:r>
                <a:rPr lang="en-US" altLang="zh-CN" sz="2400" b="1">
                  <a:latin typeface="楷体" panose="02010609060101010101" pitchFamily="49" charset="-122"/>
                  <a:ea typeface="楷体" panose="02010609060101010101" pitchFamily="49" charset="-122"/>
                </a:rPr>
                <a:t>1946</a:t>
              </a:r>
              <a:r>
                <a:rPr lang="zh-CN" altLang="en-US" sz="2400" b="1">
                  <a:latin typeface="楷体" panose="02010609060101010101" pitchFamily="49" charset="-122"/>
                  <a:ea typeface="楷体" panose="02010609060101010101" pitchFamily="49" charset="-122"/>
                </a:rPr>
                <a:t>年，美国投入使用第一台电子计算机，最初是用来计算炮弹弹道的。</a:t>
              </a:r>
              <a:endParaRPr lang="zh-CN" altLang="en-US" sz="2400" b="1">
                <a:latin typeface="楷体" panose="02010609060101010101" pitchFamily="49" charset="-122"/>
                <a:ea typeface="楷体" panose="02010609060101010101" pitchFamily="49" charset="-122"/>
              </a:endParaRPr>
            </a:p>
            <a:p>
              <a:r>
                <a:rPr lang="zh-CN" altLang="en-US" sz="2400" b="1">
                  <a:latin typeface="楷体" panose="02010609060101010101" pitchFamily="49" charset="-122"/>
                  <a:ea typeface="楷体" panose="02010609060101010101" pitchFamily="49" charset="-122"/>
                </a:rPr>
                <a:t>  德国人研制成功远程液体燃烧火箭，是用于空袭。</a:t>
              </a:r>
              <a:endParaRPr lang="zh-CN" altLang="en-US" sz="2400" b="1">
                <a:latin typeface="楷体" panose="02010609060101010101" pitchFamily="49" charset="-122"/>
                <a:ea typeface="楷体" panose="02010609060101010101" pitchFamily="49" charset="-122"/>
              </a:endParaRPr>
            </a:p>
            <a:p>
              <a:r>
                <a:rPr lang="zh-CN" altLang="en-US" sz="2400" b="1">
                  <a:latin typeface="宋体" panose="02010600030101010101" pitchFamily="2" charset="-122"/>
                </a:rPr>
                <a:t>  </a:t>
              </a:r>
              <a:endParaRPr lang="zh-CN" altLang="en-US" sz="2400" b="1">
                <a:latin typeface="宋体" panose="02010600030101010101" pitchFamily="2" charset="-122"/>
              </a:endParaRPr>
            </a:p>
          </p:txBody>
        </p:sp>
      </p:grpSp>
      <p:sp>
        <p:nvSpPr>
          <p:cNvPr id="15" name="Text Box 9"/>
          <p:cNvSpPr txBox="1">
            <a:spLocks noChangeArrowheads="1"/>
          </p:cNvSpPr>
          <p:nvPr/>
        </p:nvSpPr>
        <p:spPr bwMode="auto">
          <a:xfrm>
            <a:off x="7398326" y="4877675"/>
            <a:ext cx="374419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2800" b="1">
                <a:solidFill>
                  <a:srgbClr val="FF0000"/>
                </a:solidFill>
                <a:ea typeface="黑体" panose="02010609060101010101" pitchFamily="49" charset="-122"/>
              </a:rPr>
              <a:t>二战中的军事需求</a:t>
            </a:r>
            <a:endParaRPr lang="zh-CN" altLang="en-US" sz="2800" b="1">
              <a:solidFill>
                <a:srgbClr val="FF0000"/>
              </a:solidFill>
              <a:ea typeface="黑体" panose="02010609060101010101" pitchFamily="49" charset="-122"/>
            </a:endParaRPr>
          </a:p>
        </p:txBody>
      </p:sp>
    </p:spTree>
  </p:cSld>
  <p:clrMapOvr>
    <a:masterClrMapping/>
  </p:clrMapOvr>
  <mc:AlternateContent>
    <mc:Choice xmlns:p15="http://schemas.microsoft.com/office/powerpoint/2012/main" Requires="p15">
      <p:transitio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ox(in)">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Box 8"/>
          <p:cNvSpPr txBox="1">
            <a:spLocks noChangeArrowheads="1"/>
          </p:cNvSpPr>
          <p:nvPr/>
        </p:nvSpPr>
        <p:spPr bwMode="auto">
          <a:xfrm>
            <a:off x="536992" y="1213572"/>
            <a:ext cx="3295913" cy="3046988"/>
          </a:xfrm>
          <a:prstGeom prst="rect">
            <a:avLst/>
          </a:prstGeom>
          <a:noFill/>
          <a:ln w="28575">
            <a:solidFill>
              <a:srgbClr val="00B0F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400" b="1">
                <a:latin typeface="楷体" panose="02010609060101010101" pitchFamily="49" charset="-122"/>
                <a:ea typeface="楷体" panose="02010609060101010101" pitchFamily="49" charset="-122"/>
              </a:rPr>
              <a:t>  </a:t>
            </a:r>
            <a:r>
              <a:rPr lang="zh-CN" altLang="en-US" sz="2400" b="1">
                <a:latin typeface="楷体" panose="02010609060101010101" pitchFamily="49" charset="-122"/>
                <a:ea typeface="楷体" panose="02010609060101010101" pitchFamily="49" charset="-122"/>
              </a:rPr>
              <a:t>材料二：二战后，美苏展开军备竞赛，大力发展科技</a:t>
            </a:r>
            <a:r>
              <a:rPr lang="en-US" altLang="zh-CN" sz="2400" b="1">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美国和西方在电子、新材料及其加工业等方面之所以能够领先于苏联，从一定程度上也是被美苏军备竞赛给逼出来的。 </a:t>
            </a:r>
            <a:endParaRPr lang="zh-CN" altLang="en-US" sz="2400" b="1">
              <a:latin typeface="楷体" panose="02010609060101010101" pitchFamily="49" charset="-122"/>
              <a:ea typeface="楷体" panose="02010609060101010101" pitchFamily="49" charset="-122"/>
            </a:endParaRPr>
          </a:p>
        </p:txBody>
      </p:sp>
      <p:sp>
        <p:nvSpPr>
          <p:cNvPr id="4" name="Rectangle 10"/>
          <p:cNvSpPr>
            <a:spLocks noChangeArrowheads="1"/>
          </p:cNvSpPr>
          <p:nvPr/>
        </p:nvSpPr>
        <p:spPr bwMode="auto">
          <a:xfrm>
            <a:off x="278453" y="5092629"/>
            <a:ext cx="43195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en-US" sz="2800" b="1">
                <a:solidFill>
                  <a:srgbClr val="FF0000"/>
                </a:solidFill>
                <a:ea typeface="黑体" panose="02010609060101010101" pitchFamily="49" charset="-122"/>
              </a:rPr>
              <a:t>二战后军备竞赛的要求</a:t>
            </a:r>
            <a:endParaRPr lang="zh-CN" altLang="en-US" sz="2800" b="1">
              <a:solidFill>
                <a:srgbClr val="FF0000"/>
              </a:solidFill>
              <a:ea typeface="黑体" panose="02010609060101010101" pitchFamily="49" charset="-122"/>
            </a:endParaRPr>
          </a:p>
        </p:txBody>
      </p:sp>
      <p:sp>
        <p:nvSpPr>
          <p:cNvPr id="5" name="Rectangle 18"/>
          <p:cNvSpPr>
            <a:spLocks noChangeArrowheads="1"/>
          </p:cNvSpPr>
          <p:nvPr/>
        </p:nvSpPr>
        <p:spPr bwMode="auto">
          <a:xfrm>
            <a:off x="6075218" y="5191847"/>
            <a:ext cx="504825" cy="161925"/>
          </a:xfrm>
          <a:prstGeom prst="rect">
            <a:avLst/>
          </a:prstGeom>
          <a:gradFill rotWithShape="1">
            <a:gsLst>
              <a:gs pos="0">
                <a:srgbClr val="761800"/>
              </a:gs>
              <a:gs pos="50000">
                <a:srgbClr val="FF3300"/>
              </a:gs>
              <a:gs pos="100000">
                <a:srgbClr val="76180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400">
              <a:ea typeface="楷体_GB2312" pitchFamily="49" charset="-122"/>
            </a:endParaRPr>
          </a:p>
        </p:txBody>
      </p:sp>
      <p:sp>
        <p:nvSpPr>
          <p:cNvPr id="6" name="Rectangle 21"/>
          <p:cNvSpPr>
            <a:spLocks noChangeArrowheads="1"/>
          </p:cNvSpPr>
          <p:nvPr/>
        </p:nvSpPr>
        <p:spPr bwMode="auto">
          <a:xfrm>
            <a:off x="9885218" y="3058247"/>
            <a:ext cx="457200" cy="2257425"/>
          </a:xfrm>
          <a:prstGeom prst="rect">
            <a:avLst/>
          </a:prstGeom>
          <a:gradFill rotWithShape="1">
            <a:gsLst>
              <a:gs pos="0">
                <a:srgbClr val="765E00"/>
              </a:gs>
              <a:gs pos="50000">
                <a:srgbClr val="FFCC00"/>
              </a:gs>
              <a:gs pos="100000">
                <a:srgbClr val="765E0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400">
              <a:ea typeface="楷体_GB2312" pitchFamily="49" charset="-122"/>
            </a:endParaRPr>
          </a:p>
        </p:txBody>
      </p:sp>
      <p:sp>
        <p:nvSpPr>
          <p:cNvPr id="7" name="Line 23"/>
          <p:cNvSpPr>
            <a:spLocks noChangeShapeType="1"/>
          </p:cNvSpPr>
          <p:nvPr/>
        </p:nvSpPr>
        <p:spPr bwMode="auto">
          <a:xfrm flipH="1" flipV="1">
            <a:off x="4703618" y="1086572"/>
            <a:ext cx="0" cy="4410075"/>
          </a:xfrm>
          <a:prstGeom prst="line">
            <a:avLst/>
          </a:prstGeom>
          <a:noFill/>
          <a:ln w="57150">
            <a:solidFill>
              <a:srgbClr val="008000"/>
            </a:solidFill>
            <a:rou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8" name="Text Box 25"/>
          <p:cNvSpPr txBox="1">
            <a:spLocks noChangeArrowheads="1"/>
          </p:cNvSpPr>
          <p:nvPr/>
        </p:nvSpPr>
        <p:spPr bwMode="auto">
          <a:xfrm>
            <a:off x="4677270" y="5496647"/>
            <a:ext cx="91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b="1"/>
              <a:t>1940</a:t>
            </a:r>
            <a:endParaRPr lang="en-US" altLang="zh-CN" sz="2000" b="1"/>
          </a:p>
        </p:txBody>
      </p:sp>
      <p:sp>
        <p:nvSpPr>
          <p:cNvPr id="9" name="Rectangle 44"/>
          <p:cNvSpPr>
            <a:spLocks noChangeArrowheads="1"/>
          </p:cNvSpPr>
          <p:nvPr/>
        </p:nvSpPr>
        <p:spPr bwMode="auto">
          <a:xfrm>
            <a:off x="11028218" y="1762847"/>
            <a:ext cx="457200" cy="3552825"/>
          </a:xfrm>
          <a:prstGeom prst="rect">
            <a:avLst/>
          </a:prstGeom>
          <a:gradFill rotWithShape="1">
            <a:gsLst>
              <a:gs pos="0">
                <a:srgbClr val="007676"/>
              </a:gs>
              <a:gs pos="50000">
                <a:srgbClr val="00FFFF"/>
              </a:gs>
              <a:gs pos="100000">
                <a:srgbClr val="00767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400">
              <a:ea typeface="楷体_GB2312" pitchFamily="49" charset="-122"/>
            </a:endParaRPr>
          </a:p>
        </p:txBody>
      </p:sp>
      <p:sp>
        <p:nvSpPr>
          <p:cNvPr id="10" name="Text Box 45"/>
          <p:cNvSpPr txBox="1">
            <a:spLocks noChangeArrowheads="1"/>
          </p:cNvSpPr>
          <p:nvPr/>
        </p:nvSpPr>
        <p:spPr bwMode="auto">
          <a:xfrm>
            <a:off x="5896470" y="5480772"/>
            <a:ext cx="91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b="1"/>
              <a:t>1954</a:t>
            </a:r>
            <a:endParaRPr lang="en-US" altLang="zh-CN" sz="2000" b="1"/>
          </a:p>
        </p:txBody>
      </p:sp>
      <p:sp>
        <p:nvSpPr>
          <p:cNvPr id="11" name="Text Box 46"/>
          <p:cNvSpPr txBox="1">
            <a:spLocks noChangeArrowheads="1"/>
          </p:cNvSpPr>
          <p:nvPr/>
        </p:nvSpPr>
        <p:spPr bwMode="auto">
          <a:xfrm>
            <a:off x="7191870" y="5496647"/>
            <a:ext cx="91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b="1"/>
              <a:t>1961</a:t>
            </a:r>
            <a:endParaRPr lang="en-US" altLang="zh-CN" sz="2000" b="1"/>
          </a:p>
        </p:txBody>
      </p:sp>
      <p:sp>
        <p:nvSpPr>
          <p:cNvPr id="12" name="Text Box 48"/>
          <p:cNvSpPr txBox="1">
            <a:spLocks noChangeArrowheads="1"/>
          </p:cNvSpPr>
          <p:nvPr/>
        </p:nvSpPr>
        <p:spPr bwMode="auto">
          <a:xfrm>
            <a:off x="9656618" y="5496647"/>
            <a:ext cx="91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b="1"/>
              <a:t>1985</a:t>
            </a:r>
            <a:endParaRPr lang="en-US" altLang="zh-CN" sz="2000" b="1"/>
          </a:p>
        </p:txBody>
      </p:sp>
      <p:sp>
        <p:nvSpPr>
          <p:cNvPr id="13" name="Text Box 49"/>
          <p:cNvSpPr txBox="1">
            <a:spLocks noChangeArrowheads="1"/>
          </p:cNvSpPr>
          <p:nvPr/>
        </p:nvSpPr>
        <p:spPr bwMode="auto">
          <a:xfrm>
            <a:off x="10799618" y="5496647"/>
            <a:ext cx="91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b="1"/>
              <a:t>1995</a:t>
            </a:r>
            <a:endParaRPr lang="en-US" altLang="zh-CN" sz="2000" b="1"/>
          </a:p>
        </p:txBody>
      </p:sp>
      <p:sp>
        <p:nvSpPr>
          <p:cNvPr id="14" name="Text Box 50"/>
          <p:cNvSpPr txBox="1">
            <a:spLocks noChangeArrowheads="1"/>
          </p:cNvSpPr>
          <p:nvPr/>
        </p:nvSpPr>
        <p:spPr bwMode="auto">
          <a:xfrm>
            <a:off x="4032106" y="4160549"/>
            <a:ext cx="7556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b="1"/>
              <a:t>500</a:t>
            </a:r>
            <a:endParaRPr lang="en-US" altLang="zh-CN" sz="2000" b="1"/>
          </a:p>
        </p:txBody>
      </p:sp>
      <p:sp>
        <p:nvSpPr>
          <p:cNvPr id="15" name="Text Box 51"/>
          <p:cNvSpPr txBox="1">
            <a:spLocks noChangeArrowheads="1"/>
          </p:cNvSpPr>
          <p:nvPr/>
        </p:nvSpPr>
        <p:spPr bwMode="auto">
          <a:xfrm>
            <a:off x="4051408" y="3316433"/>
            <a:ext cx="7556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b="1"/>
              <a:t>1000</a:t>
            </a:r>
            <a:endParaRPr lang="en-US" altLang="zh-CN" sz="2000" b="1"/>
          </a:p>
        </p:txBody>
      </p:sp>
      <p:sp>
        <p:nvSpPr>
          <p:cNvPr id="16" name="Text Box 52"/>
          <p:cNvSpPr txBox="1">
            <a:spLocks noChangeArrowheads="1"/>
          </p:cNvSpPr>
          <p:nvPr/>
        </p:nvSpPr>
        <p:spPr bwMode="auto">
          <a:xfrm>
            <a:off x="4013200" y="2317823"/>
            <a:ext cx="7556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b="1"/>
              <a:t>1500</a:t>
            </a:r>
            <a:endParaRPr lang="en-US" altLang="zh-CN" sz="2000" b="1"/>
          </a:p>
        </p:txBody>
      </p:sp>
      <p:sp>
        <p:nvSpPr>
          <p:cNvPr id="17" name="Text Box 53"/>
          <p:cNvSpPr txBox="1">
            <a:spLocks noChangeArrowheads="1"/>
          </p:cNvSpPr>
          <p:nvPr/>
        </p:nvSpPr>
        <p:spPr bwMode="auto">
          <a:xfrm>
            <a:off x="3985305" y="1446863"/>
            <a:ext cx="7556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b="1"/>
              <a:t>2000</a:t>
            </a:r>
            <a:endParaRPr lang="en-US" altLang="zh-CN" sz="2000" b="1"/>
          </a:p>
        </p:txBody>
      </p:sp>
      <p:sp>
        <p:nvSpPr>
          <p:cNvPr id="18" name="Text Box 56"/>
          <p:cNvSpPr txBox="1">
            <a:spLocks noChangeArrowheads="1"/>
          </p:cNvSpPr>
          <p:nvPr/>
        </p:nvSpPr>
        <p:spPr bwMode="auto">
          <a:xfrm>
            <a:off x="4703618" y="4353647"/>
            <a:ext cx="7556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a:t>0.47</a:t>
            </a:r>
            <a:endParaRPr lang="en-US" altLang="zh-CN" sz="2000"/>
          </a:p>
        </p:txBody>
      </p:sp>
      <p:sp>
        <p:nvSpPr>
          <p:cNvPr id="19" name="Text Box 57"/>
          <p:cNvSpPr txBox="1">
            <a:spLocks noChangeArrowheads="1"/>
          </p:cNvSpPr>
          <p:nvPr/>
        </p:nvSpPr>
        <p:spPr bwMode="auto">
          <a:xfrm>
            <a:off x="5929168" y="4261572"/>
            <a:ext cx="7556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a:t>17</a:t>
            </a:r>
            <a:endParaRPr lang="en-US" altLang="zh-CN" sz="2000"/>
          </a:p>
        </p:txBody>
      </p:sp>
      <p:sp>
        <p:nvSpPr>
          <p:cNvPr id="20" name="Text Box 58"/>
          <p:cNvSpPr txBox="1">
            <a:spLocks noChangeArrowheads="1"/>
          </p:cNvSpPr>
          <p:nvPr/>
        </p:nvSpPr>
        <p:spPr bwMode="auto">
          <a:xfrm>
            <a:off x="7224568" y="4048847"/>
            <a:ext cx="7556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a:t>92</a:t>
            </a:r>
            <a:endParaRPr lang="en-US" altLang="zh-CN" sz="2000"/>
          </a:p>
        </p:txBody>
      </p:sp>
      <p:sp>
        <p:nvSpPr>
          <p:cNvPr id="21" name="Text Box 59"/>
          <p:cNvSpPr txBox="1">
            <a:spLocks noChangeArrowheads="1"/>
          </p:cNvSpPr>
          <p:nvPr/>
        </p:nvSpPr>
        <p:spPr bwMode="auto">
          <a:xfrm>
            <a:off x="8589818" y="3820247"/>
            <a:ext cx="7556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a:t>265</a:t>
            </a:r>
            <a:endParaRPr lang="en-US" altLang="zh-CN" sz="2000"/>
          </a:p>
        </p:txBody>
      </p:sp>
      <p:sp>
        <p:nvSpPr>
          <p:cNvPr id="22" name="Text Box 60"/>
          <p:cNvSpPr txBox="1">
            <a:spLocks noChangeArrowheads="1"/>
          </p:cNvSpPr>
          <p:nvPr/>
        </p:nvSpPr>
        <p:spPr bwMode="auto">
          <a:xfrm>
            <a:off x="9739168" y="2372447"/>
            <a:ext cx="7556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a:t>1143</a:t>
            </a:r>
            <a:endParaRPr lang="en-US" altLang="zh-CN" sz="2000"/>
          </a:p>
        </p:txBody>
      </p:sp>
      <p:sp>
        <p:nvSpPr>
          <p:cNvPr id="23" name="Text Box 61"/>
          <p:cNvSpPr txBox="1">
            <a:spLocks noChangeArrowheads="1"/>
          </p:cNvSpPr>
          <p:nvPr/>
        </p:nvSpPr>
        <p:spPr bwMode="auto">
          <a:xfrm>
            <a:off x="10882168" y="1213572"/>
            <a:ext cx="7556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000"/>
              <a:t>1830</a:t>
            </a:r>
            <a:endParaRPr lang="en-US" altLang="zh-CN" sz="2000"/>
          </a:p>
        </p:txBody>
      </p:sp>
      <p:sp>
        <p:nvSpPr>
          <p:cNvPr id="24" name="Rectangle 17"/>
          <p:cNvSpPr>
            <a:spLocks noChangeArrowheads="1"/>
          </p:cNvSpPr>
          <p:nvPr/>
        </p:nvSpPr>
        <p:spPr bwMode="auto">
          <a:xfrm>
            <a:off x="4856018" y="5275985"/>
            <a:ext cx="504825" cy="76200"/>
          </a:xfrm>
          <a:prstGeom prst="rect">
            <a:avLst/>
          </a:prstGeom>
          <a:gradFill rotWithShape="1">
            <a:gsLst>
              <a:gs pos="0">
                <a:schemeClr val="folHlink">
                  <a:gamma/>
                  <a:shade val="46275"/>
                  <a:invGamma/>
                </a:schemeClr>
              </a:gs>
              <a:gs pos="50000">
                <a:schemeClr val="folHlink"/>
              </a:gs>
              <a:gs pos="100000">
                <a:schemeClr val="folHlink">
                  <a:gamma/>
                  <a:shade val="46275"/>
                  <a:invGamma/>
                </a:schemeClr>
              </a:gs>
            </a:gsLst>
            <a:lin ang="0" scaled="1"/>
          </a:gradFill>
          <a:ln w="9525">
            <a:noFill/>
            <a:miter lim="800000"/>
          </a:ln>
          <a:effectLst/>
        </p:spPr>
        <p:txBody>
          <a:bodyPr wrap="none" anchor="ctr"/>
          <a:lstStyle/>
          <a:p>
            <a:pPr algn="ctr">
              <a:defRPr/>
            </a:pPr>
            <a:endParaRPr lang="zh-CN" altLang="zh-CN" sz="2400">
              <a:ea typeface="楷体_GB2312" pitchFamily="49" charset="-122"/>
            </a:endParaRPr>
          </a:p>
        </p:txBody>
      </p:sp>
      <p:sp>
        <p:nvSpPr>
          <p:cNvPr id="25" name="Line 22"/>
          <p:cNvSpPr>
            <a:spLocks noChangeShapeType="1"/>
          </p:cNvSpPr>
          <p:nvPr/>
        </p:nvSpPr>
        <p:spPr bwMode="auto">
          <a:xfrm flipV="1">
            <a:off x="4545158" y="5314085"/>
            <a:ext cx="7559170" cy="28575"/>
          </a:xfrm>
          <a:prstGeom prst="line">
            <a:avLst/>
          </a:prstGeom>
          <a:noFill/>
          <a:ln w="76200">
            <a:solidFill>
              <a:srgbClr val="008000"/>
            </a:solidFill>
            <a:rou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6" name="Rectangle 19"/>
          <p:cNvSpPr>
            <a:spLocks noChangeArrowheads="1"/>
          </p:cNvSpPr>
          <p:nvPr/>
        </p:nvSpPr>
        <p:spPr bwMode="auto">
          <a:xfrm>
            <a:off x="7469043" y="4999760"/>
            <a:ext cx="457200" cy="342900"/>
          </a:xfrm>
          <a:prstGeom prst="rect">
            <a:avLst/>
          </a:prstGeom>
          <a:gradFill rotWithShape="1">
            <a:gsLst>
              <a:gs pos="0">
                <a:srgbClr val="18185E"/>
              </a:gs>
              <a:gs pos="50000">
                <a:srgbClr val="3333CC"/>
              </a:gs>
              <a:gs pos="100000">
                <a:srgbClr val="18185E"/>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400">
              <a:ea typeface="楷体_GB2312" pitchFamily="49" charset="-122"/>
            </a:endParaRPr>
          </a:p>
        </p:txBody>
      </p:sp>
      <p:sp>
        <p:nvSpPr>
          <p:cNvPr id="27" name="Rectangle 20"/>
          <p:cNvSpPr>
            <a:spLocks noChangeArrowheads="1"/>
          </p:cNvSpPr>
          <p:nvPr/>
        </p:nvSpPr>
        <p:spPr bwMode="auto">
          <a:xfrm>
            <a:off x="8764443" y="4694960"/>
            <a:ext cx="533400" cy="588963"/>
          </a:xfrm>
          <a:prstGeom prst="rect">
            <a:avLst/>
          </a:prstGeom>
          <a:gradFill rotWithShape="1">
            <a:gsLst>
              <a:gs pos="0">
                <a:srgbClr val="760076"/>
              </a:gs>
              <a:gs pos="50000">
                <a:srgbClr val="FF00FF"/>
              </a:gs>
              <a:gs pos="100000">
                <a:srgbClr val="76007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400">
              <a:ea typeface="楷体_GB2312" pitchFamily="49" charset="-122"/>
            </a:endParaRPr>
          </a:p>
        </p:txBody>
      </p:sp>
      <p:sp>
        <p:nvSpPr>
          <p:cNvPr id="28" name="Text Box 55"/>
          <p:cNvSpPr txBox="1">
            <a:spLocks noChangeArrowheads="1"/>
          </p:cNvSpPr>
          <p:nvPr/>
        </p:nvSpPr>
        <p:spPr bwMode="auto">
          <a:xfrm>
            <a:off x="4779818" y="1094652"/>
            <a:ext cx="12192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400">
                <a:ea typeface="隶书" panose="02010509060101010101" pitchFamily="49" charset="-122"/>
              </a:rPr>
              <a:t>单位：</a:t>
            </a:r>
            <a:endParaRPr lang="zh-CN" altLang="en-US" sz="2400">
              <a:ea typeface="隶书" pitchFamily="49" charset="-122"/>
            </a:endParaRPr>
          </a:p>
          <a:p>
            <a:r>
              <a:rPr lang="zh-CN" altLang="en-US" sz="2400">
                <a:ea typeface="隶书" panose="02010509060101010101" pitchFamily="49" charset="-122"/>
              </a:rPr>
              <a:t>亿美元</a:t>
            </a:r>
            <a:endParaRPr lang="zh-CN" altLang="en-US" sz="2400">
              <a:ea typeface="隶书" panose="02010509060101010101" pitchFamily="49" charset="-122"/>
            </a:endParaRPr>
          </a:p>
        </p:txBody>
      </p:sp>
      <p:sp>
        <p:nvSpPr>
          <p:cNvPr id="29" name="Text Box 35"/>
          <p:cNvSpPr txBox="1">
            <a:spLocks noChangeArrowheads="1"/>
          </p:cNvSpPr>
          <p:nvPr/>
        </p:nvSpPr>
        <p:spPr bwMode="auto">
          <a:xfrm>
            <a:off x="5252734" y="6099411"/>
            <a:ext cx="56880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zh-CN" sz="2800" b="1">
                <a:ea typeface="黑体" panose="02010609060101010101" pitchFamily="49" charset="-122"/>
              </a:rPr>
              <a:t>        </a:t>
            </a:r>
            <a:r>
              <a:rPr lang="zh-CN" altLang="en-US" sz="2800" b="1">
                <a:solidFill>
                  <a:srgbClr val="FF0000"/>
                </a:solidFill>
                <a:ea typeface="黑体" panose="02010609060101010101" pitchFamily="49" charset="-122"/>
              </a:rPr>
              <a:t>二战后发展经济的要求</a:t>
            </a:r>
            <a:endParaRPr lang="zh-CN" altLang="en-US" sz="2800">
              <a:solidFill>
                <a:srgbClr val="FF0000"/>
              </a:solidFill>
              <a:ea typeface="黑体" pitchFamily="49" charset="-122"/>
            </a:endParaRPr>
          </a:p>
        </p:txBody>
      </p:sp>
      <p:sp>
        <p:nvSpPr>
          <p:cNvPr id="30" name="文本框 29"/>
          <p:cNvSpPr txBox="1"/>
          <p:nvPr/>
        </p:nvSpPr>
        <p:spPr>
          <a:xfrm>
            <a:off x="6353670" y="1094652"/>
            <a:ext cx="3886200" cy="46166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美国政府对科技的投入</a:t>
            </a:r>
            <a:endParaRPr lang="zh-CN" altLang="en-US" sz="2400">
              <a:latin typeface="楷体" pitchFamily="49" charset="-122"/>
              <a:ea typeface="楷体" pitchFamily="49" charset="-122"/>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ppt_x"/>
                                          </p:val>
                                        </p:tav>
                                        <p:tav tm="100000">
                                          <p:val>
                                            <p:strVal val="#ppt_x"/>
                                          </p:val>
                                        </p:tav>
                                      </p:tavLst>
                                    </p:anim>
                                    <p:anim calcmode="lin" valueType="num">
                                      <p:cBhvr additive="base">
                                        <p:cTn id="1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9"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93058" y="901877"/>
            <a:ext cx="11421036" cy="2062103"/>
          </a:xfrm>
          <a:prstGeom prst="rect">
            <a:avLst/>
          </a:prstGeom>
        </p:spPr>
        <p:txBody>
          <a:bodyPr wrap="square">
            <a:spAutoFit/>
          </a:bodyPr>
          <a:lstStyle/>
          <a:p>
            <a:r>
              <a:rPr lang="zh-CN" altLang="en-US" sz="3200" b="1">
                <a:latin typeface="楷体" panose="02010609060101010101" pitchFamily="49" charset="-122"/>
                <a:ea typeface="楷体" panose="02010609060101010101" pitchFamily="49" charset="-122"/>
              </a:rPr>
              <a:t>材料三：国家垄断资本主义促进了社会大生产，使得资本主义生产关系得到了进一步的调整，为生产力的发展提供了条件</a:t>
            </a:r>
            <a:r>
              <a:rPr lang="en-US" altLang="zh-CN" sz="3200" b="1">
                <a:latin typeface="楷体" panose="02010609060101010101" pitchFamily="49" charset="-122"/>
                <a:ea typeface="楷体" panose="02010609060101010101" pitchFamily="49" charset="-122"/>
              </a:rPr>
              <a:t>……</a:t>
            </a:r>
            <a:r>
              <a:rPr lang="zh-CN" altLang="en-US" sz="3200" b="1">
                <a:latin typeface="楷体" panose="02010609060101010101" pitchFamily="49" charset="-122"/>
                <a:ea typeface="楷体" panose="02010609060101010101" pitchFamily="49" charset="-122"/>
              </a:rPr>
              <a:t>国家通过经济杠杆的调节，在一定程度上缓和了产能过剩，优化了资源配置，为新兴产业的发展和崛起奠定了基础。 </a:t>
            </a:r>
            <a:endParaRPr lang="zh-CN" altLang="en-US" sz="3200">
              <a:latin typeface="楷体" pitchFamily="49" charset="-122"/>
              <a:ea typeface="楷体" pitchFamily="49" charset="-122"/>
            </a:endParaRPr>
          </a:p>
        </p:txBody>
      </p:sp>
      <p:sp>
        <p:nvSpPr>
          <p:cNvPr id="3" name="Text Box 11"/>
          <p:cNvSpPr txBox="1">
            <a:spLocks noChangeArrowheads="1"/>
          </p:cNvSpPr>
          <p:nvPr/>
        </p:nvSpPr>
        <p:spPr bwMode="auto">
          <a:xfrm>
            <a:off x="2001557" y="4181101"/>
            <a:ext cx="706176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en-US" altLang="zh-CN" sz="2800" b="1">
                <a:ea typeface="黑体" panose="02010609060101010101" pitchFamily="49" charset="-122"/>
              </a:rPr>
              <a:t>        </a:t>
            </a:r>
            <a:r>
              <a:rPr lang="zh-CN" altLang="en-US" sz="3600" b="1">
                <a:solidFill>
                  <a:srgbClr val="FF0000"/>
                </a:solidFill>
                <a:latin typeface="黑体" panose="02010609060101010101" pitchFamily="49" charset="-122"/>
                <a:ea typeface="黑体" panose="02010609060101010101" pitchFamily="49" charset="-122"/>
              </a:rPr>
              <a:t>国家垄断资本主义的发展</a:t>
            </a:r>
            <a:endParaRPr lang="zh-CN" altLang="en-US" sz="3600">
              <a:solidFill>
                <a:srgbClr val="FF0000"/>
              </a:solidFill>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2"/>
          <p:cNvSpPr txBox="1">
            <a:spLocks noChangeArrowheads="1"/>
          </p:cNvSpPr>
          <p:nvPr/>
        </p:nvSpPr>
        <p:spPr bwMode="auto">
          <a:xfrm>
            <a:off x="2365188" y="637108"/>
            <a:ext cx="7040842" cy="830997"/>
          </a:xfrm>
          <a:prstGeom prst="rect">
            <a:avLst/>
          </a:prstGeom>
          <a:noFill/>
          <a:ln w="50800">
            <a:solidFill>
              <a:schemeClr val="bg1"/>
            </a:solidFill>
            <a:miter lim="800000"/>
          </a:ln>
          <a:effectLst/>
        </p:spPr>
        <p:txBody>
          <a:bodyPr wrap="square">
            <a:spAutoFit/>
          </a:bodyPr>
          <a:lstStyle/>
          <a:p>
            <a:pPr algn="ctr"/>
            <a:r>
              <a:rPr lang="zh-CN" altLang="en-US" sz="4800" b="1">
                <a:latin typeface="黑体" panose="02010609060101010101" pitchFamily="49" charset="-122"/>
                <a:ea typeface="黑体" panose="02010609060101010101" pitchFamily="49" charset="-122"/>
              </a:rPr>
              <a:t>新科技革命的背景</a:t>
            </a:r>
            <a:endParaRPr lang="zh-CN" altLang="en-US" sz="4800" b="1">
              <a:latin typeface="黑体" pitchFamily="49" charset="-122"/>
              <a:ea typeface="黑体" pitchFamily="49" charset="-122"/>
            </a:endParaRPr>
          </a:p>
        </p:txBody>
      </p:sp>
      <p:sp>
        <p:nvSpPr>
          <p:cNvPr id="3" name="Text Box 4"/>
          <p:cNvSpPr txBox="1">
            <a:spLocks noChangeArrowheads="1"/>
          </p:cNvSpPr>
          <p:nvPr/>
        </p:nvSpPr>
        <p:spPr bwMode="auto">
          <a:xfrm>
            <a:off x="519766" y="2109881"/>
            <a:ext cx="3241675" cy="277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en-US" sz="3200" b="1">
                <a:solidFill>
                  <a:srgbClr val="FF0000"/>
                </a:solidFill>
                <a:latin typeface="黑体" panose="02010609060101010101" pitchFamily="49" charset="-122"/>
                <a:ea typeface="黑体" panose="02010609060101010101" pitchFamily="49" charset="-122"/>
              </a:rPr>
              <a:t>一、理论基础：</a:t>
            </a:r>
            <a:endParaRPr lang="zh-CN" altLang="en-US" sz="3200" b="1">
              <a:solidFill>
                <a:srgbClr val="FF0000"/>
              </a:solidFill>
              <a:latin typeface="黑体" pitchFamily="49" charset="-122"/>
              <a:ea typeface="黑体" pitchFamily="49" charset="-122"/>
            </a:endParaRPr>
          </a:p>
          <a:p>
            <a:pPr eaLnBrk="0" hangingPunct="0">
              <a:spcBef>
                <a:spcPct val="50000"/>
              </a:spcBef>
            </a:pPr>
            <a:r>
              <a:rPr lang="zh-CN" altLang="en-US" sz="3200" b="1">
                <a:solidFill>
                  <a:srgbClr val="FF0000"/>
                </a:solidFill>
                <a:latin typeface="黑体" panose="02010609060101010101" pitchFamily="49" charset="-122"/>
                <a:ea typeface="黑体" panose="02010609060101010101" pitchFamily="49" charset="-122"/>
              </a:rPr>
              <a:t>二、社会需要：</a:t>
            </a:r>
            <a:endParaRPr lang="zh-CN" altLang="en-US" sz="3200" b="1">
              <a:latin typeface="黑体" pitchFamily="49" charset="-122"/>
              <a:ea typeface="黑体" pitchFamily="49" charset="-122"/>
            </a:endParaRPr>
          </a:p>
          <a:p>
            <a:pPr eaLnBrk="0" hangingPunct="0">
              <a:spcBef>
                <a:spcPct val="50000"/>
              </a:spcBef>
            </a:pPr>
            <a:endParaRPr lang="zh-CN" altLang="en-US" sz="3200" b="1">
              <a:solidFill>
                <a:srgbClr val="FF0000"/>
              </a:solidFill>
              <a:latin typeface="黑体" panose="02010609060101010101" pitchFamily="49" charset="-122"/>
              <a:ea typeface="黑体" panose="02010609060101010101" pitchFamily="49" charset="-122"/>
            </a:endParaRPr>
          </a:p>
          <a:p>
            <a:pPr eaLnBrk="0" hangingPunct="0">
              <a:spcBef>
                <a:spcPct val="50000"/>
              </a:spcBef>
            </a:pPr>
            <a:r>
              <a:rPr lang="zh-CN" altLang="en-US" sz="3200" b="1">
                <a:solidFill>
                  <a:srgbClr val="FF0000"/>
                </a:solidFill>
                <a:latin typeface="黑体" panose="02010609060101010101" pitchFamily="49" charset="-122"/>
                <a:ea typeface="黑体" panose="02010609060101010101" pitchFamily="49" charset="-122"/>
              </a:rPr>
              <a:t>三、政治保障：</a:t>
            </a:r>
            <a:endParaRPr lang="zh-CN" altLang="en-US" sz="3200" b="1">
              <a:latin typeface="黑体" panose="02010609060101010101" pitchFamily="49" charset="-122"/>
              <a:ea typeface="黑体" panose="02010609060101010101" pitchFamily="49" charset="-122"/>
            </a:endParaRPr>
          </a:p>
        </p:txBody>
      </p:sp>
      <p:sp>
        <p:nvSpPr>
          <p:cNvPr id="4" name="Text Box 8"/>
          <p:cNvSpPr txBox="1">
            <a:spLocks noChangeArrowheads="1"/>
          </p:cNvSpPr>
          <p:nvPr/>
        </p:nvSpPr>
        <p:spPr bwMode="auto">
          <a:xfrm>
            <a:off x="3646580" y="2136869"/>
            <a:ext cx="4968875"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en-US" sz="3200" b="1">
                <a:ea typeface="黑体" panose="02010609060101010101" pitchFamily="49" charset="-122"/>
              </a:rPr>
              <a:t>相对论、量子理论的提出</a:t>
            </a:r>
            <a:endParaRPr lang="zh-CN" altLang="en-US" sz="3200" b="1">
              <a:solidFill>
                <a:srgbClr val="FF0000"/>
              </a:solidFill>
              <a:ea typeface="黑体" pitchFamily="49" charset="-122"/>
            </a:endParaRPr>
          </a:p>
          <a:p>
            <a:pPr eaLnBrk="0" hangingPunct="0">
              <a:spcBef>
                <a:spcPct val="50000"/>
              </a:spcBef>
            </a:pPr>
            <a:endParaRPr lang="en-US" altLang="zh-CN" sz="2800">
              <a:ea typeface="黑体" pitchFamily="49" charset="-122"/>
            </a:endParaRPr>
          </a:p>
        </p:txBody>
      </p:sp>
      <p:sp>
        <p:nvSpPr>
          <p:cNvPr id="5" name="Text Box 9"/>
          <p:cNvSpPr txBox="1">
            <a:spLocks noChangeArrowheads="1"/>
          </p:cNvSpPr>
          <p:nvPr/>
        </p:nvSpPr>
        <p:spPr bwMode="auto">
          <a:xfrm>
            <a:off x="3646580" y="2864737"/>
            <a:ext cx="8133043" cy="172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zh-CN" altLang="en-US" sz="3200" b="1">
                <a:ea typeface="黑体" panose="02010609060101010101" pitchFamily="49" charset="-122"/>
              </a:rPr>
              <a:t>二战中的军事需求、战后军备竞赛和发展经济的要求</a:t>
            </a:r>
            <a:endParaRPr lang="zh-CN" altLang="en-US" sz="3200" b="1">
              <a:ea typeface="黑体" pitchFamily="49" charset="-122"/>
            </a:endParaRPr>
          </a:p>
          <a:p>
            <a:pPr eaLnBrk="0" hangingPunct="0">
              <a:spcBef>
                <a:spcPct val="50000"/>
              </a:spcBef>
            </a:pPr>
            <a:endParaRPr lang="en-US" altLang="zh-CN" sz="2800">
              <a:ea typeface="黑体" panose="02010609060101010101" pitchFamily="49" charset="-122"/>
            </a:endParaRPr>
          </a:p>
        </p:txBody>
      </p:sp>
      <p:sp>
        <p:nvSpPr>
          <p:cNvPr id="6" name="Text Box 10"/>
          <p:cNvSpPr txBox="1">
            <a:spLocks noChangeArrowheads="1"/>
          </p:cNvSpPr>
          <p:nvPr/>
        </p:nvSpPr>
        <p:spPr bwMode="auto">
          <a:xfrm>
            <a:off x="3646580" y="4452237"/>
            <a:ext cx="5759450"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en-US" sz="3200" b="1">
                <a:ea typeface="黑体" panose="02010609060101010101" pitchFamily="49" charset="-122"/>
              </a:rPr>
              <a:t>国家垄断资本主义的发展</a:t>
            </a:r>
            <a:endParaRPr lang="zh-CN" altLang="en-US" sz="3200" b="1">
              <a:ea typeface="黑体" panose="02010609060101010101" pitchFamily="49" charset="-122"/>
            </a:endParaRPr>
          </a:p>
          <a:p>
            <a:pPr eaLnBrk="0" hangingPunct="0">
              <a:spcBef>
                <a:spcPct val="50000"/>
              </a:spcBef>
            </a:pPr>
            <a:endParaRPr lang="en-US" altLang="zh-CN" sz="2800" b="1">
              <a:ea typeface="黑体" pitchFamily="49" charset="-122"/>
            </a:endParaRPr>
          </a:p>
        </p:txBody>
      </p:sp>
    </p:spTree>
  </p:cSld>
  <p:clrMapOvr>
    <a:masterClrMapping/>
  </p:clrMapOvr>
  <mc:AlternateContent>
    <mc:Choice xmlns:p15="http://schemas.microsoft.com/office/powerpoint/2012/main" Requires="p15">
      <p:transition spd="slow" p14:dur="1250">
        <p15:prstTrans prst="airplane"/>
      </p:transition>
    </mc:Choice>
    <mc:Fallback>
      <p:transition spd="slow">
        <p:fade/>
      </p:transition>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txBox="1"/>
          <p:nvPr/>
        </p:nvSpPr>
        <p:spPr>
          <a:xfrm>
            <a:off x="1247254" y="2737365"/>
            <a:ext cx="10018713" cy="1752599"/>
          </a:xfrm>
          <a:prstGeom prst="rect">
            <a:avLst/>
          </a:prstGeom>
        </p:spPr>
        <p:txBody>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ct val="0"/>
              </a:spcAft>
              <a:buFontTx/>
            </a:pPr>
            <a:r>
              <a:rPr lang="zh-CN" altLang="en-US"/>
              <a:t>第三篇章   新科技改变现在</a:t>
            </a:r>
            <a:endParaRPr lang="en-US" altLang="zh-CN"/>
          </a:p>
          <a:p>
            <a:pPr fontAlgn="auto">
              <a:spcAft>
                <a:spcPct val="0"/>
              </a:spcAft>
              <a:buFontTx/>
            </a:pPr>
            <a:r>
              <a:rPr lang="en-US" altLang="zh-CN">
                <a:latin typeface="楷体" panose="02010609060101010101" pitchFamily="49" charset="-122"/>
                <a:ea typeface="楷体" panose="02010609060101010101" pitchFamily="49" charset="-122"/>
              </a:rPr>
              <a:t>——</a:t>
            </a:r>
            <a:r>
              <a:rPr lang="zh-CN" altLang="en-US">
                <a:latin typeface="楷体" panose="02010609060101010101" pitchFamily="49" charset="-122"/>
                <a:ea typeface="楷体" panose="02010609060101010101" pitchFamily="49" charset="-122"/>
              </a:rPr>
              <a:t>新科技革命的意义</a:t>
            </a:r>
            <a:endParaRPr lang="zh-CN" altLang="en-US">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spd="slow" p14:dur="3400">
        <p14:reveal/>
      </p:transition>
    </mc:Choice>
    <mc:Fallback>
      <p:transition spd="slow">
        <p:fade/>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Box 2"/>
          <p:cNvSpPr txBox="1">
            <a:spLocks noChangeArrowheads="1"/>
          </p:cNvSpPr>
          <p:nvPr/>
        </p:nvSpPr>
        <p:spPr bwMode="auto">
          <a:xfrm>
            <a:off x="2469097" y="117562"/>
            <a:ext cx="7040842" cy="707886"/>
          </a:xfrm>
          <a:prstGeom prst="rect">
            <a:avLst/>
          </a:prstGeom>
          <a:noFill/>
          <a:ln w="50800">
            <a:solidFill>
              <a:schemeClr val="bg1"/>
            </a:solidFill>
            <a:miter lim="800000"/>
          </a:ln>
          <a:effectLst/>
        </p:spPr>
        <p:txBody>
          <a:bodyPr wrap="square">
            <a:spAutoFit/>
          </a:bodyPr>
          <a:lstStyle/>
          <a:p>
            <a:pPr algn="ctr"/>
            <a:r>
              <a:rPr lang="zh-CN" altLang="en-US" sz="4000" b="1">
                <a:latin typeface="黑体" panose="02010609060101010101" pitchFamily="49" charset="-122"/>
                <a:ea typeface="黑体" panose="02010609060101010101" pitchFamily="49" charset="-122"/>
              </a:rPr>
              <a:t>新科技革命的意义</a:t>
            </a:r>
            <a:endParaRPr lang="zh-CN" altLang="en-US" sz="4000" b="1">
              <a:latin typeface="黑体" pitchFamily="49" charset="-122"/>
              <a:ea typeface="黑体" pitchFamily="49" charset="-122"/>
            </a:endParaRPr>
          </a:p>
        </p:txBody>
      </p:sp>
      <p:sp>
        <p:nvSpPr>
          <p:cNvPr id="4" name="文本框 3"/>
          <p:cNvSpPr txBox="1"/>
          <p:nvPr/>
        </p:nvSpPr>
        <p:spPr>
          <a:xfrm>
            <a:off x="191654" y="1265707"/>
            <a:ext cx="11360727" cy="461665"/>
          </a:xfrm>
          <a:prstGeom prst="rect">
            <a:avLst/>
          </a:prstGeom>
          <a:noFill/>
        </p:spPr>
        <p:txBody>
          <a:bodyPr wrap="square" rtlCol="0">
            <a:spAutoFit/>
          </a:bodyPr>
          <a:lstStyle/>
          <a:p>
            <a:r>
              <a:rPr lang="zh-CN" altLang="en-US" sz="2400" b="1">
                <a:latin typeface="宋体" panose="02010600030101010101" pitchFamily="2" charset="-122"/>
              </a:rPr>
              <a:t>一、新科技革命推动了生产力的跃进，极大地改变了生产方式与社会生活。</a:t>
            </a:r>
            <a:endParaRPr lang="zh-CN" altLang="en-US" sz="2400" b="1">
              <a:latin typeface="宋体" panose="02010600030101010101" pitchFamily="2" charset="-122"/>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88573"/>
            <a:ext cx="4068670" cy="3935196"/>
          </a:xfrm>
          <a:prstGeom prst="rect">
            <a:avLst/>
          </a:prstGeom>
        </p:spPr>
      </p:pic>
      <p:sp>
        <p:nvSpPr>
          <p:cNvPr id="7" name="文本框 6"/>
          <p:cNvSpPr txBox="1"/>
          <p:nvPr/>
        </p:nvSpPr>
        <p:spPr>
          <a:xfrm>
            <a:off x="1698336" y="6322170"/>
            <a:ext cx="1683327" cy="370811"/>
          </a:xfrm>
          <a:prstGeom prst="rect">
            <a:avLst/>
          </a:prstGeom>
          <a:noFill/>
        </p:spPr>
        <p:txBody>
          <a:bodyPr wrap="square" rtlCol="0">
            <a:spAutoFit/>
          </a:bodyPr>
          <a:lstStyle/>
          <a:p>
            <a:r>
              <a:rPr lang="zh-CN" altLang="en-US" b="1"/>
              <a:t>电子商务</a:t>
            </a:r>
            <a:endParaRPr lang="zh-CN" altLang="en-US" b="1"/>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0606" y="2167632"/>
            <a:ext cx="4068670" cy="3856138"/>
          </a:xfrm>
          <a:prstGeom prst="rect">
            <a:avLst/>
          </a:prstGeom>
        </p:spPr>
      </p:pic>
      <p:sp>
        <p:nvSpPr>
          <p:cNvPr id="10" name="文本框 9"/>
          <p:cNvSpPr txBox="1"/>
          <p:nvPr/>
        </p:nvSpPr>
        <p:spPr>
          <a:xfrm>
            <a:off x="5872018" y="6225189"/>
            <a:ext cx="1683327" cy="370811"/>
          </a:xfrm>
          <a:prstGeom prst="rect">
            <a:avLst/>
          </a:prstGeom>
          <a:noFill/>
        </p:spPr>
        <p:txBody>
          <a:bodyPr wrap="square" rtlCol="0">
            <a:spAutoFit/>
          </a:bodyPr>
          <a:lstStyle/>
          <a:p>
            <a:r>
              <a:rPr lang="zh-CN" altLang="en-US" b="1"/>
              <a:t>移动通信</a:t>
            </a:r>
            <a:endParaRPr lang="zh-CN" altLang="en-US" b="1"/>
          </a:p>
        </p:txBody>
      </p:sp>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9600" y="2167631"/>
            <a:ext cx="3962400" cy="3856138"/>
          </a:xfrm>
          <a:prstGeom prst="rect">
            <a:avLst/>
          </a:prstGeom>
        </p:spPr>
      </p:pic>
      <p:sp>
        <p:nvSpPr>
          <p:cNvPr id="13" name="文本框 12"/>
          <p:cNvSpPr txBox="1"/>
          <p:nvPr/>
        </p:nvSpPr>
        <p:spPr>
          <a:xfrm>
            <a:off x="9509939" y="6225188"/>
            <a:ext cx="1683327" cy="370811"/>
          </a:xfrm>
          <a:prstGeom prst="rect">
            <a:avLst/>
          </a:prstGeom>
          <a:noFill/>
        </p:spPr>
        <p:txBody>
          <a:bodyPr wrap="square" rtlCol="0">
            <a:spAutoFit/>
          </a:bodyPr>
          <a:lstStyle/>
          <a:p>
            <a:r>
              <a:rPr lang="zh-CN" altLang="en-US" b="1"/>
              <a:t>智能制造</a:t>
            </a:r>
            <a:endParaRPr lang="zh-CN" altLang="en-US" b="1"/>
          </a:p>
        </p:txBody>
      </p:sp>
    </p:spTree>
  </p:cSld>
  <p:clrMapOvr>
    <a:masterClrMapping/>
  </p:clrMapOvr>
  <mc:AlternateContent>
    <mc:Choice xmlns:p15="http://schemas.microsoft.com/office/powerpoint/2012/main" Requires="p15">
      <p:transition spd="slow" p14:dur="2000">
        <p15:prstTrans prst="wind"/>
      </p:transition>
    </mc:Choice>
    <mc:Fallback>
      <p:transition spd="slow">
        <p:fade/>
      </p:transition>
    </mc:Fallback>
  </mc:AlternateConten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91654" y="559125"/>
            <a:ext cx="11360727" cy="461665"/>
          </a:xfrm>
          <a:prstGeom prst="rect">
            <a:avLst/>
          </a:prstGeom>
          <a:noFill/>
        </p:spPr>
        <p:txBody>
          <a:bodyPr wrap="square" rtlCol="0">
            <a:spAutoFit/>
          </a:bodyPr>
          <a:lstStyle/>
          <a:p>
            <a:r>
              <a:rPr lang="zh-CN" altLang="en-US" sz="2400" b="1">
                <a:latin typeface="宋体" panose="02010600030101010101" pitchFamily="2" charset="-122"/>
              </a:rPr>
              <a:t>二、人们的劳作方式产生了巨大变革，影响经济增长模式与管理方式。</a:t>
            </a:r>
            <a:endParaRPr lang="zh-CN" altLang="en-US" sz="2400" b="1">
              <a:latin typeface="宋体" panose="02010600030101010101" pitchFamily="2"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654" y="1485900"/>
            <a:ext cx="5974773" cy="4812975"/>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6427" y="1459182"/>
            <a:ext cx="5833919" cy="4839693"/>
          </a:xfrm>
          <a:prstGeom prst="rect">
            <a:avLst/>
          </a:prstGeom>
        </p:spPr>
      </p:pic>
    </p:spTree>
  </p:cSld>
  <p:clrMapOvr>
    <a:masterClrMapping/>
  </p:clrMapOvr>
  <mc:AlternateContent>
    <mc:Choice xmlns:p14="http://schemas.microsoft.com/office/powerpoint/2010/main" Requires="p14">
      <p:transition spd="slow" p14:dur="4400">
        <p14:honeycomb/>
      </p:transition>
    </mc:Choice>
    <mc:Fallback>
      <p:transition spd="slow">
        <p:fade/>
      </p:transition>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64390" y="392871"/>
            <a:ext cx="11360727" cy="461665"/>
          </a:xfrm>
          <a:prstGeom prst="rect">
            <a:avLst/>
          </a:prstGeom>
          <a:noFill/>
        </p:spPr>
        <p:txBody>
          <a:bodyPr wrap="square" rtlCol="0">
            <a:spAutoFit/>
          </a:bodyPr>
          <a:lstStyle/>
          <a:p>
            <a:r>
              <a:rPr lang="zh-CN" altLang="en-US" sz="2400" b="1">
                <a:latin typeface="宋体" panose="02010600030101010101" pitchFamily="2" charset="-122"/>
              </a:rPr>
              <a:t>三、人们劳作方式的革命性变化，还体现在社会阶层结构与产业结构的变化上</a:t>
            </a:r>
            <a:endParaRPr lang="zh-CN" altLang="en-US" sz="2400" b="1">
              <a:latin typeface="宋体" panose="02010600030101010101" pitchFamily="2"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4390" y="1548189"/>
            <a:ext cx="5928592" cy="4393720"/>
          </a:xfrm>
          <a:prstGeom prst="rect">
            <a:avLst/>
          </a:prstGeom>
        </p:spPr>
      </p:pic>
      <p:sp>
        <p:nvSpPr>
          <p:cNvPr id="5" name="文本框 4"/>
          <p:cNvSpPr txBox="1"/>
          <p:nvPr/>
        </p:nvSpPr>
        <p:spPr>
          <a:xfrm>
            <a:off x="825500" y="5941909"/>
            <a:ext cx="3902364" cy="523220"/>
          </a:xfrm>
          <a:prstGeom prst="rect">
            <a:avLst/>
          </a:prstGeom>
          <a:noFill/>
        </p:spPr>
        <p:txBody>
          <a:bodyPr wrap="square" rtlCol="0">
            <a:spAutoFit/>
          </a:bodyPr>
          <a:lstStyle/>
          <a:p>
            <a:r>
              <a:rPr lang="zh-CN" altLang="en-US" sz="2800" b="1"/>
              <a:t>中产阶级力量壮大</a:t>
            </a:r>
            <a:endParaRPr lang="zh-CN" altLang="en-US" sz="2800" b="1"/>
          </a:p>
        </p:txBody>
      </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4753" y="1496262"/>
            <a:ext cx="5734628" cy="3865475"/>
          </a:xfrm>
          <a:prstGeom prst="rect">
            <a:avLst/>
          </a:prstGeom>
        </p:spPr>
      </p:pic>
      <p:sp>
        <p:nvSpPr>
          <p:cNvPr id="8" name="文本框 7"/>
          <p:cNvSpPr txBox="1"/>
          <p:nvPr/>
        </p:nvSpPr>
        <p:spPr>
          <a:xfrm>
            <a:off x="7254009" y="5824145"/>
            <a:ext cx="3902364" cy="523220"/>
          </a:xfrm>
          <a:prstGeom prst="rect">
            <a:avLst/>
          </a:prstGeom>
          <a:noFill/>
        </p:spPr>
        <p:txBody>
          <a:bodyPr wrap="square" rtlCol="0">
            <a:spAutoFit/>
          </a:bodyPr>
          <a:lstStyle/>
          <a:p>
            <a:r>
              <a:rPr lang="zh-CN" altLang="en-US" sz="2800" b="1"/>
              <a:t>产业结构的变化</a:t>
            </a:r>
            <a:endParaRPr lang="zh-CN" altLang="en-US" sz="2800" b="1"/>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33219" y="507171"/>
            <a:ext cx="6136410" cy="461665"/>
          </a:xfrm>
          <a:prstGeom prst="rect">
            <a:avLst/>
          </a:prstGeom>
          <a:noFill/>
        </p:spPr>
        <p:txBody>
          <a:bodyPr wrap="square" rtlCol="0">
            <a:spAutoFit/>
          </a:bodyPr>
          <a:lstStyle/>
          <a:p>
            <a:r>
              <a:rPr lang="zh-CN" altLang="en-US" sz="2400" b="1">
                <a:latin typeface="宋体" panose="02010600030101010101" pitchFamily="2" charset="-122"/>
              </a:rPr>
              <a:t>四、人类文化生活出现新的模式</a:t>
            </a:r>
            <a:endParaRPr lang="zh-CN" altLang="en-US" sz="2400" b="1">
              <a:latin typeface="宋体" panose="02010600030101010101" pitchFamily="2"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rcRect r="19491"/>
          <a:stretch>
            <a:fillRect/>
          </a:stretch>
        </p:blipFill>
        <p:spPr>
          <a:xfrm>
            <a:off x="45608" y="1709423"/>
            <a:ext cx="3944500" cy="3919356"/>
          </a:xfrm>
          <a:prstGeom prst="rect">
            <a:avLst/>
          </a:prstGeom>
        </p:spPr>
      </p:pic>
      <p:sp>
        <p:nvSpPr>
          <p:cNvPr id="5" name="文本框 4"/>
          <p:cNvSpPr txBox="1"/>
          <p:nvPr/>
        </p:nvSpPr>
        <p:spPr>
          <a:xfrm>
            <a:off x="1174172" y="5743692"/>
            <a:ext cx="2556161" cy="523220"/>
          </a:xfrm>
          <a:prstGeom prst="rect">
            <a:avLst/>
          </a:prstGeom>
          <a:noFill/>
        </p:spPr>
        <p:txBody>
          <a:bodyPr wrap="square" rtlCol="0">
            <a:spAutoFit/>
          </a:bodyPr>
          <a:lstStyle/>
          <a:p>
            <a:r>
              <a:rPr lang="zh-CN" altLang="en-US" sz="2800" b="1"/>
              <a:t>智能手机</a:t>
            </a:r>
            <a:endParaRPr lang="zh-CN" altLang="en-US" sz="2800" b="1"/>
          </a:p>
        </p:txBody>
      </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0109" y="1709423"/>
            <a:ext cx="4031672" cy="3919356"/>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val="0"/>
              </a:ext>
            </a:extLst>
          </a:blip>
          <a:srcRect b="8664"/>
          <a:stretch>
            <a:fillRect/>
          </a:stretch>
        </p:blipFill>
        <p:spPr>
          <a:xfrm>
            <a:off x="8021781" y="1709423"/>
            <a:ext cx="4124611" cy="3919356"/>
          </a:xfrm>
          <a:prstGeom prst="rect">
            <a:avLst/>
          </a:prstGeom>
        </p:spPr>
      </p:pic>
      <p:sp>
        <p:nvSpPr>
          <p:cNvPr id="10" name="文本框 9"/>
          <p:cNvSpPr txBox="1"/>
          <p:nvPr/>
        </p:nvSpPr>
        <p:spPr>
          <a:xfrm>
            <a:off x="5659581" y="5848902"/>
            <a:ext cx="5209309" cy="523220"/>
          </a:xfrm>
          <a:prstGeom prst="rect">
            <a:avLst/>
          </a:prstGeom>
          <a:noFill/>
        </p:spPr>
        <p:txBody>
          <a:bodyPr wrap="square" rtlCol="0">
            <a:spAutoFit/>
          </a:bodyPr>
          <a:lstStyle/>
          <a:p>
            <a:r>
              <a:rPr lang="zh-CN" altLang="en-US" sz="2800" b="1"/>
              <a:t>人工智能时代改变人类生活</a:t>
            </a:r>
            <a:endParaRPr lang="zh-CN" altLang="en-US" sz="2800" b="1"/>
          </a:p>
        </p:txBody>
      </p:sp>
    </p:spTree>
  </p:cSld>
  <p:clrMapOvr>
    <a:masterClrMapping/>
  </p:clrMapOvr>
  <mc:AlternateContent>
    <mc:Choice xmlns:p14="http://schemas.microsoft.com/office/powerpoint/2010/main" Requires="p14">
      <p:transition spd="slow" p14:dur="2500">
        <p:checker/>
      </p:transition>
    </mc:Choice>
    <mc:Fallback>
      <p:transition spd="slow">
        <p:checker/>
      </p:transition>
    </mc:Fallback>
  </mc:AlternateConten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955473" y="498763"/>
            <a:ext cx="3844636" cy="830997"/>
          </a:xfrm>
          <a:prstGeom prst="rect">
            <a:avLst/>
          </a:prstGeom>
          <a:noFill/>
        </p:spPr>
        <p:txBody>
          <a:bodyPr wrap="square" rtlCol="0">
            <a:spAutoFit/>
          </a:bodyPr>
          <a:lstStyle/>
          <a:p>
            <a:r>
              <a:rPr lang="zh-CN" altLang="en-US" sz="4800" b="1">
                <a:solidFill>
                  <a:srgbClr val="FF0000"/>
                </a:solidFill>
                <a:latin typeface="黑体" panose="02010609060101010101" pitchFamily="49" charset="-122"/>
                <a:ea typeface="黑体" panose="02010609060101010101" pitchFamily="49" charset="-122"/>
              </a:rPr>
              <a:t>合作探究</a:t>
            </a:r>
            <a:endParaRPr lang="zh-CN" altLang="en-US" sz="4800" b="1">
              <a:solidFill>
                <a:srgbClr val="FF0000"/>
              </a:solidFill>
              <a:latin typeface="黑体" panose="02010609060101010101" pitchFamily="49" charset="-122"/>
              <a:ea typeface="黑体" panose="02010609060101010101" pitchFamily="49" charset="-122"/>
            </a:endParaRPr>
          </a:p>
        </p:txBody>
      </p:sp>
      <p:sp>
        <p:nvSpPr>
          <p:cNvPr id="3" name="文本框 2"/>
          <p:cNvSpPr txBox="1"/>
          <p:nvPr/>
        </p:nvSpPr>
        <p:spPr>
          <a:xfrm>
            <a:off x="412172" y="1450400"/>
            <a:ext cx="11367655" cy="3416320"/>
          </a:xfrm>
          <a:prstGeom prst="rect">
            <a:avLst/>
          </a:prstGeom>
          <a:noFill/>
        </p:spPr>
        <p:txBody>
          <a:bodyPr wrap="square" rtlCol="0">
            <a:spAutoFit/>
          </a:bodyPr>
          <a:lstStyle/>
          <a:p>
            <a:r>
              <a:rPr lang="zh-CN" altLang="en-US" sz="2800" b="1">
                <a:latin typeface="楷体" panose="02010609060101010101" pitchFamily="49" charset="-122"/>
                <a:ea typeface="楷体" panose="02010609060101010101" pitchFamily="49" charset="-122"/>
              </a:rPr>
              <a:t>    纵观世界文明史，人类经历了农业革命、工业革命、信息革命。每一次产业技术革命，都给人类生产生活带来巨大而深刻的影响。现在，以互联网为代表的信息技术日新月异，引领了社会生产新变革，创造了人类生活新空间，拓展了国家治理新领域，极大提高了人类认识世界、改造世界的能力。互联网让世界变成了“鸡犬之声相闻”的地球村，相隔万里的人们不再“老死不相往来”。可以说，世界因互联网而更多彩，生活因互联网而更丰富。</a:t>
            </a:r>
            <a:endParaRPr lang="en-US" altLang="zh-CN" sz="2800" b="1">
              <a:latin typeface="楷体" pitchFamily="49" charset="-122"/>
              <a:ea typeface="楷体" pitchFamily="49" charset="-122"/>
            </a:endParaRPr>
          </a:p>
          <a:p>
            <a:pPr algn="r"/>
            <a:r>
              <a:rPr lang="en-US" altLang="zh-CN" sz="2000" b="1">
                <a:latin typeface="宋体" panose="02010600030101010101" pitchFamily="2" charset="-122"/>
              </a:rPr>
              <a:t>——</a:t>
            </a:r>
            <a:r>
              <a:rPr lang="zh-CN" altLang="en-US" sz="2000" b="1">
                <a:latin typeface="宋体" panose="02010600030101010101" pitchFamily="2" charset="-122"/>
              </a:rPr>
              <a:t>习近平</a:t>
            </a:r>
            <a:r>
              <a:rPr lang="en-US" altLang="zh-CN" sz="2000" b="1">
                <a:latin typeface="宋体" panose="02010600030101010101" pitchFamily="2" charset="-122"/>
              </a:rPr>
              <a:t>《</a:t>
            </a:r>
            <a:r>
              <a:rPr lang="zh-CN" altLang="en-US" sz="2000" b="1">
                <a:latin typeface="宋体" panose="02010600030101010101" pitchFamily="2" charset="-122"/>
              </a:rPr>
              <a:t>在第二届世界互联网大会开幕式上的讲话</a:t>
            </a:r>
            <a:r>
              <a:rPr lang="en-US" altLang="zh-CN" sz="2000" b="1">
                <a:latin typeface="宋体" panose="02010600030101010101" pitchFamily="2" charset="-122"/>
              </a:rPr>
              <a:t>》</a:t>
            </a:r>
            <a:endParaRPr lang="zh-CN" altLang="en-US" sz="2000" b="1">
              <a:latin typeface="宋体" panose="02010600030101010101" pitchFamily="2" charset="-122"/>
            </a:endParaRPr>
          </a:p>
        </p:txBody>
      </p:sp>
      <p:sp>
        <p:nvSpPr>
          <p:cNvPr id="4" name="Text Box 11"/>
          <p:cNvSpPr txBox="1">
            <a:spLocks noChangeArrowheads="1"/>
          </p:cNvSpPr>
          <p:nvPr/>
        </p:nvSpPr>
        <p:spPr bwMode="auto">
          <a:xfrm>
            <a:off x="775641" y="5145990"/>
            <a:ext cx="1064071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en-US" altLang="zh-CN" sz="2800" b="1">
                <a:ea typeface="黑体" panose="02010609060101010101" pitchFamily="49" charset="-122"/>
              </a:rPr>
              <a:t>        </a:t>
            </a:r>
            <a:r>
              <a:rPr lang="zh-CN" altLang="en-US" sz="2800" b="1">
                <a:solidFill>
                  <a:srgbClr val="FF0000"/>
                </a:solidFill>
                <a:latin typeface="宋体" panose="02010600030101010101" pitchFamily="2" charset="-122"/>
              </a:rPr>
              <a:t>请思考：新科技革命给你的日常生活带来了哪些变化？</a:t>
            </a:r>
            <a:endParaRPr lang="zh-CN" altLang="en-US" sz="2800">
              <a:solidFill>
                <a:srgbClr val="FF0000"/>
              </a:solidFill>
              <a:latin typeface="宋体" pitchFamily="2" charset="-122"/>
            </a:endParaRP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txBox="1"/>
          <p:nvPr/>
        </p:nvSpPr>
        <p:spPr>
          <a:xfrm>
            <a:off x="1247254" y="2737365"/>
            <a:ext cx="10018713" cy="1752599"/>
          </a:xfrm>
          <a:prstGeom prst="rect">
            <a:avLst/>
          </a:prstGeom>
        </p:spPr>
        <p:txBody>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ct val="0"/>
              </a:spcAft>
              <a:buFontTx/>
            </a:pPr>
            <a:r>
              <a:rPr lang="zh-CN" altLang="en-US"/>
              <a:t>第四篇章   新科技创新未来</a:t>
            </a:r>
            <a:endParaRPr lang="en-US" altLang="zh-CN"/>
          </a:p>
          <a:p>
            <a:pPr fontAlgn="auto">
              <a:spcAft>
                <a:spcPct val="0"/>
              </a:spcAft>
              <a:buFontTx/>
            </a:pPr>
            <a:r>
              <a:rPr lang="en-US" altLang="zh-CN">
                <a:latin typeface="楷体" panose="02010609060101010101" pitchFamily="49" charset="-122"/>
                <a:ea typeface="楷体" panose="02010609060101010101" pitchFamily="49" charset="-122"/>
              </a:rPr>
              <a:t>——</a:t>
            </a:r>
            <a:r>
              <a:rPr lang="zh-CN" altLang="en-US">
                <a:latin typeface="楷体" panose="02010609060101010101" pitchFamily="49" charset="-122"/>
                <a:ea typeface="楷体" panose="02010609060101010101" pitchFamily="49" charset="-122"/>
              </a:rPr>
              <a:t>新科技革命带来的思考</a:t>
            </a:r>
            <a:endParaRPr lang="zh-CN" altLang="en-US">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spd="slow" p14:dur="1600">
        <p14:prism isInverted="1"/>
      </p:transition>
    </mc:Choice>
    <mc:Fallback>
      <p:transition spd="slow">
        <p:fade/>
      </p:transition>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2"/>
          <p:cNvSpPr>
            <a:spLocks noChangeArrowheads="1"/>
          </p:cNvSpPr>
          <p:nvPr/>
        </p:nvSpPr>
        <p:spPr bwMode="auto">
          <a:xfrm>
            <a:off x="242454" y="200891"/>
            <a:ext cx="430438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a:latin typeface="宋体" panose="02010600030101010101" pitchFamily="2" charset="-122"/>
              </a:rPr>
              <a:t>一、新</a:t>
            </a:r>
            <a:r>
              <a:rPr lang="zh-CN" altLang="zh-CN" sz="3200" b="1">
                <a:latin typeface="宋体" panose="02010600030101010101" pitchFamily="2" charset="-122"/>
              </a:rPr>
              <a:t>科技革命的特点</a:t>
            </a:r>
            <a:endParaRPr lang="zh-CN" altLang="zh-CN" sz="3200" b="1">
              <a:latin typeface="宋体" pitchFamily="2" charset="-122"/>
            </a:endParaRPr>
          </a:p>
        </p:txBody>
      </p:sp>
      <p:sp>
        <p:nvSpPr>
          <p:cNvPr id="3" name="Text Box 3"/>
          <p:cNvSpPr txBox="1">
            <a:spLocks noChangeArrowheads="1"/>
          </p:cNvSpPr>
          <p:nvPr/>
        </p:nvSpPr>
        <p:spPr bwMode="auto">
          <a:xfrm>
            <a:off x="406977" y="1118753"/>
            <a:ext cx="1139882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sz="2400">
                <a:solidFill>
                  <a:schemeClr val="tx1"/>
                </a:solidFill>
                <a:latin typeface="Times New Roman" panose="02020603050405020304" pitchFamily="18" charset="0"/>
                <a:ea typeface="宋体" panose="02010600030101010101" pitchFamily="2" charset="-122"/>
              </a:defRPr>
            </a:lvl1pPr>
            <a:lvl2pPr marL="914400" indent="-457200">
              <a:defRPr sz="2400">
                <a:solidFill>
                  <a:schemeClr val="tx1"/>
                </a:solidFill>
                <a:latin typeface="Times New Roman" panose="02020603050405020304" pitchFamily="18" charset="0"/>
                <a:ea typeface="宋体" panose="02010600030101010101" pitchFamily="2" charset="-122"/>
              </a:defRPr>
            </a:lvl2pPr>
            <a:lvl3pPr marL="1371600" indent="-457200">
              <a:defRPr sz="2400">
                <a:solidFill>
                  <a:schemeClr val="tx1"/>
                </a:solidFill>
                <a:latin typeface="Times New Roman" panose="02020603050405020304" pitchFamily="18" charset="0"/>
                <a:ea typeface="宋体" panose="02010600030101010101" pitchFamily="2" charset="-122"/>
              </a:defRPr>
            </a:lvl3pPr>
            <a:lvl4pPr marL="1828800" indent="-457200">
              <a:defRPr sz="2400">
                <a:solidFill>
                  <a:schemeClr val="tx1"/>
                </a:solidFill>
                <a:latin typeface="Times New Roman" panose="02020603050405020304" pitchFamily="18" charset="0"/>
                <a:ea typeface="宋体" panose="02010600030101010101" pitchFamily="2" charset="-122"/>
              </a:defRPr>
            </a:lvl4pPr>
            <a:lvl5pPr marL="2286000" indent="-457200">
              <a:defRPr sz="2400">
                <a:solidFill>
                  <a:schemeClr val="tx1"/>
                </a:solidFill>
                <a:latin typeface="Times New Roman" panose="02020603050405020304" pitchFamily="18" charset="0"/>
                <a:ea typeface="宋体" panose="02010600030101010101" pitchFamily="2" charset="-122"/>
              </a:defRPr>
            </a:lvl5pPr>
            <a:lvl6pPr marL="27432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32004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6576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41148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t">
              <a:spcBef>
                <a:spcPct val="50000"/>
              </a:spcBef>
            </a:pPr>
            <a:r>
              <a:rPr lang="zh-CN" altLang="zh-CN" sz="2800">
                <a:latin typeface="华文新魏" panose="02010800040101010101" pitchFamily="2" charset="-122"/>
                <a:ea typeface="华文新魏" panose="02010800040101010101" pitchFamily="2" charset="-122"/>
              </a:rPr>
              <a:t>1</a:t>
            </a:r>
            <a:r>
              <a:rPr lang="en-US" altLang="zh-CN" sz="2800">
                <a:latin typeface="华文新魏" panose="02010800040101010101" pitchFamily="2" charset="-122"/>
                <a:ea typeface="华文新魏" panose="02010800040101010101" pitchFamily="2" charset="-122"/>
              </a:rPr>
              <a:t>.</a:t>
            </a:r>
            <a:r>
              <a:rPr lang="zh-CN" altLang="en-US" sz="2800">
                <a:latin typeface="华文新魏" panose="02010800040101010101" pitchFamily="2" charset="-122"/>
                <a:ea typeface="华文新魏" panose="02010800040101010101" pitchFamily="2" charset="-122"/>
              </a:rPr>
              <a:t> </a:t>
            </a:r>
            <a:r>
              <a:rPr lang="zh-CN" altLang="zh-CN" sz="2800">
                <a:latin typeface="华文新魏" panose="02010800040101010101" pitchFamily="2" charset="-122"/>
                <a:ea typeface="华文新魏" panose="02010800040101010101" pitchFamily="2" charset="-122"/>
              </a:rPr>
              <a:t>涌现了大量的科技成果，大大加快了科学技术转化为生产力的速度，缩短了知识变为物质财富的过程。</a:t>
            </a:r>
            <a:endParaRPr lang="zh-CN" altLang="zh-CN" sz="2800">
              <a:latin typeface="华文新魏" pitchFamily="2" charset="-122"/>
              <a:ea typeface="华文新魏" pitchFamily="2" charset="-122"/>
            </a:endParaRPr>
          </a:p>
        </p:txBody>
      </p:sp>
      <p:sp>
        <p:nvSpPr>
          <p:cNvPr id="4" name="Text Box 5"/>
          <p:cNvSpPr txBox="1">
            <a:spLocks noChangeArrowheads="1"/>
          </p:cNvSpPr>
          <p:nvPr/>
        </p:nvSpPr>
        <p:spPr bwMode="auto">
          <a:xfrm>
            <a:off x="406977" y="2292927"/>
            <a:ext cx="11563351"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sz="2400">
                <a:solidFill>
                  <a:schemeClr val="tx1"/>
                </a:solidFill>
                <a:latin typeface="Times New Roman" panose="02020603050405020304" pitchFamily="18" charset="0"/>
                <a:ea typeface="宋体" panose="02010600030101010101" pitchFamily="2" charset="-122"/>
              </a:defRPr>
            </a:lvl1pPr>
            <a:lvl2pPr marL="914400" indent="-457200">
              <a:defRPr sz="2400">
                <a:solidFill>
                  <a:schemeClr val="tx1"/>
                </a:solidFill>
                <a:latin typeface="Times New Roman" panose="02020603050405020304" pitchFamily="18" charset="0"/>
                <a:ea typeface="宋体" panose="02010600030101010101" pitchFamily="2" charset="-122"/>
              </a:defRPr>
            </a:lvl2pPr>
            <a:lvl3pPr marL="1371600" indent="-457200">
              <a:defRPr sz="2400">
                <a:solidFill>
                  <a:schemeClr val="tx1"/>
                </a:solidFill>
                <a:latin typeface="Times New Roman" panose="02020603050405020304" pitchFamily="18" charset="0"/>
                <a:ea typeface="宋体" panose="02010600030101010101" pitchFamily="2" charset="-122"/>
              </a:defRPr>
            </a:lvl3pPr>
            <a:lvl4pPr marL="1828800" indent="-457200">
              <a:defRPr sz="2400">
                <a:solidFill>
                  <a:schemeClr val="tx1"/>
                </a:solidFill>
                <a:latin typeface="Times New Roman" panose="02020603050405020304" pitchFamily="18" charset="0"/>
                <a:ea typeface="宋体" panose="02010600030101010101" pitchFamily="2" charset="-122"/>
              </a:defRPr>
            </a:lvl4pPr>
            <a:lvl5pPr marL="2286000" indent="-457200">
              <a:defRPr sz="2400">
                <a:solidFill>
                  <a:schemeClr val="tx1"/>
                </a:solidFill>
                <a:latin typeface="Times New Roman" panose="02020603050405020304" pitchFamily="18" charset="0"/>
                <a:ea typeface="宋体" panose="02010600030101010101" pitchFamily="2" charset="-122"/>
              </a:defRPr>
            </a:lvl5pPr>
            <a:lvl6pPr marL="27432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32004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6576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41148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rtl="0" eaLnBrk="1" hangingPunct="1">
              <a:spcBef>
                <a:spcPct val="50000"/>
              </a:spcBef>
              <a:buFontTx/>
              <a:buNone/>
            </a:pPr>
            <a:r>
              <a:rPr lang="zh-CN" altLang="zh-CN" sz="2800">
                <a:solidFill>
                  <a:srgbClr val="000000"/>
                </a:solidFill>
                <a:latin typeface="华文新魏" panose="02010800040101010101" pitchFamily="2" charset="-122"/>
                <a:ea typeface="华文新魏" panose="02010800040101010101" pitchFamily="2" charset="-122"/>
                <a:cs typeface="+mn-cs"/>
              </a:rPr>
              <a:t>2</a:t>
            </a:r>
            <a:r>
              <a:rPr lang="en-US" altLang="zh-CN" sz="2800">
                <a:solidFill>
                  <a:srgbClr val="000000"/>
                </a:solidFill>
                <a:latin typeface="华文新魏" panose="02010800040101010101" pitchFamily="2" charset="-122"/>
                <a:ea typeface="华文新魏" panose="02010800040101010101" pitchFamily="2" charset="-122"/>
                <a:cs typeface="+mn-cs"/>
              </a:rPr>
              <a:t>.</a:t>
            </a:r>
            <a:r>
              <a:rPr lang="zh-CN" altLang="zh-CN" sz="2800">
                <a:solidFill>
                  <a:srgbClr val="000000"/>
                </a:solidFill>
                <a:latin typeface="华文新魏" panose="02010800040101010101" pitchFamily="2" charset="-122"/>
                <a:ea typeface="华文新魏" panose="02010800040101010101" pitchFamily="2" charset="-122"/>
                <a:cs typeface="+mn-cs"/>
              </a:rPr>
              <a:t>科学技术的各个领域之间相互渗透，一种技术的发展引起好几种技术的革命。</a:t>
            </a:r>
            <a:endParaRPr lang="zh-CN" altLang="zh-CN" sz="2800">
              <a:solidFill>
                <a:srgbClr val="000000"/>
              </a:solidFill>
              <a:latin typeface="华文新魏" pitchFamily="2" charset="-122"/>
              <a:ea typeface="华文新魏" pitchFamily="2" charset="-122"/>
              <a:cs typeface="+mn-cs"/>
            </a:endParaRPr>
          </a:p>
        </p:txBody>
      </p:sp>
      <p:sp>
        <p:nvSpPr>
          <p:cNvPr id="5" name="Text Box 6"/>
          <p:cNvSpPr txBox="1">
            <a:spLocks noChangeArrowheads="1"/>
          </p:cNvSpPr>
          <p:nvPr/>
        </p:nvSpPr>
        <p:spPr bwMode="auto">
          <a:xfrm>
            <a:off x="406978" y="3618924"/>
            <a:ext cx="11563350" cy="886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85000"/>
              </a:lnSpc>
              <a:spcBef>
                <a:spcPct val="50000"/>
              </a:spcBef>
            </a:pPr>
            <a:r>
              <a:rPr lang="zh-CN" altLang="zh-CN" sz="2800">
                <a:latin typeface="华文新魏" panose="02010800040101010101" pitchFamily="2" charset="-122"/>
                <a:ea typeface="华文新魏" panose="02010800040101010101" pitchFamily="2" charset="-122"/>
              </a:rPr>
              <a:t>3</a:t>
            </a:r>
            <a:r>
              <a:rPr lang="en-US" altLang="zh-CN" sz="2800">
                <a:latin typeface="华文新魏" panose="02010800040101010101" pitchFamily="2" charset="-122"/>
                <a:ea typeface="华文新魏" panose="02010800040101010101" pitchFamily="2" charset="-122"/>
              </a:rPr>
              <a:t>.</a:t>
            </a:r>
            <a:r>
              <a:rPr lang="zh-CN" altLang="zh-CN" sz="2800">
                <a:latin typeface="华文新魏" panose="02010800040101010101" pitchFamily="2" charset="-122"/>
                <a:ea typeface="华文新魏" panose="02010800040101010101" pitchFamily="2" charset="-122"/>
              </a:rPr>
              <a:t>新技术成为社会生产力中最活跃的因素，在促进经济增长的各种因素中，科技进步所占的比重不断上升</a:t>
            </a:r>
            <a:r>
              <a:rPr lang="zh-CN" altLang="zh-CN" sz="3200">
                <a:latin typeface="华文新魏" panose="02010800040101010101" pitchFamily="2" charset="-122"/>
                <a:ea typeface="华文新魏" panose="02010800040101010101" pitchFamily="2" charset="-122"/>
              </a:rPr>
              <a:t>。</a:t>
            </a:r>
            <a:endParaRPr lang="zh-CN" altLang="zh-CN" sz="3200">
              <a:latin typeface="华文新魏" pitchFamily="2" charset="-122"/>
              <a:ea typeface="华文新魏" pitchFamily="2" charset="-122"/>
            </a:endParaRPr>
          </a:p>
        </p:txBody>
      </p:sp>
    </p:spTree>
  </p:cSld>
  <p:clrMapOvr>
    <a:masterClrMapping/>
  </p:clrMapOvr>
  <p:transition spd="med">
    <p:pull/>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2"/>
          <p:cNvSpPr>
            <a:spLocks noChangeArrowheads="1"/>
          </p:cNvSpPr>
          <p:nvPr/>
        </p:nvSpPr>
        <p:spPr bwMode="auto">
          <a:xfrm>
            <a:off x="242454" y="200891"/>
            <a:ext cx="430598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a:latin typeface="宋体" panose="02010600030101010101" pitchFamily="2" charset="-122"/>
              </a:rPr>
              <a:t>二、新</a:t>
            </a:r>
            <a:r>
              <a:rPr lang="zh-CN" altLang="zh-CN" sz="3200" b="1">
                <a:latin typeface="宋体" panose="02010600030101010101" pitchFamily="2" charset="-122"/>
              </a:rPr>
              <a:t>科技革命的</a:t>
            </a:r>
            <a:r>
              <a:rPr lang="zh-CN" altLang="en-US" sz="3200" b="1">
                <a:latin typeface="宋体" panose="02010600030101010101" pitchFamily="2" charset="-122"/>
              </a:rPr>
              <a:t>启示</a:t>
            </a:r>
            <a:endParaRPr lang="zh-CN" altLang="zh-CN" sz="3200" b="1">
              <a:latin typeface="宋体" panose="02010600030101010101" pitchFamily="2" charset="-122"/>
            </a:endParaRPr>
          </a:p>
        </p:txBody>
      </p:sp>
      <p:grpSp>
        <p:nvGrpSpPr>
          <p:cNvPr id="3" name="Group 7"/>
          <p:cNvGrpSpPr/>
          <p:nvPr/>
        </p:nvGrpSpPr>
        <p:grpSpPr>
          <a:xfrm>
            <a:off x="322117" y="1068081"/>
            <a:ext cx="11336483" cy="3390900"/>
            <a:chOff x="2688" y="1296"/>
            <a:chExt cx="2832" cy="2448"/>
          </a:xfrm>
        </p:grpSpPr>
        <p:sp>
          <p:nvSpPr>
            <p:cNvPr id="4" name="AutoShape 8"/>
            <p:cNvSpPr>
              <a:spLocks noChangeArrowheads="1"/>
            </p:cNvSpPr>
            <p:nvPr/>
          </p:nvSpPr>
          <p:spPr bwMode="auto">
            <a:xfrm>
              <a:off x="2688" y="1296"/>
              <a:ext cx="2832" cy="2448"/>
            </a:xfrm>
            <a:prstGeom prst="roundRect">
              <a:avLst>
                <a:gd name="adj" fmla="val 16667"/>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endParaRPr lang="zh-CN" altLang="zh-CN">
                <a:latin typeface="Verdana" pitchFamily="34" charset="0"/>
              </a:endParaRPr>
            </a:p>
          </p:txBody>
        </p:sp>
        <p:sp>
          <p:nvSpPr>
            <p:cNvPr id="5" name="Rectangle 9"/>
            <p:cNvSpPr>
              <a:spLocks noChangeArrowheads="1"/>
            </p:cNvSpPr>
            <p:nvPr/>
          </p:nvSpPr>
          <p:spPr bwMode="auto">
            <a:xfrm>
              <a:off x="2780" y="1774"/>
              <a:ext cx="2688" cy="1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5000"/>
                </a:lnSpc>
                <a:spcBef>
                  <a:spcPct val="20000"/>
                </a:spcBef>
                <a:buFont typeface="Arial" panose="020b0604020202020204" pitchFamily="34" charset="0"/>
                <a:buNone/>
              </a:pPr>
              <a:r>
                <a:rPr lang="en-US" altLang="zh-CN" sz="3200">
                  <a:latin typeface="隶书" panose="02010509060101010101" pitchFamily="49" charset="-122"/>
                  <a:ea typeface="隶书" panose="02010509060101010101" pitchFamily="49" charset="-122"/>
                </a:rPr>
                <a:t>    </a:t>
              </a:r>
              <a:r>
                <a:rPr lang="zh-CN" altLang="en-US" sz="2800" b="1">
                  <a:latin typeface="楷体" panose="02010609060101010101" pitchFamily="49" charset="-122"/>
                  <a:ea typeface="楷体" panose="02010609060101010101" pitchFamily="49" charset="-122"/>
                </a:rPr>
                <a:t>科技进步促进人类社会发展。</a:t>
              </a:r>
              <a:r>
                <a:rPr lang="en-US"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当代人类面临的环境污染、生态失衡、资源枯竭、伦理道德等危机</a:t>
              </a:r>
              <a:r>
                <a:rPr lang="zh-CN"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是科技发展过程中遇到的问题</a:t>
              </a:r>
              <a:r>
                <a:rPr lang="zh-CN"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这些问题的进一步解决</a:t>
              </a:r>
              <a:r>
                <a:rPr lang="zh-CN"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只有继续发展科技。            </a:t>
              </a:r>
              <a:endParaRPr lang="en-US" altLang="zh-CN" sz="2800" b="1">
                <a:latin typeface="楷体" panose="02010609060101010101" pitchFamily="49" charset="-122"/>
                <a:ea typeface="楷体" panose="02010609060101010101" pitchFamily="49" charset="-122"/>
              </a:endParaRPr>
            </a:p>
            <a:p>
              <a:pPr algn="r">
                <a:lnSpc>
                  <a:spcPct val="125000"/>
                </a:lnSpc>
                <a:spcBef>
                  <a:spcPct val="20000"/>
                </a:spcBef>
                <a:buFont typeface="Arial" panose="020b0604020202020204" pitchFamily="34" charset="0"/>
                <a:buNone/>
              </a:pPr>
              <a:r>
                <a:rPr lang="zh-CN"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科学世界</a:t>
              </a:r>
              <a:r>
                <a:rPr lang="zh-CN" altLang="zh-CN" sz="2800" b="1">
                  <a:latin typeface="楷体" panose="02010609060101010101" pitchFamily="49" charset="-122"/>
                  <a:ea typeface="楷体" panose="02010609060101010101" pitchFamily="49" charset="-122"/>
                </a:rPr>
                <a:t>》 </a:t>
              </a:r>
              <a:endParaRPr lang="zh-CN" altLang="zh-CN" sz="2800" b="1">
                <a:latin typeface="楷体" pitchFamily="49" charset="-122"/>
                <a:ea typeface="楷体" pitchFamily="49" charset="-122"/>
              </a:endParaRPr>
            </a:p>
          </p:txBody>
        </p:sp>
      </p:grpSp>
      <p:sp>
        <p:nvSpPr>
          <p:cNvPr id="6" name="Text Box 8"/>
          <p:cNvSpPr txBox="1">
            <a:spLocks noChangeArrowheads="1"/>
          </p:cNvSpPr>
          <p:nvPr/>
        </p:nvSpPr>
        <p:spPr bwMode="auto">
          <a:xfrm>
            <a:off x="679101" y="4897419"/>
            <a:ext cx="10833798" cy="1000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zh-CN" altLang="en-US" sz="3200" b="1">
                <a:solidFill>
                  <a:srgbClr val="C00000"/>
                </a:solidFill>
                <a:latin typeface="宋体" panose="02010600030101010101" pitchFamily="2" charset="-122"/>
              </a:rPr>
              <a:t>思考：新科技革命的发展给我们什么启示？</a:t>
            </a:r>
            <a:endParaRPr lang="zh-CN" altLang="en-US" sz="3200" b="1">
              <a:solidFill>
                <a:srgbClr val="C00000"/>
              </a:solidFill>
              <a:latin typeface="宋体" pitchFamily="2" charset="-122"/>
            </a:endParaRPr>
          </a:p>
          <a:p>
            <a:pPr eaLnBrk="0" hangingPunct="0">
              <a:spcBef>
                <a:spcPct val="50000"/>
              </a:spcBef>
            </a:pPr>
            <a:endParaRPr lang="en-US" altLang="zh-CN" b="1">
              <a:solidFill>
                <a:srgbClr val="FF0000"/>
              </a:solidFill>
            </a:endParaRPr>
          </a:p>
        </p:txBody>
      </p:sp>
    </p:spTree>
  </p:cSld>
  <p:clrMapOvr>
    <a:masterClrMapping/>
  </p:clrMapOvr>
  <mc:AlternateContent>
    <mc:Choice xmlns:p15="http://schemas.microsoft.com/office/powerpoint/2012/main" Requires="p15">
      <p:transition spd="slow" p14:dur="2000">
        <p15:prstTrans prst="drape"/>
      </p:transition>
    </mc:Choice>
    <mc:Fallback>
      <p:transition spd="slow">
        <p:fade/>
      </p:transition>
    </mc:Fallback>
  </mc:AlternateConten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5505" name="Rectangle 49"/>
          <p:cNvSpPr>
            <a:spLocks noChangeArrowheads="1"/>
          </p:cNvSpPr>
          <p:nvPr/>
        </p:nvSpPr>
        <p:spPr bwMode="auto">
          <a:xfrm>
            <a:off x="710046" y="804464"/>
            <a:ext cx="10616045" cy="4647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a:solidFill>
                  <a:srgbClr val="C00000"/>
                </a:solidFill>
                <a:latin typeface="黑体" panose="02010609060101010101" pitchFamily="49" charset="-122"/>
                <a:ea typeface="黑体" panose="02010609060101010101" pitchFamily="49" charset="-122"/>
              </a:rPr>
              <a:t>启示</a:t>
            </a:r>
            <a:endParaRPr lang="en-US" altLang="zh-CN" sz="4400" b="1">
              <a:solidFill>
                <a:srgbClr val="0000FF"/>
              </a:solidFill>
              <a:latin typeface="黑体" pitchFamily="49" charset="-122"/>
              <a:ea typeface="黑体" pitchFamily="49" charset="-122"/>
            </a:endParaRPr>
          </a:p>
          <a:p>
            <a:r>
              <a:rPr lang="en-US" altLang="zh-CN" sz="3600" b="1">
                <a:latin typeface="宋体" panose="02010600030101010101" pitchFamily="2" charset="-122"/>
              </a:rPr>
              <a:t>1.</a:t>
            </a:r>
            <a:r>
              <a:rPr lang="zh-CN" altLang="en-US" sz="3600" b="1">
                <a:latin typeface="宋体" panose="02010600030101010101" pitchFamily="2" charset="-122"/>
              </a:rPr>
              <a:t>科学技术是第一生产力；</a:t>
            </a:r>
            <a:endParaRPr lang="zh-CN" altLang="en-US" sz="3600" b="1">
              <a:latin typeface="宋体" pitchFamily="2" charset="-122"/>
            </a:endParaRPr>
          </a:p>
          <a:p>
            <a:endParaRPr lang="zh-CN" altLang="en-US" sz="3600" b="1">
              <a:latin typeface="宋体" panose="02010600030101010101" pitchFamily="2" charset="-122"/>
            </a:endParaRPr>
          </a:p>
          <a:p>
            <a:r>
              <a:rPr lang="en-US" altLang="zh-CN" sz="3600" b="1">
                <a:latin typeface="宋体" panose="02010600030101010101" pitchFamily="2" charset="-122"/>
              </a:rPr>
              <a:t>2.</a:t>
            </a:r>
            <a:r>
              <a:rPr lang="zh-CN" altLang="en-US" sz="3600" b="1">
                <a:latin typeface="宋体" panose="02010600030101010101" pitchFamily="2" charset="-122"/>
              </a:rPr>
              <a:t>社会进步离不开科技发展；</a:t>
            </a:r>
            <a:endParaRPr lang="zh-CN" altLang="en-US" sz="3600" b="1">
              <a:latin typeface="宋体" panose="02010600030101010101" pitchFamily="2" charset="-122"/>
            </a:endParaRPr>
          </a:p>
          <a:p>
            <a:endParaRPr lang="zh-CN" altLang="en-US" sz="3600" b="1">
              <a:latin typeface="宋体" panose="02010600030101010101" pitchFamily="2" charset="-122"/>
            </a:endParaRPr>
          </a:p>
          <a:p>
            <a:r>
              <a:rPr lang="en-US" altLang="zh-CN" sz="3600" b="1">
                <a:latin typeface="宋体" panose="02010600030101010101" pitchFamily="2" charset="-122"/>
              </a:rPr>
              <a:t>3.</a:t>
            </a:r>
            <a:r>
              <a:rPr lang="zh-CN" altLang="en-US" sz="3600" b="1">
                <a:latin typeface="宋体" panose="02010600030101010101" pitchFamily="2" charset="-122"/>
              </a:rPr>
              <a:t>人的智慧和创造力是推动科技进步的重要因素；</a:t>
            </a:r>
            <a:endParaRPr lang="zh-CN" altLang="en-US" sz="3600" b="1">
              <a:latin typeface="宋体" panose="02010600030101010101" pitchFamily="2" charset="-122"/>
            </a:endParaRPr>
          </a:p>
          <a:p>
            <a:endParaRPr lang="zh-CN" altLang="en-US" sz="3600" b="1">
              <a:latin typeface="宋体" panose="02010600030101010101" pitchFamily="2" charset="-122"/>
            </a:endParaRPr>
          </a:p>
          <a:p>
            <a:r>
              <a:rPr lang="en-US" altLang="zh-CN" sz="3600" b="1">
                <a:latin typeface="宋体" panose="02010600030101010101" pitchFamily="2" charset="-122"/>
              </a:rPr>
              <a:t>4.</a:t>
            </a:r>
            <a:r>
              <a:rPr lang="zh-CN" altLang="en-US" sz="3600" b="1">
                <a:latin typeface="宋体" panose="02010600030101010101" pitchFamily="2" charset="-122"/>
              </a:rPr>
              <a:t>在发展科学的同时，要注意保护环境与资源。 </a:t>
            </a:r>
            <a:endParaRPr lang="zh-CN" altLang="en-US" sz="3600" b="1">
              <a:latin typeface="宋体" panose="02010600030101010101" pitchFamily="2" charset="-122"/>
            </a:endParaRPr>
          </a:p>
        </p:txBody>
      </p:sp>
    </p:spTree>
  </p:cSld>
  <p:clrMapOvr>
    <a:masterClrMapping/>
  </p:clrMapOvr>
  <p:transition spd="slow">
    <p:comb/>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20" name="Text Box 4"/>
          <p:cNvSpPr txBox="1">
            <a:spLocks noChangeArrowheads="1"/>
          </p:cNvSpPr>
          <p:nvPr/>
        </p:nvSpPr>
        <p:spPr bwMode="auto">
          <a:xfrm>
            <a:off x="1104468" y="766732"/>
            <a:ext cx="650441" cy="5324535"/>
          </a:xfrm>
          <a:prstGeom prst="rect">
            <a:avLst/>
          </a:prstGeom>
          <a:noFill/>
          <a:ln w="25400">
            <a:solidFill>
              <a:srgbClr val="C0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b="1">
                <a:latin typeface="黑体" panose="02010609060101010101" pitchFamily="49" charset="-122"/>
                <a:ea typeface="黑体" panose="02010609060101010101" pitchFamily="49" charset="-122"/>
              </a:rPr>
              <a:t>新科技革命与现代社会发展</a:t>
            </a:r>
            <a:endParaRPr lang="zh-CN" altLang="en-US" sz="2800" b="1">
              <a:latin typeface="黑体" pitchFamily="49" charset="-122"/>
              <a:ea typeface="黑体" pitchFamily="49" charset="-122"/>
            </a:endParaRPr>
          </a:p>
        </p:txBody>
      </p:sp>
      <p:sp>
        <p:nvSpPr>
          <p:cNvPr id="43028" name="Text Box 20"/>
          <p:cNvSpPr txBox="1">
            <a:spLocks noChangeArrowheads="1"/>
          </p:cNvSpPr>
          <p:nvPr/>
        </p:nvSpPr>
        <p:spPr bwMode="auto">
          <a:xfrm>
            <a:off x="2907655" y="1405845"/>
            <a:ext cx="3769121" cy="523220"/>
          </a:xfrm>
          <a:prstGeom prst="rect">
            <a:avLst/>
          </a:prstGeom>
          <a:noFill/>
          <a:ln w="38100">
            <a:solidFill>
              <a:srgbClr val="0000FF"/>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2800" b="1">
                <a:ea typeface="楷体_GB2312" pitchFamily="49" charset="-122"/>
              </a:rPr>
              <a:t> </a:t>
            </a:r>
            <a:r>
              <a:rPr kumimoji="1" lang="zh-CN" altLang="en-US" sz="2800" b="1">
                <a:ea typeface="楷体_GB2312" pitchFamily="49" charset="-122"/>
              </a:rPr>
              <a:t>新科技革命的成就</a:t>
            </a:r>
            <a:endParaRPr kumimoji="1" lang="zh-CN" altLang="en-US" sz="2800" b="1">
              <a:solidFill>
                <a:srgbClr val="0000FF"/>
              </a:solidFill>
              <a:ea typeface="楷体_GB2312" pitchFamily="49" charset="-122"/>
            </a:endParaRPr>
          </a:p>
        </p:txBody>
      </p:sp>
      <p:sp>
        <p:nvSpPr>
          <p:cNvPr id="43030" name="Rectangle 22"/>
          <p:cNvSpPr>
            <a:spLocks noChangeArrowheads="1"/>
          </p:cNvSpPr>
          <p:nvPr/>
        </p:nvSpPr>
        <p:spPr bwMode="auto">
          <a:xfrm>
            <a:off x="7810781" y="2737784"/>
            <a:ext cx="3504919" cy="830997"/>
          </a:xfrm>
          <a:prstGeom prst="rect">
            <a:avLst/>
          </a:prstGeom>
          <a:noFill/>
          <a:ln w="38100">
            <a:solidFill>
              <a:srgbClr val="0000FF"/>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latin typeface="宋体" panose="02010600030101010101" pitchFamily="2" charset="-122"/>
              </a:rPr>
              <a:t>理论基础；社会需要；政治保障</a:t>
            </a:r>
            <a:endParaRPr kumimoji="1" lang="zh-CN" altLang="en-US" sz="2400" b="1">
              <a:latin typeface="宋体" pitchFamily="2" charset="-122"/>
            </a:endParaRPr>
          </a:p>
        </p:txBody>
      </p:sp>
      <p:grpSp>
        <p:nvGrpSpPr>
          <p:cNvPr id="34855" name="Group 39"/>
          <p:cNvGrpSpPr/>
          <p:nvPr/>
        </p:nvGrpSpPr>
        <p:grpSpPr>
          <a:xfrm>
            <a:off x="6775004" y="1363575"/>
            <a:ext cx="982558" cy="3320293"/>
            <a:chOff x="2426" y="1207"/>
            <a:chExt cx="192" cy="2052"/>
          </a:xfrm>
        </p:grpSpPr>
        <p:sp>
          <p:nvSpPr>
            <p:cNvPr id="34837" name="AutoShape 21"/>
            <p:cNvSpPr>
              <a:spLocks noChangeArrowheads="1"/>
            </p:cNvSpPr>
            <p:nvPr/>
          </p:nvSpPr>
          <p:spPr bwMode="auto">
            <a:xfrm>
              <a:off x="2426" y="1207"/>
              <a:ext cx="192" cy="192"/>
            </a:xfrm>
            <a:prstGeom prst="rightArrow">
              <a:avLst>
                <a:gd name="adj1" fmla="val 50000"/>
                <a:gd name="adj2" fmla="val 25000"/>
              </a:avLst>
            </a:prstGeom>
            <a:solidFill>
              <a:srgbClr val="0000FF"/>
            </a:solidFill>
            <a:ln w="9525">
              <a:solidFill>
                <a:srgbClr val="00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4838" name="AutoShape 22"/>
            <p:cNvSpPr>
              <a:spLocks noChangeArrowheads="1"/>
            </p:cNvSpPr>
            <p:nvPr/>
          </p:nvSpPr>
          <p:spPr bwMode="auto">
            <a:xfrm>
              <a:off x="2426" y="3067"/>
              <a:ext cx="192" cy="192"/>
            </a:xfrm>
            <a:prstGeom prst="rightArrow">
              <a:avLst>
                <a:gd name="adj1" fmla="val 50000"/>
                <a:gd name="adj2" fmla="val 25000"/>
              </a:avLst>
            </a:prstGeom>
            <a:solidFill>
              <a:srgbClr val="0000FF"/>
            </a:solidFill>
            <a:ln w="9525">
              <a:solidFill>
                <a:srgbClr val="00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4839" name="AutoShape 23"/>
            <p:cNvSpPr>
              <a:spLocks noChangeArrowheads="1"/>
            </p:cNvSpPr>
            <p:nvPr/>
          </p:nvSpPr>
          <p:spPr bwMode="auto">
            <a:xfrm>
              <a:off x="2426" y="2115"/>
              <a:ext cx="192" cy="192"/>
            </a:xfrm>
            <a:prstGeom prst="rightArrow">
              <a:avLst>
                <a:gd name="adj1" fmla="val 50000"/>
                <a:gd name="adj2" fmla="val 25000"/>
              </a:avLst>
            </a:prstGeom>
            <a:solidFill>
              <a:srgbClr val="0000FF"/>
            </a:solidFill>
            <a:ln w="9525">
              <a:solidFill>
                <a:srgbClr val="00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34848" name="Text Box 32"/>
          <p:cNvSpPr txBox="1">
            <a:spLocks noChangeArrowheads="1"/>
          </p:cNvSpPr>
          <p:nvPr/>
        </p:nvSpPr>
        <p:spPr bwMode="auto">
          <a:xfrm>
            <a:off x="2973710" y="2762112"/>
            <a:ext cx="3679970" cy="523220"/>
          </a:xfrm>
          <a:prstGeom prst="rect">
            <a:avLst/>
          </a:prstGeom>
          <a:noFill/>
          <a:ln w="38100">
            <a:solidFill>
              <a:srgbClr val="1200C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kumimoji="1" lang="zh-CN" altLang="en-US" sz="2800" b="1">
                <a:ea typeface="楷体_GB2312" pitchFamily="49" charset="-122"/>
              </a:rPr>
              <a:t>新科技革命出现原因</a:t>
            </a:r>
            <a:endParaRPr kumimoji="1" lang="zh-CN" altLang="en-US" sz="2800" b="1">
              <a:ea typeface="楷体_GB2312" pitchFamily="49" charset="-122"/>
            </a:endParaRPr>
          </a:p>
        </p:txBody>
      </p:sp>
      <p:sp>
        <p:nvSpPr>
          <p:cNvPr id="34849" name="Text Box 33"/>
          <p:cNvSpPr txBox="1">
            <a:spLocks noChangeArrowheads="1"/>
          </p:cNvSpPr>
          <p:nvPr/>
        </p:nvSpPr>
        <p:spPr bwMode="auto">
          <a:xfrm>
            <a:off x="2996806" y="4098466"/>
            <a:ext cx="3679971" cy="523220"/>
          </a:xfrm>
          <a:prstGeom prst="rect">
            <a:avLst/>
          </a:prstGeom>
          <a:noFill/>
          <a:ln w="38100">
            <a:solidFill>
              <a:srgbClr val="0070C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kumimoji="1" lang="en-US" altLang="zh-CN" sz="2800" b="1">
                <a:ea typeface="楷体_GB2312" pitchFamily="49" charset="-122"/>
              </a:rPr>
              <a:t>   </a:t>
            </a:r>
            <a:r>
              <a:rPr kumimoji="1" lang="zh-CN" altLang="en-US" sz="2800" b="1">
                <a:ea typeface="楷体_GB2312" pitchFamily="49" charset="-122"/>
              </a:rPr>
              <a:t>新科技革命的意义</a:t>
            </a:r>
            <a:endParaRPr kumimoji="1" lang="zh-CN" altLang="en-US" sz="2800" b="1">
              <a:ea typeface="楷体_GB2312" pitchFamily="49" charset="-122"/>
            </a:endParaRPr>
          </a:p>
        </p:txBody>
      </p:sp>
      <p:grpSp>
        <p:nvGrpSpPr>
          <p:cNvPr id="34854" name="Group 38"/>
          <p:cNvGrpSpPr/>
          <p:nvPr/>
        </p:nvGrpSpPr>
        <p:grpSpPr>
          <a:xfrm>
            <a:off x="1830041" y="1316188"/>
            <a:ext cx="1045441" cy="3257550"/>
            <a:chOff x="612" y="1253"/>
            <a:chExt cx="192" cy="2052"/>
          </a:xfrm>
        </p:grpSpPr>
        <p:sp>
          <p:nvSpPr>
            <p:cNvPr id="34836" name="AutoShape 20"/>
            <p:cNvSpPr>
              <a:spLocks noChangeArrowheads="1"/>
            </p:cNvSpPr>
            <p:nvPr/>
          </p:nvSpPr>
          <p:spPr bwMode="auto">
            <a:xfrm>
              <a:off x="612" y="1253"/>
              <a:ext cx="192" cy="192"/>
            </a:xfrm>
            <a:prstGeom prst="rightArrow">
              <a:avLst>
                <a:gd name="adj1" fmla="val 50000"/>
                <a:gd name="adj2" fmla="val 25000"/>
              </a:avLst>
            </a:prstGeom>
            <a:solidFill>
              <a:srgbClr val="0000FF"/>
            </a:solidFill>
            <a:ln w="9525">
              <a:solidFill>
                <a:srgbClr val="00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4850" name="AutoShape 34"/>
            <p:cNvSpPr>
              <a:spLocks noChangeArrowheads="1"/>
            </p:cNvSpPr>
            <p:nvPr/>
          </p:nvSpPr>
          <p:spPr bwMode="auto">
            <a:xfrm>
              <a:off x="612" y="3113"/>
              <a:ext cx="192" cy="192"/>
            </a:xfrm>
            <a:prstGeom prst="rightArrow">
              <a:avLst>
                <a:gd name="adj1" fmla="val 50000"/>
                <a:gd name="adj2" fmla="val 25000"/>
              </a:avLst>
            </a:prstGeom>
            <a:solidFill>
              <a:srgbClr val="0000FF"/>
            </a:solidFill>
            <a:ln w="9525">
              <a:solidFill>
                <a:srgbClr val="00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4851" name="AutoShape 35"/>
            <p:cNvSpPr>
              <a:spLocks noChangeArrowheads="1"/>
            </p:cNvSpPr>
            <p:nvPr/>
          </p:nvSpPr>
          <p:spPr bwMode="auto">
            <a:xfrm>
              <a:off x="612" y="2160"/>
              <a:ext cx="192" cy="192"/>
            </a:xfrm>
            <a:prstGeom prst="rightArrow">
              <a:avLst>
                <a:gd name="adj1" fmla="val 50000"/>
                <a:gd name="adj2" fmla="val 25000"/>
              </a:avLst>
            </a:prstGeom>
            <a:solidFill>
              <a:srgbClr val="0000FF"/>
            </a:solidFill>
            <a:ln w="9525">
              <a:solidFill>
                <a:srgbClr val="00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 name="Text Box 20"/>
          <p:cNvSpPr txBox="1">
            <a:spLocks noChangeArrowheads="1"/>
          </p:cNvSpPr>
          <p:nvPr/>
        </p:nvSpPr>
        <p:spPr bwMode="auto">
          <a:xfrm>
            <a:off x="7810781" y="1159623"/>
            <a:ext cx="3679970" cy="1200329"/>
          </a:xfrm>
          <a:prstGeom prst="rect">
            <a:avLst/>
          </a:prstGeom>
          <a:noFill/>
          <a:ln w="38100">
            <a:solidFill>
              <a:srgbClr val="0000FF"/>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r>
              <a:rPr kumimoji="1" lang="zh-CN" altLang="en-US" sz="2400" b="1">
                <a:latin typeface="宋体" panose="02010600030101010101" pitchFamily="2" charset="-122"/>
              </a:rPr>
              <a:t>计算机与人工智能；航天航空；海洋技术；原子能技术；生物技术</a:t>
            </a:r>
            <a:endParaRPr kumimoji="1" lang="zh-CN" altLang="en-US" sz="2400" b="1">
              <a:latin typeface="宋体" panose="02010600030101010101" pitchFamily="2" charset="-122"/>
            </a:endParaRPr>
          </a:p>
        </p:txBody>
      </p:sp>
      <p:sp>
        <p:nvSpPr>
          <p:cNvPr id="3" name="Text Box 20"/>
          <p:cNvSpPr txBox="1">
            <a:spLocks noChangeArrowheads="1"/>
          </p:cNvSpPr>
          <p:nvPr/>
        </p:nvSpPr>
        <p:spPr bwMode="auto">
          <a:xfrm>
            <a:off x="7872482" y="4098466"/>
            <a:ext cx="3443218" cy="830997"/>
          </a:xfrm>
          <a:prstGeom prst="rect">
            <a:avLst/>
          </a:prstGeom>
          <a:noFill/>
          <a:ln w="38100">
            <a:solidFill>
              <a:srgbClr val="0000FF"/>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latin typeface="宋体" panose="02010600030101010101" pitchFamily="2" charset="-122"/>
              </a:rPr>
              <a:t>生产力；劳作方式；文化生活</a:t>
            </a:r>
            <a:endParaRPr kumimoji="1" lang="zh-CN" altLang="en-US" sz="2400" b="1">
              <a:latin typeface="宋体" panose="02010600030101010101" pitchFamily="2" charset="-122"/>
            </a:endParaRPr>
          </a:p>
        </p:txBody>
      </p:sp>
      <p:sp>
        <p:nvSpPr>
          <p:cNvPr id="4" name="文本框 3"/>
          <p:cNvSpPr txBox="1"/>
          <p:nvPr/>
        </p:nvSpPr>
        <p:spPr>
          <a:xfrm>
            <a:off x="3718358" y="362447"/>
            <a:ext cx="4338205" cy="769441"/>
          </a:xfrm>
          <a:prstGeom prst="rect">
            <a:avLst/>
          </a:prstGeom>
          <a:noFill/>
        </p:spPr>
        <p:txBody>
          <a:bodyPr wrap="square" rtlCol="0">
            <a:spAutoFit/>
          </a:bodyPr>
          <a:lstStyle/>
          <a:p>
            <a:pPr algn="ctr"/>
            <a:r>
              <a:rPr lang="zh-CN" altLang="en-US" sz="4400" b="1">
                <a:latin typeface="黑体" panose="02010609060101010101" pitchFamily="49" charset="-122"/>
                <a:ea typeface="黑体" panose="02010609060101010101" pitchFamily="49" charset="-122"/>
              </a:rPr>
              <a:t>课堂小结</a:t>
            </a:r>
            <a:endParaRPr lang="zh-CN" altLang="en-US" sz="4400" b="1">
              <a:latin typeface="黑体" pitchFamily="49" charset="-122"/>
              <a:ea typeface="黑体" pitchFamily="49" charset="-122"/>
            </a:endParaRPr>
          </a:p>
        </p:txBody>
      </p:sp>
      <p:sp>
        <p:nvSpPr>
          <p:cNvPr id="29" name="Text Box 33"/>
          <p:cNvSpPr txBox="1">
            <a:spLocks noChangeArrowheads="1"/>
          </p:cNvSpPr>
          <p:nvPr/>
        </p:nvSpPr>
        <p:spPr bwMode="auto">
          <a:xfrm>
            <a:off x="2973710" y="5265924"/>
            <a:ext cx="3679971" cy="523220"/>
          </a:xfrm>
          <a:prstGeom prst="rect">
            <a:avLst/>
          </a:prstGeom>
          <a:noFill/>
          <a:ln w="38100">
            <a:solidFill>
              <a:srgbClr val="0070C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kumimoji="1" lang="en-US" altLang="zh-CN" sz="2800" b="1">
                <a:ea typeface="楷体_GB2312" pitchFamily="49" charset="-122"/>
              </a:rPr>
              <a:t>   </a:t>
            </a:r>
            <a:r>
              <a:rPr kumimoji="1" lang="zh-CN" altLang="en-US" sz="2800" b="1">
                <a:ea typeface="楷体_GB2312" pitchFamily="49" charset="-122"/>
              </a:rPr>
              <a:t>新科技革命的反思</a:t>
            </a:r>
            <a:endParaRPr kumimoji="1" lang="zh-CN" altLang="en-US" sz="2800" b="1">
              <a:ea typeface="楷体_GB2312" pitchFamily="49" charset="-122"/>
            </a:endParaRPr>
          </a:p>
        </p:txBody>
      </p:sp>
      <p:sp>
        <p:nvSpPr>
          <p:cNvPr id="30" name="AutoShape 21"/>
          <p:cNvSpPr>
            <a:spLocks noChangeArrowheads="1"/>
          </p:cNvSpPr>
          <p:nvPr/>
        </p:nvSpPr>
        <p:spPr bwMode="auto">
          <a:xfrm>
            <a:off x="1808753" y="5450616"/>
            <a:ext cx="1064921" cy="226690"/>
          </a:xfrm>
          <a:prstGeom prst="rightArrow">
            <a:avLst>
              <a:gd name="adj1" fmla="val 50000"/>
              <a:gd name="adj2" fmla="val 25000"/>
            </a:avLst>
          </a:prstGeom>
          <a:solidFill>
            <a:srgbClr val="0000FF"/>
          </a:solidFill>
          <a:ln w="9525">
            <a:solidFill>
              <a:srgbClr val="00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1" name="AutoShape 21"/>
          <p:cNvSpPr>
            <a:spLocks noChangeArrowheads="1"/>
          </p:cNvSpPr>
          <p:nvPr/>
        </p:nvSpPr>
        <p:spPr bwMode="auto">
          <a:xfrm>
            <a:off x="6715738" y="5450616"/>
            <a:ext cx="982558" cy="304800"/>
          </a:xfrm>
          <a:prstGeom prst="rightArrow">
            <a:avLst>
              <a:gd name="adj1" fmla="val 50000"/>
              <a:gd name="adj2" fmla="val 25000"/>
            </a:avLst>
          </a:prstGeom>
          <a:solidFill>
            <a:srgbClr val="0000FF"/>
          </a:solidFill>
          <a:ln w="9525">
            <a:solidFill>
              <a:srgbClr val="00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2" name="Text Box 20"/>
          <p:cNvSpPr txBox="1">
            <a:spLocks noChangeArrowheads="1"/>
          </p:cNvSpPr>
          <p:nvPr/>
        </p:nvSpPr>
        <p:spPr bwMode="auto">
          <a:xfrm>
            <a:off x="7872482" y="5293751"/>
            <a:ext cx="3443218" cy="461665"/>
          </a:xfrm>
          <a:prstGeom prst="rect">
            <a:avLst/>
          </a:prstGeom>
          <a:noFill/>
          <a:ln w="38100">
            <a:solidFill>
              <a:srgbClr val="0000FF"/>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latin typeface="宋体" panose="02010600030101010101" pitchFamily="2" charset="-122"/>
              </a:rPr>
              <a:t>特点；启示</a:t>
            </a:r>
            <a:endParaRPr kumimoji="1" lang="zh-CN" altLang="en-US" sz="2400" b="1">
              <a:latin typeface="宋体" panose="02010600030101010101" pitchFamily="2" charset="-122"/>
            </a:endParaRPr>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3429" name="Picture 5" descr="t015a7126aeeea68cf1"/>
          <p:cNvPicPr>
            <a:picLocks noChangeAspect="1" noChangeArrowheads="1"/>
          </p:cNvPicPr>
          <p:nvPr/>
        </p:nvPicPr>
        <p:blipFill>
          <a:blip r:embed="rId3">
            <a:extLst>
              <a:ext uri="{28A0092B-C50C-407E-A947-70E740481C1C}">
                <a14:useLocalDpi xmlns:a14="http://schemas.microsoft.com/office/drawing/2010/main" val="0"/>
              </a:ext>
            </a:extLst>
          </a:blip>
          <a:srcRect b="5909"/>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3431" name="Text Box 7"/>
          <p:cNvSpPr txBox="1">
            <a:spLocks noChangeArrowheads="1"/>
          </p:cNvSpPr>
          <p:nvPr/>
        </p:nvSpPr>
        <p:spPr bwMode="auto">
          <a:xfrm>
            <a:off x="1485899" y="1813173"/>
            <a:ext cx="9912928" cy="4093428"/>
          </a:xfrm>
          <a:prstGeom prst="rect">
            <a:avLst/>
          </a:prstGeom>
          <a:noFill/>
          <a:ln>
            <a:noFill/>
          </a:ln>
          <a:effectLst/>
        </p:spPr>
        <p:txBody>
          <a:bodyPr wrap="square">
            <a:spAutoFit/>
          </a:bodyPr>
          <a:lstStyle/>
          <a:p>
            <a:pPr eaLnBrk="0" hangingPunct="0">
              <a:spcBef>
                <a:spcPct val="50000"/>
              </a:spcBef>
            </a:pPr>
            <a:r>
              <a:rPr lang="en-US" altLang="zh-CN" sz="2400">
                <a:latin typeface="黑体" panose="02010609060101010101" pitchFamily="49" charset="-122"/>
                <a:ea typeface="黑体" panose="02010609060101010101" pitchFamily="49" charset="-122"/>
              </a:rPr>
              <a:t>   </a:t>
            </a:r>
            <a:r>
              <a:rPr lang="zh-CN" altLang="en-US" sz="2800" b="1">
                <a:latin typeface="楷体" panose="02010609060101010101" pitchFamily="49" charset="-122"/>
                <a:ea typeface="楷体" panose="02010609060101010101" pitchFamily="49" charset="-122"/>
              </a:rPr>
              <a:t>创新是民族进步的灵魂，是一个国家兴旺发达的不竭源泉，也是中华民族最深沉的民族禀赋，正所谓“苟日新，日日新，又日新”。生活从不眷顾因循守旧、满足现状者，从不等待不思进取、坐享其成者，而是将更多机遇留给善于和勇于创新的人们。青年是社会上最富活力、最具创造性的群体，理应走在创新创造的前列，锐意进取、开拓创新，努力创造出无愧于时代的业绩，努力在实现中国梦的伟大实践中创造出自己的精彩人生，为实现中华民族伟大复兴作出新的更大的贡献！                        </a:t>
            </a:r>
            <a:r>
              <a:rPr lang="zh-CN" altLang="en-US" sz="2400" b="1">
                <a:latin typeface="楷体" panose="02010609060101010101" pitchFamily="49" charset="-122"/>
                <a:ea typeface="楷体" panose="02010609060101010101" pitchFamily="49" charset="-122"/>
              </a:rPr>
              <a:t>                    </a:t>
            </a:r>
            <a:endParaRPr lang="en-US" altLang="zh-CN" sz="2400" b="1">
              <a:latin typeface="楷体" panose="02010609060101010101" pitchFamily="49" charset="-122"/>
              <a:ea typeface="楷体" panose="02010609060101010101" pitchFamily="49" charset="-122"/>
            </a:endParaRPr>
          </a:p>
          <a:p>
            <a:pPr eaLnBrk="0" hangingPunct="0">
              <a:spcBef>
                <a:spcPct val="50000"/>
              </a:spcBef>
            </a:pPr>
            <a:r>
              <a:rPr lang="en-US" altLang="zh-CN" sz="2400" b="1">
                <a:latin typeface="楷体" panose="02010609060101010101" pitchFamily="49" charset="-122"/>
                <a:ea typeface="楷体" panose="02010609060101010101" pitchFamily="49" charset="-122"/>
              </a:rPr>
              <a:t>                                                  </a:t>
            </a:r>
            <a:r>
              <a:rPr lang="en-US" altLang="zh-CN" sz="2400" b="1">
                <a:latin typeface="黑体" panose="02010609060101010101" pitchFamily="49"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习近平</a:t>
            </a:r>
            <a:endParaRPr lang="zh-CN" altLang="en-US" sz="2400" b="1">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slow" p14:dur="2000">
        <p14:ferris dir="l"/>
      </p:transition>
    </mc:Choice>
    <mc:Fallback>
      <p:transition spd="slow">
        <p:fade/>
      </p:transition>
    </mc:Fallback>
  </mc:AlternateConten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750" y="1023504"/>
            <a:ext cx="5699051" cy="4810991"/>
          </a:xfrm>
          <a:prstGeom prst="rect">
            <a:avLst/>
          </a:prstGeom>
        </p:spPr>
      </p:pic>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03083" y="1023503"/>
            <a:ext cx="5968167" cy="4810991"/>
          </a:xfrm>
          <a:prstGeom prst="rect">
            <a:avLst/>
          </a:prstGeom>
        </p:spPr>
      </p:pic>
      <p:sp>
        <p:nvSpPr>
          <p:cNvPr id="8" name="矩形 7"/>
          <p:cNvSpPr/>
          <p:nvPr/>
        </p:nvSpPr>
        <p:spPr>
          <a:xfrm>
            <a:off x="1476235" y="5834498"/>
            <a:ext cx="8686800" cy="923330"/>
          </a:xfrm>
          <a:prstGeom prst="rect">
            <a:avLst/>
          </a:prstGeom>
          <a:noFill/>
        </p:spPr>
        <p:txBody>
          <a:bodyPr wrap="square" lIns="91440" tIns="45720" rIns="91440" bIns="45720">
            <a:spAutoFit/>
          </a:bodyPr>
          <a:lstStyle/>
          <a:p>
            <a:pPr algn="ctr"/>
            <a:r>
              <a:rPr lang="zh-CN" altLang="en-US" sz="5400">
                <a:ln w="0"/>
                <a:solidFill>
                  <a:schemeClr val="accent1"/>
                </a:solidFill>
                <a:effectLst>
                  <a:outerShdw blurRad="38100" dist="25400" dir="5400000" algn="ctr" rotWithShape="0">
                    <a:srgbClr val="6E747A">
                      <a:alpha val="43000"/>
                    </a:srgbClr>
                  </a:outerShdw>
                </a:effectLst>
              </a:rPr>
              <a:t>未来已来，日生不殆</a:t>
            </a:r>
            <a:endParaRPr lang="zh-CN" altLang="en-US" sz="5400">
              <a:ln w="0"/>
              <a:solidFill>
                <a:schemeClr val="accent1"/>
              </a:solidFill>
              <a:effectLst>
                <a:outerShdw blurRad="38100" dist="25400" dir="5400000" algn="ctr" rotWithShape="0">
                  <a:srgbClr val="6E747A">
                    <a:alpha val="43000"/>
                  </a:srgbClr>
                </a:outerShdw>
              </a:effectLst>
            </a:endParaRPr>
          </a:p>
        </p:txBody>
      </p:sp>
      <p:sp>
        <p:nvSpPr>
          <p:cNvPr id="6" name="矩形 5"/>
          <p:cNvSpPr/>
          <p:nvPr/>
        </p:nvSpPr>
        <p:spPr>
          <a:xfrm>
            <a:off x="1559683" y="100172"/>
            <a:ext cx="8686800" cy="923330"/>
          </a:xfrm>
          <a:prstGeom prst="rect">
            <a:avLst/>
          </a:prstGeom>
          <a:noFill/>
        </p:spPr>
        <p:txBody>
          <a:bodyPr wrap="square" lIns="91440" tIns="45720" rIns="91440" bIns="45720">
            <a:spAutoFit/>
          </a:bodyPr>
          <a:lstStyle/>
          <a:p>
            <a:pPr algn="ctr"/>
            <a:r>
              <a:rPr lang="zh-CN" altLang="en-US" sz="5400" b="1">
                <a:ln w="0"/>
                <a:solidFill>
                  <a:srgbClr val="C00000"/>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rPr>
              <a:t>感谢聆听</a:t>
            </a:r>
            <a:endParaRPr lang="zh-CN" altLang="en-US" sz="5400" b="1">
              <a:ln w="0"/>
              <a:solidFill>
                <a:srgbClr val="C00000"/>
              </a:solidFill>
              <a:effectLst>
                <a:outerShdw blurRad="38100" dist="25400" dir="5400000" algn="ctr" rotWithShape="0">
                  <a:srgbClr val="6E747A">
                    <a:alpha val="43000"/>
                  </a:srgbClr>
                </a:outerShdw>
              </a:effectLst>
              <a:latin typeface="黑体" pitchFamily="49" charset="-122"/>
              <a:ea typeface="黑体" pitchFamily="49" charset="-122"/>
            </a:endParaRPr>
          </a:p>
        </p:txBody>
      </p:sp>
      <p:pic>
        <p:nvPicPr>
          <p:cNvPr id="9" name="New picture" hidden="1"/>
          <p:cNvPicPr/>
          <p:nvPr/>
        </p:nvPicPr>
        <p:blipFill>
          <a:blip r:embed="rId5"/>
          <a:stretch>
            <a:fillRect/>
          </a:stretch>
        </p:blipFill>
        <p:spPr>
          <a:xfrm>
            <a:off x="11049000" y="11938000"/>
            <a:ext cx="381000" cy="444500"/>
          </a:xfrm>
          <a:prstGeom prst="cube">
            <a:avLst/>
          </a:prstGeom>
        </p:spPr>
      </p:pic>
    </p:spTree>
  </p:cSld>
  <p:clrMapOvr>
    <a:masterClrMapping/>
  </p:clrMapOvr>
  <mc:AlternateContent>
    <mc:Choice xmlns:p14="http://schemas.microsoft.com/office/powerpoint/2010/main" Requires="p14">
      <p:transition spd="slow" p14:dur="4000">
        <p14:vortex dir="r"/>
      </p:transition>
    </mc:Choice>
    <mc:Fallback>
      <p:transition spd="slow">
        <p:fade/>
      </p:transition>
    </mc:Fallback>
  </mc:AlternateConten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4.xml.rels>&#65279;<?xml version="1.0" encoding="utf-8" standalone="yes"?><Relationships xmlns="http://schemas.openxmlformats.org/package/2006/relationships"><Relationship Id="rId1" Type="http://schemas.openxmlformats.org/officeDocument/2006/relationships/image" Target="../media/image6.jpeg" /><Relationship Id="rId2" Type="http://schemas.openxmlformats.org/officeDocument/2006/relationships/image" Target="../media/image7.jpeg" /></Relationships>
</file>

<file path=ppt/theme/_rels/theme5.xml.rels>&#65279;<?xml version="1.0" encoding="utf-8" standalone="yes"?><Relationships xmlns="http://schemas.openxmlformats.org/package/2006/relationships"><Relationship Id="rId1" Type="http://schemas.openxmlformats.org/officeDocument/2006/relationships/image" Target="../media/image8.jpeg" /></Relationships>
</file>

<file path=ppt/theme/_rels/theme7.xml.rels>&#65279;<?xml version="1.0" encoding="utf-8" standalone="yes"?><Relationships xmlns="http://schemas.openxmlformats.org/package/2006/relationships"><Relationship Id="rId1" Type="http://schemas.openxmlformats.org/officeDocument/2006/relationships/image" Target="../media/image6.jpeg" /><Relationship Id="rId2" Type="http://schemas.openxmlformats.org/officeDocument/2006/relationships/image" Target="../media/image7.jpeg" /></Relationships>
</file>

<file path=ppt/theme/theme1.xml><?xml version="1.0" encoding="utf-8"?>
<a:theme xmlns:r="http://schemas.openxmlformats.org/officeDocument/2006/relationships" xmlns:a="http://schemas.openxmlformats.org/drawingml/2006/main" name="画廊">
  <a:themeElements>
    <a:clrScheme name="画廊">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画廊">
      <a:majorFont>
        <a:latin typeface="Gill Sans M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画廊">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1_画廊">
  <a:themeElements>
    <a:clrScheme name="画廊">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画廊">
      <a:majorFont>
        <a:latin typeface="Gill Sans M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画廊">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环保">
  <a:themeElements>
    <a:clrScheme name="环保">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环保">
      <a:majorFont>
        <a:latin typeface="Garamond"/>
        <a:ea typeface="Arial"/>
        <a:cs typeface="Arial"/>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Arial"/>
        <a:cs typeface="Arial"/>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环保">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r:embed="rId2"/>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视差">
  <a:themeElements>
    <a:clrScheme name="视差">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视差">
      <a:majorFont>
        <a:latin typeface="Corbel"/>
        <a:ea typeface="Arial"/>
        <a:cs typeface="Arial"/>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Arial"/>
        <a:cs typeface="Arial"/>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视差">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r:embed="rId1">
            <a:duotone>
              <a:schemeClr val="phClr">
                <a:shade val="76000"/>
                <a:satMod val="180000"/>
              </a:schemeClr>
              <a:schemeClr val="phClr">
                <a:tint val="80000"/>
                <a:satMod val="120000"/>
                <a:lumMod val="18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2_画廊">
  <a:themeElements>
    <a:clrScheme name="画廊">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画廊">
      <a:majorFont>
        <a:latin typeface="Gill Sans M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画廊">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1_环保">
  <a:themeElements>
    <a:clrScheme name="环保">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环保">
      <a:majorFont>
        <a:latin typeface="Garamond"/>
        <a:ea typeface="Arial"/>
        <a:cs typeface="Arial"/>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Arial"/>
        <a:cs typeface="Arial"/>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环保">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r:embed="rId2"/>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3_画廊">
  <a:themeElements>
    <a:clrScheme name="画廊">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画廊">
      <a:majorFont>
        <a:latin typeface="Gill Sans M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画廊">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水滴">
  <a:themeElements>
    <a:clrScheme name="水滴">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水滴">
      <a:majorFont>
        <a:latin typeface="Tw Cen M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水滴">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r="http://schemas.openxmlformats.org/officeDocument/2006/relationships"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183</Paragraphs>
  <Slides>41</Slides>
  <Notes>6</Notes>
  <TotalTime>0</TotalTime>
  <HiddenSlides>0</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41</vt:i4>
      </vt:variant>
    </vt:vector>
  </HeadingPairs>
  <TitlesOfParts>
    <vt:vector baseType="lpstr" size="60">
      <vt:lpstr>Arial</vt:lpstr>
      <vt:lpstr>Gill Sans MT</vt:lpstr>
      <vt:lpstr>Calibri</vt:lpstr>
      <vt:lpstr>宋体</vt:lpstr>
      <vt:lpstr>等线 Light</vt:lpstr>
      <vt:lpstr>等线</vt:lpstr>
      <vt:lpstr>Garamond</vt:lpstr>
      <vt:lpstr>Corbel</vt:lpstr>
      <vt:lpstr>Tw Cen MT</vt:lpstr>
      <vt:lpstr>黑体</vt:lpstr>
      <vt:lpstr>Times New Roman</vt:lpstr>
      <vt:lpstr>楷体_GB2312</vt:lpstr>
      <vt:lpstr>楷体</vt:lpstr>
      <vt:lpstr>Wingdings</vt:lpstr>
      <vt:lpstr>华文行楷</vt:lpstr>
      <vt:lpstr>隶书</vt:lpstr>
      <vt:lpstr>华文新魏</vt:lpstr>
      <vt:lpstr>Verdana</vt:lpstr>
      <vt:lpstr>画廊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第一篇章    新科技彰显文明——新科技革命的成就</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方向发展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2016-11-30T03:12:00Z</dcterms:created>
  <dcterms:modified xsi:type="dcterms:W3CDTF">2020-07-05T03:01:31Z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