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removePersonalInfoOnSave="1">
  <p:sldMasterIdLst>
    <p:sldMasterId id="2147483648" r:id="rId1"/>
    <p:sldMasterId id="2147483659" r:id="rId2"/>
  </p:sldMasterIdLst>
  <p:notesMasterIdLst>
    <p:notesMasterId r:id="rId3"/>
  </p:notesMasterIdLst>
  <p:sldIdLst>
    <p:sldId id="264" r:id="rId4"/>
    <p:sldId id="289" r:id="rId5"/>
    <p:sldId id="256" r:id="rId6"/>
    <p:sldId id="259" r:id="rId7"/>
    <p:sldId id="286" r:id="rId8"/>
    <p:sldId id="288" r:id="rId9"/>
    <p:sldId id="309" r:id="rId10"/>
    <p:sldId id="290" r:id="rId11"/>
    <p:sldId id="261" r:id="rId12"/>
    <p:sldId id="310" r:id="rId13"/>
    <p:sldId id="283" r:id="rId14"/>
    <p:sldId id="311" r:id="rId15"/>
    <p:sldId id="291" r:id="rId16"/>
    <p:sldId id="260" r:id="rId17"/>
    <p:sldId id="285" r:id="rId18"/>
    <p:sldId id="312" r:id="rId19"/>
    <p:sldId id="292" r:id="rId20"/>
    <p:sldId id="316" r:id="rId21"/>
    <p:sldId id="317" r:id="rId22"/>
    <p:sldId id="318" r:id="rId23"/>
    <p:sldId id="313" r:id="rId24"/>
    <p:sldId id="314" r:id="rId25"/>
    <p:sldId id="315" r:id="rId26"/>
    <p:sldId id="293" r:id="rId27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A876"/>
    <a:srgbClr val="07A967"/>
    <a:srgbClr val="3897AA"/>
    <a:srgbClr val="3A9BAE"/>
    <a:srgbClr val="00B478"/>
    <a:srgbClr val="C0F0F2"/>
    <a:srgbClr val="3D74A7"/>
    <a:srgbClr val="1F4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54" autoAdjust="0"/>
    <p:restoredTop sz="95387" autoAdjust="0"/>
  </p:normalViewPr>
  <p:slideViewPr>
    <p:cSldViewPr snapToGrid="0">
      <p:cViewPr>
        <p:scale>
          <a:sx n="70" d="100"/>
          <a:sy n="70" d="100"/>
        </p:scale>
        <p:origin x="-642" y="-120"/>
      </p:cViewPr>
      <p:guideLst>
        <p:guide orient="horz" pos="2164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tags" Target="tags/tag350.xml" /><Relationship Id="rId29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.xml" /><Relationship Id="rId2" Type="http://schemas.openxmlformats.org/officeDocument/2006/relationships/tags" Target="../tags/tag57.xml" /><Relationship Id="rId3" Type="http://schemas.openxmlformats.org/officeDocument/2006/relationships/tags" Target="../tags/tag58.xml" /><Relationship Id="rId4" Type="http://schemas.openxmlformats.org/officeDocument/2006/relationships/tags" Target="../tags/tag59.xml" /><Relationship Id="rId5" Type="http://schemas.openxmlformats.org/officeDocument/2006/relationships/tags" Target="../tags/tag60.xml" /><Relationship Id="rId6" Type="http://schemas.openxmlformats.org/officeDocument/2006/relationships/tags" Target="../tags/tag61.xml" /><Relationship Id="rId7" Type="http://schemas.openxmlformats.org/officeDocument/2006/relationships/tags" Target="../tags/tag62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301BD9-4243-4367-977C-650CCA5948F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CFBAA-4F33-4BF6-B348-50D59E4A3B0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3.xml" /><Relationship Id="rId4" Type="http://schemas.openxmlformats.org/officeDocument/2006/relationships/tags" Target="../tags/tag64.xml" /><Relationship Id="rId5" Type="http://schemas.openxmlformats.org/officeDocument/2006/relationships/tags" Target="../tags/tag65.xml" /><Relationship Id="rId6" Type="http://schemas.openxmlformats.org/officeDocument/2006/relationships/tags" Target="../tags/tag66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tags" Target="../tags/tag73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89.xml" /><Relationship Id="rId4" Type="http://schemas.openxmlformats.org/officeDocument/2006/relationships/tags" Target="../tags/tag90.xml" /><Relationship Id="rId5" Type="http://schemas.openxmlformats.org/officeDocument/2006/relationships/tags" Target="../tags/tag91.xml" /><Relationship Id="rId6" Type="http://schemas.openxmlformats.org/officeDocument/2006/relationships/tags" Target="../tags/tag92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tags" Target="../tags/tag106.xml" /><Relationship Id="rId6" Type="http://schemas.openxmlformats.org/officeDocument/2006/relationships/tags" Target="../tags/tag107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47.xml" /><Relationship Id="rId4" Type="http://schemas.openxmlformats.org/officeDocument/2006/relationships/tags" Target="../tags/tag148.xml" /><Relationship Id="rId5" Type="http://schemas.openxmlformats.org/officeDocument/2006/relationships/tags" Target="../tags/tag149.xml" /><Relationship Id="rId6" Type="http://schemas.openxmlformats.org/officeDocument/2006/relationships/tags" Target="../tags/tag150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61.xml" /><Relationship Id="rId4" Type="http://schemas.openxmlformats.org/officeDocument/2006/relationships/tags" Target="../tags/tag162.xml" /><Relationship Id="rId5" Type="http://schemas.openxmlformats.org/officeDocument/2006/relationships/tags" Target="../tags/tag163.xml" /><Relationship Id="rId6" Type="http://schemas.openxmlformats.org/officeDocument/2006/relationships/tags" Target="../tags/tag164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3.xml" /><Relationship Id="rId4" Type="http://schemas.openxmlformats.org/officeDocument/2006/relationships/tags" Target="../tags/tag194.xml" /><Relationship Id="rId5" Type="http://schemas.openxmlformats.org/officeDocument/2006/relationships/tags" Target="../tags/tag195.xml" /><Relationship Id="rId6" Type="http://schemas.openxmlformats.org/officeDocument/2006/relationships/tags" Target="../tags/tag196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12.xml" /><Relationship Id="rId4" Type="http://schemas.openxmlformats.org/officeDocument/2006/relationships/tags" Target="../tags/tag213.xml" /><Relationship Id="rId5" Type="http://schemas.openxmlformats.org/officeDocument/2006/relationships/tags" Target="../tags/tag214.xml" /><Relationship Id="rId6" Type="http://schemas.openxmlformats.org/officeDocument/2006/relationships/tags" Target="../tags/tag215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31.xml" /><Relationship Id="rId4" Type="http://schemas.openxmlformats.org/officeDocument/2006/relationships/tags" Target="../tags/tag232.xml" /><Relationship Id="rId5" Type="http://schemas.openxmlformats.org/officeDocument/2006/relationships/tags" Target="../tags/tag233.xml" /><Relationship Id="rId6" Type="http://schemas.openxmlformats.org/officeDocument/2006/relationships/tags" Target="../tags/tag234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41.xml" /><Relationship Id="rId4" Type="http://schemas.openxmlformats.org/officeDocument/2006/relationships/tags" Target="../tags/tag242.xml" /><Relationship Id="rId5" Type="http://schemas.openxmlformats.org/officeDocument/2006/relationships/tags" Target="../tags/tag243.xml" /><Relationship Id="rId6" Type="http://schemas.openxmlformats.org/officeDocument/2006/relationships/tags" Target="../tags/tag244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59.xml" /><Relationship Id="rId4" Type="http://schemas.openxmlformats.org/officeDocument/2006/relationships/tags" Target="../tags/tag260.xml" /><Relationship Id="rId5" Type="http://schemas.openxmlformats.org/officeDocument/2006/relationships/tags" Target="../tags/tag261.xml" /><Relationship Id="rId6" Type="http://schemas.openxmlformats.org/officeDocument/2006/relationships/tags" Target="../tags/tag262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8.xml" /><Relationship Id="rId4" Type="http://schemas.openxmlformats.org/officeDocument/2006/relationships/tags" Target="../tags/tag269.xml" /><Relationship Id="rId5" Type="http://schemas.openxmlformats.org/officeDocument/2006/relationships/tags" Target="../tags/tag270.xml" /><Relationship Id="rId6" Type="http://schemas.openxmlformats.org/officeDocument/2006/relationships/tags" Target="../tags/tag27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86.xml" /><Relationship Id="rId4" Type="http://schemas.openxmlformats.org/officeDocument/2006/relationships/tags" Target="../tags/tag287.xml" /><Relationship Id="rId5" Type="http://schemas.openxmlformats.org/officeDocument/2006/relationships/tags" Target="../tags/tag288.xml" /><Relationship Id="rId6" Type="http://schemas.openxmlformats.org/officeDocument/2006/relationships/tags" Target="../tags/tag289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8.xml" /><Relationship Id="rId4" Type="http://schemas.openxmlformats.org/officeDocument/2006/relationships/tags" Target="../tags/tag309.xml" /><Relationship Id="rId5" Type="http://schemas.openxmlformats.org/officeDocument/2006/relationships/tags" Target="../tags/tag310.xml" /><Relationship Id="rId6" Type="http://schemas.openxmlformats.org/officeDocument/2006/relationships/tags" Target="../tags/tag31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43.xml" /><Relationship Id="rId4" Type="http://schemas.openxmlformats.org/officeDocument/2006/relationships/tags" Target="../tags/tag344.xml" /><Relationship Id="rId5" Type="http://schemas.openxmlformats.org/officeDocument/2006/relationships/tags" Target="../tags/tag345.xml" /><Relationship Id="rId6" Type="http://schemas.openxmlformats.org/officeDocument/2006/relationships/tags" Target="../tags/tag346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4B474821-61F6-4667-8EBA-DF0C75380FDB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D5F29694-6731-4167-90C2-12BCB10B596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D5F29694-6731-4167-90C2-12BCB10B596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09C2FA6F-DF84-40C8-B151-2A63D72004BD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F1E5056C-A43A-4CA3-B7B8-B11498E58CB7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.xml" /><Relationship Id="rId2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.xml" /><Relationship Id="rId2" Type="http://schemas.openxmlformats.org/officeDocument/2006/relationships/tags" Target="../tags/tag47.xml" /><Relationship Id="rId3" Type="http://schemas.openxmlformats.org/officeDocument/2006/relationships/tags" Target="../tags/tag48.xml" /><Relationship Id="rId4" Type="http://schemas.openxmlformats.org/officeDocument/2006/relationships/tags" Target="../tags/tag49.xml" /><Relationship Id="rId5" Type="http://schemas.openxmlformats.org/officeDocument/2006/relationships/tags" Target="../tags/tag50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.xml" /><Relationship Id="rId2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2_仅标题">
    <p:bg>
      <p:bgPr>
        <a:solidFill>
          <a:schemeClr val="accent1">
            <a:alpha val="10000"/>
          </a:schemeClr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" p14:dur="1600">
        <p:blinds dir="vert"/>
      </p:transition>
    </mc:Choice>
    <mc:Fallback>
      <p:transition spd="slow" advTm="2000">
        <p:blinds dir="vert"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51.xml" /><Relationship Id="rId12" Type="http://schemas.openxmlformats.org/officeDocument/2006/relationships/image" Target="../media/image1.png" /><Relationship Id="rId13" Type="http://schemas.openxmlformats.org/officeDocument/2006/relationships/tags" Target="../tags/tag52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54.xml" /><Relationship Id="rId3" Type="http://schemas.microsoft.com/office/2007/relationships/hdphoto" Target="../media/image3.wdp" /><Relationship Id="rId4" Type="http://schemas.openxmlformats.org/officeDocument/2006/relationships/image" Target="../media/image2.png" /><Relationship Id="rId5" Type="http://schemas.openxmlformats.org/officeDocument/2006/relationships/tags" Target="../tags/tag55.xml" /><Relationship Id="rId6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1"/>
          </p:custDataLst>
        </p:nvPr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"/>
            <a:ext cx="12191999" cy="686003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87" t="10799" b="12711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7.xml" /><Relationship Id="rId4" Type="http://schemas.openxmlformats.org/officeDocument/2006/relationships/tags" Target="../tags/tag68.xml" /><Relationship Id="rId5" Type="http://schemas.openxmlformats.org/officeDocument/2006/relationships/tags" Target="../tags/tag6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81.xml" /><Relationship Id="rId11" Type="http://schemas.openxmlformats.org/officeDocument/2006/relationships/tags" Target="../tags/tag82.xml" /><Relationship Id="rId12" Type="http://schemas.openxmlformats.org/officeDocument/2006/relationships/tags" Target="../tags/tag83.xml" /><Relationship Id="rId13" Type="http://schemas.openxmlformats.org/officeDocument/2006/relationships/tags" Target="../tags/tag84.xml" /><Relationship Id="rId14" Type="http://schemas.openxmlformats.org/officeDocument/2006/relationships/tags" Target="../tags/tag85.xml" /><Relationship Id="rId15" Type="http://schemas.openxmlformats.org/officeDocument/2006/relationships/tags" Target="../tags/tag86.xml" /><Relationship Id="rId16" Type="http://schemas.openxmlformats.org/officeDocument/2006/relationships/tags" Target="../tags/tag87.xml" /><Relationship Id="rId17" Type="http://schemas.openxmlformats.org/officeDocument/2006/relationships/tags" Target="../tags/tag88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74.xml" /><Relationship Id="rId4" Type="http://schemas.openxmlformats.org/officeDocument/2006/relationships/tags" Target="../tags/tag75.xml" /><Relationship Id="rId5" Type="http://schemas.openxmlformats.org/officeDocument/2006/relationships/tags" Target="../tags/tag76.xml" /><Relationship Id="rId6" Type="http://schemas.openxmlformats.org/officeDocument/2006/relationships/tags" Target="../tags/tag77.xml" /><Relationship Id="rId7" Type="http://schemas.openxmlformats.org/officeDocument/2006/relationships/tags" Target="../tags/tag78.xml" /><Relationship Id="rId8" Type="http://schemas.openxmlformats.org/officeDocument/2006/relationships/tags" Target="../tags/tag79.xml" /><Relationship Id="rId9" Type="http://schemas.openxmlformats.org/officeDocument/2006/relationships/tags" Target="../tags/tag80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00.xml" /><Relationship Id="rId11" Type="http://schemas.openxmlformats.org/officeDocument/2006/relationships/tags" Target="../tags/tag101.xml" /><Relationship Id="rId12" Type="http://schemas.openxmlformats.org/officeDocument/2006/relationships/tags" Target="../tags/tag102.xml" /><Relationship Id="rId13" Type="http://schemas.openxmlformats.org/officeDocument/2006/relationships/tags" Target="../tags/tag103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93.xml" /><Relationship Id="rId4" Type="http://schemas.openxmlformats.org/officeDocument/2006/relationships/tags" Target="../tags/tag94.xml" /><Relationship Id="rId5" Type="http://schemas.openxmlformats.org/officeDocument/2006/relationships/tags" Target="../tags/tag95.xml" /><Relationship Id="rId6" Type="http://schemas.openxmlformats.org/officeDocument/2006/relationships/tags" Target="../tags/tag96.xml" /><Relationship Id="rId7" Type="http://schemas.openxmlformats.org/officeDocument/2006/relationships/tags" Target="../tags/tag97.xml" /><Relationship Id="rId8" Type="http://schemas.openxmlformats.org/officeDocument/2006/relationships/tags" Target="../tags/tag98.xml" /><Relationship Id="rId9" Type="http://schemas.openxmlformats.org/officeDocument/2006/relationships/tags" Target="../tags/tag9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15.xml" /><Relationship Id="rId11" Type="http://schemas.openxmlformats.org/officeDocument/2006/relationships/tags" Target="../tags/tag116.xml" /><Relationship Id="rId12" Type="http://schemas.openxmlformats.org/officeDocument/2006/relationships/tags" Target="../tags/tag117.xml" /><Relationship Id="rId13" Type="http://schemas.openxmlformats.org/officeDocument/2006/relationships/tags" Target="../tags/tag118.xml" /><Relationship Id="rId14" Type="http://schemas.openxmlformats.org/officeDocument/2006/relationships/tags" Target="../tags/tag119.xml" /><Relationship Id="rId15" Type="http://schemas.openxmlformats.org/officeDocument/2006/relationships/tags" Target="../tags/tag120.xml" /><Relationship Id="rId16" Type="http://schemas.openxmlformats.org/officeDocument/2006/relationships/tags" Target="../tags/tag121.xml" /><Relationship Id="rId17" Type="http://schemas.openxmlformats.org/officeDocument/2006/relationships/tags" Target="../tags/tag122.xml" /><Relationship Id="rId18" Type="http://schemas.openxmlformats.org/officeDocument/2006/relationships/tags" Target="../tags/tag123.xml" /><Relationship Id="rId19" Type="http://schemas.openxmlformats.org/officeDocument/2006/relationships/tags" Target="../tags/tag124.xml" /><Relationship Id="rId2" Type="http://schemas.openxmlformats.org/officeDocument/2006/relationships/notesSlide" Target="../notesSlides/notesSlide4.xml" /><Relationship Id="rId20" Type="http://schemas.openxmlformats.org/officeDocument/2006/relationships/tags" Target="../tags/tag125.xml" /><Relationship Id="rId21" Type="http://schemas.openxmlformats.org/officeDocument/2006/relationships/tags" Target="../tags/tag126.xml" /><Relationship Id="rId22" Type="http://schemas.openxmlformats.org/officeDocument/2006/relationships/tags" Target="../tags/tag127.xml" /><Relationship Id="rId23" Type="http://schemas.openxmlformats.org/officeDocument/2006/relationships/tags" Target="../tags/tag128.xml" /><Relationship Id="rId24" Type="http://schemas.openxmlformats.org/officeDocument/2006/relationships/tags" Target="../tags/tag129.xml" /><Relationship Id="rId25" Type="http://schemas.openxmlformats.org/officeDocument/2006/relationships/image" Target="../media/image3.jpeg" /><Relationship Id="rId26" Type="http://schemas.openxmlformats.org/officeDocument/2006/relationships/tags" Target="../tags/tag130.xml" /><Relationship Id="rId27" Type="http://schemas.openxmlformats.org/officeDocument/2006/relationships/tags" Target="../tags/tag131.xml" /><Relationship Id="rId28" Type="http://schemas.openxmlformats.org/officeDocument/2006/relationships/tags" Target="../tags/tag132.xml" /><Relationship Id="rId29" Type="http://schemas.openxmlformats.org/officeDocument/2006/relationships/image" Target="../media/image4.jpeg" /><Relationship Id="rId3" Type="http://schemas.openxmlformats.org/officeDocument/2006/relationships/tags" Target="../tags/tag108.xml" /><Relationship Id="rId30" Type="http://schemas.openxmlformats.org/officeDocument/2006/relationships/tags" Target="../tags/tag133.xml" /><Relationship Id="rId31" Type="http://schemas.openxmlformats.org/officeDocument/2006/relationships/tags" Target="../tags/tag134.xml" /><Relationship Id="rId32" Type="http://schemas.openxmlformats.org/officeDocument/2006/relationships/image" Target="../media/image5.jpeg" /><Relationship Id="rId33" Type="http://schemas.openxmlformats.org/officeDocument/2006/relationships/tags" Target="../tags/tag135.xml" /><Relationship Id="rId34" Type="http://schemas.openxmlformats.org/officeDocument/2006/relationships/tags" Target="../tags/tag136.xml" /><Relationship Id="rId35" Type="http://schemas.openxmlformats.org/officeDocument/2006/relationships/image" Target="../media/image6.jpeg" /><Relationship Id="rId36" Type="http://schemas.openxmlformats.org/officeDocument/2006/relationships/tags" Target="../tags/tag137.xml" /><Relationship Id="rId37" Type="http://schemas.openxmlformats.org/officeDocument/2006/relationships/tags" Target="../tags/tag138.xml" /><Relationship Id="rId38" Type="http://schemas.openxmlformats.org/officeDocument/2006/relationships/tags" Target="../tags/tag139.xml" /><Relationship Id="rId39" Type="http://schemas.openxmlformats.org/officeDocument/2006/relationships/image" Target="../media/image7.jpeg" /><Relationship Id="rId4" Type="http://schemas.openxmlformats.org/officeDocument/2006/relationships/tags" Target="../tags/tag109.xml" /><Relationship Id="rId40" Type="http://schemas.openxmlformats.org/officeDocument/2006/relationships/tags" Target="../tags/tag140.xml" /><Relationship Id="rId41" Type="http://schemas.openxmlformats.org/officeDocument/2006/relationships/tags" Target="../tags/tag141.xml" /><Relationship Id="rId42" Type="http://schemas.openxmlformats.org/officeDocument/2006/relationships/tags" Target="../tags/tag142.xml" /><Relationship Id="rId43" Type="http://schemas.openxmlformats.org/officeDocument/2006/relationships/tags" Target="../tags/tag143.xml" /><Relationship Id="rId44" Type="http://schemas.openxmlformats.org/officeDocument/2006/relationships/tags" Target="../tags/tag144.xml" /><Relationship Id="rId45" Type="http://schemas.openxmlformats.org/officeDocument/2006/relationships/tags" Target="../tags/tag145.xml" /><Relationship Id="rId46" Type="http://schemas.openxmlformats.org/officeDocument/2006/relationships/tags" Target="../tags/tag146.xml" /><Relationship Id="rId5" Type="http://schemas.openxmlformats.org/officeDocument/2006/relationships/tags" Target="../tags/tag110.xml" /><Relationship Id="rId6" Type="http://schemas.openxmlformats.org/officeDocument/2006/relationships/tags" Target="../tags/tag111.xml" /><Relationship Id="rId7" Type="http://schemas.openxmlformats.org/officeDocument/2006/relationships/tags" Target="../tags/tag112.xml" /><Relationship Id="rId8" Type="http://schemas.openxmlformats.org/officeDocument/2006/relationships/tags" Target="../tags/tag113.xml" /><Relationship Id="rId9" Type="http://schemas.openxmlformats.org/officeDocument/2006/relationships/tags" Target="../tags/tag11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57.xml" /><Relationship Id="rId11" Type="http://schemas.openxmlformats.org/officeDocument/2006/relationships/image" Target="../media/image9.jpeg" /><Relationship Id="rId12" Type="http://schemas.openxmlformats.org/officeDocument/2006/relationships/tags" Target="../tags/tag158.xml" /><Relationship Id="rId13" Type="http://schemas.openxmlformats.org/officeDocument/2006/relationships/image" Target="../media/image10.png" /><Relationship Id="rId14" Type="http://schemas.openxmlformats.org/officeDocument/2006/relationships/tags" Target="../tags/tag159.xml" /><Relationship Id="rId15" Type="http://schemas.openxmlformats.org/officeDocument/2006/relationships/image" Target="../media/image11.png" /><Relationship Id="rId16" Type="http://schemas.openxmlformats.org/officeDocument/2006/relationships/tags" Target="../tags/tag160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151.xml" /><Relationship Id="rId4" Type="http://schemas.openxmlformats.org/officeDocument/2006/relationships/tags" Target="../tags/tag152.xml" /><Relationship Id="rId5" Type="http://schemas.openxmlformats.org/officeDocument/2006/relationships/tags" Target="../tags/tag153.xml" /><Relationship Id="rId6" Type="http://schemas.openxmlformats.org/officeDocument/2006/relationships/tags" Target="../tags/tag154.xml" /><Relationship Id="rId7" Type="http://schemas.openxmlformats.org/officeDocument/2006/relationships/tags" Target="../tags/tag155.xml" /><Relationship Id="rId8" Type="http://schemas.openxmlformats.org/officeDocument/2006/relationships/tags" Target="../tags/tag156.xml" /><Relationship Id="rId9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72.xml" /><Relationship Id="rId11" Type="http://schemas.openxmlformats.org/officeDocument/2006/relationships/tags" Target="../tags/tag173.xml" /><Relationship Id="rId12" Type="http://schemas.openxmlformats.org/officeDocument/2006/relationships/image" Target="../media/image12.png" /><Relationship Id="rId13" Type="http://schemas.openxmlformats.org/officeDocument/2006/relationships/tags" Target="../tags/tag174.xml" /><Relationship Id="rId14" Type="http://schemas.openxmlformats.org/officeDocument/2006/relationships/image" Target="../media/image13.png" /><Relationship Id="rId15" Type="http://schemas.openxmlformats.org/officeDocument/2006/relationships/tags" Target="../tags/tag175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tags" Target="../tags/tag169.xml" /><Relationship Id="rId8" Type="http://schemas.openxmlformats.org/officeDocument/2006/relationships/tags" Target="../tags/tag170.xml" /><Relationship Id="rId9" Type="http://schemas.openxmlformats.org/officeDocument/2006/relationships/tags" Target="../tags/tag17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76.xml" /><Relationship Id="rId3" Type="http://schemas.openxmlformats.org/officeDocument/2006/relationships/tags" Target="../tags/tag17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89.xml" /><Relationship Id="rId11" Type="http://schemas.openxmlformats.org/officeDocument/2006/relationships/tags" Target="../tags/tag190.xml" /><Relationship Id="rId12" Type="http://schemas.openxmlformats.org/officeDocument/2006/relationships/tags" Target="../tags/tag191.xml" /><Relationship Id="rId13" Type="http://schemas.openxmlformats.org/officeDocument/2006/relationships/tags" Target="../tags/tag192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182.xml" /><Relationship Id="rId4" Type="http://schemas.openxmlformats.org/officeDocument/2006/relationships/tags" Target="../tags/tag183.xml" /><Relationship Id="rId5" Type="http://schemas.openxmlformats.org/officeDocument/2006/relationships/tags" Target="../tags/tag184.xml" /><Relationship Id="rId6" Type="http://schemas.openxmlformats.org/officeDocument/2006/relationships/tags" Target="../tags/tag185.xml" /><Relationship Id="rId7" Type="http://schemas.openxmlformats.org/officeDocument/2006/relationships/tags" Target="../tags/tag186.xml" /><Relationship Id="rId8" Type="http://schemas.openxmlformats.org/officeDocument/2006/relationships/tags" Target="../tags/tag187.xml" /><Relationship Id="rId9" Type="http://schemas.openxmlformats.org/officeDocument/2006/relationships/tags" Target="../tags/tag188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04.xml" /><Relationship Id="rId11" Type="http://schemas.openxmlformats.org/officeDocument/2006/relationships/image" Target="../media/image14.jpeg" /><Relationship Id="rId12" Type="http://schemas.openxmlformats.org/officeDocument/2006/relationships/tags" Target="../tags/tag205.xml" /><Relationship Id="rId13" Type="http://schemas.openxmlformats.org/officeDocument/2006/relationships/tags" Target="../tags/tag206.xml" /><Relationship Id="rId14" Type="http://schemas.openxmlformats.org/officeDocument/2006/relationships/image" Target="../media/image15.jpeg" /><Relationship Id="rId15" Type="http://schemas.openxmlformats.org/officeDocument/2006/relationships/tags" Target="../tags/tag207.xml" /><Relationship Id="rId16" Type="http://schemas.openxmlformats.org/officeDocument/2006/relationships/tags" Target="../tags/tag208.xml" /><Relationship Id="rId17" Type="http://schemas.openxmlformats.org/officeDocument/2006/relationships/tags" Target="../tags/tag209.xml" /><Relationship Id="rId18" Type="http://schemas.openxmlformats.org/officeDocument/2006/relationships/tags" Target="../tags/tag210.xml" /><Relationship Id="rId19" Type="http://schemas.openxmlformats.org/officeDocument/2006/relationships/tags" Target="../tags/tag211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197.xml" /><Relationship Id="rId4" Type="http://schemas.openxmlformats.org/officeDocument/2006/relationships/tags" Target="../tags/tag198.xml" /><Relationship Id="rId5" Type="http://schemas.openxmlformats.org/officeDocument/2006/relationships/tags" Target="../tags/tag199.xml" /><Relationship Id="rId6" Type="http://schemas.openxmlformats.org/officeDocument/2006/relationships/tags" Target="../tags/tag200.xml" /><Relationship Id="rId7" Type="http://schemas.openxmlformats.org/officeDocument/2006/relationships/tags" Target="../tags/tag201.xml" /><Relationship Id="rId8" Type="http://schemas.openxmlformats.org/officeDocument/2006/relationships/tags" Target="../tags/tag202.xml" /><Relationship Id="rId9" Type="http://schemas.openxmlformats.org/officeDocument/2006/relationships/tags" Target="../tags/tag20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23.xml" /><Relationship Id="rId11" Type="http://schemas.openxmlformats.org/officeDocument/2006/relationships/image" Target="../media/image14.jpeg" /><Relationship Id="rId12" Type="http://schemas.openxmlformats.org/officeDocument/2006/relationships/tags" Target="../tags/tag224.xml" /><Relationship Id="rId13" Type="http://schemas.openxmlformats.org/officeDocument/2006/relationships/tags" Target="../tags/tag225.xml" /><Relationship Id="rId14" Type="http://schemas.openxmlformats.org/officeDocument/2006/relationships/image" Target="../media/image15.jpeg" /><Relationship Id="rId15" Type="http://schemas.openxmlformats.org/officeDocument/2006/relationships/tags" Target="../tags/tag226.xml" /><Relationship Id="rId16" Type="http://schemas.openxmlformats.org/officeDocument/2006/relationships/tags" Target="../tags/tag227.xml" /><Relationship Id="rId17" Type="http://schemas.openxmlformats.org/officeDocument/2006/relationships/tags" Target="../tags/tag228.xml" /><Relationship Id="rId18" Type="http://schemas.openxmlformats.org/officeDocument/2006/relationships/tags" Target="../tags/tag229.xml" /><Relationship Id="rId19" Type="http://schemas.openxmlformats.org/officeDocument/2006/relationships/tags" Target="../tags/tag230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tags" Target="../tags/tag220.xml" /><Relationship Id="rId8" Type="http://schemas.openxmlformats.org/officeDocument/2006/relationships/tags" Target="../tags/tag221.xml" /><Relationship Id="rId9" Type="http://schemas.openxmlformats.org/officeDocument/2006/relationships/tags" Target="../tags/tag22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235.xml" /><Relationship Id="rId4" Type="http://schemas.openxmlformats.org/officeDocument/2006/relationships/tags" Target="../tags/tag236.xml" /><Relationship Id="rId5" Type="http://schemas.openxmlformats.org/officeDocument/2006/relationships/tags" Target="../tags/tag237.xml" /><Relationship Id="rId6" Type="http://schemas.openxmlformats.org/officeDocument/2006/relationships/tags" Target="../tags/tag238.xml" /><Relationship Id="rId7" Type="http://schemas.openxmlformats.org/officeDocument/2006/relationships/tags" Target="../tags/tag239.xml" /><Relationship Id="rId8" Type="http://schemas.openxmlformats.org/officeDocument/2006/relationships/tags" Target="../tags/tag24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252.xml" /><Relationship Id="rId11" Type="http://schemas.openxmlformats.org/officeDocument/2006/relationships/tags" Target="../tags/tag253.xml" /><Relationship Id="rId12" Type="http://schemas.openxmlformats.org/officeDocument/2006/relationships/tags" Target="../tags/tag254.xml" /><Relationship Id="rId13" Type="http://schemas.openxmlformats.org/officeDocument/2006/relationships/tags" Target="../tags/tag255.xml" /><Relationship Id="rId14" Type="http://schemas.openxmlformats.org/officeDocument/2006/relationships/tags" Target="../tags/tag256.xml" /><Relationship Id="rId15" Type="http://schemas.openxmlformats.org/officeDocument/2006/relationships/tags" Target="../tags/tag257.xml" /><Relationship Id="rId16" Type="http://schemas.openxmlformats.org/officeDocument/2006/relationships/tags" Target="../tags/tag258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245.xml" /><Relationship Id="rId4" Type="http://schemas.openxmlformats.org/officeDocument/2006/relationships/tags" Target="../tags/tag246.xml" /><Relationship Id="rId5" Type="http://schemas.openxmlformats.org/officeDocument/2006/relationships/tags" Target="../tags/tag247.xml" /><Relationship Id="rId6" Type="http://schemas.openxmlformats.org/officeDocument/2006/relationships/tags" Target="../tags/tag248.xml" /><Relationship Id="rId7" Type="http://schemas.openxmlformats.org/officeDocument/2006/relationships/tags" Target="../tags/tag249.xml" /><Relationship Id="rId8" Type="http://schemas.openxmlformats.org/officeDocument/2006/relationships/tags" Target="../tags/tag250.xml" /><Relationship Id="rId9" Type="http://schemas.openxmlformats.org/officeDocument/2006/relationships/tags" Target="../tags/tag25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263.xml" /><Relationship Id="rId4" Type="http://schemas.openxmlformats.org/officeDocument/2006/relationships/tags" Target="../tags/tag264.xml" /><Relationship Id="rId5" Type="http://schemas.openxmlformats.org/officeDocument/2006/relationships/tags" Target="../tags/tag265.xml" /><Relationship Id="rId6" Type="http://schemas.openxmlformats.org/officeDocument/2006/relationships/tags" Target="../tags/tag266.xml" /><Relationship Id="rId7" Type="http://schemas.openxmlformats.org/officeDocument/2006/relationships/tags" Target="../tags/tag26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79.xml" /><Relationship Id="rId11" Type="http://schemas.openxmlformats.org/officeDocument/2006/relationships/tags" Target="../tags/tag280.xml" /><Relationship Id="rId12" Type="http://schemas.openxmlformats.org/officeDocument/2006/relationships/tags" Target="../tags/tag281.xml" /><Relationship Id="rId13" Type="http://schemas.openxmlformats.org/officeDocument/2006/relationships/tags" Target="../tags/tag282.xml" /><Relationship Id="rId14" Type="http://schemas.openxmlformats.org/officeDocument/2006/relationships/tags" Target="../tags/tag283.xml" /><Relationship Id="rId15" Type="http://schemas.openxmlformats.org/officeDocument/2006/relationships/tags" Target="../tags/tag284.xml" /><Relationship Id="rId16" Type="http://schemas.openxmlformats.org/officeDocument/2006/relationships/tags" Target="../tags/tag285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272.xml" /><Relationship Id="rId4" Type="http://schemas.openxmlformats.org/officeDocument/2006/relationships/tags" Target="../tags/tag273.xml" /><Relationship Id="rId5" Type="http://schemas.openxmlformats.org/officeDocument/2006/relationships/tags" Target="../tags/tag274.xml" /><Relationship Id="rId6" Type="http://schemas.openxmlformats.org/officeDocument/2006/relationships/tags" Target="../tags/tag275.xml" /><Relationship Id="rId7" Type="http://schemas.openxmlformats.org/officeDocument/2006/relationships/tags" Target="../tags/tag276.xml" /><Relationship Id="rId8" Type="http://schemas.openxmlformats.org/officeDocument/2006/relationships/tags" Target="../tags/tag277.xml" /><Relationship Id="rId9" Type="http://schemas.openxmlformats.org/officeDocument/2006/relationships/tags" Target="../tags/tag278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10" Type="http://schemas.openxmlformats.org/officeDocument/2006/relationships/tags" Target="../tags/tag297.xml" /><Relationship Id="rId11" Type="http://schemas.openxmlformats.org/officeDocument/2006/relationships/tags" Target="../tags/tag298.xml" /><Relationship Id="rId12" Type="http://schemas.openxmlformats.org/officeDocument/2006/relationships/tags" Target="../tags/tag299.xml" /><Relationship Id="rId13" Type="http://schemas.openxmlformats.org/officeDocument/2006/relationships/tags" Target="../tags/tag300.xml" /><Relationship Id="rId14" Type="http://schemas.openxmlformats.org/officeDocument/2006/relationships/tags" Target="../tags/tag301.xml" /><Relationship Id="rId15" Type="http://schemas.openxmlformats.org/officeDocument/2006/relationships/tags" Target="../tags/tag302.xml" /><Relationship Id="rId16" Type="http://schemas.openxmlformats.org/officeDocument/2006/relationships/tags" Target="../tags/tag303.xml" /><Relationship Id="rId17" Type="http://schemas.openxmlformats.org/officeDocument/2006/relationships/tags" Target="../tags/tag304.xml" /><Relationship Id="rId18" Type="http://schemas.openxmlformats.org/officeDocument/2006/relationships/tags" Target="../tags/tag305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290.xml" /><Relationship Id="rId4" Type="http://schemas.openxmlformats.org/officeDocument/2006/relationships/tags" Target="../tags/tag291.xml" /><Relationship Id="rId5" Type="http://schemas.openxmlformats.org/officeDocument/2006/relationships/tags" Target="../tags/tag292.xml" /><Relationship Id="rId6" Type="http://schemas.openxmlformats.org/officeDocument/2006/relationships/tags" Target="../tags/tag293.xml" /><Relationship Id="rId7" Type="http://schemas.openxmlformats.org/officeDocument/2006/relationships/tags" Target="../tags/tag294.xml" /><Relationship Id="rId8" Type="http://schemas.openxmlformats.org/officeDocument/2006/relationships/tags" Target="../tags/tag295.xml" /><Relationship Id="rId9" Type="http://schemas.openxmlformats.org/officeDocument/2006/relationships/tags" Target="../tags/tag29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306.xml" /><Relationship Id="rId3" Type="http://schemas.openxmlformats.org/officeDocument/2006/relationships/tags" Target="../tags/tag30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tags" Target="../tags/tag312.xml" /><Relationship Id="rId4" Type="http://schemas.openxmlformats.org/officeDocument/2006/relationships/tags" Target="../tags/tag313.xml" /><Relationship Id="rId5" Type="http://schemas.openxmlformats.org/officeDocument/2006/relationships/tags" Target="../tags/tag314.xml" /><Relationship Id="rId6" Type="http://schemas.openxmlformats.org/officeDocument/2006/relationships/tags" Target="../tags/tag315.xml" /><Relationship Id="rId7" Type="http://schemas.openxmlformats.org/officeDocument/2006/relationships/tags" Target="../tags/tag31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17.xml" /><Relationship Id="rId3" Type="http://schemas.openxmlformats.org/officeDocument/2006/relationships/tags" Target="../tags/tag318.xml" /><Relationship Id="rId4" Type="http://schemas.openxmlformats.org/officeDocument/2006/relationships/tags" Target="../tags/tag319.xml" /><Relationship Id="rId5" Type="http://schemas.openxmlformats.org/officeDocument/2006/relationships/image" Target="../media/image16.jpeg" /><Relationship Id="rId6" Type="http://schemas.openxmlformats.org/officeDocument/2006/relationships/tags" Target="../tags/tag320.xml" /><Relationship Id="rId7" Type="http://schemas.openxmlformats.org/officeDocument/2006/relationships/tags" Target="../tags/tag321.xml" /><Relationship Id="rId8" Type="http://schemas.openxmlformats.org/officeDocument/2006/relationships/tags" Target="../tags/tag322.xml" /><Relationship Id="rId9" Type="http://schemas.openxmlformats.org/officeDocument/2006/relationships/tags" Target="../tags/tag32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24.xml" /><Relationship Id="rId3" Type="http://schemas.openxmlformats.org/officeDocument/2006/relationships/tags" Target="../tags/tag325.xml" /><Relationship Id="rId4" Type="http://schemas.openxmlformats.org/officeDocument/2006/relationships/image" Target="../media/image17.jpeg" /><Relationship Id="rId5" Type="http://schemas.openxmlformats.org/officeDocument/2006/relationships/tags" Target="../tags/tag326.xml" /><Relationship Id="rId6" Type="http://schemas.openxmlformats.org/officeDocument/2006/relationships/tags" Target="../tags/tag327.xml" /><Relationship Id="rId7" Type="http://schemas.openxmlformats.org/officeDocument/2006/relationships/tags" Target="../tags/tag328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29.xml" /><Relationship Id="rId3" Type="http://schemas.openxmlformats.org/officeDocument/2006/relationships/tags" Target="../tags/tag330.xml" /><Relationship Id="rId4" Type="http://schemas.openxmlformats.org/officeDocument/2006/relationships/tags" Target="../tags/tag331.xml" /><Relationship Id="rId5" Type="http://schemas.openxmlformats.org/officeDocument/2006/relationships/tags" Target="../tags/tag332.xml" /><Relationship Id="rId6" Type="http://schemas.openxmlformats.org/officeDocument/2006/relationships/tags" Target="../tags/tag33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34.xml" /><Relationship Id="rId3" Type="http://schemas.openxmlformats.org/officeDocument/2006/relationships/tags" Target="../tags/tag335.xml" /><Relationship Id="rId4" Type="http://schemas.openxmlformats.org/officeDocument/2006/relationships/tags" Target="../tags/tag336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37.xml" /><Relationship Id="rId3" Type="http://schemas.openxmlformats.org/officeDocument/2006/relationships/tags" Target="../tags/tag338.xml" /><Relationship Id="rId4" Type="http://schemas.openxmlformats.org/officeDocument/2006/relationships/tags" Target="../tags/tag339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40.xml" /><Relationship Id="rId3" Type="http://schemas.openxmlformats.org/officeDocument/2006/relationships/tags" Target="../tags/tag341.xml" /><Relationship Id="rId4" Type="http://schemas.openxmlformats.org/officeDocument/2006/relationships/tags" Target="../tags/tag34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tags" Target="../tags/tag347.xml" /><Relationship Id="rId4" Type="http://schemas.openxmlformats.org/officeDocument/2006/relationships/tags" Target="../tags/tag348.xml" /><Relationship Id="rId5" Type="http://schemas.openxmlformats.org/officeDocument/2006/relationships/image" Target="../media/image18.png" /><Relationship Id="rId6" Type="http://schemas.openxmlformats.org/officeDocument/2006/relationships/tags" Target="../tags/tag349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1819275" y="1124585"/>
            <a:ext cx="836041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4400" b="1" smtClean="0">
                <a:solidFill>
                  <a:srgbClr val="3897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第4课</a:t>
            </a:r>
            <a:r>
              <a:rPr sz="5600" b="1" smtClean="0">
                <a:solidFill>
                  <a:srgbClr val="3897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</a:p>
          <a:p>
            <a:r>
              <a:rPr sz="5600" b="1" smtClean="0">
                <a:solidFill>
                  <a:srgbClr val="3897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古代的生产工具与劳作</a:t>
            </a:r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112395" y="4098290"/>
            <a:ext cx="11861165" cy="1568450"/>
          </a:xfrm>
          <a:prstGeom prst="rect">
            <a:avLst/>
          </a:prstGeom>
          <a:ln w="3175"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+mn-ea"/>
              </a:rPr>
              <a:t>课标要求：</a:t>
            </a:r>
            <a:endParaRPr lang="zh-CN" altLang="en-US" sz="3200">
              <a:latin typeface="+mn-ea"/>
            </a:endParaRPr>
          </a:p>
          <a:p>
            <a:r>
              <a:rPr lang="zh-CN" altLang="en-US" sz="3200">
                <a:latin typeface="+mn-ea"/>
              </a:rPr>
              <a:t>   </a:t>
            </a:r>
            <a:r>
              <a:rPr lang="zh-CN" altLang="en-US" sz="3200" b="1">
                <a:latin typeface="+mn-ea"/>
              </a:rPr>
              <a:t>了解</a:t>
            </a:r>
            <a:r>
              <a:rPr lang="zh-CN" altLang="en-US" sz="3200">
                <a:latin typeface="+mn-ea"/>
              </a:rPr>
              <a:t>历史上劳动工具的变化和主要劳作方式；</a:t>
            </a:r>
          </a:p>
          <a:p>
            <a:r>
              <a:rPr lang="zh-CN" altLang="en-US" sz="3200">
                <a:latin typeface="+mn-ea"/>
              </a:rPr>
              <a:t>   充分</a:t>
            </a:r>
            <a:r>
              <a:rPr lang="zh-CN" altLang="en-US" sz="3200" b="1">
                <a:latin typeface="+mn-ea"/>
              </a:rPr>
              <a:t>认识</a:t>
            </a:r>
            <a:r>
              <a:rPr lang="zh-CN" altLang="en-US" sz="3200">
                <a:latin typeface="+mn-ea"/>
              </a:rPr>
              <a:t>生产方式的变革对人类社会发展所具有的革命性意义。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7" name="矩形 16"/>
          <p:cNvSpPr/>
          <p:nvPr>
            <p:custDataLst>
              <p:tags r:id="rId4"/>
            </p:custDataLst>
          </p:nvPr>
        </p:nvSpPr>
        <p:spPr>
          <a:xfrm>
            <a:off x="1736918" y="2313507"/>
            <a:ext cx="1706183" cy="1065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5400" b="1">
                <a:solidFill>
                  <a:srgbClr val="3897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r>
              <a:rPr lang="zh-CN" altLang="en-US" sz="5400" b="1">
                <a:solidFill>
                  <a:srgbClr val="3897AA"/>
                </a:solidFill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录</a:t>
            </a:r>
            <a:endParaRPr lang="zh-CN" altLang="en-US" sz="4800" b="1">
              <a:solidFill>
                <a:srgbClr val="3897AA"/>
              </a:solidFill>
              <a:latin typeface="Arial" pitchFamily="34" charset="0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18" name="矩形 17"/>
          <p:cNvSpPr/>
          <p:nvPr>
            <p:custDataLst>
              <p:tags r:id="rId5"/>
            </p:custDataLst>
          </p:nvPr>
        </p:nvSpPr>
        <p:spPr>
          <a:xfrm>
            <a:off x="1228098" y="3536590"/>
            <a:ext cx="27238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3897AA"/>
                </a:solidFill>
                <a:latin typeface="Arial" pitchFamily="34" charset="0"/>
                <a:ea typeface="微软雅黑" panose="020b0503020204020204" pitchFamily="34" charset="-122"/>
                <a:cs typeface="Arial" pitchFamily="34" charset="0"/>
              </a:rPr>
              <a:t>CONTENTS</a:t>
            </a:r>
            <a:endParaRPr lang="zh-CN" altLang="en-US" sz="1600">
              <a:solidFill>
                <a:srgbClr val="3897AA"/>
              </a:solidFill>
            </a:endParaRPr>
          </a:p>
        </p:txBody>
      </p:sp>
      <p:grpSp>
        <p:nvGrpSpPr>
          <p:cNvPr id="8" name="组合 7"/>
          <p:cNvGrpSpPr/>
          <p:nvPr>
            <p:custDataLst>
              <p:tags r:id="rId6"/>
            </p:custDataLst>
          </p:nvPr>
        </p:nvGrpSpPr>
        <p:grpSpPr>
          <a:xfrm>
            <a:off x="4923767" y="1342342"/>
            <a:ext cx="5018434" cy="719870"/>
            <a:chOff x="5207546" y="1465968"/>
            <a:chExt cx="5018434" cy="719870"/>
          </a:xfrm>
        </p:grpSpPr>
        <p:sp>
          <p:nvSpPr>
            <p:cNvPr id="19" name="圆角矩形​​ 10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207546" y="1465968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28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28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农业工具的变化</a:t>
              </a:r>
            </a:p>
          </p:txBody>
        </p:sp>
        <p:sp>
          <p:nvSpPr>
            <p:cNvPr id="10" name="圆角矩形​​ 10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211708" y="1472602"/>
              <a:ext cx="1042936" cy="713236"/>
            </a:xfrm>
            <a:custGeom>
              <a:rect l="l" t="t" r="r" b="b"/>
              <a:pathLst>
                <a:path w="942676" h="648000">
                  <a:moveTo>
                    <a:pt x="324000" y="0"/>
                  </a:moveTo>
                  <a:lnTo>
                    <a:pt x="942676" y="0"/>
                  </a:lnTo>
                  <a:lnTo>
                    <a:pt x="942676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一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grpSp>
        <p:nvGrpSpPr>
          <p:cNvPr id="9" name="组合 8"/>
          <p:cNvGrpSpPr/>
          <p:nvPr>
            <p:custDataLst>
              <p:tags r:id="rId9"/>
            </p:custDataLst>
          </p:nvPr>
        </p:nvGrpSpPr>
        <p:grpSpPr>
          <a:xfrm>
            <a:off x="4928452" y="2489826"/>
            <a:ext cx="5018434" cy="719870"/>
            <a:chOff x="5212231" y="2613452"/>
            <a:chExt cx="5018434" cy="719870"/>
          </a:xfrm>
        </p:grpSpPr>
        <p:sp>
          <p:nvSpPr>
            <p:cNvPr id="20" name="圆角矩形​​ 10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212231" y="2613452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28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28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手工业工具的进步</a:t>
              </a:r>
            </a:p>
          </p:txBody>
        </p:sp>
        <p:sp>
          <p:nvSpPr>
            <p:cNvPr id="11" name="圆角矩形​​ 10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216393" y="2620086"/>
              <a:ext cx="1038251" cy="713236"/>
            </a:xfrm>
            <a:custGeom>
              <a:rect l="l" t="t" r="r" b="b"/>
              <a:pathLst>
                <a:path w="938441" h="648000">
                  <a:moveTo>
                    <a:pt x="324000" y="0"/>
                  </a:moveTo>
                  <a:lnTo>
                    <a:pt x="938442" y="0"/>
                  </a:lnTo>
                  <a:lnTo>
                    <a:pt x="938442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二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12"/>
            </p:custDataLst>
          </p:nvPr>
        </p:nvGrpSpPr>
        <p:grpSpPr>
          <a:xfrm>
            <a:off x="4931322" y="3637310"/>
            <a:ext cx="5018434" cy="719870"/>
            <a:chOff x="5215101" y="3760936"/>
            <a:chExt cx="5018434" cy="719870"/>
          </a:xfrm>
        </p:grpSpPr>
        <p:sp>
          <p:nvSpPr>
            <p:cNvPr id="21" name="圆角矩形​​ 10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5215101" y="3760936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28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28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劳作方式的发展</a:t>
              </a:r>
            </a:p>
          </p:txBody>
        </p:sp>
        <p:sp>
          <p:nvSpPr>
            <p:cNvPr id="12" name="圆角矩形​​ 10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219264" y="3767570"/>
              <a:ext cx="1035382" cy="713236"/>
            </a:xfrm>
            <a:custGeom>
              <a:rect l="l" t="t" r="r" b="b"/>
              <a:pathLst>
                <a:path w="935849" h="648000">
                  <a:moveTo>
                    <a:pt x="324000" y="0"/>
                  </a:moveTo>
                  <a:lnTo>
                    <a:pt x="935849" y="0"/>
                  </a:lnTo>
                  <a:lnTo>
                    <a:pt x="935849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三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grpSp>
        <p:nvGrpSpPr>
          <p:cNvPr id="15" name="组合 14"/>
          <p:cNvGrpSpPr/>
          <p:nvPr>
            <p:custDataLst>
              <p:tags r:id="rId15"/>
            </p:custDataLst>
          </p:nvPr>
        </p:nvGrpSpPr>
        <p:grpSpPr>
          <a:xfrm>
            <a:off x="4945372" y="4784794"/>
            <a:ext cx="5018434" cy="719870"/>
            <a:chOff x="5229151" y="4908420"/>
            <a:chExt cx="5018434" cy="719870"/>
          </a:xfrm>
        </p:grpSpPr>
        <p:sp>
          <p:nvSpPr>
            <p:cNvPr id="22" name="圆角矩形​​ 10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5229151" y="4908420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巩固提升</a:t>
              </a:r>
            </a:p>
          </p:txBody>
        </p:sp>
        <p:sp>
          <p:nvSpPr>
            <p:cNvPr id="13" name="圆角矩形​​ 10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5233314" y="4915054"/>
              <a:ext cx="1021334" cy="713236"/>
            </a:xfrm>
            <a:custGeom>
              <a:rect l="l" t="t" r="r" b="b"/>
              <a:pathLst>
                <a:path w="923151" h="648000">
                  <a:moveTo>
                    <a:pt x="324000" y="0"/>
                  </a:moveTo>
                  <a:lnTo>
                    <a:pt x="923151" y="0"/>
                  </a:lnTo>
                  <a:lnTo>
                    <a:pt x="923151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四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1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89" name="组合 88"/>
          <p:cNvGrpSpPr/>
          <p:nvPr>
            <p:custDataLst>
              <p:tags r:id="rId4"/>
            </p:custDataLst>
          </p:nvPr>
        </p:nvGrpSpPr>
        <p:grpSpPr>
          <a:xfrm>
            <a:off x="3240924" y="2487893"/>
            <a:ext cx="5288214" cy="901705"/>
            <a:chOff x="5207546" y="1465968"/>
            <a:chExt cx="5018434" cy="719870"/>
          </a:xfrm>
        </p:grpSpPr>
        <p:sp>
          <p:nvSpPr>
            <p:cNvPr id="90" name="圆角矩形​​ 10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207546" y="1465968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农业工具的变化</a:t>
              </a:r>
            </a:p>
          </p:txBody>
        </p:sp>
        <p:sp>
          <p:nvSpPr>
            <p:cNvPr id="91" name="圆角矩形​​ 10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211708" y="1472602"/>
              <a:ext cx="1042936" cy="713236"/>
            </a:xfrm>
            <a:custGeom>
              <a:rect l="l" t="t" r="r" b="b"/>
              <a:pathLst>
                <a:path w="942676" h="648000">
                  <a:moveTo>
                    <a:pt x="324000" y="0"/>
                  </a:moveTo>
                  <a:lnTo>
                    <a:pt x="942676" y="0"/>
                  </a:lnTo>
                  <a:lnTo>
                    <a:pt x="942676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一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sp>
        <p:nvSpPr>
          <p:cNvPr id="92" name="KSO_Shape"/>
          <p:cNvSpPr>
            <a:spLocks noChangeAspect="1"/>
          </p:cNvSpPr>
          <p:nvPr>
            <p:custDataLst>
              <p:tags r:id="rId7"/>
            </p:custDataLst>
          </p:nvPr>
        </p:nvSpPr>
        <p:spPr bwMode="auto">
          <a:xfrm>
            <a:off x="4320098" y="3893379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KSO_Shape"/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638407" y="3893379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4" name="KSO_Shape"/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320098" y="4724805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TextBox 7"/>
          <p:cNvSpPr txBox="1"/>
          <p:nvPr>
            <p:custDataLst>
              <p:tags r:id="rId10"/>
            </p:custDataLst>
          </p:nvPr>
        </p:nvSpPr>
        <p:spPr>
          <a:xfrm>
            <a:off x="4791402" y="3866910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b="0" spc="22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耕作</a:t>
            </a:r>
          </a:p>
        </p:txBody>
      </p:sp>
      <p:sp>
        <p:nvSpPr>
          <p:cNvPr id="97" name="TextBox 7"/>
          <p:cNvSpPr txBox="1"/>
          <p:nvPr>
            <p:custDataLst>
              <p:tags r:id="rId11"/>
            </p:custDataLst>
          </p:nvPr>
        </p:nvSpPr>
        <p:spPr>
          <a:xfrm>
            <a:off x="4791402" y="4692834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b="0" spc="22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畜牧</a:t>
            </a:r>
          </a:p>
        </p:txBody>
      </p:sp>
      <p:sp>
        <p:nvSpPr>
          <p:cNvPr id="98" name="TextBox 7"/>
          <p:cNvSpPr txBox="1"/>
          <p:nvPr>
            <p:custDataLst>
              <p:tags r:id="rId12"/>
            </p:custDataLst>
          </p:nvPr>
        </p:nvSpPr>
        <p:spPr>
          <a:xfrm>
            <a:off x="7116310" y="3851144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b="0" spc="22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灌溉</a:t>
            </a:r>
          </a:p>
        </p:txBody>
      </p:sp>
      <p:sp>
        <p:nvSpPr>
          <p:cNvPr id="2" name="TextBox 1"/>
          <p:cNvSpPr txBox="1"/>
          <p:nvPr>
            <p:custDataLst>
              <p:tags r:id="rId13"/>
            </p:custDataLst>
          </p:nvPr>
        </p:nvSpPr>
        <p:spPr>
          <a:xfrm>
            <a:off x="4226168" y="1672609"/>
            <a:ext cx="3191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PART ONE</a:t>
            </a:r>
            <a:endParaRPr lang="zh-CN" altLang="en-US" sz="3200" i="1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1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2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3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4" nodeType="with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5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1"/>
      <p:bldP spid="94" grpId="2"/>
      <p:bldP spid="96" grpId="3"/>
      <p:bldP spid="97" grpId="4"/>
      <p:bldP spid="98" grpId="5"/>
      <p:bldP spid="2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11" name="直接连接符 10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耕作工具</a:t>
            </a:r>
          </a:p>
        </p:txBody>
      </p:sp>
      <p:sp>
        <p:nvSpPr>
          <p:cNvPr id="14" name="流程图: 延期 13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41" name="椭圆 9"/>
          <p:cNvSpPr/>
          <p:nvPr>
            <p:custDataLst>
              <p:tags r:id="rId8"/>
            </p:custDataLst>
          </p:nvPr>
        </p:nvSpPr>
        <p:spPr>
          <a:xfrm>
            <a:off x="946150" y="4794250"/>
            <a:ext cx="200025" cy="207963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14342" name="椭圆 14"/>
          <p:cNvSpPr/>
          <p:nvPr>
            <p:custDataLst>
              <p:tags r:id="rId9"/>
            </p:custDataLst>
          </p:nvPr>
        </p:nvSpPr>
        <p:spPr>
          <a:xfrm>
            <a:off x="9700895" y="1559560"/>
            <a:ext cx="166370" cy="20764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14343" name="椭圆 15"/>
          <p:cNvSpPr/>
          <p:nvPr>
            <p:custDataLst>
              <p:tags r:id="rId10"/>
            </p:custDataLst>
          </p:nvPr>
        </p:nvSpPr>
        <p:spPr>
          <a:xfrm>
            <a:off x="7819708" y="2218373"/>
            <a:ext cx="200025" cy="2063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14344" name="椭圆 16"/>
          <p:cNvSpPr/>
          <p:nvPr>
            <p:custDataLst>
              <p:tags r:id="rId11"/>
            </p:custDataLst>
          </p:nvPr>
        </p:nvSpPr>
        <p:spPr>
          <a:xfrm>
            <a:off x="5781040" y="3032443"/>
            <a:ext cx="200025" cy="2063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14346" name="文本框 26"/>
          <p:cNvSpPr/>
          <p:nvPr>
            <p:custDataLst>
              <p:tags r:id="rId12"/>
            </p:custDataLst>
          </p:nvPr>
        </p:nvSpPr>
        <p:spPr>
          <a:xfrm>
            <a:off x="522605" y="4962525"/>
            <a:ext cx="14719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原始社会</a:t>
            </a:r>
          </a:p>
        </p:txBody>
      </p:sp>
      <p:sp>
        <p:nvSpPr>
          <p:cNvPr id="14347" name="文本框 20"/>
          <p:cNvSpPr/>
          <p:nvPr>
            <p:custDataLst>
              <p:tags r:id="rId13"/>
            </p:custDataLst>
          </p:nvPr>
        </p:nvSpPr>
        <p:spPr>
          <a:xfrm>
            <a:off x="369888" y="3938588"/>
            <a:ext cx="17049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宋体" pitchFamily="2" charset="-122"/>
              </a:rPr>
              <a:t>石、木、骨、蚌</a:t>
            </a: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质的</a:t>
            </a:r>
            <a:r>
              <a:rPr lang="zh-CN" altLang="en-US" sz="20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宋体" pitchFamily="2" charset="-122"/>
              </a:rPr>
              <a:t>耒耜</a:t>
            </a: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等</a:t>
            </a:r>
            <a:endParaRPr lang="zh-CN" altLang="en-US" sz="2000" b="1">
              <a:solidFill>
                <a:srgbClr val="0000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8" name="文本框 21"/>
          <p:cNvSpPr/>
          <p:nvPr>
            <p:custDataLst>
              <p:tags r:id="rId14"/>
            </p:custDataLst>
          </p:nvPr>
        </p:nvSpPr>
        <p:spPr>
          <a:xfrm>
            <a:off x="2214880" y="4616133"/>
            <a:ext cx="1338263" cy="4238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新石器晚期</a:t>
            </a:r>
          </a:p>
        </p:txBody>
      </p:sp>
      <p:sp>
        <p:nvSpPr>
          <p:cNvPr id="14349" name="文本框 22"/>
          <p:cNvSpPr/>
          <p:nvPr>
            <p:custDataLst>
              <p:tags r:id="rId15"/>
            </p:custDataLst>
          </p:nvPr>
        </p:nvSpPr>
        <p:spPr>
          <a:xfrm>
            <a:off x="1864995" y="2790825"/>
            <a:ext cx="14598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宋体" pitchFamily="2" charset="-122"/>
              </a:rPr>
              <a:t>出现</a:t>
            </a:r>
            <a:r>
              <a:rPr lang="zh-CN" altLang="en-US" sz="24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宋体" pitchFamily="2" charset="-122"/>
              </a:rPr>
              <a:t>青铜铸造</a:t>
            </a:r>
            <a:r>
              <a:rPr lang="zh-CN" altLang="en-US" sz="2400" b="1">
                <a:latin typeface="宋体" pitchFamily="2" charset="-122"/>
              </a:rPr>
              <a:t>的农具，数量有限</a:t>
            </a:r>
          </a:p>
        </p:txBody>
      </p:sp>
      <p:sp>
        <p:nvSpPr>
          <p:cNvPr id="14350" name="文本框 25"/>
          <p:cNvSpPr/>
          <p:nvPr>
            <p:custDataLst>
              <p:tags r:id="rId16"/>
            </p:custDataLst>
          </p:nvPr>
        </p:nvSpPr>
        <p:spPr>
          <a:xfrm>
            <a:off x="5842635" y="3161665"/>
            <a:ext cx="1836420" cy="5340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春秋战国</a:t>
            </a:r>
          </a:p>
        </p:txBody>
      </p:sp>
      <p:sp>
        <p:nvSpPr>
          <p:cNvPr id="14351" name="文本框 27"/>
          <p:cNvSpPr/>
          <p:nvPr>
            <p:custDataLst>
              <p:tags r:id="rId17"/>
            </p:custDataLst>
          </p:nvPr>
        </p:nvSpPr>
        <p:spPr>
          <a:xfrm>
            <a:off x="4906645" y="1522095"/>
            <a:ext cx="19094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宋体" pitchFamily="2" charset="-122"/>
              </a:rPr>
              <a:t>铁制农具</a:t>
            </a:r>
            <a:r>
              <a:rPr lang="zh-CN" altLang="en-US" sz="2400" b="1">
                <a:latin typeface="宋体" pitchFamily="2" charset="-122"/>
                <a:sym typeface="宋体" pitchFamily="2" charset="-122"/>
              </a:rPr>
              <a:t>广泛用于</a:t>
            </a:r>
          </a:p>
          <a:p>
            <a:pPr algn="l"/>
            <a:r>
              <a:rPr lang="zh-CN" altLang="en-US" sz="2400" b="1">
                <a:latin typeface="宋体" pitchFamily="2" charset="-122"/>
                <a:sym typeface="宋体" pitchFamily="2" charset="-122"/>
              </a:rPr>
              <a:t>农业生产</a:t>
            </a:r>
          </a:p>
        </p:txBody>
      </p:sp>
      <p:sp>
        <p:nvSpPr>
          <p:cNvPr id="14352" name="文本框 29"/>
          <p:cNvSpPr/>
          <p:nvPr>
            <p:custDataLst>
              <p:tags r:id="rId18"/>
            </p:custDataLst>
          </p:nvPr>
        </p:nvSpPr>
        <p:spPr>
          <a:xfrm>
            <a:off x="3243580" y="663575"/>
            <a:ext cx="1290320" cy="331597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en-US" altLang="zh-CN" sz="2400" b="1"/>
              <a:t>____</a:t>
            </a:r>
            <a:r>
              <a:rPr lang="en-US" altLang="zh-CN" sz="2400" b="1">
                <a:sym typeface="宋体" pitchFamily="2" charset="-122"/>
              </a:rPr>
              <a:t>__</a:t>
            </a:r>
            <a:r>
              <a:rPr lang="zh-CN" altLang="en-US" sz="2400" b="1"/>
              <a:t>人率先掌握冶铁技术，后传入两河流域、</a:t>
            </a:r>
            <a:endParaRPr lang="en-US" altLang="zh-CN" sz="2400" b="1"/>
          </a:p>
          <a:p>
            <a:r>
              <a:rPr lang="zh-CN" altLang="en-US" sz="2400" b="1"/>
              <a:t>中亚、北非和欧洲</a:t>
            </a:r>
          </a:p>
        </p:txBody>
      </p:sp>
      <p:sp>
        <p:nvSpPr>
          <p:cNvPr id="14353" name="正五边形 31"/>
          <p:cNvSpPr/>
          <p:nvPr>
            <p:custDataLst>
              <p:tags r:id="rId19"/>
            </p:custDataLst>
          </p:nvPr>
        </p:nvSpPr>
        <p:spPr>
          <a:xfrm>
            <a:off x="3694113" y="3754438"/>
            <a:ext cx="193675" cy="184150"/>
          </a:xfrm>
          <a:prstGeom prst="pentagon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  <p:sp>
        <p:nvSpPr>
          <p:cNvPr id="14354" name="文本框 32"/>
          <p:cNvSpPr/>
          <p:nvPr>
            <p:custDataLst>
              <p:tags r:id="rId20"/>
            </p:custDataLst>
          </p:nvPr>
        </p:nvSpPr>
        <p:spPr>
          <a:xfrm>
            <a:off x="7646035" y="2425065"/>
            <a:ext cx="1322705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南北朝</a:t>
            </a:r>
          </a:p>
        </p:txBody>
      </p:sp>
      <p:sp>
        <p:nvSpPr>
          <p:cNvPr id="14355" name="文本框 33"/>
          <p:cNvSpPr/>
          <p:nvPr>
            <p:custDataLst>
              <p:tags r:id="rId21"/>
            </p:custDataLst>
          </p:nvPr>
        </p:nvSpPr>
        <p:spPr>
          <a:xfrm>
            <a:off x="6816090" y="1226185"/>
            <a:ext cx="198247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宋体" pitchFamily="2" charset="-122"/>
                <a:sym typeface="宋体" pitchFamily="2" charset="-122"/>
              </a:rPr>
              <a:t>出现</a:t>
            </a:r>
            <a:r>
              <a:rPr lang="zh-CN" altLang="en-US" sz="24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宋体" pitchFamily="2" charset="-122"/>
              </a:rPr>
              <a:t>灌钢法</a:t>
            </a:r>
            <a:endParaRPr lang="zh-CN" altLang="en-US" sz="2400" b="1">
              <a:solidFill>
                <a:srgbClr val="FF0000"/>
              </a:solidFill>
              <a:latin typeface="宋体" pitchFamily="2" charset="-122"/>
              <a:sym typeface="宋体" pitchFamily="2" charset="-122"/>
            </a:endParaRPr>
          </a:p>
          <a:p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制作的铁农具</a:t>
            </a:r>
          </a:p>
        </p:txBody>
      </p:sp>
      <p:sp>
        <p:nvSpPr>
          <p:cNvPr id="14356" name="文本框 34"/>
          <p:cNvSpPr/>
          <p:nvPr>
            <p:custDataLst>
              <p:tags r:id="rId22"/>
            </p:custDataLst>
          </p:nvPr>
        </p:nvSpPr>
        <p:spPr>
          <a:xfrm>
            <a:off x="9535795" y="1817370"/>
            <a:ext cx="1132840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唐朝</a:t>
            </a:r>
          </a:p>
        </p:txBody>
      </p:sp>
      <p:sp>
        <p:nvSpPr>
          <p:cNvPr id="14357" name="文本框 35"/>
          <p:cNvSpPr/>
          <p:nvPr>
            <p:custDataLst>
              <p:tags r:id="rId23"/>
            </p:custDataLst>
          </p:nvPr>
        </p:nvSpPr>
        <p:spPr>
          <a:xfrm>
            <a:off x="8341996" y="725170"/>
            <a:ext cx="23266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宋体" pitchFamily="2" charset="-122"/>
              </a:rPr>
              <a:t>曲辕犁</a:t>
            </a:r>
            <a:endParaRPr lang="zh-CN" altLang="en-US" sz="2400" b="1">
              <a:solidFill>
                <a:srgbClr val="FF0000"/>
              </a:solidFill>
              <a:latin typeface="宋体" pitchFamily="2" charset="-122"/>
              <a:sym typeface="宋体" pitchFamily="2" charset="-122"/>
            </a:endParaRPr>
          </a:p>
          <a:p>
            <a:pPr algn="ctr"/>
            <a:r>
              <a:rPr lang="en-US" altLang="zh-CN" sz="2400" b="1">
                <a:latin typeface="宋体" pitchFamily="2" charset="-122"/>
                <a:sym typeface="宋体" pitchFamily="2" charset="-122"/>
              </a:rPr>
              <a:t>(</a:t>
            </a:r>
            <a:r>
              <a:rPr lang="zh-CN" altLang="en-US" sz="2400" b="1">
                <a:latin typeface="宋体" pitchFamily="2" charset="-122"/>
                <a:sym typeface="宋体" pitchFamily="2" charset="-122"/>
              </a:rPr>
              <a:t>标志步犁定型</a:t>
            </a:r>
            <a:r>
              <a:rPr lang="en-US" altLang="zh-CN" sz="2400" b="1">
                <a:latin typeface="宋体" pitchFamily="2" charset="-122"/>
                <a:sym typeface="宋体" pitchFamily="2" charset="-122"/>
              </a:rPr>
              <a:t>)</a:t>
            </a:r>
          </a:p>
        </p:txBody>
      </p:sp>
      <p:grpSp>
        <p:nvGrpSpPr>
          <p:cNvPr id="14365" name="组合 40"/>
          <p:cNvGrpSpPr/>
          <p:nvPr>
            <p:custDataLst>
              <p:tags r:id="rId24"/>
            </p:custDataLst>
          </p:nvPr>
        </p:nvGrpSpPr>
        <p:grpSpPr>
          <a:xfrm>
            <a:off x="229870" y="1857375"/>
            <a:ext cx="1447800" cy="1839913"/>
            <a:chOff x="599" y="2220"/>
            <a:chExt cx="3021" cy="3865"/>
          </a:xfrm>
        </p:grpSpPr>
        <p:pic>
          <p:nvPicPr>
            <p:cNvPr id="14366" name="图片 10" descr="微信图片_20181217213537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5"/>
            <a:stretch>
              <a:fillRect/>
            </a:stretch>
          </p:blipFill>
          <p:spPr>
            <a:xfrm>
              <a:off x="599" y="2220"/>
              <a:ext cx="3021" cy="38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67" name="文本框 12"/>
            <p:cNvSpPr/>
            <p:nvPr>
              <p:custDataLst>
                <p:tags r:id="rId27"/>
              </p:custDataLst>
            </p:nvPr>
          </p:nvSpPr>
          <p:spPr>
            <a:xfrm>
              <a:off x="599" y="2220"/>
              <a:ext cx="1003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100" b="1">
                  <a:latin typeface="楷体_GB2312" pitchFamily="1" charset="-122"/>
                  <a:ea typeface="楷体_GB2312" pitchFamily="1" charset="-122"/>
                  <a:sym typeface="宋体" pitchFamily="2" charset="-122"/>
                </a:rPr>
                <a:t>耒</a:t>
              </a:r>
            </a:p>
          </p:txBody>
        </p:sp>
      </p:grpSp>
      <p:grpSp>
        <p:nvGrpSpPr>
          <p:cNvPr id="14368" name="组合 41"/>
          <p:cNvGrpSpPr/>
          <p:nvPr>
            <p:custDataLst>
              <p:tags r:id="rId28"/>
            </p:custDataLst>
          </p:nvPr>
        </p:nvGrpSpPr>
        <p:grpSpPr>
          <a:xfrm>
            <a:off x="1732280" y="960755"/>
            <a:ext cx="1456690" cy="1760220"/>
            <a:chOff x="3637" y="2220"/>
            <a:chExt cx="2592" cy="2761"/>
          </a:xfrm>
        </p:grpSpPr>
        <p:pic>
          <p:nvPicPr>
            <p:cNvPr id="14369" name="图片 11" descr="微信图片_20181217213528"/>
            <p:cNvPicPr>
              <a:picLocks noChangeAspect="1"/>
            </p:cNvPicPr>
            <p:nvPr>
              <p:custDataLst>
                <p:tags r:id="rId30"/>
              </p:custDataLst>
            </p:nvPr>
          </p:nvPicPr>
          <p:blipFill>
            <a:blip r:embed="rId29"/>
            <a:stretch>
              <a:fillRect/>
            </a:stretch>
          </p:blipFill>
          <p:spPr>
            <a:xfrm>
              <a:off x="3637" y="2220"/>
              <a:ext cx="2592" cy="27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70" name="文本框 13"/>
            <p:cNvSpPr/>
            <p:nvPr>
              <p:custDataLst>
                <p:tags r:id="rId31"/>
              </p:custDataLst>
            </p:nvPr>
          </p:nvSpPr>
          <p:spPr>
            <a:xfrm>
              <a:off x="3637" y="2220"/>
              <a:ext cx="1003" cy="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100" b="1">
                  <a:latin typeface="楷体_GB2312" pitchFamily="1" charset="-122"/>
                  <a:ea typeface="楷体_GB2312" pitchFamily="1" charset="-122"/>
                  <a:sym typeface="宋体" pitchFamily="2" charset="-122"/>
                </a:rPr>
                <a:t>耜</a:t>
              </a:r>
            </a:p>
          </p:txBody>
        </p:sp>
      </p:grpSp>
      <p:pic>
        <p:nvPicPr>
          <p:cNvPr id="14372" name="图片 28" descr="微信图片_20181217214833"/>
          <p:cNvPicPr>
            <a:picLocks noChangeAspect="1"/>
          </p:cNvPicPr>
          <p:nvPr>
            <p:custDataLst>
              <p:tags r:id="rId33"/>
            </p:custDataLst>
          </p:nvPr>
        </p:nvPicPr>
        <p:blipFill>
          <a:blip r:embed="rId32"/>
          <a:stretch>
            <a:fillRect/>
          </a:stretch>
        </p:blipFill>
        <p:spPr>
          <a:xfrm>
            <a:off x="9700895" y="2790825"/>
            <a:ext cx="2421890" cy="259588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76" name="组合 43"/>
          <p:cNvGrpSpPr/>
          <p:nvPr>
            <p:custDataLst>
              <p:tags r:id="rId34"/>
            </p:custDataLst>
          </p:nvPr>
        </p:nvGrpSpPr>
        <p:grpSpPr>
          <a:xfrm>
            <a:off x="5780405" y="4202430"/>
            <a:ext cx="2749550" cy="1986802"/>
            <a:chOff x="8976" y="6257"/>
            <a:chExt cx="5773" cy="3528"/>
          </a:xfrm>
        </p:grpSpPr>
        <p:pic>
          <p:nvPicPr>
            <p:cNvPr id="14377" name="图片 17" descr="微信图片_20181217214158"/>
            <p:cNvPicPr>
              <a:picLocks noChangeAspect="1"/>
            </p:cNvPicPr>
            <p:nvPr>
              <p:custDataLst>
                <p:tags r:id="rId36"/>
              </p:custDataLst>
            </p:nvPr>
          </p:nvPicPr>
          <p:blipFill>
            <a:blip r:embed="rId35"/>
            <a:stretch>
              <a:fillRect/>
            </a:stretch>
          </p:blipFill>
          <p:spPr>
            <a:xfrm>
              <a:off x="8977" y="6257"/>
              <a:ext cx="2834" cy="3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78" name="文本框 18"/>
            <p:cNvSpPr/>
            <p:nvPr>
              <p:custDataLst>
                <p:tags r:id="rId37"/>
              </p:custDataLst>
            </p:nvPr>
          </p:nvSpPr>
          <p:spPr>
            <a:xfrm>
              <a:off x="10002" y="6946"/>
              <a:ext cx="932" cy="7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100" b="1">
                  <a:latin typeface="楷体_GB2312" pitchFamily="1" charset="-122"/>
                  <a:ea typeface="楷体_GB2312" pitchFamily="1" charset="-122"/>
                  <a:sym typeface="宋体" pitchFamily="2" charset="-122"/>
                </a:rPr>
                <a:t>镰</a:t>
              </a:r>
            </a:p>
          </p:txBody>
        </p:sp>
        <p:sp>
          <p:nvSpPr>
            <p:cNvPr id="14379" name="文本框 23"/>
            <p:cNvSpPr/>
            <p:nvPr>
              <p:custDataLst>
                <p:tags r:id="rId38"/>
              </p:custDataLst>
            </p:nvPr>
          </p:nvSpPr>
          <p:spPr>
            <a:xfrm>
              <a:off x="8976" y="9047"/>
              <a:ext cx="954" cy="7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100" b="1">
                  <a:latin typeface="楷体_GB2312" pitchFamily="1" charset="-122"/>
                  <a:ea typeface="楷体_GB2312" pitchFamily="1" charset="-122"/>
                  <a:sym typeface="宋体" pitchFamily="2" charset="-122"/>
                </a:rPr>
                <a:t>锄</a:t>
              </a:r>
            </a:p>
          </p:txBody>
        </p:sp>
        <p:pic>
          <p:nvPicPr>
            <p:cNvPr id="14380" name="图片 38" descr="微信图片_20181218080925"/>
            <p:cNvPicPr>
              <a:picLocks noChangeAspect="1"/>
            </p:cNvPicPr>
            <p:nvPr>
              <p:custDataLst>
                <p:tags r:id="rId40"/>
              </p:custDataLst>
            </p:nvPr>
          </p:nvPicPr>
          <p:blipFill>
            <a:blip r:embed="rId39"/>
            <a:stretch>
              <a:fillRect/>
            </a:stretch>
          </p:blipFill>
          <p:spPr>
            <a:xfrm>
              <a:off x="11810" y="6258"/>
              <a:ext cx="2939" cy="352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81" name="文本框 39"/>
            <p:cNvSpPr/>
            <p:nvPr>
              <p:custDataLst>
                <p:tags r:id="rId41"/>
              </p:custDataLst>
            </p:nvPr>
          </p:nvSpPr>
          <p:spPr>
            <a:xfrm>
              <a:off x="12477" y="6257"/>
              <a:ext cx="1834" cy="7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100" b="1">
                  <a:latin typeface="楷体_GB2312" pitchFamily="1" charset="-122"/>
                  <a:ea typeface="楷体_GB2312" pitchFamily="1" charset="-122"/>
                  <a:sym typeface="宋体" pitchFamily="2" charset="-122"/>
                </a:rPr>
                <a:t>犁铧</a:t>
              </a:r>
            </a:p>
          </p:txBody>
        </p:sp>
      </p:grpSp>
      <p:sp>
        <p:nvSpPr>
          <p:cNvPr id="14382" name="文本框 162"/>
          <p:cNvSpPr/>
          <p:nvPr>
            <p:custDataLst>
              <p:tags r:id="rId42"/>
            </p:custDataLst>
          </p:nvPr>
        </p:nvSpPr>
        <p:spPr>
          <a:xfrm>
            <a:off x="495300" y="5362575"/>
            <a:ext cx="149860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ea typeface="楷体_GB2312" pitchFamily="1" charset="-122"/>
              </a:rPr>
              <a:t>刀耕火种 </a:t>
            </a:r>
            <a:r>
              <a:rPr lang="zh-CN" altLang="en-US" sz="2400" b="1">
                <a:ea typeface="楷体_GB2312" pitchFamily="1" charset="-122"/>
              </a:rPr>
              <a:t> </a:t>
            </a:r>
          </a:p>
        </p:txBody>
      </p:sp>
      <p:sp>
        <p:nvSpPr>
          <p:cNvPr id="14383" name="文本框 166"/>
          <p:cNvSpPr/>
          <p:nvPr>
            <p:custDataLst>
              <p:tags r:id="rId43"/>
            </p:custDataLst>
          </p:nvPr>
        </p:nvSpPr>
        <p:spPr>
          <a:xfrm>
            <a:off x="2214880" y="5039995"/>
            <a:ext cx="200787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ea typeface="楷体_GB2312" pitchFamily="1" charset="-122"/>
              </a:rPr>
              <a:t>锄耕</a:t>
            </a:r>
            <a:r>
              <a:rPr lang="zh-CN" altLang="en-US" sz="2400" b="1">
                <a:ea typeface="楷体_GB2312" pitchFamily="1" charset="-122"/>
              </a:rPr>
              <a:t>、</a:t>
            </a:r>
            <a:r>
              <a:rPr lang="zh-CN" altLang="en-US" sz="2000" b="1">
                <a:ea typeface="楷体_GB2312" pitchFamily="1" charset="-122"/>
              </a:rPr>
              <a:t>犁耕</a:t>
            </a:r>
          </a:p>
        </p:txBody>
      </p:sp>
      <p:sp>
        <p:nvSpPr>
          <p:cNvPr id="14384" name="文本框 163"/>
          <p:cNvSpPr/>
          <p:nvPr>
            <p:custDataLst>
              <p:tags r:id="rId44"/>
            </p:custDataLst>
          </p:nvPr>
        </p:nvSpPr>
        <p:spPr>
          <a:xfrm>
            <a:off x="5842000" y="3697605"/>
            <a:ext cx="160591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ea typeface="楷体_GB2312" pitchFamily="1" charset="-122"/>
              </a:rPr>
              <a:t>铁犁牛耕</a:t>
            </a:r>
          </a:p>
        </p:txBody>
      </p:sp>
      <p:cxnSp>
        <p:nvCxnSpPr>
          <p:cNvPr id="14340" name="直接箭头连接符 7"/>
          <p:cNvCxnSpPr/>
          <p:nvPr>
            <p:custDataLst>
              <p:tags r:id="rId45"/>
            </p:custDataLst>
          </p:nvPr>
        </p:nvCxnSpPr>
        <p:spPr>
          <a:xfrm flipV="1">
            <a:off x="495300" y="828675"/>
            <a:ext cx="11462385" cy="426974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14345" name="椭圆 19"/>
          <p:cNvSpPr/>
          <p:nvPr>
            <p:custDataLst>
              <p:tags r:id="rId46"/>
            </p:custDataLst>
          </p:nvPr>
        </p:nvSpPr>
        <p:spPr>
          <a:xfrm>
            <a:off x="2566353" y="4203383"/>
            <a:ext cx="200025" cy="207962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89A4A7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0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34" name="直接连接符 33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灌溉工具</a:t>
            </a:r>
          </a:p>
        </p:txBody>
      </p:sp>
      <p:sp>
        <p:nvSpPr>
          <p:cNvPr id="36" name="流程图: 延期 35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1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1374775" y="4030345"/>
            <a:ext cx="9545320" cy="2656205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62126" tIns="31062" rIns="62126" bIns="3106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原始社会末期：制造陶器汲水灌溉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奴隶社会后期：在古埃及和中国利用杠杆原理进行灌溉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东汉末：翻车，三国马钧革新翻车（人力）后在民间广泛使用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唐代：筒车（流水的力量，自然力）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宋代：高转筒车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明清：风力水车</a:t>
            </a:r>
          </a:p>
        </p:txBody>
      </p:sp>
      <p:pic>
        <p:nvPicPr>
          <p:cNvPr id="4" name="图片 3" descr="筒车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467100" y="749300"/>
            <a:ext cx="2448560" cy="3038475"/>
          </a:xfrm>
          <a:prstGeom prst="rect">
            <a:avLst/>
          </a:prstGeom>
        </p:spPr>
      </p:pic>
      <p:pic>
        <p:nvPicPr>
          <p:cNvPr id="5" name="图片 4" descr="翻车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229870" y="862965"/>
            <a:ext cx="2493010" cy="3006725"/>
          </a:xfrm>
          <a:prstGeom prst="rect">
            <a:avLst/>
          </a:prstGeom>
        </p:spPr>
      </p:pic>
      <p:pic>
        <p:nvPicPr>
          <p:cNvPr id="19460" name="图片 5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571615" y="749300"/>
            <a:ext cx="2585720" cy="3006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9530715" y="749300"/>
            <a:ext cx="2661285" cy="299466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649"/>
                            </p:stCondLst>
                            <p:childTnLst>
                              <p:par>
                                <p:cTn id="14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34" name="直接连接符 33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畜牧工具</a:t>
            </a:r>
          </a:p>
        </p:txBody>
      </p:sp>
      <p:sp>
        <p:nvSpPr>
          <p:cNvPr id="36" name="流程图: 延期 35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>
            <p:custDataLst>
              <p:tags r:id="rId8"/>
            </p:custDataLst>
          </p:nvPr>
        </p:nvSpPr>
        <p:spPr>
          <a:xfrm>
            <a:off x="1852930" y="1000760"/>
            <a:ext cx="5991860" cy="737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sz="2800" b="1"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  <a:sym typeface="+mn-ea"/>
              </a:rPr>
              <a:t>古人用圈厩来饲养禽畜,用马槽来喂马</a:t>
            </a:r>
            <a:endParaRPr lang="zh-CN" altLang="en-US" sz="2800" b="1">
              <a:solidFill>
                <a:srgbClr val="000000"/>
              </a:solidFill>
              <a:effectLst/>
              <a:latin typeface="Times New Roman" pitchFamily="18" charset="0"/>
              <a:ea typeface="宋体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0" name="文本框 39"/>
          <p:cNvSpPr txBox="1"/>
          <p:nvPr>
            <p:custDataLst>
              <p:tags r:id="rId9"/>
            </p:custDataLst>
          </p:nvPr>
        </p:nvSpPr>
        <p:spPr>
          <a:xfrm>
            <a:off x="237490" y="1077595"/>
            <a:ext cx="14420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1.</a:t>
            </a:r>
            <a:r>
              <a:rPr lang="zh-CN" altLang="en-US" sz="3200"/>
              <a:t>概况</a:t>
            </a:r>
          </a:p>
        </p:txBody>
      </p:sp>
      <p:sp>
        <p:nvSpPr>
          <p:cNvPr id="45" name="文本框 44"/>
          <p:cNvSpPr txBox="1"/>
          <p:nvPr>
            <p:custDataLst>
              <p:tags r:id="rId10"/>
            </p:custDataLst>
          </p:nvPr>
        </p:nvSpPr>
        <p:spPr>
          <a:xfrm>
            <a:off x="1852930" y="2036445"/>
            <a:ext cx="590296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  <a:sym typeface="+mn-ea"/>
              </a:rPr>
              <a:t>不少工具设施到今天依然发挥着作用</a:t>
            </a:r>
            <a:endParaRPr lang="zh-CN" altLang="en-US" sz="2800" b="1">
              <a:solidFill>
                <a:srgbClr val="000000"/>
              </a:solidFill>
              <a:effectLst/>
              <a:latin typeface="Times New Roman" pitchFamily="18" charset="0"/>
              <a:ea typeface="宋体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8" name="文本框 47"/>
          <p:cNvSpPr txBox="1"/>
          <p:nvPr>
            <p:custDataLst>
              <p:tags r:id="rId11"/>
            </p:custDataLst>
          </p:nvPr>
        </p:nvSpPr>
        <p:spPr>
          <a:xfrm>
            <a:off x="237490" y="2036445"/>
            <a:ext cx="14420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2.</a:t>
            </a:r>
            <a:r>
              <a:rPr lang="zh-CN" altLang="en-US" sz="3200"/>
              <a:t>影响</a:t>
            </a:r>
          </a:p>
        </p:txBody>
      </p:sp>
      <p:pic>
        <p:nvPicPr>
          <p:cNvPr id="49" name="图片 48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375920" y="3005455"/>
            <a:ext cx="4525010" cy="3120390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5636260" y="3005455"/>
            <a:ext cx="4560570" cy="312039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74345" y="203200"/>
            <a:ext cx="11243310" cy="607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3600" b="1">
                <a:solidFill>
                  <a:srgbClr val="000000"/>
                </a:solidFill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相对于以前的灌溉工具</a:t>
            </a: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600" b="1">
                <a:solidFill>
                  <a:srgbClr val="000000"/>
                </a:solidFill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翻车与筒车图</a:t>
            </a:r>
            <a:r>
              <a:rPr lang="zh-CN" altLang="zh-CN" sz="3600" b="1">
                <a:solidFill>
                  <a:srgbClr val="000000"/>
                </a:solidFill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各自的进步之处。</a:t>
            </a:r>
            <a:endParaRPr lang="zh-CN" altLang="zh-CN" sz="3600" b="1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32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翻车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可用手摇、脚踏、牛转、水转或风转驱动。可连续取水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功效大大提高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操作搬运方便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还可及时转移取水点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即可灌溉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亦可排涝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是我国古代链传动的最早应用。</a:t>
            </a:r>
            <a:endParaRPr lang="zh-CN" altLang="zh-CN" sz="3200" b="1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32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筒车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可分水转筒车、畜力筒车、高转筒车等。筒车主要是利用水力运转的原理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让竹筒取水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流水自转导灌入田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不用人力。</a:t>
            </a:r>
            <a:endParaRPr lang="zh-CN" altLang="zh-CN" sz="3200" b="1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89" name="组合 88"/>
          <p:cNvGrpSpPr/>
          <p:nvPr>
            <p:custDataLst>
              <p:tags r:id="rId4"/>
            </p:custDataLst>
          </p:nvPr>
        </p:nvGrpSpPr>
        <p:grpSpPr>
          <a:xfrm>
            <a:off x="3240924" y="2487893"/>
            <a:ext cx="5288214" cy="901705"/>
            <a:chOff x="5207546" y="1465968"/>
            <a:chExt cx="5018434" cy="719870"/>
          </a:xfrm>
        </p:grpSpPr>
        <p:sp>
          <p:nvSpPr>
            <p:cNvPr id="90" name="圆角矩形​​ 10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207546" y="1465968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手工业工具的进步</a:t>
              </a:r>
            </a:p>
          </p:txBody>
        </p:sp>
        <p:sp>
          <p:nvSpPr>
            <p:cNvPr id="91" name="圆角矩形​​ 10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211708" y="1472602"/>
              <a:ext cx="1042936" cy="713236"/>
            </a:xfrm>
            <a:custGeom>
              <a:rect l="l" t="t" r="r" b="b"/>
              <a:pathLst>
                <a:path w="942676" h="648000">
                  <a:moveTo>
                    <a:pt x="324000" y="0"/>
                  </a:moveTo>
                  <a:lnTo>
                    <a:pt x="942676" y="0"/>
                  </a:lnTo>
                  <a:lnTo>
                    <a:pt x="942676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二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sp>
        <p:nvSpPr>
          <p:cNvPr id="92" name="KSO_Shape"/>
          <p:cNvSpPr>
            <a:spLocks noChangeAspect="1"/>
          </p:cNvSpPr>
          <p:nvPr>
            <p:custDataLst>
              <p:tags r:id="rId7"/>
            </p:custDataLst>
          </p:nvPr>
        </p:nvSpPr>
        <p:spPr bwMode="auto">
          <a:xfrm>
            <a:off x="4320098" y="3893379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KSO_Shape"/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638407" y="3893379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4" name="KSO_Shape"/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320098" y="4724805"/>
            <a:ext cx="356925" cy="356330"/>
          </a:xfrm>
          <a:custGeom>
            <a:gdLst>
              <a:gd name="T0" fmla="*/ 346433 w 5026"/>
              <a:gd name="T1" fmla="*/ 0 h 5027"/>
              <a:gd name="T2" fmla="*/ 293748 w 5026"/>
              <a:gd name="T3" fmla="*/ 4164 h 5027"/>
              <a:gd name="T4" fmla="*/ 243337 w 5026"/>
              <a:gd name="T5" fmla="*/ 15897 h 5027"/>
              <a:gd name="T6" fmla="*/ 196337 w 5026"/>
              <a:gd name="T7" fmla="*/ 34065 h 5027"/>
              <a:gd name="T8" fmla="*/ 153128 w 5026"/>
              <a:gd name="T9" fmla="*/ 59046 h 5027"/>
              <a:gd name="T10" fmla="*/ 113709 w 5026"/>
              <a:gd name="T11" fmla="*/ 90083 h 5027"/>
              <a:gd name="T12" fmla="*/ 79217 w 5026"/>
              <a:gd name="T13" fmla="*/ 126041 h 5027"/>
              <a:gd name="T14" fmla="*/ 50411 w 5026"/>
              <a:gd name="T15" fmla="*/ 166541 h 5027"/>
              <a:gd name="T16" fmla="*/ 27290 w 5026"/>
              <a:gd name="T17" fmla="*/ 211204 h 5027"/>
              <a:gd name="T18" fmla="*/ 10992 w 5026"/>
              <a:gd name="T19" fmla="*/ 259652 h 5027"/>
              <a:gd name="T20" fmla="*/ 1895 w 5026"/>
              <a:gd name="T21" fmla="*/ 310750 h 5027"/>
              <a:gd name="T22" fmla="*/ 0 w 5026"/>
              <a:gd name="T23" fmla="*/ 1556777 h 5027"/>
              <a:gd name="T24" fmla="*/ 1895 w 5026"/>
              <a:gd name="T25" fmla="*/ 1591978 h 5027"/>
              <a:gd name="T26" fmla="*/ 10992 w 5026"/>
              <a:gd name="T27" fmla="*/ 1643076 h 5027"/>
              <a:gd name="T28" fmla="*/ 27290 w 5026"/>
              <a:gd name="T29" fmla="*/ 1691524 h 5027"/>
              <a:gd name="T30" fmla="*/ 50411 w 5026"/>
              <a:gd name="T31" fmla="*/ 1736566 h 5027"/>
              <a:gd name="T32" fmla="*/ 79217 w 5026"/>
              <a:gd name="T33" fmla="*/ 1777065 h 5027"/>
              <a:gd name="T34" fmla="*/ 113709 w 5026"/>
              <a:gd name="T35" fmla="*/ 1812645 h 5027"/>
              <a:gd name="T36" fmla="*/ 153128 w 5026"/>
              <a:gd name="T37" fmla="*/ 1843682 h 5027"/>
              <a:gd name="T38" fmla="*/ 196337 w 5026"/>
              <a:gd name="T39" fmla="*/ 1868663 h 5027"/>
              <a:gd name="T40" fmla="*/ 243337 w 5026"/>
              <a:gd name="T41" fmla="*/ 1887209 h 5027"/>
              <a:gd name="T42" fmla="*/ 293748 w 5026"/>
              <a:gd name="T43" fmla="*/ 1898564 h 5027"/>
              <a:gd name="T44" fmla="*/ 346433 w 5026"/>
              <a:gd name="T45" fmla="*/ 1902728 h 5027"/>
              <a:gd name="T46" fmla="*/ 1576761 w 5026"/>
              <a:gd name="T47" fmla="*/ 1901971 h 5027"/>
              <a:gd name="T48" fmla="*/ 1628688 w 5026"/>
              <a:gd name="T49" fmla="*/ 1895536 h 5027"/>
              <a:gd name="T50" fmla="*/ 1677962 w 5026"/>
              <a:gd name="T51" fmla="*/ 1881532 h 5027"/>
              <a:gd name="T52" fmla="*/ 1723824 w 5026"/>
              <a:gd name="T53" fmla="*/ 1861093 h 5027"/>
              <a:gd name="T54" fmla="*/ 1766275 w 5026"/>
              <a:gd name="T55" fmla="*/ 1834219 h 5027"/>
              <a:gd name="T56" fmla="*/ 1803799 w 5026"/>
              <a:gd name="T57" fmla="*/ 1801290 h 5027"/>
              <a:gd name="T58" fmla="*/ 1836396 w 5026"/>
              <a:gd name="T59" fmla="*/ 1763818 h 5027"/>
              <a:gd name="T60" fmla="*/ 1863686 w 5026"/>
              <a:gd name="T61" fmla="*/ 1721426 h 5027"/>
              <a:gd name="T62" fmla="*/ 1884153 w 5026"/>
              <a:gd name="T63" fmla="*/ 1675627 h 5027"/>
              <a:gd name="T64" fmla="*/ 1898177 w 5026"/>
              <a:gd name="T65" fmla="*/ 1626422 h 5027"/>
              <a:gd name="T66" fmla="*/ 1904621 w 5026"/>
              <a:gd name="T67" fmla="*/ 1574567 h 5027"/>
              <a:gd name="T68" fmla="*/ 1905000 w 5026"/>
              <a:gd name="T69" fmla="*/ 345951 h 5027"/>
              <a:gd name="T70" fmla="*/ 1901210 w 5026"/>
              <a:gd name="T71" fmla="*/ 293339 h 5027"/>
              <a:gd name="T72" fmla="*/ 1889839 w 5026"/>
              <a:gd name="T73" fmla="*/ 242998 h 5027"/>
              <a:gd name="T74" fmla="*/ 1870887 w 5026"/>
              <a:gd name="T75" fmla="*/ 196064 h 5027"/>
              <a:gd name="T76" fmla="*/ 1846250 w 5026"/>
              <a:gd name="T77" fmla="*/ 152915 h 5027"/>
              <a:gd name="T78" fmla="*/ 1815170 w 5026"/>
              <a:gd name="T79" fmla="*/ 113551 h 5027"/>
              <a:gd name="T80" fmla="*/ 1779162 w 5026"/>
              <a:gd name="T81" fmla="*/ 79107 h 5027"/>
              <a:gd name="T82" fmla="*/ 1738606 w 5026"/>
              <a:gd name="T83" fmla="*/ 50341 h 5027"/>
              <a:gd name="T84" fmla="*/ 1693881 w 5026"/>
              <a:gd name="T85" fmla="*/ 27252 h 5027"/>
              <a:gd name="T86" fmla="*/ 1645744 w 5026"/>
              <a:gd name="T87" fmla="*/ 10977 h 5027"/>
              <a:gd name="T88" fmla="*/ 1594196 w 5026"/>
              <a:gd name="T89" fmla="*/ 1893 h 5027"/>
              <a:gd name="T90" fmla="*/ 1559326 w 5026"/>
              <a:gd name="T91" fmla="*/ 1124529 h 5027"/>
              <a:gd name="T92" fmla="*/ 779663 w 5026"/>
              <a:gd name="T93" fmla="*/ 1557156 h 5027"/>
              <a:gd name="T94" fmla="*/ 346433 w 5026"/>
              <a:gd name="T95" fmla="*/ 778578 h 5027"/>
              <a:gd name="T96" fmla="*/ 1126095 w 5026"/>
              <a:gd name="T97" fmla="*/ 345951 h 5027"/>
              <a:gd name="T98" fmla="*/ 1559326 w 5026"/>
              <a:gd name="T99" fmla="*/ 1124529 h 502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5026" h="5027">
                <a:moveTo>
                  <a:pt x="4113" y="0"/>
                </a:moveTo>
                <a:lnTo>
                  <a:pt x="914" y="0"/>
                </a:lnTo>
                <a:lnTo>
                  <a:pt x="867" y="1"/>
                </a:lnTo>
                <a:lnTo>
                  <a:pt x="821" y="5"/>
                </a:lnTo>
                <a:lnTo>
                  <a:pt x="775" y="11"/>
                </a:lnTo>
                <a:lnTo>
                  <a:pt x="730" y="19"/>
                </a:lnTo>
                <a:lnTo>
                  <a:pt x="686" y="29"/>
                </a:lnTo>
                <a:lnTo>
                  <a:pt x="642" y="42"/>
                </a:lnTo>
                <a:lnTo>
                  <a:pt x="599" y="56"/>
                </a:lnTo>
                <a:lnTo>
                  <a:pt x="558" y="72"/>
                </a:lnTo>
                <a:lnTo>
                  <a:pt x="518" y="90"/>
                </a:lnTo>
                <a:lnTo>
                  <a:pt x="478" y="111"/>
                </a:lnTo>
                <a:lnTo>
                  <a:pt x="440" y="133"/>
                </a:lnTo>
                <a:lnTo>
                  <a:pt x="404" y="156"/>
                </a:lnTo>
                <a:lnTo>
                  <a:pt x="368" y="182"/>
                </a:lnTo>
                <a:lnTo>
                  <a:pt x="333" y="209"/>
                </a:lnTo>
                <a:lnTo>
                  <a:pt x="300" y="238"/>
                </a:lnTo>
                <a:lnTo>
                  <a:pt x="268" y="268"/>
                </a:lnTo>
                <a:lnTo>
                  <a:pt x="238" y="300"/>
                </a:lnTo>
                <a:lnTo>
                  <a:pt x="209" y="333"/>
                </a:lnTo>
                <a:lnTo>
                  <a:pt x="181" y="368"/>
                </a:lnTo>
                <a:lnTo>
                  <a:pt x="156" y="404"/>
                </a:lnTo>
                <a:lnTo>
                  <a:pt x="133" y="440"/>
                </a:lnTo>
                <a:lnTo>
                  <a:pt x="111" y="478"/>
                </a:lnTo>
                <a:lnTo>
                  <a:pt x="90" y="518"/>
                </a:lnTo>
                <a:lnTo>
                  <a:pt x="72" y="558"/>
                </a:lnTo>
                <a:lnTo>
                  <a:pt x="56" y="599"/>
                </a:lnTo>
                <a:lnTo>
                  <a:pt x="42" y="642"/>
                </a:lnTo>
                <a:lnTo>
                  <a:pt x="29" y="686"/>
                </a:lnTo>
                <a:lnTo>
                  <a:pt x="19" y="730"/>
                </a:lnTo>
                <a:lnTo>
                  <a:pt x="11" y="775"/>
                </a:lnTo>
                <a:lnTo>
                  <a:pt x="5" y="821"/>
                </a:lnTo>
                <a:lnTo>
                  <a:pt x="1" y="867"/>
                </a:lnTo>
                <a:lnTo>
                  <a:pt x="0" y="914"/>
                </a:lnTo>
                <a:lnTo>
                  <a:pt x="0" y="4113"/>
                </a:lnTo>
                <a:lnTo>
                  <a:pt x="1" y="4160"/>
                </a:lnTo>
                <a:lnTo>
                  <a:pt x="5" y="4206"/>
                </a:lnTo>
                <a:lnTo>
                  <a:pt x="11" y="4252"/>
                </a:lnTo>
                <a:lnTo>
                  <a:pt x="19" y="4297"/>
                </a:lnTo>
                <a:lnTo>
                  <a:pt x="29" y="4341"/>
                </a:lnTo>
                <a:lnTo>
                  <a:pt x="42" y="4385"/>
                </a:lnTo>
                <a:lnTo>
                  <a:pt x="56" y="4427"/>
                </a:lnTo>
                <a:lnTo>
                  <a:pt x="72" y="4469"/>
                </a:lnTo>
                <a:lnTo>
                  <a:pt x="90" y="4509"/>
                </a:lnTo>
                <a:lnTo>
                  <a:pt x="111" y="4548"/>
                </a:lnTo>
                <a:lnTo>
                  <a:pt x="133" y="4588"/>
                </a:lnTo>
                <a:lnTo>
                  <a:pt x="156" y="4624"/>
                </a:lnTo>
                <a:lnTo>
                  <a:pt x="181" y="4660"/>
                </a:lnTo>
                <a:lnTo>
                  <a:pt x="209" y="4695"/>
                </a:lnTo>
                <a:lnTo>
                  <a:pt x="238" y="4728"/>
                </a:lnTo>
                <a:lnTo>
                  <a:pt x="268" y="4759"/>
                </a:lnTo>
                <a:lnTo>
                  <a:pt x="300" y="4789"/>
                </a:lnTo>
                <a:lnTo>
                  <a:pt x="333" y="4818"/>
                </a:lnTo>
                <a:lnTo>
                  <a:pt x="368" y="4846"/>
                </a:lnTo>
                <a:lnTo>
                  <a:pt x="404" y="4871"/>
                </a:lnTo>
                <a:lnTo>
                  <a:pt x="440" y="4895"/>
                </a:lnTo>
                <a:lnTo>
                  <a:pt x="478" y="4917"/>
                </a:lnTo>
                <a:lnTo>
                  <a:pt x="518" y="4937"/>
                </a:lnTo>
                <a:lnTo>
                  <a:pt x="558" y="4955"/>
                </a:lnTo>
                <a:lnTo>
                  <a:pt x="599" y="4971"/>
                </a:lnTo>
                <a:lnTo>
                  <a:pt x="642" y="4986"/>
                </a:lnTo>
                <a:lnTo>
                  <a:pt x="686" y="4999"/>
                </a:lnTo>
                <a:lnTo>
                  <a:pt x="730" y="5008"/>
                </a:lnTo>
                <a:lnTo>
                  <a:pt x="775" y="5016"/>
                </a:lnTo>
                <a:lnTo>
                  <a:pt x="821" y="5022"/>
                </a:lnTo>
                <a:lnTo>
                  <a:pt x="867" y="5025"/>
                </a:lnTo>
                <a:lnTo>
                  <a:pt x="914" y="5027"/>
                </a:lnTo>
                <a:lnTo>
                  <a:pt x="4113" y="5027"/>
                </a:lnTo>
                <a:lnTo>
                  <a:pt x="4160" y="5025"/>
                </a:lnTo>
                <a:lnTo>
                  <a:pt x="4206" y="5022"/>
                </a:lnTo>
                <a:lnTo>
                  <a:pt x="4252" y="5016"/>
                </a:lnTo>
                <a:lnTo>
                  <a:pt x="4297" y="5008"/>
                </a:lnTo>
                <a:lnTo>
                  <a:pt x="4342" y="4999"/>
                </a:lnTo>
                <a:lnTo>
                  <a:pt x="4384" y="4986"/>
                </a:lnTo>
                <a:lnTo>
                  <a:pt x="4427" y="4971"/>
                </a:lnTo>
                <a:lnTo>
                  <a:pt x="4469" y="4955"/>
                </a:lnTo>
                <a:lnTo>
                  <a:pt x="4509" y="4937"/>
                </a:lnTo>
                <a:lnTo>
                  <a:pt x="4548" y="4917"/>
                </a:lnTo>
                <a:lnTo>
                  <a:pt x="4587" y="4895"/>
                </a:lnTo>
                <a:lnTo>
                  <a:pt x="4624" y="4871"/>
                </a:lnTo>
                <a:lnTo>
                  <a:pt x="4660" y="4846"/>
                </a:lnTo>
                <a:lnTo>
                  <a:pt x="4694" y="4818"/>
                </a:lnTo>
                <a:lnTo>
                  <a:pt x="4728" y="4789"/>
                </a:lnTo>
                <a:lnTo>
                  <a:pt x="4759" y="4759"/>
                </a:lnTo>
                <a:lnTo>
                  <a:pt x="4789" y="4728"/>
                </a:lnTo>
                <a:lnTo>
                  <a:pt x="4818" y="4695"/>
                </a:lnTo>
                <a:lnTo>
                  <a:pt x="4845" y="4660"/>
                </a:lnTo>
                <a:lnTo>
                  <a:pt x="4871" y="4624"/>
                </a:lnTo>
                <a:lnTo>
                  <a:pt x="4895" y="4588"/>
                </a:lnTo>
                <a:lnTo>
                  <a:pt x="4917" y="4548"/>
                </a:lnTo>
                <a:lnTo>
                  <a:pt x="4936" y="4509"/>
                </a:lnTo>
                <a:lnTo>
                  <a:pt x="4955" y="4469"/>
                </a:lnTo>
                <a:lnTo>
                  <a:pt x="4971" y="4427"/>
                </a:lnTo>
                <a:lnTo>
                  <a:pt x="4986" y="4385"/>
                </a:lnTo>
                <a:lnTo>
                  <a:pt x="4997" y="4341"/>
                </a:lnTo>
                <a:lnTo>
                  <a:pt x="5008" y="4297"/>
                </a:lnTo>
                <a:lnTo>
                  <a:pt x="5016" y="4252"/>
                </a:lnTo>
                <a:lnTo>
                  <a:pt x="5022" y="4206"/>
                </a:lnTo>
                <a:lnTo>
                  <a:pt x="5025" y="4160"/>
                </a:lnTo>
                <a:lnTo>
                  <a:pt x="5026" y="4113"/>
                </a:lnTo>
                <a:lnTo>
                  <a:pt x="5026" y="914"/>
                </a:lnTo>
                <a:lnTo>
                  <a:pt x="5025" y="867"/>
                </a:lnTo>
                <a:lnTo>
                  <a:pt x="5022" y="821"/>
                </a:lnTo>
                <a:lnTo>
                  <a:pt x="5016" y="775"/>
                </a:lnTo>
                <a:lnTo>
                  <a:pt x="5008" y="730"/>
                </a:lnTo>
                <a:lnTo>
                  <a:pt x="4997" y="686"/>
                </a:lnTo>
                <a:lnTo>
                  <a:pt x="4986" y="642"/>
                </a:lnTo>
                <a:lnTo>
                  <a:pt x="4971" y="599"/>
                </a:lnTo>
                <a:lnTo>
                  <a:pt x="4955" y="558"/>
                </a:lnTo>
                <a:lnTo>
                  <a:pt x="4936" y="518"/>
                </a:lnTo>
                <a:lnTo>
                  <a:pt x="4917" y="478"/>
                </a:lnTo>
                <a:lnTo>
                  <a:pt x="4895" y="440"/>
                </a:lnTo>
                <a:lnTo>
                  <a:pt x="4871" y="404"/>
                </a:lnTo>
                <a:lnTo>
                  <a:pt x="4845" y="368"/>
                </a:lnTo>
                <a:lnTo>
                  <a:pt x="4818" y="333"/>
                </a:lnTo>
                <a:lnTo>
                  <a:pt x="4789" y="300"/>
                </a:lnTo>
                <a:lnTo>
                  <a:pt x="4759" y="268"/>
                </a:lnTo>
                <a:lnTo>
                  <a:pt x="4728" y="238"/>
                </a:lnTo>
                <a:lnTo>
                  <a:pt x="4694" y="209"/>
                </a:lnTo>
                <a:lnTo>
                  <a:pt x="4660" y="182"/>
                </a:lnTo>
                <a:lnTo>
                  <a:pt x="4624" y="156"/>
                </a:lnTo>
                <a:lnTo>
                  <a:pt x="4587" y="133"/>
                </a:lnTo>
                <a:lnTo>
                  <a:pt x="4548" y="111"/>
                </a:lnTo>
                <a:lnTo>
                  <a:pt x="4509" y="90"/>
                </a:lnTo>
                <a:lnTo>
                  <a:pt x="4469" y="72"/>
                </a:lnTo>
                <a:lnTo>
                  <a:pt x="4427" y="56"/>
                </a:lnTo>
                <a:lnTo>
                  <a:pt x="4384" y="42"/>
                </a:lnTo>
                <a:lnTo>
                  <a:pt x="4342" y="29"/>
                </a:lnTo>
                <a:lnTo>
                  <a:pt x="4297" y="19"/>
                </a:lnTo>
                <a:lnTo>
                  <a:pt x="4252" y="11"/>
                </a:lnTo>
                <a:lnTo>
                  <a:pt x="4206" y="5"/>
                </a:lnTo>
                <a:lnTo>
                  <a:pt x="4160" y="1"/>
                </a:lnTo>
                <a:lnTo>
                  <a:pt x="4113" y="0"/>
                </a:lnTo>
                <a:close/>
                <a:moveTo>
                  <a:pt x="4114" y="2971"/>
                </a:moveTo>
                <a:lnTo>
                  <a:pt x="2971" y="2971"/>
                </a:lnTo>
                <a:lnTo>
                  <a:pt x="2971" y="4114"/>
                </a:lnTo>
                <a:lnTo>
                  <a:pt x="2057" y="4114"/>
                </a:lnTo>
                <a:lnTo>
                  <a:pt x="2057" y="2971"/>
                </a:lnTo>
                <a:lnTo>
                  <a:pt x="914" y="2971"/>
                </a:lnTo>
                <a:lnTo>
                  <a:pt x="914" y="2057"/>
                </a:lnTo>
                <a:lnTo>
                  <a:pt x="2057" y="2057"/>
                </a:lnTo>
                <a:lnTo>
                  <a:pt x="2057" y="914"/>
                </a:lnTo>
                <a:lnTo>
                  <a:pt x="2971" y="914"/>
                </a:lnTo>
                <a:lnTo>
                  <a:pt x="2971" y="2057"/>
                </a:lnTo>
                <a:lnTo>
                  <a:pt x="4114" y="2057"/>
                </a:lnTo>
                <a:lnTo>
                  <a:pt x="4114" y="2971"/>
                </a:lnTo>
                <a:close/>
              </a:path>
            </a:pathLst>
          </a:custGeom>
          <a:solidFill>
            <a:srgbClr val="00B47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TextBox 7"/>
          <p:cNvSpPr txBox="1"/>
          <p:nvPr>
            <p:custDataLst>
              <p:tags r:id="rId10"/>
            </p:custDataLst>
          </p:nvPr>
        </p:nvSpPr>
        <p:spPr>
          <a:xfrm>
            <a:off x="4791402" y="3866910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纺织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工具</a:t>
            </a:r>
            <a:endParaRPr lang="zh-CN" altLang="en-US" sz="2400" b="0" spc="225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_GB2312" pitchFamily="1" charset="-122"/>
              <a:ea typeface="楷体_GB2312" pitchFamily="1" charset="-122"/>
              <a:sym typeface="+mn-ea"/>
            </a:endParaRPr>
          </a:p>
        </p:txBody>
      </p:sp>
      <p:sp>
        <p:nvSpPr>
          <p:cNvPr id="97" name="TextBox 7"/>
          <p:cNvSpPr txBox="1"/>
          <p:nvPr>
            <p:custDataLst>
              <p:tags r:id="rId11"/>
            </p:custDataLst>
          </p:nvPr>
        </p:nvSpPr>
        <p:spPr>
          <a:xfrm>
            <a:off x="4791402" y="4692834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b="0" spc="225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冶金工具</a:t>
            </a:r>
          </a:p>
        </p:txBody>
      </p:sp>
      <p:sp>
        <p:nvSpPr>
          <p:cNvPr id="98" name="TextBox 7"/>
          <p:cNvSpPr txBox="1"/>
          <p:nvPr>
            <p:custDataLst>
              <p:tags r:id="rId12"/>
            </p:custDataLst>
          </p:nvPr>
        </p:nvSpPr>
        <p:spPr>
          <a:xfrm>
            <a:off x="7116310" y="3851144"/>
            <a:ext cx="1491661" cy="407035"/>
          </a:xfrm>
          <a:prstGeom prst="rect">
            <a:avLst/>
          </a:prstGeom>
          <a:noFill/>
        </p:spPr>
        <p:txBody>
          <a:bodyPr wrap="square" lIns="38567" tIns="19283" rIns="38567" bIns="19283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2400" b="0" spc="225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陶瓷工具</a:t>
            </a:r>
          </a:p>
        </p:txBody>
      </p:sp>
      <p:sp>
        <p:nvSpPr>
          <p:cNvPr id="2" name="TextBox 1"/>
          <p:cNvSpPr txBox="1"/>
          <p:nvPr>
            <p:custDataLst>
              <p:tags r:id="rId13"/>
            </p:custDataLst>
          </p:nvPr>
        </p:nvSpPr>
        <p:spPr>
          <a:xfrm>
            <a:off x="4226168" y="1672609"/>
            <a:ext cx="3191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PART TWO</a:t>
            </a:r>
            <a:endParaRPr lang="zh-CN" altLang="en-US" sz="3200" i="1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1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2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3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4" nodeType="with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5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1"/>
      <p:bldP spid="94" grpId="2"/>
      <p:bldP spid="96" grpId="3"/>
      <p:bldP spid="97" grpId="4"/>
      <p:bldP spid="98" grpId="5"/>
      <p:bldP spid="2" grpId="6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18" name="直接连接符 17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纺织工具</a:t>
            </a:r>
          </a:p>
        </p:txBody>
      </p:sp>
      <p:sp>
        <p:nvSpPr>
          <p:cNvPr id="20" name="流程图: 延期 19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8"/>
            </p:custDataLst>
          </p:nvPr>
        </p:nvGraphicFramePr>
        <p:xfrm>
          <a:off x="214630" y="1060450"/>
          <a:ext cx="5573395" cy="486346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204720"/>
                <a:gridCol w="1522730"/>
                <a:gridCol w="1845945"/>
              </a:tblGrid>
              <a:tr h="650240">
                <a:tc gridSpan="3"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sz="3200">
                          <a:latin typeface="+mj-ea"/>
                          <a:ea typeface="+mj-ea"/>
                          <a:sym typeface="+mn-ea"/>
                        </a:rPr>
                        <a:t>纺织工具进步简表</a:t>
                      </a:r>
                      <a:endParaRPr lang="zh-CN" altLang="en-US" sz="320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D4B1C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D4B1C9"/>
                    </a:solidFill>
                  </a:tcPr>
                </a:tc>
              </a:tr>
              <a:tr h="649605"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时  期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工  具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用  途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902335"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3</a:t>
                      </a: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万年前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sym typeface="+mn-ea"/>
                        </a:rPr>
                        <a:t>缝制兽皮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1196975">
                <a:tc>
                  <a:txBody>
                    <a:bodyPr wrap="square"/>
                    <a:lstStyle/>
                    <a:p>
                      <a:pPr marL="0" marR="0" lvl="0" indent="0" algn="l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新石器后期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纺线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649605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汉  代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cs typeface="+mn-ea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  <a:sym typeface="+mn-ea"/>
                        </a:rPr>
                        <a:t>纺  纱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</a:tr>
              <a:tr h="65024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元代以后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  <a:sym typeface="+mn-ea"/>
                        </a:rPr>
                        <a:t>织  布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22" name="组合 21"/>
          <p:cNvGrpSpPr/>
          <p:nvPr>
            <p:custDataLst>
              <p:tags r:id="rId9"/>
            </p:custDataLst>
          </p:nvPr>
        </p:nvGrpSpPr>
        <p:grpSpPr>
          <a:xfrm>
            <a:off x="6122609" y="1060450"/>
            <a:ext cx="5835076" cy="4571365"/>
            <a:chOff x="9603" y="2333"/>
            <a:chExt cx="9077" cy="6198"/>
          </a:xfrm>
        </p:grpSpPr>
        <p:grpSp>
          <p:nvGrpSpPr>
            <p:cNvPr id="23" name="组合 22"/>
            <p:cNvGrpSpPr/>
            <p:nvPr>
              <p:custDataLst>
                <p:tags r:id="rId10"/>
              </p:custDataLst>
            </p:nvPr>
          </p:nvGrpSpPr>
          <p:grpSpPr>
            <a:xfrm>
              <a:off x="13636" y="2333"/>
              <a:ext cx="5044" cy="6197"/>
              <a:chOff x="13782" y="5758"/>
              <a:chExt cx="5044" cy="3733"/>
            </a:xfrm>
          </p:grpSpPr>
          <p:pic>
            <p:nvPicPr>
              <p:cNvPr id="24" name="图片 23" descr="3"/>
              <p:cNvPicPr>
                <a:picLocks noChangeAspect="1"/>
              </p:cNvPicPr>
              <p:nvPr>
                <p:custDataLst>
                  <p:tags r:id="rId12"/>
                </p:custDataLst>
              </p:nvPr>
            </p:nvPicPr>
            <p:blipFill>
              <a:blip r:embed="rId11"/>
              <a:stretch>
                <a:fillRect/>
              </a:stretch>
            </p:blipFill>
            <p:spPr>
              <a:xfrm>
                <a:off x="13782" y="5758"/>
                <a:ext cx="5044" cy="3733"/>
              </a:xfrm>
              <a:prstGeom prst="rect">
                <a:avLst/>
              </a:prstGeom>
            </p:spPr>
          </p:pic>
          <p:sp>
            <p:nvSpPr>
              <p:cNvPr id="25" name="文本框 24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16776" y="8649"/>
                <a:ext cx="1924" cy="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1865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en-US" sz="2400"/>
                  <a:t>织布机</a:t>
                </a:r>
              </a:p>
            </p:txBody>
          </p:sp>
        </p:grpSp>
        <p:pic>
          <p:nvPicPr>
            <p:cNvPr id="26" name="图片 25" descr="微信图片_20181219182018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4"/>
            <a:stretch>
              <a:fillRect/>
            </a:stretch>
          </p:blipFill>
          <p:spPr>
            <a:xfrm>
              <a:off x="9603" y="2333"/>
              <a:ext cx="4033" cy="6198"/>
            </a:xfrm>
            <a:prstGeom prst="rect">
              <a:avLst/>
            </a:prstGeom>
          </p:spPr>
        </p:pic>
      </p:grp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2416175" y="2440940"/>
            <a:ext cx="1514475" cy="6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sym typeface="+mn-ea"/>
              </a:rPr>
              <a:t>骨  针</a:t>
            </a:r>
          </a:p>
        </p:txBody>
      </p:sp>
      <p:sp>
        <p:nvSpPr>
          <p:cNvPr id="9" name="文本框 8"/>
          <p:cNvSpPr txBox="1"/>
          <p:nvPr>
            <p:custDataLst>
              <p:tags r:id="rId17"/>
            </p:custDataLst>
          </p:nvPr>
        </p:nvSpPr>
        <p:spPr>
          <a:xfrm>
            <a:off x="2416175" y="3399790"/>
            <a:ext cx="1515110" cy="6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陶纺轮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18"/>
            </p:custDataLst>
          </p:nvPr>
        </p:nvSpPr>
        <p:spPr>
          <a:xfrm>
            <a:off x="2529205" y="5151755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 b="1">
                <a:latin typeface="+mn-ea"/>
                <a:sym typeface="+mn-ea"/>
              </a:rPr>
              <a:t>织布机</a:t>
            </a:r>
            <a:endParaRPr lang="zh-CN" altLang="en-US" sz="2800" b="1">
              <a:latin typeface="+mn-ea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19"/>
            </p:custDataLst>
          </p:nvPr>
        </p:nvSpPr>
        <p:spPr>
          <a:xfrm>
            <a:off x="2530021" y="4466861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 b="1">
                <a:latin typeface="+mn-ea"/>
                <a:cs typeface="+mn-ea"/>
                <a:sym typeface="+mn-ea"/>
              </a:rPr>
              <a:t>纺  车</a:t>
            </a:r>
            <a:endParaRPr lang="zh-CN" altLang="en-US" sz="2800" b="1">
              <a:latin typeface="+mn-ea"/>
              <a:ea typeface="微软雅黑" panose="020b0503020204020204" pitchFamily="34" charset="-122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1"/>
      <p:bldP spid="9" grpId="2"/>
      <p:bldP spid="14" grpId="3"/>
      <p:bldP spid="2" grpId="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18" name="直接连接符 17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纺织工具</a:t>
            </a:r>
          </a:p>
        </p:txBody>
      </p:sp>
      <p:sp>
        <p:nvSpPr>
          <p:cNvPr id="20" name="流程图: 延期 19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8"/>
            </p:custDataLst>
          </p:nvPr>
        </p:nvGraphicFramePr>
        <p:xfrm>
          <a:off x="214630" y="1060450"/>
          <a:ext cx="5573395" cy="486346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204720"/>
                <a:gridCol w="1522730"/>
                <a:gridCol w="1845945"/>
              </a:tblGrid>
              <a:tr h="650240">
                <a:tc gridSpan="3"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sz="3200">
                          <a:latin typeface="+mj-ea"/>
                          <a:ea typeface="+mj-ea"/>
                          <a:sym typeface="+mn-ea"/>
                        </a:rPr>
                        <a:t>纺织工具进步简表</a:t>
                      </a:r>
                      <a:endParaRPr lang="zh-CN" altLang="en-US" sz="320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D4B1C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D4B1C9"/>
                    </a:solidFill>
                  </a:tcPr>
                </a:tc>
              </a:tr>
              <a:tr h="649605"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时  期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工  具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用  途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902335">
                <a:tc>
                  <a:txBody>
                    <a:bodyPr wrap="square"/>
                    <a:lstStyle/>
                    <a:p>
                      <a:pPr marL="0" marR="0" lvl="0" indent="0" algn="ctr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3</a:t>
                      </a: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万年前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sym typeface="+mn-ea"/>
                        </a:rPr>
                        <a:t>缝制兽皮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1196975">
                <a:tc>
                  <a:txBody>
                    <a:bodyPr wrap="square"/>
                    <a:lstStyle/>
                    <a:p>
                      <a:pPr marL="0" marR="0" lvl="0" indent="0" algn="l" defTabSz="1218565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新石器后期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纺线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D4B1C9"/>
                    </a:solidFill>
                  </a:tcPr>
                </a:tc>
              </a:tr>
              <a:tr h="649605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</a:rPr>
                        <a:t>汉  代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cs typeface="+mn-ea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  <a:sym typeface="+mn-ea"/>
                        </a:rPr>
                        <a:t>纺  纱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01ACBE">
                        <a:alpha val="47059"/>
                      </a:srgbClr>
                    </a:solidFill>
                  </a:tcPr>
                </a:tc>
              </a:tr>
              <a:tr h="65024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</a:rPr>
                        <a:t>元代以后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3200">
                        <a:solidFill>
                          <a:sysClr val="windowText" lastClr="000000"/>
                        </a:solidFill>
                        <a:latin typeface="+mn-ea"/>
                        <a:ea typeface="Arial" pitchFamily="34" charset="0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3200">
                          <a:solidFill>
                            <a:sysClr val="windowText" lastClr="000000"/>
                          </a:solidFill>
                          <a:latin typeface="+mn-ea"/>
                          <a:ea typeface="Arial" pitchFamily="34" charset="0"/>
                          <a:cs typeface="+mn-ea"/>
                          <a:sym typeface="+mn-ea"/>
                        </a:rPr>
                        <a:t>织  布</a:t>
                      </a: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solidFill>
                      <a:srgbClr val="FF9999">
                        <a:alpha val="45098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22" name="组合 21"/>
          <p:cNvGrpSpPr/>
          <p:nvPr>
            <p:custDataLst>
              <p:tags r:id="rId9"/>
            </p:custDataLst>
          </p:nvPr>
        </p:nvGrpSpPr>
        <p:grpSpPr>
          <a:xfrm>
            <a:off x="6122609" y="1060450"/>
            <a:ext cx="5835076" cy="4571365"/>
            <a:chOff x="9603" y="2333"/>
            <a:chExt cx="9077" cy="6198"/>
          </a:xfrm>
        </p:grpSpPr>
        <p:grpSp>
          <p:nvGrpSpPr>
            <p:cNvPr id="23" name="组合 22"/>
            <p:cNvGrpSpPr/>
            <p:nvPr>
              <p:custDataLst>
                <p:tags r:id="rId10"/>
              </p:custDataLst>
            </p:nvPr>
          </p:nvGrpSpPr>
          <p:grpSpPr>
            <a:xfrm>
              <a:off x="13636" y="2333"/>
              <a:ext cx="5044" cy="6197"/>
              <a:chOff x="13782" y="5758"/>
              <a:chExt cx="5044" cy="3733"/>
            </a:xfrm>
          </p:grpSpPr>
          <p:pic>
            <p:nvPicPr>
              <p:cNvPr id="24" name="图片 23" descr="3"/>
              <p:cNvPicPr>
                <a:picLocks noChangeAspect="1"/>
              </p:cNvPicPr>
              <p:nvPr>
                <p:custDataLst>
                  <p:tags r:id="rId12"/>
                </p:custDataLst>
              </p:nvPr>
            </p:nvPicPr>
            <p:blipFill>
              <a:blip r:embed="rId11"/>
              <a:stretch>
                <a:fillRect/>
              </a:stretch>
            </p:blipFill>
            <p:spPr>
              <a:xfrm>
                <a:off x="13782" y="5758"/>
                <a:ext cx="5044" cy="3733"/>
              </a:xfrm>
              <a:prstGeom prst="rect">
                <a:avLst/>
              </a:prstGeom>
            </p:spPr>
          </p:pic>
          <p:sp>
            <p:nvSpPr>
              <p:cNvPr id="25" name="文本框 24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16776" y="8649"/>
                <a:ext cx="1924" cy="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1865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en-US" sz="2400"/>
                  <a:t>织布机</a:t>
                </a:r>
              </a:p>
            </p:txBody>
          </p:sp>
        </p:grpSp>
        <p:pic>
          <p:nvPicPr>
            <p:cNvPr id="26" name="图片 25" descr="微信图片_20181219182018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4"/>
            <a:stretch>
              <a:fillRect/>
            </a:stretch>
          </p:blipFill>
          <p:spPr>
            <a:xfrm>
              <a:off x="9603" y="2333"/>
              <a:ext cx="4033" cy="6198"/>
            </a:xfrm>
            <a:prstGeom prst="rect">
              <a:avLst/>
            </a:prstGeom>
          </p:spPr>
        </p:pic>
      </p:grp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2416175" y="2440940"/>
            <a:ext cx="1514475" cy="6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sym typeface="+mn-ea"/>
              </a:rPr>
              <a:t>骨  针</a:t>
            </a:r>
          </a:p>
        </p:txBody>
      </p:sp>
      <p:sp>
        <p:nvSpPr>
          <p:cNvPr id="9" name="文本框 8"/>
          <p:cNvSpPr txBox="1"/>
          <p:nvPr>
            <p:custDataLst>
              <p:tags r:id="rId17"/>
            </p:custDataLst>
          </p:nvPr>
        </p:nvSpPr>
        <p:spPr>
          <a:xfrm>
            <a:off x="2416175" y="3399790"/>
            <a:ext cx="1515110" cy="6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陶纺轮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18"/>
            </p:custDataLst>
          </p:nvPr>
        </p:nvSpPr>
        <p:spPr>
          <a:xfrm>
            <a:off x="2529205" y="5151755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 b="1">
                <a:latin typeface="+mn-ea"/>
                <a:sym typeface="+mn-ea"/>
              </a:rPr>
              <a:t>织布机</a:t>
            </a:r>
            <a:endParaRPr lang="zh-CN" altLang="en-US" sz="2800" b="1">
              <a:latin typeface="+mn-ea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19"/>
            </p:custDataLst>
          </p:nvPr>
        </p:nvSpPr>
        <p:spPr>
          <a:xfrm>
            <a:off x="2530021" y="4466861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 b="1">
                <a:latin typeface="+mn-ea"/>
                <a:cs typeface="+mn-ea"/>
                <a:sym typeface="+mn-ea"/>
              </a:rPr>
              <a:t>纺  车</a:t>
            </a:r>
            <a:endParaRPr lang="zh-CN" altLang="en-US" sz="2800" b="1">
              <a:latin typeface="+mn-ea"/>
              <a:ea typeface="微软雅黑" panose="020b0503020204020204" pitchFamily="34" charset="-122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1"/>
      <p:bldP spid="9" grpId="2"/>
      <p:bldP spid="14" grpId="3"/>
      <p:bldP spid="2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19" name="直接连接符 18"/>
          <p:cNvCxnSpPr/>
          <p:nvPr>
            <p:custDataLst>
              <p:tags r:id="rId4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4"/>
          <p:cNvSpPr txBox="1"/>
          <p:nvPr>
            <p:custDataLst>
              <p:tags r:id="rId5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陶瓷工具</a:t>
            </a:r>
          </a:p>
        </p:txBody>
      </p:sp>
      <p:sp>
        <p:nvSpPr>
          <p:cNvPr id="21" name="流程图: 延期 20"/>
          <p:cNvSpPr/>
          <p:nvPr>
            <p:custDataLst>
              <p:tags r:id="rId6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>
            <p:custDataLst>
              <p:tags r:id="rId7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8"/>
            </p:custDataLst>
          </p:nvPr>
        </p:nvSpPr>
        <p:spPr>
          <a:xfrm>
            <a:off x="229235" y="1293495"/>
            <a:ext cx="11665585" cy="3709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最初用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泥条盘筑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的方式制造陶器，用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手工控制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形状。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新石器时代晚期，许多地区采用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坯车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制坯，能制成圆形坯件，而且通过调节坯车转动的快慢，控制坯件的厚薄。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南朝时，防止烧制过程中气体和有害物质污损坯件，把坯件放在耐火泥制的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匣钵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中。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唐宋时期，为了使器物在烧制过程中不粘连，器物底部放置烧制好的黏土块</a:t>
            </a:r>
            <a:r>
              <a:rPr lang="en-US" altLang="zh-CN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支钉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" name="灯片编号占位符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11282884" y="6144296"/>
            <a:ext cx="480000" cy="304800"/>
          </a:xfrm>
        </p:spPr>
        <p:txBody>
          <a:bodyPr/>
          <a:lstStyle/>
          <a:p>
            <a:r>
              <a:rPr lang="en-US"/>
              <a:t>8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184275" y="1447165"/>
          <a:ext cx="9573260" cy="4230370"/>
        </p:xfrm>
        <a:graphic>
          <a:graphicData uri="http://schemas.openxmlformats.org/drawingml/2006/table">
            <a:tbl>
              <a:tblPr firstRow="1" bandRow="1"/>
              <a:tblGrid>
                <a:gridCol w="2451735"/>
                <a:gridCol w="1737995"/>
                <a:gridCol w="5383530"/>
              </a:tblGrid>
              <a:tr h="518160">
                <a:tc gridSpan="3"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>
                        <a:latin typeface="+mn-ea"/>
                      </a:endParaRPr>
                    </a:p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</a:tr>
              <a:tr h="51816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800">
                          <a:latin typeface="+mn-ea"/>
                        </a:rPr>
                        <a:t>冶金方式</a:t>
                      </a:r>
                    </a:p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</a:rPr>
                        <a:t>冶金工具</a:t>
                      </a:r>
                    </a:p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</a:rPr>
                        <a:t>作用</a:t>
                      </a:r>
                    </a:p>
                  </a:txBody>
                  <a:tcPr>
                    <a:solidFill>
                      <a:srgbClr val="FFB850">
                        <a:alpha val="49020"/>
                      </a:srgbClr>
                    </a:solidFill>
                  </a:tcPr>
                </a:tc>
              </a:tr>
              <a:tr h="518160">
                <a:tc rowSpan="3">
                  <a:txBody>
                    <a:bodyPr wrap="square"/>
                    <a:lstStyle/>
                    <a:p>
                      <a:pPr algn="ctr"/>
                      <a:endParaRPr lang="zh-CN" altLang="en-US" sz="2800">
                        <a:latin typeface="+mn-ea"/>
                      </a:endParaRPr>
                    </a:p>
                    <a:p>
                      <a:pPr algn="ctr"/>
                      <a:r>
                        <a:rPr lang="zh-CN" altLang="en-US" sz="2800">
                          <a:latin typeface="+mn-ea"/>
                        </a:rPr>
                        <a:t>锻打（小型）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800">
                        <a:latin typeface="+mn-ea"/>
                        <a:sym typeface="+mn-ea"/>
                      </a:endParaRP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  <a:sym typeface="+mn-ea"/>
                        </a:rPr>
                        <a:t>熔化金属原料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  <a:tr h="518160">
                <a:tc vMerge="1">
                  <a:txBody>
                    <a:bodyPr/>
                    <a:lstStyle/>
                    <a:p/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>
                        <a:latin typeface="+mn-ea"/>
                        <a:sym typeface="+mn-ea"/>
                      </a:endParaRP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  <a:sym typeface="+mn-ea"/>
                        </a:rPr>
                        <a:t>打击金属原料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  <a:tr h="518160">
                <a:tc vMerge="1">
                  <a:txBody>
                    <a:bodyPr/>
                    <a:lstStyle/>
                    <a:p/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>
                        <a:latin typeface="+mn-ea"/>
                        <a:sym typeface="+mn-ea"/>
                      </a:endParaRP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  <a:sym typeface="+mn-ea"/>
                        </a:rPr>
                        <a:t>磨平金属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  <a:tr h="518160">
                <a:tc rowSpan="3">
                  <a:txBody>
                    <a:bodyPr wrap="square"/>
                    <a:lstStyle/>
                    <a:p>
                      <a:pPr algn="ctr"/>
                      <a:endParaRPr lang="zh-CN" altLang="en-US" sz="2800">
                        <a:latin typeface="+mn-ea"/>
                      </a:endParaRPr>
                    </a:p>
                    <a:p>
                      <a:pPr algn="ctr"/>
                      <a:r>
                        <a:rPr lang="zh-CN" altLang="en-US" sz="2800">
                          <a:latin typeface="+mn-ea"/>
                        </a:rPr>
                        <a:t>铸造（大型）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800">
                        <a:latin typeface="+mn-ea"/>
                        <a:sym typeface="+mn-ea"/>
                      </a:endParaRP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+mn-ea"/>
                          <a:sym typeface="+mn-ea"/>
                        </a:rPr>
                        <a:t>熔化金属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  <a:tr h="518160">
                <a:tc vMerge="1">
                  <a:txBody>
                    <a:bodyPr/>
                    <a:lstStyle/>
                    <a:p/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 rowSpan="2"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>
                        <a:latin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800">
                        <a:latin typeface="+mn-ea"/>
                      </a:endParaRP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+mn-ea"/>
                        </a:rPr>
                        <a:t>定型，商周时用于制作青铜器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  <a:tr h="603250">
                <a:tc vMerge="1">
                  <a:txBody>
                    <a:bodyPr/>
                    <a:lstStyle/>
                    <a:p/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800">
                          <a:latin typeface="+mn-ea"/>
                        </a:rPr>
                        <a:t>定型，战国以后用于制作铁农具</a:t>
                      </a:r>
                    </a:p>
                  </a:txBody>
                  <a:tcPr>
                    <a:solidFill>
                      <a:srgbClr val="A13C81">
                        <a:alpha val="34902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4285615" y="1447165"/>
            <a:ext cx="31254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latin typeface="+mj-ea"/>
                <a:ea typeface="+mj-ea"/>
                <a:sym typeface="+mn-ea"/>
              </a:rPr>
              <a:t>冶金工具进步简表</a:t>
            </a:r>
            <a:endParaRPr lang="zh-CN" altLang="en-US" sz="2800"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3796665" y="2474595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>
                <a:latin typeface="+mn-ea"/>
                <a:sym typeface="+mn-ea"/>
              </a:rPr>
              <a:t>土  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8"/>
            </p:custDataLst>
          </p:nvPr>
        </p:nvSpPr>
        <p:spPr>
          <a:xfrm>
            <a:off x="4103370" y="3023235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>
                <a:latin typeface="+mn-ea"/>
                <a:sym typeface="+mn-ea"/>
              </a:rPr>
              <a:t>锤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3796665" y="4017010"/>
            <a:ext cx="14528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>
                <a:latin typeface="+mn-ea"/>
                <a:sym typeface="+mn-ea"/>
              </a:rPr>
              <a:t>坩  锅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0"/>
            </p:custDataLst>
          </p:nvPr>
        </p:nvSpPr>
        <p:spPr>
          <a:xfrm>
            <a:off x="3796665" y="4895215"/>
            <a:ext cx="1287780" cy="53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范</a:t>
            </a:r>
          </a:p>
        </p:txBody>
      </p:sp>
      <p:sp>
        <p:nvSpPr>
          <p:cNvPr id="8" name="文本框 7"/>
          <p:cNvSpPr txBox="1"/>
          <p:nvPr>
            <p:custDataLst>
              <p:tags r:id="rId11"/>
            </p:custDataLst>
          </p:nvPr>
        </p:nvSpPr>
        <p:spPr>
          <a:xfrm>
            <a:off x="4103370" y="3505200"/>
            <a:ext cx="128778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000">
                <a:solidFill>
                  <a:srgbClr val="000000"/>
                </a:solidFill>
                <a:latin typeface="書體坊顏體㊣" panose="02010600030101010101" pitchFamily="2" charset="-122"/>
                <a:ea typeface="書體坊顏體㊣" panose="02010600030101010101" pitchFamily="2" charset="-122"/>
              </a:defRPr>
            </a:lvl1pPr>
          </a:lstStyle>
          <a:p>
            <a:r>
              <a:rPr lang="zh-CN" altLang="en-US" sz="2800">
                <a:latin typeface="+mn-ea"/>
                <a:sym typeface="+mn-ea"/>
              </a:rPr>
              <a:t>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63510"/>
          <p:cNvSpPr txBox="1"/>
          <p:nvPr>
            <p:custDataLst>
              <p:tags r:id="rId12"/>
            </p:custDataLst>
          </p:nvPr>
        </p:nvSpPr>
        <p:spPr>
          <a:xfrm>
            <a:off x="3600450" y="5771515"/>
            <a:ext cx="10369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+mn-ea"/>
              </a:rPr>
              <a:t>水排</a:t>
            </a:r>
          </a:p>
        </p:txBody>
      </p:sp>
      <p:sp>
        <p:nvSpPr>
          <p:cNvPr id="11" name="文本框 10"/>
          <p:cNvSpPr txBox="1"/>
          <p:nvPr>
            <p:custDataLst>
              <p:tags r:id="rId13"/>
            </p:custDataLst>
          </p:nvPr>
        </p:nvSpPr>
        <p:spPr>
          <a:xfrm>
            <a:off x="1052195" y="5771515"/>
            <a:ext cx="25482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+mn-ea"/>
                <a:sym typeface="+mn-ea"/>
              </a:rPr>
              <a:t>东汉杜诗发明：</a:t>
            </a:r>
            <a:endParaRPr lang="zh-CN" altLang="en-US" sz="2800">
              <a:latin typeface="+mn-ea"/>
            </a:endParaRPr>
          </a:p>
        </p:txBody>
      </p:sp>
      <p:sp>
        <p:nvSpPr>
          <p:cNvPr id="20" name="文本框 4"/>
          <p:cNvSpPr txBox="1"/>
          <p:nvPr>
            <p:custDataLst>
              <p:tags r:id="rId14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冶金工具</a:t>
            </a:r>
          </a:p>
        </p:txBody>
      </p:sp>
      <p:sp>
        <p:nvSpPr>
          <p:cNvPr id="21" name="流程图: 延期 20"/>
          <p:cNvSpPr/>
          <p:nvPr>
            <p:custDataLst>
              <p:tags r:id="rId15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>
            <p:custDataLst>
              <p:tags r:id="rId16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41" presetClass="entr" presetSubtype="0" fill="hold" grpId="6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6" grpId="2"/>
      <p:bldP spid="7" grpId="3"/>
      <p:bldP spid="8" grpId="4"/>
      <p:bldP spid="10" grpId="5"/>
      <p:bldP spid="20" grpId="6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89" name="组合 88"/>
          <p:cNvGrpSpPr/>
          <p:nvPr>
            <p:custDataLst>
              <p:tags r:id="rId4"/>
            </p:custDataLst>
          </p:nvPr>
        </p:nvGrpSpPr>
        <p:grpSpPr>
          <a:xfrm>
            <a:off x="3240924" y="2487893"/>
            <a:ext cx="5288214" cy="901705"/>
            <a:chOff x="5207546" y="1465968"/>
            <a:chExt cx="5018434" cy="719870"/>
          </a:xfrm>
        </p:grpSpPr>
        <p:sp>
          <p:nvSpPr>
            <p:cNvPr id="90" name="圆角矩形​​ 10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207546" y="1465968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  </a:t>
              </a:r>
              <a:r>
                <a:rPr lang="zh-CN" altLang="en-US" sz="3200" b="1" kern="0" spc="600" smtClean="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劳作方式的发展</a:t>
              </a:r>
            </a:p>
          </p:txBody>
        </p:sp>
        <p:sp>
          <p:nvSpPr>
            <p:cNvPr id="91" name="圆角矩形​​ 10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211708" y="1472602"/>
              <a:ext cx="1042936" cy="713236"/>
            </a:xfrm>
            <a:custGeom>
              <a:rect l="l" t="t" r="r" b="b"/>
              <a:pathLst>
                <a:path w="942676" h="648000">
                  <a:moveTo>
                    <a:pt x="324000" y="0"/>
                  </a:moveTo>
                  <a:lnTo>
                    <a:pt x="942676" y="0"/>
                  </a:lnTo>
                  <a:lnTo>
                    <a:pt x="942676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三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sp>
        <p:nvSpPr>
          <p:cNvPr id="2" name="TextBox 1"/>
          <p:cNvSpPr txBox="1"/>
          <p:nvPr>
            <p:custDataLst>
              <p:tags r:id="rId7"/>
            </p:custDataLst>
          </p:nvPr>
        </p:nvSpPr>
        <p:spPr>
          <a:xfrm>
            <a:off x="4226168" y="1672609"/>
            <a:ext cx="3191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PART THREE</a:t>
            </a:r>
            <a:endParaRPr lang="zh-CN" altLang="en-US" sz="3200" i="1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>
            <p:custDataLst>
              <p:tags r:id="rId4"/>
            </p:custDataLst>
          </p:nvPr>
        </p:nvSpPr>
        <p:spPr>
          <a:xfrm>
            <a:off x="605770" y="3287949"/>
            <a:ext cx="2449902" cy="1041221"/>
          </a:xfrm>
          <a:prstGeom prst="round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农业家庭式</a:t>
            </a:r>
          </a:p>
        </p:txBody>
      </p:sp>
      <p:sp>
        <p:nvSpPr>
          <p:cNvPr id="3" name="左大括号 2"/>
          <p:cNvSpPr/>
          <p:nvPr>
            <p:custDataLst>
              <p:tags r:id="rId5"/>
            </p:custDataLst>
          </p:nvPr>
        </p:nvSpPr>
        <p:spPr>
          <a:xfrm>
            <a:off x="3279957" y="1798915"/>
            <a:ext cx="439948" cy="4019290"/>
          </a:xfrm>
          <a:prstGeom prst="leftBrace">
            <a:avLst/>
          </a:prstGeom>
          <a:ln w="19050">
            <a:solidFill>
              <a:srgbClr val="3A9B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>
            <p:custDataLst>
              <p:tags r:id="rId6"/>
            </p:custDataLst>
          </p:nvPr>
        </p:nvSpPr>
        <p:spPr>
          <a:xfrm>
            <a:off x="6032500" y="1205230"/>
            <a:ext cx="6047740" cy="1270000"/>
          </a:xfrm>
          <a:prstGeom prst="roundRect">
            <a:avLst/>
          </a:prstGeom>
          <a:noFill/>
          <a:ln w="19050">
            <a:solidFill>
              <a:srgbClr val="3A9B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sz="1600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圆角矩形 13"/>
          <p:cNvSpPr/>
          <p:nvPr>
            <p:custDataLst>
              <p:tags r:id="rId7"/>
            </p:custDataLst>
          </p:nvPr>
        </p:nvSpPr>
        <p:spPr>
          <a:xfrm>
            <a:off x="3917807" y="1467887"/>
            <a:ext cx="1816870" cy="743943"/>
          </a:xfrm>
          <a:prstGeom prst="roundRect">
            <a:avLst/>
          </a:prstGeom>
          <a:solidFill>
            <a:srgbClr val="3A9B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</a:p>
        </p:txBody>
      </p:sp>
      <p:sp>
        <p:nvSpPr>
          <p:cNvPr id="15" name="圆角矩形 14"/>
          <p:cNvSpPr/>
          <p:nvPr>
            <p:custDataLst>
              <p:tags r:id="rId8"/>
            </p:custDataLst>
          </p:nvPr>
        </p:nvSpPr>
        <p:spPr>
          <a:xfrm>
            <a:off x="3917807" y="3436588"/>
            <a:ext cx="1816870" cy="743943"/>
          </a:xfrm>
          <a:prstGeom prst="roundRect">
            <a:avLst/>
          </a:prstGeom>
          <a:solidFill>
            <a:srgbClr val="3A9B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原因</a:t>
            </a:r>
          </a:p>
        </p:txBody>
      </p:sp>
      <p:sp>
        <p:nvSpPr>
          <p:cNvPr id="16" name="圆角矩形 15"/>
          <p:cNvSpPr/>
          <p:nvPr>
            <p:custDataLst>
              <p:tags r:id="rId9"/>
            </p:custDataLst>
          </p:nvPr>
        </p:nvSpPr>
        <p:spPr>
          <a:xfrm>
            <a:off x="3917807" y="5405289"/>
            <a:ext cx="1816870" cy="743943"/>
          </a:xfrm>
          <a:prstGeom prst="roundRect">
            <a:avLst/>
          </a:prstGeom>
          <a:solidFill>
            <a:srgbClr val="3A9B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概况</a:t>
            </a:r>
          </a:p>
        </p:txBody>
      </p:sp>
      <p:sp>
        <p:nvSpPr>
          <p:cNvPr id="17" name="圆角矩形 16"/>
          <p:cNvSpPr/>
          <p:nvPr>
            <p:custDataLst>
              <p:tags r:id="rId10"/>
            </p:custDataLst>
          </p:nvPr>
        </p:nvSpPr>
        <p:spPr>
          <a:xfrm>
            <a:off x="6032500" y="3173730"/>
            <a:ext cx="6159500" cy="1270000"/>
          </a:xfrm>
          <a:prstGeom prst="roundRect">
            <a:avLst/>
          </a:prstGeom>
          <a:noFill/>
          <a:ln w="19050">
            <a:solidFill>
              <a:srgbClr val="3A9B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随着铁犁牛耕的逐步推广,一家一户的个体劳作成为可能,集体劳作的形式逐渐瓦解</a:t>
            </a:r>
          </a:p>
        </p:txBody>
      </p:sp>
      <p:sp>
        <p:nvSpPr>
          <p:cNvPr id="18" name="圆角矩形 17"/>
          <p:cNvSpPr/>
          <p:nvPr>
            <p:custDataLst>
              <p:tags r:id="rId11"/>
            </p:custDataLst>
          </p:nvPr>
        </p:nvSpPr>
        <p:spPr>
          <a:xfrm>
            <a:off x="6032500" y="4869815"/>
            <a:ext cx="6159500" cy="1837690"/>
          </a:xfrm>
          <a:prstGeom prst="roundRect">
            <a:avLst/>
          </a:prstGeom>
          <a:noFill/>
          <a:ln w="19050">
            <a:solidFill>
              <a:srgbClr val="3A9B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①中国战国时期,各诸侯国统治者鼓励发展以家庭为单位的男耕女织生产模式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②在古希腊罗马历史上,氏族部落解体之后,一家一户的家庭式劳作日渐普及</a:t>
            </a:r>
          </a:p>
        </p:txBody>
      </p:sp>
      <p:cxnSp>
        <p:nvCxnSpPr>
          <p:cNvPr id="19" name="直接连接符 18"/>
          <p:cNvCxnSpPr/>
          <p:nvPr>
            <p:custDataLst>
              <p:tags r:id="rId12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4"/>
          <p:cNvSpPr txBox="1"/>
          <p:nvPr>
            <p:custDataLst>
              <p:tags r:id="rId13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农业家庭式</a:t>
            </a:r>
          </a:p>
        </p:txBody>
      </p:sp>
      <p:sp>
        <p:nvSpPr>
          <p:cNvPr id="21" name="流程图: 延期 20"/>
          <p:cNvSpPr/>
          <p:nvPr>
            <p:custDataLst>
              <p:tags r:id="rId14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>
            <p:custDataLst>
              <p:tags r:id="rId15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6125210" y="1290320"/>
            <a:ext cx="6066155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9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sz="2800" b="1"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  <a:sym typeface="+mn-ea"/>
              </a:rPr>
              <a:t>在工业时代来临之前</a:t>
            </a:r>
            <a:r>
              <a:rPr lang="en-US" sz="2800" b="1"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sz="2800" b="1"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  <a:sym typeface="+mn-ea"/>
              </a:rPr>
              <a:t>农业家庭式劳作方式在各区域文明中很普遍</a:t>
            </a:r>
            <a:endParaRPr lang="zh-CN" altLang="en-US" sz="2800" b="1">
              <a:solidFill>
                <a:srgbClr val="000000"/>
              </a:solidFill>
              <a:effectLst/>
              <a:latin typeface="Times New Roman" pitchFamily="18" charset="0"/>
              <a:ea typeface="宋体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1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699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1699"/>
                            </p:stCondLst>
                            <p:childTnLst>
                              <p:par>
                                <p:cTn id="20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2199"/>
                            </p:stCondLst>
                            <p:childTnLst>
                              <p:par>
                                <p:cTn id="24" presetID="55" presetClass="entr" presetSubtype="0" fill="hold" grpId="5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3199"/>
                            </p:stCondLst>
                            <p:childTnLst>
                              <p:par>
                                <p:cTn id="30" presetID="2" presetClass="entr" presetSubtype="2" fill="hold" grpId="4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3699"/>
                            </p:stCondLst>
                            <p:childTnLst>
                              <p:par>
                                <p:cTn id="35" presetID="55" presetClass="entr" presetSubtype="0" fill="hold" grpId="6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699"/>
                            </p:stCondLst>
                            <p:childTnLst>
                              <p:par>
                                <p:cTn id="41" presetID="2" presetClass="entr" presetSubtype="2" fill="hold" grpId="10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5199"/>
                            </p:stCondLst>
                            <p:childTnLst>
                              <p:par>
                                <p:cTn id="46" presetID="55" presetClass="entr" presetSubtype="0" fill="hold" grpId="7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withGroup">
                            <p:stCondLst>
                              <p:cond delay="6199"/>
                            </p:stCondLst>
                            <p:childTnLst>
                              <p:par>
                                <p:cTn id="52" presetID="2" presetClass="entr" presetSubtype="2" fill="hold" grpId="13" nodeType="afterEffect"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7" grpId="2"/>
      <p:bldP spid="7" grpId="3"/>
      <p:bldP spid="7" grpId="4"/>
      <p:bldP spid="14" grpId="5"/>
      <p:bldP spid="15" grpId="6"/>
      <p:bldP spid="16" grpId="7"/>
      <p:bldP spid="17" grpId="8"/>
      <p:bldP spid="17" grpId="9"/>
      <p:bldP spid="17" grpId="10"/>
      <p:bldP spid="18" grpId="11"/>
      <p:bldP spid="18" grpId="12"/>
      <p:bldP spid="18" grpId="13"/>
      <p:bldP spid="20" grpId="14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2" name="矩形 21"/>
          <p:cNvSpPr/>
          <p:nvPr>
            <p:custDataLst>
              <p:tags r:id="rId4"/>
            </p:custDataLst>
          </p:nvPr>
        </p:nvSpPr>
        <p:spPr bwMode="auto">
          <a:xfrm>
            <a:off x="1202899" y="1786387"/>
            <a:ext cx="702449" cy="702451"/>
          </a:xfrm>
          <a:prstGeom prst="rect">
            <a:avLst/>
          </a:prstGeom>
          <a:solidFill>
            <a:srgbClr val="00B47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CN" altLang="en-US" sz="19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>
            <p:custDataLst>
              <p:tags r:id="rId5"/>
            </p:custDataLst>
          </p:nvPr>
        </p:nvSpPr>
        <p:spPr bwMode="auto">
          <a:xfrm>
            <a:off x="1357985" y="1915932"/>
            <a:ext cx="700625" cy="702449"/>
          </a:xfrm>
          <a:prstGeom prst="rect">
            <a:avLst/>
          </a:prstGeom>
          <a:solidFill>
            <a:srgbClr val="00B47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CN" altLang="en-US" sz="1900">
              <a:solidFill>
                <a:schemeClr val="bg1"/>
              </a:solidFill>
            </a:endParaRPr>
          </a:p>
        </p:txBody>
      </p:sp>
      <p:sp>
        <p:nvSpPr>
          <p:cNvPr id="24" name="文本框 4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346641" y="1806570"/>
            <a:ext cx="548017" cy="7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300" b="1">
                <a:solidFill>
                  <a:schemeClr val="bg1"/>
                </a:solidFill>
                <a:ea typeface="Arial Unicode MS" panose="020b0604020202020204" pitchFamily="34" charset="-122"/>
                <a:cs typeface="Arial" pitchFamily="34" charset="0"/>
              </a:rPr>
              <a:t>1</a:t>
            </a:r>
            <a:endParaRPr lang="zh-CN" altLang="en-US" sz="4300" b="1">
              <a:solidFill>
                <a:schemeClr val="bg1"/>
              </a:solidFill>
              <a:ea typeface="Arial Unicode MS" panose="020b0604020202020204" pitchFamily="34" charset="-122"/>
              <a:cs typeface="Arial" pitchFamily="34" charset="0"/>
            </a:endParaRPr>
          </a:p>
        </p:txBody>
      </p:sp>
      <p:cxnSp>
        <p:nvCxnSpPr>
          <p:cNvPr id="6" name="直接连接符 5"/>
          <p:cNvCxnSpPr/>
          <p:nvPr>
            <p:custDataLst>
              <p:tags r:id="rId7"/>
            </p:custDataLst>
          </p:nvPr>
        </p:nvCxnSpPr>
        <p:spPr>
          <a:xfrm>
            <a:off x="6031321" y="1644899"/>
            <a:ext cx="10948" cy="4043197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>
            <p:custDataLst>
              <p:tags r:id="rId8"/>
            </p:custDataLst>
          </p:nvPr>
        </p:nvSpPr>
        <p:spPr bwMode="auto">
          <a:xfrm>
            <a:off x="6687292" y="1767145"/>
            <a:ext cx="698801" cy="702451"/>
          </a:xfrm>
          <a:prstGeom prst="rect">
            <a:avLst/>
          </a:prstGeom>
          <a:solidFill>
            <a:srgbClr val="00B47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CN" altLang="en-US" sz="190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>
            <p:custDataLst>
              <p:tags r:id="rId9"/>
            </p:custDataLst>
          </p:nvPr>
        </p:nvSpPr>
        <p:spPr bwMode="auto">
          <a:xfrm>
            <a:off x="6842379" y="1896687"/>
            <a:ext cx="698800" cy="702452"/>
          </a:xfrm>
          <a:prstGeom prst="rect">
            <a:avLst/>
          </a:prstGeom>
          <a:solidFill>
            <a:srgbClr val="00B47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endParaRPr lang="zh-CN" altLang="en-US" sz="1900">
              <a:solidFill>
                <a:schemeClr val="bg1"/>
              </a:solidFill>
            </a:endParaRPr>
          </a:p>
        </p:txBody>
      </p:sp>
      <p:sp>
        <p:nvSpPr>
          <p:cNvPr id="21" name="文本框 8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831206" y="1786387"/>
            <a:ext cx="546871" cy="7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300" b="1">
                <a:solidFill>
                  <a:schemeClr val="bg1"/>
                </a:solidFill>
                <a:ea typeface="Arial Unicode MS" panose="020b0604020202020204" pitchFamily="34" charset="-122"/>
                <a:cs typeface="Arial" pitchFamily="34" charset="0"/>
              </a:rPr>
              <a:t>2</a:t>
            </a:r>
            <a:endParaRPr lang="zh-CN" altLang="en-US" sz="4300" b="1">
              <a:solidFill>
                <a:schemeClr val="bg1"/>
              </a:solidFill>
              <a:ea typeface="Arial Unicode MS" panose="020b0604020202020204" pitchFamily="34" charset="-122"/>
              <a:cs typeface="Arial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2082330" y="2102033"/>
            <a:ext cx="2235069" cy="535940"/>
          </a:xfrm>
          <a:prstGeom prst="rect">
            <a:avLst/>
          </a:prstGeom>
          <a:noFill/>
        </p:spPr>
        <p:txBody>
          <a:bodyPr lIns="121917" tIns="60958" rIns="121917" bIns="60958">
            <a:spAutoFit/>
          </a:bodyPr>
          <a:lstStyle/>
          <a:p>
            <a:pPr>
              <a:defRPr/>
            </a:pPr>
            <a:r>
              <a:rPr lang="zh-CN" altLang="en-US" sz="27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特点</a:t>
            </a:r>
          </a:p>
        </p:txBody>
      </p:sp>
      <p:sp>
        <p:nvSpPr>
          <p:cNvPr id="11" name="文本框 9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550303" y="2093742"/>
            <a:ext cx="2114651" cy="53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>
              <a:defRPr/>
            </a:pPr>
            <a:r>
              <a:rPr lang="zh-CN" altLang="en-US" sz="27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概况</a:t>
            </a:r>
          </a:p>
        </p:txBody>
      </p:sp>
      <p:sp>
        <p:nvSpPr>
          <p:cNvPr id="13" name="文本框 12"/>
          <p:cNvSpPr txBox="1"/>
          <p:nvPr>
            <p:custDataLst>
              <p:tags r:id="rId13"/>
            </p:custDataLst>
          </p:nvPr>
        </p:nvSpPr>
        <p:spPr>
          <a:xfrm>
            <a:off x="1042331" y="2885658"/>
            <a:ext cx="4601723" cy="287782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众多奴隶或农奴在庄园中进行集中劳作,劳动者被束缚在土地上,生产力低下</a:t>
            </a:r>
          </a:p>
        </p:txBody>
      </p:sp>
      <p:sp>
        <p:nvSpPr>
          <p:cNvPr id="14" name="Text Box 9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69025" y="2797810"/>
            <a:ext cx="6022975" cy="40601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①罗马共和国晚期,战争带来的大量奴隶涌入罗马,出现了大型奴隶制庄园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②在中古时期的西欧,大量农奴或农民在领主的庄园中服劳役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③中国魏晋南北朝时期的坞堡除军事作用外,也带有庄园经济的色彩</a:t>
            </a:r>
          </a:p>
        </p:txBody>
      </p:sp>
      <p:cxnSp>
        <p:nvCxnSpPr>
          <p:cNvPr id="25" name="直接连接符 24"/>
          <p:cNvCxnSpPr/>
          <p:nvPr>
            <p:custDataLst>
              <p:tags r:id="rId15"/>
            </p:custDataLst>
          </p:nvPr>
        </p:nvCxnSpPr>
        <p:spPr>
          <a:xfrm flipV="1">
            <a:off x="606056" y="725113"/>
            <a:ext cx="11585944" cy="23852"/>
          </a:xfrm>
          <a:prstGeom prst="line">
            <a:avLst/>
          </a:prstGeom>
          <a:ln w="15875">
            <a:solidFill>
              <a:srgbClr val="00B4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"/>
          <p:cNvSpPr txBox="1"/>
          <p:nvPr>
            <p:custDataLst>
              <p:tags r:id="rId16"/>
            </p:custDataLst>
          </p:nvPr>
        </p:nvSpPr>
        <p:spPr>
          <a:xfrm>
            <a:off x="686315" y="207802"/>
            <a:ext cx="2780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4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农业庄园式</a:t>
            </a:r>
          </a:p>
        </p:txBody>
      </p:sp>
      <p:sp>
        <p:nvSpPr>
          <p:cNvPr id="28" name="流程图: 延期 27"/>
          <p:cNvSpPr/>
          <p:nvPr>
            <p:custDataLst>
              <p:tags r:id="rId17"/>
            </p:custDataLst>
          </p:nvPr>
        </p:nvSpPr>
        <p:spPr>
          <a:xfrm>
            <a:off x="230093" y="197169"/>
            <a:ext cx="375963" cy="551796"/>
          </a:xfrm>
          <a:prstGeom prst="flowChartDelay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>
            <p:custDataLst>
              <p:tags r:id="rId18"/>
            </p:custDataLst>
          </p:nvPr>
        </p:nvSpPr>
        <p:spPr>
          <a:xfrm>
            <a:off x="0" y="197169"/>
            <a:ext cx="131693" cy="551796"/>
          </a:xfrm>
          <a:prstGeom prst="rect">
            <a:avLst/>
          </a:prstGeom>
          <a:solidFill>
            <a:srgbClr val="00B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" p14:dur="16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1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699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1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2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3" nodeType="with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4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5" nodeType="with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6" nodeType="with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7" nodeType="with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8" nodeType="with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9" nodeType="with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1"/>
      <p:bldP spid="24" grpId="2"/>
      <p:bldP spid="19" grpId="3"/>
      <p:bldP spid="20" grpId="4"/>
      <p:bldP spid="21" grpId="5"/>
      <p:bldP spid="10" grpId="6"/>
      <p:bldP spid="11" grpId="7"/>
      <p:bldP spid="13" grpId="8"/>
      <p:bldP spid="14" grpId="9"/>
      <p:bldP spid="27" grpId="1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1504950" y="677545"/>
            <a:ext cx="9372600" cy="452120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知识拓展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小农经济的主要特征</a:t>
            </a:r>
            <a:endParaRPr lang="zh-CN" altLang="zh-CN" sz="40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分散性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以家庭为单位分散经营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男耕女织。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封闭性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自给自足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产品基本不进入市场。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(3)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脆弱性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抵御天灾人祸的能力差。</a:t>
            </a: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(4)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精耕细作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人多地少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通过革新生产工具和生产技术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讲究耕作效率等。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89" name="组合 88"/>
          <p:cNvGrpSpPr/>
          <p:nvPr>
            <p:custDataLst>
              <p:tags r:id="rId4"/>
            </p:custDataLst>
          </p:nvPr>
        </p:nvGrpSpPr>
        <p:grpSpPr>
          <a:xfrm>
            <a:off x="3240924" y="2487893"/>
            <a:ext cx="5288214" cy="901705"/>
            <a:chOff x="5207546" y="1465968"/>
            <a:chExt cx="5018434" cy="719870"/>
          </a:xfrm>
        </p:grpSpPr>
        <p:sp>
          <p:nvSpPr>
            <p:cNvPr id="90" name="圆角矩形​​ 10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207546" y="1465968"/>
              <a:ext cx="5018434" cy="7132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 algn="ctr">
              <a:solidFill>
                <a:srgbClr val="00B478"/>
              </a:solidFill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3200" b="1" kern="0" spc="600">
                  <a:solidFill>
                    <a:srgbClr val="00B478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巩固提升</a:t>
              </a:r>
            </a:p>
          </p:txBody>
        </p:sp>
        <p:sp>
          <p:nvSpPr>
            <p:cNvPr id="91" name="圆角矩形​​ 10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211708" y="1472602"/>
              <a:ext cx="1042936" cy="713236"/>
            </a:xfrm>
            <a:custGeom>
              <a:rect l="l" t="t" r="r" b="b"/>
              <a:pathLst>
                <a:path w="942676" h="648000">
                  <a:moveTo>
                    <a:pt x="324000" y="0"/>
                  </a:moveTo>
                  <a:lnTo>
                    <a:pt x="942676" y="0"/>
                  </a:lnTo>
                  <a:lnTo>
                    <a:pt x="942676" y="648000"/>
                  </a:lnTo>
                  <a:lnTo>
                    <a:pt x="324000" y="648000"/>
                  </a:lnTo>
                  <a:cubicBezTo>
                    <a:pt x="145060" y="648000"/>
                    <a:pt x="0" y="502940"/>
                    <a:pt x="0" y="324000"/>
                  </a:cubicBezTo>
                  <a:cubicBezTo>
                    <a:pt x="0" y="145060"/>
                    <a:pt x="145060" y="0"/>
                    <a:pt x="324000" y="0"/>
                  </a:cubicBezTo>
                  <a:close/>
                </a:path>
              </a:pathLst>
            </a:custGeom>
            <a:solidFill>
              <a:srgbClr val="00B478"/>
            </a:solidFill>
            <a:ln w="3175" algn="ctr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spc="6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itchFamily="34" charset="0"/>
                </a:rPr>
                <a:t> 四</a:t>
              </a:r>
              <a:endParaRPr lang="zh-CN" altLang="en-US" sz="2800" b="1" kern="0" spc="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itchFamily="34" charset="0"/>
              </a:endParaRPr>
            </a:p>
          </p:txBody>
        </p:sp>
      </p:grpSp>
      <p:sp>
        <p:nvSpPr>
          <p:cNvPr id="2" name="TextBox 1"/>
          <p:cNvSpPr txBox="1"/>
          <p:nvPr>
            <p:custDataLst>
              <p:tags r:id="rId7"/>
            </p:custDataLst>
          </p:nvPr>
        </p:nvSpPr>
        <p:spPr>
          <a:xfrm>
            <a:off x="4226168" y="1672609"/>
            <a:ext cx="3191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PART FOUR</a:t>
            </a:r>
            <a:endParaRPr lang="zh-CN" altLang="en-US" sz="3200" i="1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508000" y="341630"/>
            <a:ext cx="1133284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1</a:t>
            </a:r>
            <a:r>
              <a:rPr lang="zh-CN" sz="2800" b="1">
                <a:ea typeface="宋体" pitchFamily="2" charset="-122"/>
              </a:rPr>
              <a:t>．唐代劳动人民对耕作工具进行重大改进，使之成为之后最先进的工具，它是</a:t>
            </a:r>
            <a:r>
              <a:rPr lang="zh-CN" sz="2800" b="1">
                <a:ea typeface="宋体" pitchFamily="2" charset="-122"/>
              </a:rPr>
              <a:t>A．直辕犁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B．二牛抬杠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C．曲辕犁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D．郑国渠</a:t>
            </a:r>
            <a:r>
              <a:rPr lang="zh-CN" altLang="en-US" sz="2800"/>
              <a:t>
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507365" y="2171700"/>
            <a:ext cx="1125093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2</a:t>
            </a:r>
            <a:r>
              <a:rPr lang="zh-CN" sz="2800" b="1">
                <a:ea typeface="宋体" pitchFamily="2" charset="-122"/>
              </a:rPr>
              <a:t>．如图是陕西米脂出土的东汉牛耕画像石，它反映了我国传统农业经济的基本特征是</a:t>
            </a:r>
            <a:endParaRPr lang="zh-CN" altLang="en-US" sz="2800"/>
          </a:p>
        </p:txBody>
      </p:sp>
      <p:pic>
        <p:nvPicPr>
          <p:cNvPr id="3" name="图片 2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567430" y="2790190"/>
            <a:ext cx="4775200" cy="2443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>
            <p:custDataLst>
              <p:tags r:id="rId7"/>
            </p:custDataLst>
          </p:nvPr>
        </p:nvSpPr>
        <p:spPr>
          <a:xfrm>
            <a:off x="417830" y="5835650"/>
            <a:ext cx="110744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800" b="1">
                <a:ea typeface="宋体" pitchFamily="2" charset="-122"/>
              </a:rPr>
              <a:t>A．刀耕火种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B．千耦其耘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C．重农抑商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D．精耕细作</a:t>
            </a:r>
            <a:endParaRPr lang="zh-CN" altLang="en-US" sz="2800"/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10947400" y="861695"/>
            <a:ext cx="81089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8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宋体" pitchFamily="2" charset="-122"/>
              </a:rPr>
              <a:t>C</a:t>
            </a:r>
            <a:endParaRPr lang="en-US" altLang="en-US" sz="8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宋体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9"/>
            </p:custDataLst>
          </p:nvPr>
        </p:nvSpPr>
        <p:spPr>
          <a:xfrm>
            <a:off x="10390505" y="3200400"/>
            <a:ext cx="122047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8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宋体" pitchFamily="2" charset="-122"/>
              </a:rPr>
              <a:t>D</a:t>
            </a:r>
            <a:endParaRPr lang="en-US" altLang="en-US" sz="8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1" name="文本框 100"/>
          <p:cNvSpPr txBox="1"/>
          <p:nvPr>
            <p:custDataLst>
              <p:tags r:id="rId3"/>
            </p:custDataLst>
          </p:nvPr>
        </p:nvSpPr>
        <p:spPr>
          <a:xfrm>
            <a:off x="284480" y="483235"/>
            <a:ext cx="118122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3</a:t>
            </a:r>
            <a:r>
              <a:rPr lang="zh-CN" sz="2800" b="1">
                <a:ea typeface="宋体" pitchFamily="2" charset="-122"/>
              </a:rPr>
              <a:t>．下面历史文物通过不同载体反映了历史信息，这些信息的共同主题是</a:t>
            </a:r>
            <a:endParaRPr lang="zh-CN" altLang="en-US" sz="2800"/>
          </a:p>
        </p:txBody>
      </p:sp>
      <p:pic>
        <p:nvPicPr>
          <p:cNvPr id="2" name="图片 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22655" y="1107440"/>
            <a:ext cx="10934065" cy="3909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>
            <p:custDataLst>
              <p:tags r:id="rId6"/>
            </p:custDataLst>
          </p:nvPr>
        </p:nvSpPr>
        <p:spPr>
          <a:xfrm>
            <a:off x="729615" y="5504815"/>
            <a:ext cx="1004189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800" b="1">
                <a:ea typeface="宋体" pitchFamily="2" charset="-122"/>
              </a:rPr>
              <a:t>A．古代雕刻技艺的精湛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B．古代绘画艺术的高超</a:t>
            </a:r>
            <a:r>
              <a:rPr lang="zh-CN" sz="2800" b="1">
                <a:ea typeface="宋体" pitchFamily="2" charset="-122"/>
              </a:rPr>
              <a:t>C．古代社会的生活场景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D．古代以物换物的贸易方式</a:t>
            </a:r>
            <a:r>
              <a:rPr lang="zh-CN" altLang="en-US" sz="2800"/>
              <a:t>
</a:t>
            </a: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0687050" y="5165090"/>
            <a:ext cx="102616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8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宋体" pitchFamily="2" charset="-122"/>
              </a:rPr>
              <a:t>C</a:t>
            </a:r>
            <a:endParaRPr lang="en-US" altLang="en-US" sz="8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>
            <p:custDataLst>
              <p:tags r:id="rId3"/>
            </p:custDataLst>
          </p:nvPr>
        </p:nvSpPr>
        <p:spPr>
          <a:xfrm>
            <a:off x="110490" y="205740"/>
            <a:ext cx="1155573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4</a:t>
            </a:r>
            <a:r>
              <a:rPr lang="zh-CN" sz="2800" b="1">
                <a:ea typeface="宋体" pitchFamily="2" charset="-122"/>
              </a:rPr>
              <a:t>．“水能利物，轮乃曲成。升降满农夫之用，低徊随匠氏之程。始崩腾以电散，俄宛转以风生。虽破浪于川湄，善行无迹。既斡流于波面，终夜有声。”唐朝陈廷章的《水轮赋》描述的是</a:t>
            </a:r>
            <a:r>
              <a:rPr lang="zh-CN" sz="2800" b="1">
                <a:ea typeface="宋体" pitchFamily="2" charset="-122"/>
              </a:rPr>
              <a:t>A．翻车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B．筒车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C．水排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D．风力水车</a:t>
            </a:r>
            <a:r>
              <a:rPr lang="zh-CN" altLang="en-US" sz="2800"/>
              <a:t>
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10346055" y="1497330"/>
            <a:ext cx="116332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8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宋体" pitchFamily="2" charset="-122"/>
              </a:rPr>
              <a:t>B</a:t>
            </a:r>
            <a:endParaRPr lang="en-US" altLang="en-US" sz="8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宋体" pitchFamily="2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10490" y="3140710"/>
            <a:ext cx="1155573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ea typeface="宋体" pitchFamily="2" charset="-122"/>
              </a:rPr>
              <a:t>5</a:t>
            </a:r>
            <a:r>
              <a:rPr lang="zh-CN" sz="2800" b="1">
                <a:ea typeface="宋体" pitchFamily="2" charset="-122"/>
              </a:rPr>
              <a:t>．农业是古代中国最基本的经济形式。农业耕作工具的发明和改进，在农业经济发展中起着关键作用。下列选项中出现在汉朝的生产工具是</a:t>
            </a:r>
            <a:r>
              <a:rPr lang="zh-CN" sz="2800" b="1">
                <a:ea typeface="宋体" pitchFamily="2" charset="-122"/>
              </a:rPr>
              <a:t>A．石锄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B．骨耜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C．耦犁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zh-CN" sz="2800" b="1">
                <a:ea typeface="宋体" pitchFamily="2" charset="-122"/>
              </a:rPr>
              <a:t>D．曲辕犁</a:t>
            </a:r>
            <a:r>
              <a:rPr lang="zh-CN" altLang="en-US" sz="2800"/>
              <a:t>
</a:t>
            </a: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10050145" y="5017135"/>
            <a:ext cx="125349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8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宋体" pitchFamily="2" charset="-122"/>
              </a:rPr>
              <a:t>C</a:t>
            </a:r>
            <a:endParaRPr lang="en-US" altLang="en-US" sz="8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>
            <p:custDataLst>
              <p:tags r:id="rId3"/>
            </p:custDataLst>
          </p:nvPr>
        </p:nvSpPr>
        <p:spPr>
          <a:xfrm>
            <a:off x="171450" y="177800"/>
            <a:ext cx="1169098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6</a:t>
            </a:r>
            <a:r>
              <a:rPr lang="zh-CN" sz="2800" b="1">
                <a:ea typeface="宋体" pitchFamily="2" charset="-122"/>
              </a:rPr>
              <a:t>．15世纪中期，德国人古滕贝格发明了一种可以成批浇铸字模的手工浇铸机，用活字与机械来印制书籍，并建立了印刷厂。他的发明很快得到推广，到1500年德国约有60多个城市有印刷厂，欧洲已有上千家印刷厂。这反映出当时</a:t>
            </a:r>
            <a:r>
              <a:rPr lang="zh-CN" sz="2800" b="1">
                <a:ea typeface="宋体" pitchFamily="2" charset="-122"/>
              </a:rPr>
              <a:t>A．欧洲深受中国科技影响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/>
            <a:r>
              <a:rPr lang="zh-CN" sz="2800" b="1">
                <a:ea typeface="宋体" pitchFamily="2" charset="-122"/>
              </a:rPr>
              <a:t>B．科学与技术实现紧密结合</a:t>
            </a:r>
            <a:r>
              <a:rPr lang="zh-CN" sz="2800" b="1">
                <a:ea typeface="宋体" pitchFamily="2" charset="-122"/>
              </a:rPr>
              <a:t>C．政治运动推动经济发展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28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/>
            <a:r>
              <a:rPr lang="zh-CN" sz="2800" b="1">
                <a:ea typeface="宋体" pitchFamily="2" charset="-122"/>
              </a:rPr>
              <a:t>D．社会需求助力科技活跃</a:t>
            </a:r>
            <a:endParaRPr lang="zh-CN" altLang="en-US" sz="2800" b="1"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815205" y="3244850"/>
            <a:ext cx="255079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9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>
            <p:custDataLst>
              <p:tags r:id="rId3"/>
            </p:custDataLst>
          </p:nvPr>
        </p:nvSpPr>
        <p:spPr>
          <a:xfrm>
            <a:off x="288290" y="143510"/>
            <a:ext cx="11469370" cy="44208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7</a:t>
            </a:r>
            <a:r>
              <a:rPr lang="zh-CN" sz="3200" b="1">
                <a:ea typeface="宋体" pitchFamily="2" charset="-122"/>
              </a:rPr>
              <a:t>．在生活在两河流域的苏美尔人的文学作品中，常出现这样的词句：“猖獗的洪水呀，没人能和它对抗，它使苍天动摇，使大地颤抖。……庄稼成熟了，猖獗的洪水来将它淹没。”为了保证农业生产的正常进行，当地的统治者采取的措施是</a:t>
            </a:r>
            <a:r>
              <a:rPr lang="zh-CN" sz="3200" b="1">
                <a:ea typeface="宋体" pitchFamily="2" charset="-122"/>
              </a:rPr>
              <a:t>A．修建水利工程，维护灌溉系统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>
              <a:lnSpc>
                <a:spcPct val="110000"/>
              </a:lnSpc>
            </a:pPr>
            <a:r>
              <a:rPr lang="zh-CN" sz="3200" b="1">
                <a:ea typeface="宋体" pitchFamily="2" charset="-122"/>
              </a:rPr>
              <a:t>B．颁布《汉谟拉比法典》，规定土地所有权</a:t>
            </a:r>
            <a:r>
              <a:rPr lang="zh-CN" sz="3200" b="1">
                <a:ea typeface="宋体" pitchFamily="2" charset="-122"/>
              </a:rPr>
              <a:t>C．推行重农抑商政策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>
              <a:lnSpc>
                <a:spcPct val="110000"/>
              </a:lnSpc>
            </a:pPr>
            <a:r>
              <a:rPr lang="zh-CN" sz="3200" b="1">
                <a:ea typeface="宋体" pitchFamily="2" charset="-122"/>
              </a:rPr>
              <a:t>D．利用对太阳神的崇拜组织人力抗洪救灾</a:t>
            </a:r>
            <a:endParaRPr lang="zh-CN" altLang="en-US" sz="3200" b="1"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8738870" y="4695190"/>
            <a:ext cx="254000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9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>
            <p:custDataLst>
              <p:tags r:id="rId3"/>
            </p:custDataLst>
          </p:nvPr>
        </p:nvSpPr>
        <p:spPr>
          <a:xfrm>
            <a:off x="382905" y="364490"/>
            <a:ext cx="11425555" cy="4225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11</a:t>
            </a:r>
            <a:r>
              <a:rPr lang="zh-CN" sz="3200" b="1">
                <a:ea typeface="宋体" pitchFamily="2" charset="-122"/>
              </a:rPr>
              <a:t>．《唐会要》中记载，唐代宗大历二年（767年）三月“内出水车样，令京兆府造水车，散给沿郑、白渠百姓。以溉水田。”由这则材料可获取的信息是（　　）</a:t>
            </a:r>
            <a:r>
              <a:rPr lang="zh-CN" sz="3200" b="1">
                <a:ea typeface="宋体" pitchFamily="2" charset="-122"/>
              </a:rPr>
              <a:t>A．政府重视推广灌溉技术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>
              <a:lnSpc>
                <a:spcPct val="120000"/>
              </a:lnSpc>
            </a:pPr>
            <a:r>
              <a:rPr lang="zh-CN" sz="3200" b="1">
                <a:ea typeface="宋体" pitchFamily="2" charset="-122"/>
              </a:rPr>
              <a:t>B．政府对农户的控制严格</a:t>
            </a:r>
            <a:r>
              <a:rPr lang="zh-CN" sz="3200" b="1">
                <a:ea typeface="宋体" pitchFamily="2" charset="-122"/>
              </a:rPr>
              <a:t>C．高转筒车已应用于生产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	</a:t>
            </a:r>
            <a:r>
              <a:rPr lang="en-US" sz="3200" b="1">
                <a:latin typeface="仿宋" panose="02010609060101010101" pitchFamily="49" charset="-122"/>
                <a:ea typeface="宋体" pitchFamily="2" charset="-122"/>
              </a:rPr>
              <a:t>
</a:t>
            </a:r>
          </a:p>
          <a:p>
            <a:pPr indent="0">
              <a:lnSpc>
                <a:spcPct val="120000"/>
              </a:lnSpc>
            </a:pPr>
            <a:r>
              <a:rPr lang="zh-CN" sz="3200" b="1">
                <a:ea typeface="宋体" pitchFamily="2" charset="-122"/>
              </a:rPr>
              <a:t>D．中原农业生产歉收严重</a:t>
            </a:r>
            <a:endParaRPr lang="zh-CN" altLang="en-US" sz="3200" b="1"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8298815" y="4109720"/>
            <a:ext cx="152908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9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3410458" y="2435639"/>
            <a:ext cx="59504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600" b="1" smtClean="0">
                <a:solidFill>
                  <a:srgbClr val="3897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谢谢大家的观看</a:t>
            </a:r>
            <a:endParaRPr lang="en-US" altLang="zh-CN" sz="5600" b="1" smtClean="0">
              <a:solidFill>
                <a:srgbClr val="3897A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New picture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2217400" y="117729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AS_UNIQUEID" val="606"/>
</p:tagLst>
</file>

<file path=ppt/tags/tag2.xml><?xml version="1.0" encoding="utf-8"?>
<p:tagLst xmlns:p="http://schemas.openxmlformats.org/presentationml/2006/main">
  <p:tag name="AS_UNIQUEID" val="607"/>
</p:tagLst>
</file>

<file path=ppt/tags/tag3.xml><?xml version="1.0" encoding="utf-8"?>
<p:tagLst xmlns:p="http://schemas.openxmlformats.org/presentationml/2006/main">
  <p:tag name="AS_UNIQUEID" val="608"/>
</p:tagLst>
</file>

<file path=ppt/tags/tag4.xml><?xml version="1.0" encoding="utf-8"?>
<p:tagLst xmlns:p="http://schemas.openxmlformats.org/presentationml/2006/main">
  <p:tag name="AS_UNIQUEID" val="609"/>
</p:tagLst>
</file>

<file path=ppt/tags/tag5.xml><?xml version="1.0" encoding="utf-8"?>
<p:tagLst xmlns:p="http://schemas.openxmlformats.org/presentationml/2006/main">
  <p:tag name="AS_UNIQUEID" val="610"/>
</p:tagLst>
</file>

<file path=ppt/tags/tag6.xml><?xml version="1.0" encoding="utf-8"?>
<p:tagLst xmlns:p="http://schemas.openxmlformats.org/presentationml/2006/main">
  <p:tag name="AS_UNIQUEID" val="611"/>
</p:tagLst>
</file>

<file path=ppt/tags/tag7.xml><?xml version="1.0" encoding="utf-8"?>
<p:tagLst xmlns:p="http://schemas.openxmlformats.org/presentationml/2006/main">
  <p:tag name="AS_UNIQUEID" val="612"/>
</p:tagLst>
</file>

<file path=ppt/tags/tag8.xml><?xml version="1.0" encoding="utf-8"?>
<p:tagLst xmlns:p="http://schemas.openxmlformats.org/presentationml/2006/main">
  <p:tag name="AS_UNIQUEID" val="613"/>
</p:tagLst>
</file>

<file path=ppt/tags/tag9.xml><?xml version="1.0" encoding="utf-8"?>
<p:tagLst xmlns:p="http://schemas.openxmlformats.org/presentationml/2006/main">
  <p:tag name="AS_UNIQUEID" val="614"/>
</p:tagLst>
</file>

<file path=ppt/tags/tag10.xml><?xml version="1.0" encoding="utf-8"?>
<p:tagLst xmlns:p="http://schemas.openxmlformats.org/presentationml/2006/main">
  <p:tag name="AS_UNIQUEID" val="615"/>
</p:tagLst>
</file>

<file path=ppt/tags/tag11.xml><?xml version="1.0" encoding="utf-8"?>
<p:tagLst xmlns:p="http://schemas.openxmlformats.org/presentationml/2006/main">
  <p:tag name="AS_UNIQUEID" val="616"/>
</p:tagLst>
</file>

<file path=ppt/tags/tag12.xml><?xml version="1.0" encoding="utf-8"?>
<p:tagLst xmlns:p="http://schemas.openxmlformats.org/presentationml/2006/main">
  <p:tag name="AS_UNIQUEID" val="617"/>
</p:tagLst>
</file>

<file path=ppt/tags/tag13.xml><?xml version="1.0" encoding="utf-8"?>
<p:tagLst xmlns:p="http://schemas.openxmlformats.org/presentationml/2006/main">
  <p:tag name="AS_UNIQUEID" val="618"/>
</p:tagLst>
</file>

<file path=ppt/tags/tag14.xml><?xml version="1.0" encoding="utf-8"?>
<p:tagLst xmlns:p="http://schemas.openxmlformats.org/presentationml/2006/main">
  <p:tag name="AS_UNIQUEID" val="619"/>
</p:tagLst>
</file>

<file path=ppt/tags/tag15.xml><?xml version="1.0" encoding="utf-8"?>
<p:tagLst xmlns:p="http://schemas.openxmlformats.org/presentationml/2006/main">
  <p:tag name="AS_UNIQUEID" val="620"/>
</p:tagLst>
</file>

<file path=ppt/tags/tag16.xml><?xml version="1.0" encoding="utf-8"?>
<p:tagLst xmlns:p="http://schemas.openxmlformats.org/presentationml/2006/main">
  <p:tag name="AS_UNIQUEID" val="621"/>
</p:tagLst>
</file>

<file path=ppt/tags/tag17.xml><?xml version="1.0" encoding="utf-8"?>
<p:tagLst xmlns:p="http://schemas.openxmlformats.org/presentationml/2006/main">
  <p:tag name="AS_UNIQUEID" val="622"/>
</p:tagLst>
</file>

<file path=ppt/tags/tag18.xml><?xml version="1.0" encoding="utf-8"?>
<p:tagLst xmlns:p="http://schemas.openxmlformats.org/presentationml/2006/main">
  <p:tag name="AS_UNIQUEID" val="623"/>
</p:tagLst>
</file>

<file path=ppt/tags/tag19.xml><?xml version="1.0" encoding="utf-8"?>
<p:tagLst xmlns:p="http://schemas.openxmlformats.org/presentationml/2006/main">
  <p:tag name="AS_UNIQUEID" val="624"/>
</p:tagLst>
</file>

<file path=ppt/tags/tag20.xml><?xml version="1.0" encoding="utf-8"?>
<p:tagLst xmlns:p="http://schemas.openxmlformats.org/presentationml/2006/main">
  <p:tag name="AS_UNIQUEID" val="625"/>
</p:tagLst>
</file>

<file path=ppt/tags/tag21.xml><?xml version="1.0" encoding="utf-8"?>
<p:tagLst xmlns:p="http://schemas.openxmlformats.org/presentationml/2006/main">
  <p:tag name="AS_UNIQUEID" val="626"/>
</p:tagLst>
</file>

<file path=ppt/tags/tag22.xml><?xml version="1.0" encoding="utf-8"?>
<p:tagLst xmlns:p="http://schemas.openxmlformats.org/presentationml/2006/main">
  <p:tag name="AS_UNIQUEID" val="627"/>
</p:tagLst>
</file>

<file path=ppt/tags/tag23.xml><?xml version="1.0" encoding="utf-8"?>
<p:tagLst xmlns:p="http://schemas.openxmlformats.org/presentationml/2006/main">
  <p:tag name="AS_UNIQUEID" val="628"/>
</p:tagLst>
</file>

<file path=ppt/tags/tag24.xml><?xml version="1.0" encoding="utf-8"?>
<p:tagLst xmlns:p="http://schemas.openxmlformats.org/presentationml/2006/main">
  <p:tag name="AS_UNIQUEID" val="629"/>
</p:tagLst>
</file>

<file path=ppt/tags/tag25.xml><?xml version="1.0" encoding="utf-8"?>
<p:tagLst xmlns:p="http://schemas.openxmlformats.org/presentationml/2006/main">
  <p:tag name="AS_UNIQUEID" val="630"/>
</p:tagLst>
</file>

<file path=ppt/tags/tag26.xml><?xml version="1.0" encoding="utf-8"?>
<p:tagLst xmlns:p="http://schemas.openxmlformats.org/presentationml/2006/main">
  <p:tag name="AS_UNIQUEID" val="631"/>
</p:tagLst>
</file>

<file path=ppt/tags/tag27.xml><?xml version="1.0" encoding="utf-8"?>
<p:tagLst xmlns:p="http://schemas.openxmlformats.org/presentationml/2006/main">
  <p:tag name="AS_UNIQUEID" val="632"/>
</p:tagLst>
</file>

<file path=ppt/tags/tag28.xml><?xml version="1.0" encoding="utf-8"?>
<p:tagLst xmlns:p="http://schemas.openxmlformats.org/presentationml/2006/main">
  <p:tag name="AS_UNIQUEID" val="633"/>
</p:tagLst>
</file>

<file path=ppt/tags/tag29.xml><?xml version="1.0" encoding="utf-8"?>
<p:tagLst xmlns:p="http://schemas.openxmlformats.org/presentationml/2006/main">
  <p:tag name="AS_UNIQUEID" val="634"/>
</p:tagLst>
</file>

<file path=ppt/tags/tag30.xml><?xml version="1.0" encoding="utf-8"?>
<p:tagLst xmlns:p="http://schemas.openxmlformats.org/presentationml/2006/main">
  <p:tag name="AS_UNIQUEID" val="635"/>
</p:tagLst>
</file>

<file path=ppt/tags/tag31.xml><?xml version="1.0" encoding="utf-8"?>
<p:tagLst xmlns:p="http://schemas.openxmlformats.org/presentationml/2006/main">
  <p:tag name="AS_UNIQUEID" val="636"/>
</p:tagLst>
</file>

<file path=ppt/tags/tag32.xml><?xml version="1.0" encoding="utf-8"?>
<p:tagLst xmlns:p="http://schemas.openxmlformats.org/presentationml/2006/main">
  <p:tag name="AS_UNIQUEID" val="637"/>
</p:tagLst>
</file>

<file path=ppt/tags/tag33.xml><?xml version="1.0" encoding="utf-8"?>
<p:tagLst xmlns:p="http://schemas.openxmlformats.org/presentationml/2006/main">
  <p:tag name="AS_UNIQUEID" val="638"/>
</p:tagLst>
</file>

<file path=ppt/tags/tag34.xml><?xml version="1.0" encoding="utf-8"?>
<p:tagLst xmlns:p="http://schemas.openxmlformats.org/presentationml/2006/main">
  <p:tag name="AS_UNIQUEID" val="639"/>
</p:tagLst>
</file>

<file path=ppt/tags/tag35.xml><?xml version="1.0" encoding="utf-8"?>
<p:tagLst xmlns:p="http://schemas.openxmlformats.org/presentationml/2006/main">
  <p:tag name="AS_UNIQUEID" val="640"/>
</p:tagLst>
</file>

<file path=ppt/tags/tag36.xml><?xml version="1.0" encoding="utf-8"?>
<p:tagLst xmlns:p="http://schemas.openxmlformats.org/presentationml/2006/main">
  <p:tag name="AS_UNIQUEID" val="641"/>
</p:tagLst>
</file>

<file path=ppt/tags/tag37.xml><?xml version="1.0" encoding="utf-8"?>
<p:tagLst xmlns:p="http://schemas.openxmlformats.org/presentationml/2006/main">
  <p:tag name="AS_UNIQUEID" val="642"/>
</p:tagLst>
</file>

<file path=ppt/tags/tag38.xml><?xml version="1.0" encoding="utf-8"?>
<p:tagLst xmlns:p="http://schemas.openxmlformats.org/presentationml/2006/main">
  <p:tag name="AS_UNIQUEID" val="643"/>
</p:tagLst>
</file>

<file path=ppt/tags/tag39.xml><?xml version="1.0" encoding="utf-8"?>
<p:tagLst xmlns:p="http://schemas.openxmlformats.org/presentationml/2006/main">
  <p:tag name="AS_UNIQUEID" val="644"/>
</p:tagLst>
</file>

<file path=ppt/tags/tag40.xml><?xml version="1.0" encoding="utf-8"?>
<p:tagLst xmlns:p="http://schemas.openxmlformats.org/presentationml/2006/main">
  <p:tag name="AS_UNIQUEID" val="645"/>
</p:tagLst>
</file>

<file path=ppt/tags/tag41.xml><?xml version="1.0" encoding="utf-8"?>
<p:tagLst xmlns:p="http://schemas.openxmlformats.org/presentationml/2006/main">
  <p:tag name="AS_UNIQUEID" val="646"/>
</p:tagLst>
</file>

<file path=ppt/tags/tag42.xml><?xml version="1.0" encoding="utf-8"?>
<p:tagLst xmlns:p="http://schemas.openxmlformats.org/presentationml/2006/main">
  <p:tag name="AS_UNIQUEID" val="647"/>
</p:tagLst>
</file>

<file path=ppt/tags/tag43.xml><?xml version="1.0" encoding="utf-8"?>
<p:tagLst xmlns:p="http://schemas.openxmlformats.org/presentationml/2006/main">
  <p:tag name="AS_UNIQUEID" val="648"/>
</p:tagLst>
</file>

<file path=ppt/tags/tag44.xml><?xml version="1.0" encoding="utf-8"?>
<p:tagLst xmlns:p="http://schemas.openxmlformats.org/presentationml/2006/main">
  <p:tag name="AS_UNIQUEID" val="649"/>
</p:tagLst>
</file>

<file path=ppt/tags/tag45.xml><?xml version="1.0" encoding="utf-8"?>
<p:tagLst xmlns:p="http://schemas.openxmlformats.org/presentationml/2006/main">
  <p:tag name="AS_UNIQUEID" val="650"/>
</p:tagLst>
</file>

<file path=ppt/tags/tag46.xml><?xml version="1.0" encoding="utf-8"?>
<p:tagLst xmlns:p="http://schemas.openxmlformats.org/presentationml/2006/main">
  <p:tag name="AS_UNIQUEID" val="651"/>
</p:tagLst>
</file>

<file path=ppt/tags/tag47.xml><?xml version="1.0" encoding="utf-8"?>
<p:tagLst xmlns:p="http://schemas.openxmlformats.org/presentationml/2006/main">
  <p:tag name="AS_UNIQUEID" val="652"/>
</p:tagLst>
</file>

<file path=ppt/tags/tag48.xml><?xml version="1.0" encoding="utf-8"?>
<p:tagLst xmlns:p="http://schemas.openxmlformats.org/presentationml/2006/main">
  <p:tag name="AS_UNIQUEID" val="653"/>
</p:tagLst>
</file>

<file path=ppt/tags/tag49.xml><?xml version="1.0" encoding="utf-8"?>
<p:tagLst xmlns:p="http://schemas.openxmlformats.org/presentationml/2006/main">
  <p:tag name="AS_UNIQUEID" val="654"/>
</p:tagLst>
</file>

<file path=ppt/tags/tag50.xml><?xml version="1.0" encoding="utf-8"?>
<p:tagLst xmlns:p="http://schemas.openxmlformats.org/presentationml/2006/main">
  <p:tag name="AS_UNIQUEID" val="655"/>
</p:tagLst>
</file>

<file path=ppt/tags/tag51.xml><?xml version="1.0" encoding="utf-8"?>
<p:tagLst xmlns:p="http://schemas.openxmlformats.org/presentationml/2006/main">
  <p:tag name="AS_UNIQUEID" val="656"/>
</p:tagLst>
</file>

<file path=ppt/tags/tag52.xml><?xml version="1.0" encoding="utf-8"?>
<p:tagLst xmlns:p="http://schemas.openxmlformats.org/presentationml/2006/main">
  <p:tag name="AS_UNIQUEID" val="657"/>
</p:tagLst>
</file>

<file path=ppt/tags/tag53.xml><?xml version="1.0" encoding="utf-8"?>
<p:tagLst xmlns:p="http://schemas.openxmlformats.org/presentationml/2006/main">
  <p:tag name="AS_UNIQUEID" val="658"/>
</p:tagLst>
</file>

<file path=ppt/tags/tag54.xml><?xml version="1.0" encoding="utf-8"?>
<p:tagLst xmlns:p="http://schemas.openxmlformats.org/presentationml/2006/main">
  <p:tag name="AS_UNIQUEID" val="659"/>
</p:tagLst>
</file>

<file path=ppt/tags/tag55.xml><?xml version="1.0" encoding="utf-8"?>
<p:tagLst xmlns:p="http://schemas.openxmlformats.org/presentationml/2006/main">
  <p:tag name="AS_UNIQUEID" val="660"/>
</p:tagLst>
</file>

<file path=ppt/tags/tag56.xml><?xml version="1.0" encoding="utf-8"?>
<p:tagLst xmlns:p="http://schemas.openxmlformats.org/presentationml/2006/main">
  <p:tag name="AS_UNIQUEID" val="661"/>
</p:tagLst>
</file>

<file path=ppt/tags/tag57.xml><?xml version="1.0" encoding="utf-8"?>
<p:tagLst xmlns:p="http://schemas.openxmlformats.org/presentationml/2006/main">
  <p:tag name="AS_UNIQUEID" val="662"/>
</p:tagLst>
</file>

<file path=ppt/tags/tag58.xml><?xml version="1.0" encoding="utf-8"?>
<p:tagLst xmlns:p="http://schemas.openxmlformats.org/presentationml/2006/main">
  <p:tag name="AS_UNIQUEID" val="663"/>
</p:tagLst>
</file>

<file path=ppt/tags/tag59.xml><?xml version="1.0" encoding="utf-8"?>
<p:tagLst xmlns:p="http://schemas.openxmlformats.org/presentationml/2006/main">
  <p:tag name="AS_UNIQUEID" val="664"/>
</p:tagLst>
</file>

<file path=ppt/tags/tag60.xml><?xml version="1.0" encoding="utf-8"?>
<p:tagLst xmlns:p="http://schemas.openxmlformats.org/presentationml/2006/main">
  <p:tag name="AS_UNIQUEID" val="665"/>
</p:tagLst>
</file>

<file path=ppt/tags/tag61.xml><?xml version="1.0" encoding="utf-8"?>
<p:tagLst xmlns:p="http://schemas.openxmlformats.org/presentationml/2006/main">
  <p:tag name="AS_UNIQUEID" val="666"/>
</p:tagLst>
</file>

<file path=ppt/tags/tag62.xml><?xml version="1.0" encoding="utf-8"?>
<p:tagLst xmlns:p="http://schemas.openxmlformats.org/presentationml/2006/main">
  <p:tag name="AS_UNIQUEID" val="667"/>
</p:tagLst>
</file>

<file path=ppt/tags/tag63.xml><?xml version="1.0" encoding="utf-8"?>
<p:tagLst xmlns:p="http://schemas.openxmlformats.org/presentationml/2006/main">
  <p:tag name="AS_UNIQUEID" val="668"/>
</p:tagLst>
</file>

<file path=ppt/tags/tag64.xml><?xml version="1.0" encoding="utf-8"?>
<p:tagLst xmlns:p="http://schemas.openxmlformats.org/presentationml/2006/main">
  <p:tag name="AS_UNIQUEID" val="669"/>
</p:tagLst>
</file>

<file path=ppt/tags/tag65.xml><?xml version="1.0" encoding="utf-8"?>
<p:tagLst xmlns:p="http://schemas.openxmlformats.org/presentationml/2006/main">
  <p:tag name="AS_UNIQUEID" val="670"/>
</p:tagLst>
</file>

<file path=ppt/tags/tag66.xml><?xml version="1.0" encoding="utf-8"?>
<p:tagLst xmlns:p="http://schemas.openxmlformats.org/presentationml/2006/main">
  <p:tag name="AS_UNIQUEID" val="671"/>
</p:tagLst>
</file>

<file path=ppt/tags/tag67.xml><?xml version="1.0" encoding="utf-8"?>
<p:tagLst xmlns:p="http://schemas.openxmlformats.org/presentationml/2006/main">
  <p:tag name="AS_UNIQUEID" val="672"/>
</p:tagLst>
</file>

<file path=ppt/tags/tag68.xml><?xml version="1.0" encoding="utf-8"?>
<p:tagLst xmlns:p="http://schemas.openxmlformats.org/presentationml/2006/main">
  <p:tag name="AS_UNIQUEID" val="673"/>
</p:tagLst>
</file>

<file path=ppt/tags/tag69.xml><?xml version="1.0" encoding="utf-8"?>
<p:tagLst xmlns:p="http://schemas.openxmlformats.org/presentationml/2006/main">
  <p:tag name="AS_UNIQUEID" val="674"/>
</p:tagLst>
</file>

<file path=ppt/tags/tag70.xml><?xml version="1.0" encoding="utf-8"?>
<p:tagLst xmlns:p="http://schemas.openxmlformats.org/presentationml/2006/main">
  <p:tag name="AS_UNIQUEID" val="675"/>
</p:tagLst>
</file>

<file path=ppt/tags/tag71.xml><?xml version="1.0" encoding="utf-8"?>
<p:tagLst xmlns:p="http://schemas.openxmlformats.org/presentationml/2006/main">
  <p:tag name="AS_UNIQUEID" val="676"/>
</p:tagLst>
</file>

<file path=ppt/tags/tag72.xml><?xml version="1.0" encoding="utf-8"?>
<p:tagLst xmlns:p="http://schemas.openxmlformats.org/presentationml/2006/main">
  <p:tag name="AS_UNIQUEID" val="677"/>
</p:tagLst>
</file>

<file path=ppt/tags/tag73.xml><?xml version="1.0" encoding="utf-8"?>
<p:tagLst xmlns:p="http://schemas.openxmlformats.org/presentationml/2006/main">
  <p:tag name="AS_UNIQUEID" val="678"/>
</p:tagLst>
</file>

<file path=ppt/tags/tag74.xml><?xml version="1.0" encoding="utf-8"?>
<p:tagLst xmlns:p="http://schemas.openxmlformats.org/presentationml/2006/main">
  <p:tag name="AS_UNIQUEID" val="679"/>
</p:tagLst>
</file>

<file path=ppt/tags/tag75.xml><?xml version="1.0" encoding="utf-8"?>
<p:tagLst xmlns:p="http://schemas.openxmlformats.org/presentationml/2006/main">
  <p:tag name="AS_UNIQUEID" val="680"/>
</p:tagLst>
</file>

<file path=ppt/tags/tag76.xml><?xml version="1.0" encoding="utf-8"?>
<p:tagLst xmlns:p="http://schemas.openxmlformats.org/presentationml/2006/main">
  <p:tag name="AS_UNIQUEID" val="681"/>
</p:tagLst>
</file>

<file path=ppt/tags/tag77.xml><?xml version="1.0" encoding="utf-8"?>
<p:tagLst xmlns:p="http://schemas.openxmlformats.org/presentationml/2006/main">
  <p:tag name="AS_UNIQUEID" val="682"/>
</p:tagLst>
</file>

<file path=ppt/tags/tag78.xml><?xml version="1.0" encoding="utf-8"?>
<p:tagLst xmlns:p="http://schemas.openxmlformats.org/presentationml/2006/main">
  <p:tag name="AS_UNIQUEID" val="683"/>
</p:tagLst>
</file>

<file path=ppt/tags/tag79.xml><?xml version="1.0" encoding="utf-8"?>
<p:tagLst xmlns:p="http://schemas.openxmlformats.org/presentationml/2006/main">
  <p:tag name="AS_UNIQUEID" val="684"/>
</p:tagLst>
</file>

<file path=ppt/tags/tag80.xml><?xml version="1.0" encoding="utf-8"?>
<p:tagLst xmlns:p="http://schemas.openxmlformats.org/presentationml/2006/main">
  <p:tag name="AS_UNIQUEID" val="685"/>
</p:tagLst>
</file>

<file path=ppt/tags/tag81.xml><?xml version="1.0" encoding="utf-8"?>
<p:tagLst xmlns:p="http://schemas.openxmlformats.org/presentationml/2006/main">
  <p:tag name="AS_UNIQUEID" val="686"/>
</p:tagLst>
</file>

<file path=ppt/tags/tag82.xml><?xml version="1.0" encoding="utf-8"?>
<p:tagLst xmlns:p="http://schemas.openxmlformats.org/presentationml/2006/main">
  <p:tag name="AS_UNIQUEID" val="687"/>
</p:tagLst>
</file>

<file path=ppt/tags/tag83.xml><?xml version="1.0" encoding="utf-8"?>
<p:tagLst xmlns:p="http://schemas.openxmlformats.org/presentationml/2006/main">
  <p:tag name="AS_UNIQUEID" val="688"/>
</p:tagLst>
</file>

<file path=ppt/tags/tag84.xml><?xml version="1.0" encoding="utf-8"?>
<p:tagLst xmlns:p="http://schemas.openxmlformats.org/presentationml/2006/main">
  <p:tag name="AS_UNIQUEID" val="689"/>
</p:tagLst>
</file>

<file path=ppt/tags/tag85.xml><?xml version="1.0" encoding="utf-8"?>
<p:tagLst xmlns:p="http://schemas.openxmlformats.org/presentationml/2006/main">
  <p:tag name="AS_UNIQUEID" val="690"/>
</p:tagLst>
</file>

<file path=ppt/tags/tag86.xml><?xml version="1.0" encoding="utf-8"?>
<p:tagLst xmlns:p="http://schemas.openxmlformats.org/presentationml/2006/main">
  <p:tag name="AS_UNIQUEID" val="691"/>
</p:tagLst>
</file>

<file path=ppt/tags/tag87.xml><?xml version="1.0" encoding="utf-8"?>
<p:tagLst xmlns:p="http://schemas.openxmlformats.org/presentationml/2006/main">
  <p:tag name="AS_UNIQUEID" val="692"/>
</p:tagLst>
</file>

<file path=ppt/tags/tag88.xml><?xml version="1.0" encoding="utf-8"?>
<p:tagLst xmlns:p="http://schemas.openxmlformats.org/presentationml/2006/main">
  <p:tag name="AS_UNIQUEID" val="693"/>
</p:tagLst>
</file>

<file path=ppt/tags/tag89.xml><?xml version="1.0" encoding="utf-8"?>
<p:tagLst xmlns:p="http://schemas.openxmlformats.org/presentationml/2006/main">
  <p:tag name="AS_UNIQUEID" val="694"/>
</p:tagLst>
</file>

<file path=ppt/tags/tag90.xml><?xml version="1.0" encoding="utf-8"?>
<p:tagLst xmlns:p="http://schemas.openxmlformats.org/presentationml/2006/main">
  <p:tag name="AS_UNIQUEID" val="695"/>
</p:tagLst>
</file>

<file path=ppt/tags/tag91.xml><?xml version="1.0" encoding="utf-8"?>
<p:tagLst xmlns:p="http://schemas.openxmlformats.org/presentationml/2006/main">
  <p:tag name="AS_UNIQUEID" val="696"/>
</p:tagLst>
</file>

<file path=ppt/tags/tag92.xml><?xml version="1.0" encoding="utf-8"?>
<p:tagLst xmlns:p="http://schemas.openxmlformats.org/presentationml/2006/main">
  <p:tag name="AS_UNIQUEID" val="697"/>
</p:tagLst>
</file>

<file path=ppt/tags/tag93.xml><?xml version="1.0" encoding="utf-8"?>
<p:tagLst xmlns:p="http://schemas.openxmlformats.org/presentationml/2006/main">
  <p:tag name="AS_UNIQUEID" val="698"/>
</p:tagLst>
</file>

<file path=ppt/tags/tag94.xml><?xml version="1.0" encoding="utf-8"?>
<p:tagLst xmlns:p="http://schemas.openxmlformats.org/presentationml/2006/main">
  <p:tag name="AS_UNIQUEID" val="699"/>
</p:tagLst>
</file>

<file path=ppt/tags/tag95.xml><?xml version="1.0" encoding="utf-8"?>
<p:tagLst xmlns:p="http://schemas.openxmlformats.org/presentationml/2006/main">
  <p:tag name="AS_UNIQUEID" val="700"/>
</p:tagLst>
</file>

<file path=ppt/tags/tag96.xml><?xml version="1.0" encoding="utf-8"?>
<p:tagLst xmlns:p="http://schemas.openxmlformats.org/presentationml/2006/main">
  <p:tag name="AS_UNIQUEID" val="701"/>
</p:tagLst>
</file>

<file path=ppt/tags/tag97.xml><?xml version="1.0" encoding="utf-8"?>
<p:tagLst xmlns:p="http://schemas.openxmlformats.org/presentationml/2006/main">
  <p:tag name="AS_UNIQUEID" val="702"/>
</p:tagLst>
</file>

<file path=ppt/tags/tag98.xml><?xml version="1.0" encoding="utf-8"?>
<p:tagLst xmlns:p="http://schemas.openxmlformats.org/presentationml/2006/main">
  <p:tag name="AS_UNIQUEID" val="703"/>
</p:tagLst>
</file>

<file path=ppt/tags/tag99.xml><?xml version="1.0" encoding="utf-8"?>
<p:tagLst xmlns:p="http://schemas.openxmlformats.org/presentationml/2006/main">
  <p:tag name="AS_UNIQUEID" val="704"/>
</p:tagLst>
</file>

<file path=ppt/tags/tag100.xml><?xml version="1.0" encoding="utf-8"?>
<p:tagLst xmlns:p="http://schemas.openxmlformats.org/presentationml/2006/main">
  <p:tag name="AS_UNIQUEID" val="705"/>
</p:tagLst>
</file>

<file path=ppt/tags/tag101.xml><?xml version="1.0" encoding="utf-8"?>
<p:tagLst xmlns:p="http://schemas.openxmlformats.org/presentationml/2006/main">
  <p:tag name="AS_UNIQUEID" val="706"/>
</p:tagLst>
</file>

<file path=ppt/tags/tag102.xml><?xml version="1.0" encoding="utf-8"?>
<p:tagLst xmlns:p="http://schemas.openxmlformats.org/presentationml/2006/main">
  <p:tag name="AS_UNIQUEID" val="707"/>
</p:tagLst>
</file>

<file path=ppt/tags/tag103.xml><?xml version="1.0" encoding="utf-8"?>
<p:tagLst xmlns:p="http://schemas.openxmlformats.org/presentationml/2006/main">
  <p:tag name="AS_UNIQUEID" val="708"/>
</p:tagLst>
</file>

<file path=ppt/tags/tag104.xml><?xml version="1.0" encoding="utf-8"?>
<p:tagLst xmlns:p="http://schemas.openxmlformats.org/presentationml/2006/main">
  <p:tag name="AS_UNIQUEID" val="709"/>
</p:tagLst>
</file>

<file path=ppt/tags/tag105.xml><?xml version="1.0" encoding="utf-8"?>
<p:tagLst xmlns:p="http://schemas.openxmlformats.org/presentationml/2006/main">
  <p:tag name="AS_UNIQUEID" val="710"/>
</p:tagLst>
</file>

<file path=ppt/tags/tag106.xml><?xml version="1.0" encoding="utf-8"?>
<p:tagLst xmlns:p="http://schemas.openxmlformats.org/presentationml/2006/main">
  <p:tag name="AS_UNIQUEID" val="711"/>
</p:tagLst>
</file>

<file path=ppt/tags/tag107.xml><?xml version="1.0" encoding="utf-8"?>
<p:tagLst xmlns:p="http://schemas.openxmlformats.org/presentationml/2006/main">
  <p:tag name="AS_UNIQUEID" val="712"/>
</p:tagLst>
</file>

<file path=ppt/tags/tag108.xml><?xml version="1.0" encoding="utf-8"?>
<p:tagLst xmlns:p="http://schemas.openxmlformats.org/presentationml/2006/main">
  <p:tag name="AS_UNIQUEID" val="713"/>
</p:tagLst>
</file>

<file path=ppt/tags/tag109.xml><?xml version="1.0" encoding="utf-8"?>
<p:tagLst xmlns:p="http://schemas.openxmlformats.org/presentationml/2006/main">
  <p:tag name="AS_UNIQUEID" val="714"/>
</p:tagLst>
</file>

<file path=ppt/tags/tag110.xml><?xml version="1.0" encoding="utf-8"?>
<p:tagLst xmlns:p="http://schemas.openxmlformats.org/presentationml/2006/main">
  <p:tag name="AS_UNIQUEID" val="715"/>
</p:tagLst>
</file>

<file path=ppt/tags/tag111.xml><?xml version="1.0" encoding="utf-8"?>
<p:tagLst xmlns:p="http://schemas.openxmlformats.org/presentationml/2006/main">
  <p:tag name="AS_UNIQUEID" val="716"/>
</p:tagLst>
</file>

<file path=ppt/tags/tag112.xml><?xml version="1.0" encoding="utf-8"?>
<p:tagLst xmlns:p="http://schemas.openxmlformats.org/presentationml/2006/main">
  <p:tag name="AS_UNIQUEID" val="717"/>
</p:tagLst>
</file>

<file path=ppt/tags/tag113.xml><?xml version="1.0" encoding="utf-8"?>
<p:tagLst xmlns:p="http://schemas.openxmlformats.org/presentationml/2006/main">
  <p:tag name="AS_UNIQUEID" val="566"/>
</p:tagLst>
</file>

<file path=ppt/tags/tag114.xml><?xml version="1.0" encoding="utf-8"?>
<p:tagLst xmlns:p="http://schemas.openxmlformats.org/presentationml/2006/main">
  <p:tag name="AS_UNIQUEID" val="567"/>
</p:tagLst>
</file>

<file path=ppt/tags/tag115.xml><?xml version="1.0" encoding="utf-8"?>
<p:tagLst xmlns:p="http://schemas.openxmlformats.org/presentationml/2006/main">
  <p:tag name="AS_UNIQUEID" val="568"/>
</p:tagLst>
</file>

<file path=ppt/tags/tag116.xml><?xml version="1.0" encoding="utf-8"?>
<p:tagLst xmlns:p="http://schemas.openxmlformats.org/presentationml/2006/main">
  <p:tag name="AS_UNIQUEID" val="569"/>
</p:tagLst>
</file>

<file path=ppt/tags/tag117.xml><?xml version="1.0" encoding="utf-8"?>
<p:tagLst xmlns:p="http://schemas.openxmlformats.org/presentationml/2006/main">
  <p:tag name="AS_UNIQUEID" val="571"/>
</p:tagLst>
</file>

<file path=ppt/tags/tag118.xml><?xml version="1.0" encoding="utf-8"?>
<p:tagLst xmlns:p="http://schemas.openxmlformats.org/presentationml/2006/main">
  <p:tag name="AS_UNIQUEID" val="572"/>
</p:tagLst>
</file>

<file path=ppt/tags/tag119.xml><?xml version="1.0" encoding="utf-8"?>
<p:tagLst xmlns:p="http://schemas.openxmlformats.org/presentationml/2006/main">
  <p:tag name="AS_UNIQUEID" val="573"/>
</p:tagLst>
</file>

<file path=ppt/tags/tag120.xml><?xml version="1.0" encoding="utf-8"?>
<p:tagLst xmlns:p="http://schemas.openxmlformats.org/presentationml/2006/main">
  <p:tag name="AS_UNIQUEID" val="574"/>
</p:tagLst>
</file>

<file path=ppt/tags/tag121.xml><?xml version="1.0" encoding="utf-8"?>
<p:tagLst xmlns:p="http://schemas.openxmlformats.org/presentationml/2006/main">
  <p:tag name="AS_UNIQUEID" val="575"/>
</p:tagLst>
</file>

<file path=ppt/tags/tag122.xml><?xml version="1.0" encoding="utf-8"?>
<p:tagLst xmlns:p="http://schemas.openxmlformats.org/presentationml/2006/main">
  <p:tag name="AS_UNIQUEID" val="576"/>
</p:tagLst>
</file>

<file path=ppt/tags/tag123.xml><?xml version="1.0" encoding="utf-8"?>
<p:tagLst xmlns:p="http://schemas.openxmlformats.org/presentationml/2006/main">
  <p:tag name="AS_UNIQUEID" val="577"/>
</p:tagLst>
</file>

<file path=ppt/tags/tag124.xml><?xml version="1.0" encoding="utf-8"?>
<p:tagLst xmlns:p="http://schemas.openxmlformats.org/presentationml/2006/main">
  <p:tag name="AS_UNIQUEID" val="578"/>
</p:tagLst>
</file>

<file path=ppt/tags/tag125.xml><?xml version="1.0" encoding="utf-8"?>
<p:tagLst xmlns:p="http://schemas.openxmlformats.org/presentationml/2006/main">
  <p:tag name="AS_UNIQUEID" val="579"/>
</p:tagLst>
</file>

<file path=ppt/tags/tag126.xml><?xml version="1.0" encoding="utf-8"?>
<p:tagLst xmlns:p="http://schemas.openxmlformats.org/presentationml/2006/main">
  <p:tag name="AS_UNIQUEID" val="580"/>
</p:tagLst>
</file>

<file path=ppt/tags/tag127.xml><?xml version="1.0" encoding="utf-8"?>
<p:tagLst xmlns:p="http://schemas.openxmlformats.org/presentationml/2006/main">
  <p:tag name="AS_UNIQUEID" val="581"/>
</p:tagLst>
</file>

<file path=ppt/tags/tag128.xml><?xml version="1.0" encoding="utf-8"?>
<p:tagLst xmlns:p="http://schemas.openxmlformats.org/presentationml/2006/main">
  <p:tag name="AS_UNIQUEID" val="582"/>
</p:tagLst>
</file>

<file path=ppt/tags/tag129.xml><?xml version="1.0" encoding="utf-8"?>
<p:tagLst xmlns:p="http://schemas.openxmlformats.org/presentationml/2006/main">
  <p:tag name="AS_UNIQUEID" val="718"/>
</p:tagLst>
</file>

<file path=ppt/tags/tag130.xml><?xml version="1.0" encoding="utf-8"?>
<p:tagLst xmlns:p="http://schemas.openxmlformats.org/presentationml/2006/main">
  <p:tag name="AS_UNIQUEID" val="590"/>
</p:tagLst>
</file>

<file path=ppt/tags/tag131.xml><?xml version="1.0" encoding="utf-8"?>
<p:tagLst xmlns:p="http://schemas.openxmlformats.org/presentationml/2006/main">
  <p:tag name="AS_UNIQUEID" val="591"/>
</p:tagLst>
</file>

<file path=ppt/tags/tag132.xml><?xml version="1.0" encoding="utf-8"?>
<p:tagLst xmlns:p="http://schemas.openxmlformats.org/presentationml/2006/main">
  <p:tag name="AS_UNIQUEID" val="719"/>
</p:tagLst>
</file>

<file path=ppt/tags/tag133.xml><?xml version="1.0" encoding="utf-8"?>
<p:tagLst xmlns:p="http://schemas.openxmlformats.org/presentationml/2006/main">
  <p:tag name="AS_UNIQUEID" val="592"/>
</p:tagLst>
</file>

<file path=ppt/tags/tag134.xml><?xml version="1.0" encoding="utf-8"?>
<p:tagLst xmlns:p="http://schemas.openxmlformats.org/presentationml/2006/main">
  <p:tag name="AS_UNIQUEID" val="593"/>
</p:tagLst>
</file>

<file path=ppt/tags/tag135.xml><?xml version="1.0" encoding="utf-8"?>
<p:tagLst xmlns:p="http://schemas.openxmlformats.org/presentationml/2006/main">
  <p:tag name="AS_UNIQUEID" val="595"/>
</p:tagLst>
</file>

<file path=ppt/tags/tag136.xml><?xml version="1.0" encoding="utf-8"?>
<p:tagLst xmlns:p="http://schemas.openxmlformats.org/presentationml/2006/main">
  <p:tag name="AS_UNIQUEID" val="720"/>
</p:tagLst>
</file>

<file path=ppt/tags/tag137.xml><?xml version="1.0" encoding="utf-8"?>
<p:tagLst xmlns:p="http://schemas.openxmlformats.org/presentationml/2006/main">
  <p:tag name="AS_UNIQUEID" val="598"/>
</p:tagLst>
</file>

<file path=ppt/tags/tag138.xml><?xml version="1.0" encoding="utf-8"?>
<p:tagLst xmlns:p="http://schemas.openxmlformats.org/presentationml/2006/main">
  <p:tag name="AS_UNIQUEID" val="599"/>
</p:tagLst>
</file>

<file path=ppt/tags/tag139.xml><?xml version="1.0" encoding="utf-8"?>
<p:tagLst xmlns:p="http://schemas.openxmlformats.org/presentationml/2006/main">
  <p:tag name="AS_UNIQUEID" val="600"/>
</p:tagLst>
</file>

<file path=ppt/tags/tag140.xml><?xml version="1.0" encoding="utf-8"?>
<p:tagLst xmlns:p="http://schemas.openxmlformats.org/presentationml/2006/main">
  <p:tag name="AS_UNIQUEID" val="601"/>
</p:tagLst>
</file>

<file path=ppt/tags/tag141.xml><?xml version="1.0" encoding="utf-8"?>
<p:tagLst xmlns:p="http://schemas.openxmlformats.org/presentationml/2006/main">
  <p:tag name="AS_UNIQUEID" val="602"/>
</p:tagLst>
</file>

<file path=ppt/tags/tag142.xml><?xml version="1.0" encoding="utf-8"?>
<p:tagLst xmlns:p="http://schemas.openxmlformats.org/presentationml/2006/main">
  <p:tag name="AS_UNIQUEID" val="603"/>
</p:tagLst>
</file>

<file path=ppt/tags/tag143.xml><?xml version="1.0" encoding="utf-8"?>
<p:tagLst xmlns:p="http://schemas.openxmlformats.org/presentationml/2006/main">
  <p:tag name="AS_UNIQUEID" val="604"/>
</p:tagLst>
</file>

<file path=ppt/tags/tag144.xml><?xml version="1.0" encoding="utf-8"?>
<p:tagLst xmlns:p="http://schemas.openxmlformats.org/presentationml/2006/main">
  <p:tag name="AS_UNIQUEID" val="605"/>
</p:tagLst>
</file>

<file path=ppt/tags/tag145.xml><?xml version="1.0" encoding="utf-8"?>
<p:tagLst xmlns:p="http://schemas.openxmlformats.org/presentationml/2006/main">
  <p:tag name="AS_UNIQUEID" val="565"/>
</p:tagLst>
</file>

<file path=ppt/tags/tag146.xml><?xml version="1.0" encoding="utf-8"?>
<p:tagLst xmlns:p="http://schemas.openxmlformats.org/presentationml/2006/main">
  <p:tag name="AS_UNIQUEID" val="570"/>
</p:tagLst>
</file>

<file path=ppt/tags/tag147.xml><?xml version="1.0" encoding="utf-8"?>
<p:tagLst xmlns:p="http://schemas.openxmlformats.org/presentationml/2006/main">
  <p:tag name="AS_UNIQUEID" val="721"/>
</p:tagLst>
</file>

<file path=ppt/tags/tag148.xml><?xml version="1.0" encoding="utf-8"?>
<p:tagLst xmlns:p="http://schemas.openxmlformats.org/presentationml/2006/main">
  <p:tag name="AS_UNIQUEID" val="722"/>
</p:tagLst>
</file>

<file path=ppt/tags/tag149.xml><?xml version="1.0" encoding="utf-8"?>
<p:tagLst xmlns:p="http://schemas.openxmlformats.org/presentationml/2006/main">
  <p:tag name="AS_UNIQUEID" val="723"/>
</p:tagLst>
</file>

<file path=ppt/tags/tag150.xml><?xml version="1.0" encoding="utf-8"?>
<p:tagLst xmlns:p="http://schemas.openxmlformats.org/presentationml/2006/main">
  <p:tag name="AS_UNIQUEID" val="724"/>
</p:tagLst>
</file>

<file path=ppt/tags/tag151.xml><?xml version="1.0" encoding="utf-8"?>
<p:tagLst xmlns:p="http://schemas.openxmlformats.org/presentationml/2006/main">
  <p:tag name="AS_UNIQUEID" val="725"/>
</p:tagLst>
</file>

<file path=ppt/tags/tag152.xml><?xml version="1.0" encoding="utf-8"?>
<p:tagLst xmlns:p="http://schemas.openxmlformats.org/presentationml/2006/main">
  <p:tag name="AS_UNIQUEID" val="726"/>
</p:tagLst>
</file>

<file path=ppt/tags/tag153.xml><?xml version="1.0" encoding="utf-8"?>
<p:tagLst xmlns:p="http://schemas.openxmlformats.org/presentationml/2006/main">
  <p:tag name="AS_UNIQUEID" val="727"/>
</p:tagLst>
</file>

<file path=ppt/tags/tag154.xml><?xml version="1.0" encoding="utf-8"?>
<p:tagLst xmlns:p="http://schemas.openxmlformats.org/presentationml/2006/main">
  <p:tag name="AS_UNIQUEID" val="728"/>
</p:tagLst>
</file>

<file path=ppt/tags/tag155.xml><?xml version="1.0" encoding="utf-8"?>
<p:tagLst xmlns:p="http://schemas.openxmlformats.org/presentationml/2006/main">
  <p:tag name="AS_UNIQUEID" val="729"/>
</p:tagLst>
</file>

<file path=ppt/tags/tag156.xml><?xml version="1.0" encoding="utf-8"?>
<p:tagLst xmlns:p="http://schemas.openxmlformats.org/presentationml/2006/main">
  <p:tag name="AS_UNIQUEID" val="730"/>
</p:tagLst>
</file>

<file path=ppt/tags/tag157.xml><?xml version="1.0" encoding="utf-8"?>
<p:tagLst xmlns:p="http://schemas.openxmlformats.org/presentationml/2006/main">
  <p:tag name="AS_UNIQUEID" val="731"/>
</p:tagLst>
</file>

<file path=ppt/tags/tag158.xml><?xml version="1.0" encoding="utf-8"?>
<p:tagLst xmlns:p="http://schemas.openxmlformats.org/presentationml/2006/main">
  <p:tag name="AS_UNIQUEID" val="732"/>
</p:tagLst>
</file>

<file path=ppt/tags/tag159.xml><?xml version="1.0" encoding="utf-8"?>
<p:tagLst xmlns:p="http://schemas.openxmlformats.org/presentationml/2006/main">
  <p:tag name="AS_UNIQUEID" val="733"/>
</p:tagLst>
</file>

<file path=ppt/tags/tag160.xml><?xml version="1.0" encoding="utf-8"?>
<p:tagLst xmlns:p="http://schemas.openxmlformats.org/presentationml/2006/main">
  <p:tag name="AS_UNIQUEID" val="734"/>
</p:tagLst>
</file>

<file path=ppt/tags/tag161.xml><?xml version="1.0" encoding="utf-8"?>
<p:tagLst xmlns:p="http://schemas.openxmlformats.org/presentationml/2006/main">
  <p:tag name="AS_UNIQUEID" val="735"/>
</p:tagLst>
</file>

<file path=ppt/tags/tag162.xml><?xml version="1.0" encoding="utf-8"?>
<p:tagLst xmlns:p="http://schemas.openxmlformats.org/presentationml/2006/main">
  <p:tag name="AS_UNIQUEID" val="736"/>
</p:tagLst>
</file>

<file path=ppt/tags/tag163.xml><?xml version="1.0" encoding="utf-8"?>
<p:tagLst xmlns:p="http://schemas.openxmlformats.org/presentationml/2006/main">
  <p:tag name="AS_UNIQUEID" val="737"/>
</p:tagLst>
</file>

<file path=ppt/tags/tag164.xml><?xml version="1.0" encoding="utf-8"?>
<p:tagLst xmlns:p="http://schemas.openxmlformats.org/presentationml/2006/main">
  <p:tag name="AS_UNIQUEID" val="738"/>
</p:tagLst>
</file>

<file path=ppt/tags/tag165.xml><?xml version="1.0" encoding="utf-8"?>
<p:tagLst xmlns:p="http://schemas.openxmlformats.org/presentationml/2006/main">
  <p:tag name="AS_UNIQUEID" val="739"/>
</p:tagLst>
</file>

<file path=ppt/tags/tag166.xml><?xml version="1.0" encoding="utf-8"?>
<p:tagLst xmlns:p="http://schemas.openxmlformats.org/presentationml/2006/main">
  <p:tag name="AS_UNIQUEID" val="740"/>
</p:tagLst>
</file>

<file path=ppt/tags/tag167.xml><?xml version="1.0" encoding="utf-8"?>
<p:tagLst xmlns:p="http://schemas.openxmlformats.org/presentationml/2006/main">
  <p:tag name="AS_UNIQUEID" val="741"/>
</p:tagLst>
</file>

<file path=ppt/tags/tag168.xml><?xml version="1.0" encoding="utf-8"?>
<p:tagLst xmlns:p="http://schemas.openxmlformats.org/presentationml/2006/main">
  <p:tag name="AS_UNIQUEID" val="742"/>
</p:tagLst>
</file>

<file path=ppt/tags/tag169.xml><?xml version="1.0" encoding="utf-8"?>
<p:tagLst xmlns:p="http://schemas.openxmlformats.org/presentationml/2006/main">
  <p:tag name="AS_UNIQUEID" val="743"/>
</p:tagLst>
</file>

<file path=ppt/tags/tag170.xml><?xml version="1.0" encoding="utf-8"?>
<p:tagLst xmlns:p="http://schemas.openxmlformats.org/presentationml/2006/main">
  <p:tag name="AS_UNIQUEID" val="744"/>
</p:tagLst>
</file>

<file path=ppt/tags/tag171.xml><?xml version="1.0" encoding="utf-8"?>
<p:tagLst xmlns:p="http://schemas.openxmlformats.org/presentationml/2006/main">
  <p:tag name="AS_UNIQUEID" val="745"/>
</p:tagLst>
</file>

<file path=ppt/tags/tag172.xml><?xml version="1.0" encoding="utf-8"?>
<p:tagLst xmlns:p="http://schemas.openxmlformats.org/presentationml/2006/main">
  <p:tag name="AS_UNIQUEID" val="746"/>
</p:tagLst>
</file>

<file path=ppt/tags/tag173.xml><?xml version="1.0" encoding="utf-8"?>
<p:tagLst xmlns:p="http://schemas.openxmlformats.org/presentationml/2006/main">
  <p:tag name="AS_UNIQUEID" val="747"/>
</p:tagLst>
</file>

<file path=ppt/tags/tag174.xml><?xml version="1.0" encoding="utf-8"?>
<p:tagLst xmlns:p="http://schemas.openxmlformats.org/presentationml/2006/main">
  <p:tag name="AS_UNIQUEID" val="748"/>
</p:tagLst>
</file>

<file path=ppt/tags/tag175.xml><?xml version="1.0" encoding="utf-8"?>
<p:tagLst xmlns:p="http://schemas.openxmlformats.org/presentationml/2006/main">
  <p:tag name="AS_UNIQUEID" val="749"/>
</p:tagLst>
</file>

<file path=ppt/tags/tag176.xml><?xml version="1.0" encoding="utf-8"?>
<p:tagLst xmlns:p="http://schemas.openxmlformats.org/presentationml/2006/main">
  <p:tag name="AS_UNIQUEID" val="750"/>
</p:tagLst>
</file>

<file path=ppt/tags/tag177.xml><?xml version="1.0" encoding="utf-8"?>
<p:tagLst xmlns:p="http://schemas.openxmlformats.org/presentationml/2006/main">
  <p:tag name="AS_UNIQUEID" val="751"/>
</p:tagLst>
</file>

<file path=ppt/tags/tag178.xml><?xml version="1.0" encoding="utf-8"?>
<p:tagLst xmlns:p="http://schemas.openxmlformats.org/presentationml/2006/main">
  <p:tag name="AS_UNIQUEID" val="752"/>
</p:tagLst>
</file>

<file path=ppt/tags/tag179.xml><?xml version="1.0" encoding="utf-8"?>
<p:tagLst xmlns:p="http://schemas.openxmlformats.org/presentationml/2006/main">
  <p:tag name="AS_UNIQUEID" val="753"/>
</p:tagLst>
</file>

<file path=ppt/tags/tag180.xml><?xml version="1.0" encoding="utf-8"?>
<p:tagLst xmlns:p="http://schemas.openxmlformats.org/presentationml/2006/main">
  <p:tag name="AS_UNIQUEID" val="754"/>
</p:tagLst>
</file>

<file path=ppt/tags/tag181.xml><?xml version="1.0" encoding="utf-8"?>
<p:tagLst xmlns:p="http://schemas.openxmlformats.org/presentationml/2006/main">
  <p:tag name="AS_UNIQUEID" val="755"/>
</p:tagLst>
</file>

<file path=ppt/tags/tag182.xml><?xml version="1.0" encoding="utf-8"?>
<p:tagLst xmlns:p="http://schemas.openxmlformats.org/presentationml/2006/main">
  <p:tag name="AS_UNIQUEID" val="756"/>
</p:tagLst>
</file>

<file path=ppt/tags/tag183.xml><?xml version="1.0" encoding="utf-8"?>
<p:tagLst xmlns:p="http://schemas.openxmlformats.org/presentationml/2006/main">
  <p:tag name="AS_UNIQUEID" val="757"/>
</p:tagLst>
</file>

<file path=ppt/tags/tag184.xml><?xml version="1.0" encoding="utf-8"?>
<p:tagLst xmlns:p="http://schemas.openxmlformats.org/presentationml/2006/main">
  <p:tag name="AS_UNIQUEID" val="758"/>
</p:tagLst>
</file>

<file path=ppt/tags/tag185.xml><?xml version="1.0" encoding="utf-8"?>
<p:tagLst xmlns:p="http://schemas.openxmlformats.org/presentationml/2006/main">
  <p:tag name="AS_UNIQUEID" val="759"/>
</p:tagLst>
</file>

<file path=ppt/tags/tag186.xml><?xml version="1.0" encoding="utf-8"?>
<p:tagLst xmlns:p="http://schemas.openxmlformats.org/presentationml/2006/main">
  <p:tag name="AS_UNIQUEID" val="760"/>
</p:tagLst>
</file>

<file path=ppt/tags/tag187.xml><?xml version="1.0" encoding="utf-8"?>
<p:tagLst xmlns:p="http://schemas.openxmlformats.org/presentationml/2006/main">
  <p:tag name="AS_UNIQUEID" val="761"/>
</p:tagLst>
</file>

<file path=ppt/tags/tag188.xml><?xml version="1.0" encoding="utf-8"?>
<p:tagLst xmlns:p="http://schemas.openxmlformats.org/presentationml/2006/main">
  <p:tag name="AS_UNIQUEID" val="762"/>
</p:tagLst>
</file>

<file path=ppt/tags/tag189.xml><?xml version="1.0" encoding="utf-8"?>
<p:tagLst xmlns:p="http://schemas.openxmlformats.org/presentationml/2006/main">
  <p:tag name="AS_UNIQUEID" val="763"/>
</p:tagLst>
</file>

<file path=ppt/tags/tag190.xml><?xml version="1.0" encoding="utf-8"?>
<p:tagLst xmlns:p="http://schemas.openxmlformats.org/presentationml/2006/main">
  <p:tag name="AS_UNIQUEID" val="764"/>
</p:tagLst>
</file>

<file path=ppt/tags/tag191.xml><?xml version="1.0" encoding="utf-8"?>
<p:tagLst xmlns:p="http://schemas.openxmlformats.org/presentationml/2006/main">
  <p:tag name="AS_UNIQUEID" val="765"/>
</p:tagLst>
</file>

<file path=ppt/tags/tag192.xml><?xml version="1.0" encoding="utf-8"?>
<p:tagLst xmlns:p="http://schemas.openxmlformats.org/presentationml/2006/main">
  <p:tag name="AS_UNIQUEID" val="766"/>
</p:tagLst>
</file>

<file path=ppt/tags/tag193.xml><?xml version="1.0" encoding="utf-8"?>
<p:tagLst xmlns:p="http://schemas.openxmlformats.org/presentationml/2006/main">
  <p:tag name="AS_UNIQUEID" val="767"/>
</p:tagLst>
</file>

<file path=ppt/tags/tag194.xml><?xml version="1.0" encoding="utf-8"?>
<p:tagLst xmlns:p="http://schemas.openxmlformats.org/presentationml/2006/main">
  <p:tag name="AS_UNIQUEID" val="768"/>
</p:tagLst>
</file>

<file path=ppt/tags/tag195.xml><?xml version="1.0" encoding="utf-8"?>
<p:tagLst xmlns:p="http://schemas.openxmlformats.org/presentationml/2006/main">
  <p:tag name="AS_UNIQUEID" val="769"/>
</p:tagLst>
</file>

<file path=ppt/tags/tag196.xml><?xml version="1.0" encoding="utf-8"?>
<p:tagLst xmlns:p="http://schemas.openxmlformats.org/presentationml/2006/main">
  <p:tag name="AS_UNIQUEID" val="770"/>
</p:tagLst>
</file>

<file path=ppt/tags/tag197.xml><?xml version="1.0" encoding="utf-8"?>
<p:tagLst xmlns:p="http://schemas.openxmlformats.org/presentationml/2006/main">
  <p:tag name="AS_UNIQUEID" val="771"/>
</p:tagLst>
</file>

<file path=ppt/tags/tag198.xml><?xml version="1.0" encoding="utf-8"?>
<p:tagLst xmlns:p="http://schemas.openxmlformats.org/presentationml/2006/main">
  <p:tag name="AS_UNIQUEID" val="772"/>
</p:tagLst>
</file>

<file path=ppt/tags/tag199.xml><?xml version="1.0" encoding="utf-8"?>
<p:tagLst xmlns:p="http://schemas.openxmlformats.org/presentationml/2006/main">
  <p:tag name="AS_UNIQUEID" val="773"/>
</p:tagLst>
</file>

<file path=ppt/tags/tag200.xml><?xml version="1.0" encoding="utf-8"?>
<p:tagLst xmlns:p="http://schemas.openxmlformats.org/presentationml/2006/main">
  <p:tag name="AS_UNIQUEID" val="774"/>
</p:tagLst>
</file>

<file path=ppt/tags/tag201.xml><?xml version="1.0" encoding="utf-8"?>
<p:tagLst xmlns:p="http://schemas.openxmlformats.org/presentationml/2006/main">
  <p:tag name="AS_UNIQUEID" val="775"/>
</p:tagLst>
</file>

<file path=ppt/tags/tag202.xml><?xml version="1.0" encoding="utf-8"?>
<p:tagLst xmlns:p="http://schemas.openxmlformats.org/presentationml/2006/main">
  <p:tag name="AS_UNIQUEID" val="776"/>
  <p:tag name="KSO_WM_UNIT_TABLE_BEAUTIFY" val="smartTable{5d841485-86bd-474f-8293-3216e199b857}"/>
  <p:tag name="TABLE_ENDDRAG_ORIGIN_RECT" val="438*393"/>
  <p:tag name="TABLE_ENDDRAG_RECT" val="16*83*438*393"/>
</p:tagLst>
</file>

<file path=ppt/tags/tag203.xml><?xml version="1.0" encoding="utf-8"?>
<p:tagLst xmlns:p="http://schemas.openxmlformats.org/presentationml/2006/main">
  <p:tag name="AS_UNIQUEID" val="777"/>
</p:tagLst>
</file>

<file path=ppt/tags/tag204.xml><?xml version="1.0" encoding="utf-8"?>
<p:tagLst xmlns:p="http://schemas.openxmlformats.org/presentationml/2006/main">
  <p:tag name="AS_UNIQUEID" val="778"/>
</p:tagLst>
</file>

<file path=ppt/tags/tag205.xml><?xml version="1.0" encoding="utf-8"?>
<p:tagLst xmlns:p="http://schemas.openxmlformats.org/presentationml/2006/main">
  <p:tag name="AS_UNIQUEID" val="779"/>
</p:tagLst>
</file>

<file path=ppt/tags/tag206.xml><?xml version="1.0" encoding="utf-8"?>
<p:tagLst xmlns:p="http://schemas.openxmlformats.org/presentationml/2006/main">
  <p:tag name="AS_UNIQUEID" val="780"/>
</p:tagLst>
</file>

<file path=ppt/tags/tag207.xml><?xml version="1.0" encoding="utf-8"?>
<p:tagLst xmlns:p="http://schemas.openxmlformats.org/presentationml/2006/main">
  <p:tag name="AS_UNIQUEID" val="781"/>
</p:tagLst>
</file>

<file path=ppt/tags/tag208.xml><?xml version="1.0" encoding="utf-8"?>
<p:tagLst xmlns:p="http://schemas.openxmlformats.org/presentationml/2006/main">
  <p:tag name="AS_UNIQUEID" val="782"/>
</p:tagLst>
</file>

<file path=ppt/tags/tag209.xml><?xml version="1.0" encoding="utf-8"?>
<p:tagLst xmlns:p="http://schemas.openxmlformats.org/presentationml/2006/main">
  <p:tag name="AS_UNIQUEID" val="783"/>
</p:tagLst>
</file>

<file path=ppt/tags/tag210.xml><?xml version="1.0" encoding="utf-8"?>
<p:tagLst xmlns:p="http://schemas.openxmlformats.org/presentationml/2006/main">
  <p:tag name="AS_UNIQUEID" val="784"/>
</p:tagLst>
</file>

<file path=ppt/tags/tag211.xml><?xml version="1.0" encoding="utf-8"?>
<p:tagLst xmlns:p="http://schemas.openxmlformats.org/presentationml/2006/main">
  <p:tag name="AS_UNIQUEID" val="785"/>
</p:tagLst>
</file>

<file path=ppt/tags/tag212.xml><?xml version="1.0" encoding="utf-8"?>
<p:tagLst xmlns:p="http://schemas.openxmlformats.org/presentationml/2006/main">
  <p:tag name="AS_UNIQUEID" val="786"/>
</p:tagLst>
</file>

<file path=ppt/tags/tag213.xml><?xml version="1.0" encoding="utf-8"?>
<p:tagLst xmlns:p="http://schemas.openxmlformats.org/presentationml/2006/main">
  <p:tag name="AS_UNIQUEID" val="787"/>
</p:tagLst>
</file>

<file path=ppt/tags/tag214.xml><?xml version="1.0" encoding="utf-8"?>
<p:tagLst xmlns:p="http://schemas.openxmlformats.org/presentationml/2006/main">
  <p:tag name="AS_UNIQUEID" val="788"/>
</p:tagLst>
</file>

<file path=ppt/tags/tag215.xml><?xml version="1.0" encoding="utf-8"?>
<p:tagLst xmlns:p="http://schemas.openxmlformats.org/presentationml/2006/main">
  <p:tag name="AS_UNIQUEID" val="789"/>
</p:tagLst>
</file>

<file path=ppt/tags/tag216.xml><?xml version="1.0" encoding="utf-8"?>
<p:tagLst xmlns:p="http://schemas.openxmlformats.org/presentationml/2006/main">
  <p:tag name="AS_UNIQUEID" val="790"/>
</p:tagLst>
</file>

<file path=ppt/tags/tag217.xml><?xml version="1.0" encoding="utf-8"?>
<p:tagLst xmlns:p="http://schemas.openxmlformats.org/presentationml/2006/main">
  <p:tag name="AS_UNIQUEID" val="791"/>
</p:tagLst>
</file>

<file path=ppt/tags/tag218.xml><?xml version="1.0" encoding="utf-8"?>
<p:tagLst xmlns:p="http://schemas.openxmlformats.org/presentationml/2006/main">
  <p:tag name="AS_UNIQUEID" val="792"/>
</p:tagLst>
</file>

<file path=ppt/tags/tag219.xml><?xml version="1.0" encoding="utf-8"?>
<p:tagLst xmlns:p="http://schemas.openxmlformats.org/presentationml/2006/main">
  <p:tag name="AS_UNIQUEID" val="793"/>
</p:tagLst>
</file>

<file path=ppt/tags/tag220.xml><?xml version="1.0" encoding="utf-8"?>
<p:tagLst xmlns:p="http://schemas.openxmlformats.org/presentationml/2006/main">
  <p:tag name="AS_UNIQUEID" val="794"/>
</p:tagLst>
</file>

<file path=ppt/tags/tag221.xml><?xml version="1.0" encoding="utf-8"?>
<p:tagLst xmlns:p="http://schemas.openxmlformats.org/presentationml/2006/main">
  <p:tag name="AS_UNIQUEID" val="795"/>
  <p:tag name="KSO_WM_UNIT_TABLE_BEAUTIFY" val="smartTable{5d841485-86bd-474f-8293-3216e199b857}"/>
  <p:tag name="TABLE_ENDDRAG_ORIGIN_RECT" val="438*393"/>
  <p:tag name="TABLE_ENDDRAG_RECT" val="16*83*438*393"/>
</p:tagLst>
</file>

<file path=ppt/tags/tag222.xml><?xml version="1.0" encoding="utf-8"?>
<p:tagLst xmlns:p="http://schemas.openxmlformats.org/presentationml/2006/main">
  <p:tag name="AS_UNIQUEID" val="796"/>
</p:tagLst>
</file>

<file path=ppt/tags/tag223.xml><?xml version="1.0" encoding="utf-8"?>
<p:tagLst xmlns:p="http://schemas.openxmlformats.org/presentationml/2006/main">
  <p:tag name="AS_UNIQUEID" val="797"/>
</p:tagLst>
</file>

<file path=ppt/tags/tag224.xml><?xml version="1.0" encoding="utf-8"?>
<p:tagLst xmlns:p="http://schemas.openxmlformats.org/presentationml/2006/main">
  <p:tag name="AS_UNIQUEID" val="798"/>
</p:tagLst>
</file>

<file path=ppt/tags/tag225.xml><?xml version="1.0" encoding="utf-8"?>
<p:tagLst xmlns:p="http://schemas.openxmlformats.org/presentationml/2006/main">
  <p:tag name="AS_UNIQUEID" val="799"/>
</p:tagLst>
</file>

<file path=ppt/tags/tag226.xml><?xml version="1.0" encoding="utf-8"?>
<p:tagLst xmlns:p="http://schemas.openxmlformats.org/presentationml/2006/main">
  <p:tag name="AS_UNIQUEID" val="800"/>
</p:tagLst>
</file>

<file path=ppt/tags/tag227.xml><?xml version="1.0" encoding="utf-8"?>
<p:tagLst xmlns:p="http://schemas.openxmlformats.org/presentationml/2006/main">
  <p:tag name="AS_UNIQUEID" val="801"/>
</p:tagLst>
</file>

<file path=ppt/tags/tag228.xml><?xml version="1.0" encoding="utf-8"?>
<p:tagLst xmlns:p="http://schemas.openxmlformats.org/presentationml/2006/main">
  <p:tag name="AS_UNIQUEID" val="802"/>
</p:tagLst>
</file>

<file path=ppt/tags/tag229.xml><?xml version="1.0" encoding="utf-8"?>
<p:tagLst xmlns:p="http://schemas.openxmlformats.org/presentationml/2006/main">
  <p:tag name="AS_UNIQUEID" val="803"/>
</p:tagLst>
</file>

<file path=ppt/tags/tag230.xml><?xml version="1.0" encoding="utf-8"?>
<p:tagLst xmlns:p="http://schemas.openxmlformats.org/presentationml/2006/main">
  <p:tag name="AS_UNIQUEID" val="804"/>
</p:tagLst>
</file>

<file path=ppt/tags/tag231.xml><?xml version="1.0" encoding="utf-8"?>
<p:tagLst xmlns:p="http://schemas.openxmlformats.org/presentationml/2006/main">
  <p:tag name="AS_UNIQUEID" val="805"/>
</p:tagLst>
</file>

<file path=ppt/tags/tag232.xml><?xml version="1.0" encoding="utf-8"?>
<p:tagLst xmlns:p="http://schemas.openxmlformats.org/presentationml/2006/main">
  <p:tag name="AS_UNIQUEID" val="806"/>
</p:tagLst>
</file>

<file path=ppt/tags/tag233.xml><?xml version="1.0" encoding="utf-8"?>
<p:tagLst xmlns:p="http://schemas.openxmlformats.org/presentationml/2006/main">
  <p:tag name="AS_UNIQUEID" val="807"/>
</p:tagLst>
</file>

<file path=ppt/tags/tag234.xml><?xml version="1.0" encoding="utf-8"?>
<p:tagLst xmlns:p="http://schemas.openxmlformats.org/presentationml/2006/main">
  <p:tag name="AS_UNIQUEID" val="808"/>
</p:tagLst>
</file>

<file path=ppt/tags/tag235.xml><?xml version="1.0" encoding="utf-8"?>
<p:tagLst xmlns:p="http://schemas.openxmlformats.org/presentationml/2006/main">
  <p:tag name="AS_UNIQUEID" val="809"/>
</p:tagLst>
</file>

<file path=ppt/tags/tag236.xml><?xml version="1.0" encoding="utf-8"?>
<p:tagLst xmlns:p="http://schemas.openxmlformats.org/presentationml/2006/main">
  <p:tag name="AS_UNIQUEID" val="810"/>
</p:tagLst>
</file>

<file path=ppt/tags/tag237.xml><?xml version="1.0" encoding="utf-8"?>
<p:tagLst xmlns:p="http://schemas.openxmlformats.org/presentationml/2006/main">
  <p:tag name="AS_UNIQUEID" val="811"/>
</p:tagLst>
</file>

<file path=ppt/tags/tag238.xml><?xml version="1.0" encoding="utf-8"?>
<p:tagLst xmlns:p="http://schemas.openxmlformats.org/presentationml/2006/main">
  <p:tag name="AS_UNIQUEID" val="812"/>
</p:tagLst>
</file>

<file path=ppt/tags/tag239.xml><?xml version="1.0" encoding="utf-8"?>
<p:tagLst xmlns:p="http://schemas.openxmlformats.org/presentationml/2006/main">
  <p:tag name="AS_UNIQUEID" val="813"/>
</p:tagLst>
</file>

<file path=ppt/tags/tag240.xml><?xml version="1.0" encoding="utf-8"?>
<p:tagLst xmlns:p="http://schemas.openxmlformats.org/presentationml/2006/main">
  <p:tag name="AS_UNIQUEID" val="814"/>
</p:tagLst>
</file>

<file path=ppt/tags/tag241.xml><?xml version="1.0" encoding="utf-8"?>
<p:tagLst xmlns:p="http://schemas.openxmlformats.org/presentationml/2006/main">
  <p:tag name="AS_UNIQUEID" val="815"/>
</p:tagLst>
</file>

<file path=ppt/tags/tag242.xml><?xml version="1.0" encoding="utf-8"?>
<p:tagLst xmlns:p="http://schemas.openxmlformats.org/presentationml/2006/main">
  <p:tag name="AS_UNIQUEID" val="816"/>
</p:tagLst>
</file>

<file path=ppt/tags/tag243.xml><?xml version="1.0" encoding="utf-8"?>
<p:tagLst xmlns:p="http://schemas.openxmlformats.org/presentationml/2006/main">
  <p:tag name="AS_UNIQUEID" val="817"/>
</p:tagLst>
</file>

<file path=ppt/tags/tag244.xml><?xml version="1.0" encoding="utf-8"?>
<p:tagLst xmlns:p="http://schemas.openxmlformats.org/presentationml/2006/main">
  <p:tag name="AS_UNIQUEID" val="818"/>
</p:tagLst>
</file>

<file path=ppt/tags/tag245.xml><?xml version="1.0" encoding="utf-8"?>
<p:tagLst xmlns:p="http://schemas.openxmlformats.org/presentationml/2006/main">
  <p:tag name="AS_UNIQUEID" val="819"/>
</p:tagLst>
</file>

<file path=ppt/tags/tag246.xml><?xml version="1.0" encoding="utf-8"?>
<p:tagLst xmlns:p="http://schemas.openxmlformats.org/presentationml/2006/main">
  <p:tag name="AS_UNIQUEID" val="820"/>
</p:tagLst>
</file>

<file path=ppt/tags/tag247.xml><?xml version="1.0" encoding="utf-8"?>
<p:tagLst xmlns:p="http://schemas.openxmlformats.org/presentationml/2006/main">
  <p:tag name="AS_UNIQUEID" val="821"/>
</p:tagLst>
</file>

<file path=ppt/tags/tag248.xml><?xml version="1.0" encoding="utf-8"?>
<p:tagLst xmlns:p="http://schemas.openxmlformats.org/presentationml/2006/main">
  <p:tag name="AS_UNIQUEID" val="822"/>
</p:tagLst>
</file>

<file path=ppt/tags/tag249.xml><?xml version="1.0" encoding="utf-8"?>
<p:tagLst xmlns:p="http://schemas.openxmlformats.org/presentationml/2006/main">
  <p:tag name="AS_UNIQUEID" val="823"/>
</p:tagLst>
</file>

<file path=ppt/tags/tag250.xml><?xml version="1.0" encoding="utf-8"?>
<p:tagLst xmlns:p="http://schemas.openxmlformats.org/presentationml/2006/main">
  <p:tag name="AS_UNIQUEID" val="824"/>
</p:tagLst>
</file>

<file path=ppt/tags/tag251.xml><?xml version="1.0" encoding="utf-8"?>
<p:tagLst xmlns:p="http://schemas.openxmlformats.org/presentationml/2006/main">
  <p:tag name="AS_UNIQUEID" val="825"/>
</p:tagLst>
</file>

<file path=ppt/tags/tag252.xml><?xml version="1.0" encoding="utf-8"?>
<p:tagLst xmlns:p="http://schemas.openxmlformats.org/presentationml/2006/main">
  <p:tag name="AS_UNIQUEID" val="826"/>
</p:tagLst>
</file>

<file path=ppt/tags/tag253.xml><?xml version="1.0" encoding="utf-8"?>
<p:tagLst xmlns:p="http://schemas.openxmlformats.org/presentationml/2006/main">
  <p:tag name="AS_UNIQUEID" val="827"/>
</p:tagLst>
</file>

<file path=ppt/tags/tag254.xml><?xml version="1.0" encoding="utf-8"?>
<p:tagLst xmlns:p="http://schemas.openxmlformats.org/presentationml/2006/main">
  <p:tag name="AS_UNIQUEID" val="828"/>
</p:tagLst>
</file>

<file path=ppt/tags/tag255.xml><?xml version="1.0" encoding="utf-8"?>
<p:tagLst xmlns:p="http://schemas.openxmlformats.org/presentationml/2006/main">
  <p:tag name="AS_UNIQUEID" val="829"/>
</p:tagLst>
</file>

<file path=ppt/tags/tag256.xml><?xml version="1.0" encoding="utf-8"?>
<p:tagLst xmlns:p="http://schemas.openxmlformats.org/presentationml/2006/main">
  <p:tag name="AS_UNIQUEID" val="830"/>
</p:tagLst>
</file>

<file path=ppt/tags/tag257.xml><?xml version="1.0" encoding="utf-8"?>
<p:tagLst xmlns:p="http://schemas.openxmlformats.org/presentationml/2006/main">
  <p:tag name="AS_UNIQUEID" val="831"/>
</p:tagLst>
</file>

<file path=ppt/tags/tag258.xml><?xml version="1.0" encoding="utf-8"?>
<p:tagLst xmlns:p="http://schemas.openxmlformats.org/presentationml/2006/main">
  <p:tag name="AS_UNIQUEID" val="832"/>
</p:tagLst>
</file>

<file path=ppt/tags/tag259.xml><?xml version="1.0" encoding="utf-8"?>
<p:tagLst xmlns:p="http://schemas.openxmlformats.org/presentationml/2006/main">
  <p:tag name="AS_UNIQUEID" val="833"/>
</p:tagLst>
</file>

<file path=ppt/tags/tag260.xml><?xml version="1.0" encoding="utf-8"?>
<p:tagLst xmlns:p="http://schemas.openxmlformats.org/presentationml/2006/main">
  <p:tag name="AS_UNIQUEID" val="834"/>
</p:tagLst>
</file>

<file path=ppt/tags/tag261.xml><?xml version="1.0" encoding="utf-8"?>
<p:tagLst xmlns:p="http://schemas.openxmlformats.org/presentationml/2006/main">
  <p:tag name="AS_UNIQUEID" val="835"/>
</p:tagLst>
</file>

<file path=ppt/tags/tag262.xml><?xml version="1.0" encoding="utf-8"?>
<p:tagLst xmlns:p="http://schemas.openxmlformats.org/presentationml/2006/main">
  <p:tag name="AS_UNIQUEID" val="836"/>
</p:tagLst>
</file>

<file path=ppt/tags/tag263.xml><?xml version="1.0" encoding="utf-8"?>
<p:tagLst xmlns:p="http://schemas.openxmlformats.org/presentationml/2006/main">
  <p:tag name="AS_UNIQUEID" val="837"/>
</p:tagLst>
</file>

<file path=ppt/tags/tag264.xml><?xml version="1.0" encoding="utf-8"?>
<p:tagLst xmlns:p="http://schemas.openxmlformats.org/presentationml/2006/main">
  <p:tag name="AS_UNIQUEID" val="838"/>
</p:tagLst>
</file>

<file path=ppt/tags/tag265.xml><?xml version="1.0" encoding="utf-8"?>
<p:tagLst xmlns:p="http://schemas.openxmlformats.org/presentationml/2006/main">
  <p:tag name="AS_UNIQUEID" val="839"/>
</p:tagLst>
</file>

<file path=ppt/tags/tag266.xml><?xml version="1.0" encoding="utf-8"?>
<p:tagLst xmlns:p="http://schemas.openxmlformats.org/presentationml/2006/main">
  <p:tag name="AS_UNIQUEID" val="840"/>
</p:tagLst>
</file>

<file path=ppt/tags/tag267.xml><?xml version="1.0" encoding="utf-8"?>
<p:tagLst xmlns:p="http://schemas.openxmlformats.org/presentationml/2006/main">
  <p:tag name="AS_UNIQUEID" val="841"/>
</p:tagLst>
</file>

<file path=ppt/tags/tag268.xml><?xml version="1.0" encoding="utf-8"?>
<p:tagLst xmlns:p="http://schemas.openxmlformats.org/presentationml/2006/main">
  <p:tag name="AS_UNIQUEID" val="842"/>
</p:tagLst>
</file>

<file path=ppt/tags/tag269.xml><?xml version="1.0" encoding="utf-8"?>
<p:tagLst xmlns:p="http://schemas.openxmlformats.org/presentationml/2006/main">
  <p:tag name="AS_UNIQUEID" val="843"/>
</p:tagLst>
</file>

<file path=ppt/tags/tag270.xml><?xml version="1.0" encoding="utf-8"?>
<p:tagLst xmlns:p="http://schemas.openxmlformats.org/presentationml/2006/main">
  <p:tag name="AS_UNIQUEID" val="844"/>
</p:tagLst>
</file>

<file path=ppt/tags/tag271.xml><?xml version="1.0" encoding="utf-8"?>
<p:tagLst xmlns:p="http://schemas.openxmlformats.org/presentationml/2006/main">
  <p:tag name="AS_UNIQUEID" val="845"/>
</p:tagLst>
</file>

<file path=ppt/tags/tag272.xml><?xml version="1.0" encoding="utf-8"?>
<p:tagLst xmlns:p="http://schemas.openxmlformats.org/presentationml/2006/main">
  <p:tag name="AS_UNIQUEID" val="846"/>
</p:tagLst>
</file>

<file path=ppt/tags/tag273.xml><?xml version="1.0" encoding="utf-8"?>
<p:tagLst xmlns:p="http://schemas.openxmlformats.org/presentationml/2006/main">
  <p:tag name="AS_UNIQUEID" val="847"/>
</p:tagLst>
</file>

<file path=ppt/tags/tag274.xml><?xml version="1.0" encoding="utf-8"?>
<p:tagLst xmlns:p="http://schemas.openxmlformats.org/presentationml/2006/main">
  <p:tag name="AS_UNIQUEID" val="848"/>
</p:tagLst>
</file>

<file path=ppt/tags/tag275.xml><?xml version="1.0" encoding="utf-8"?>
<p:tagLst xmlns:p="http://schemas.openxmlformats.org/presentationml/2006/main">
  <p:tag name="AS_UNIQUEID" val="849"/>
</p:tagLst>
</file>

<file path=ppt/tags/tag276.xml><?xml version="1.0" encoding="utf-8"?>
<p:tagLst xmlns:p="http://schemas.openxmlformats.org/presentationml/2006/main">
  <p:tag name="AS_UNIQUEID" val="850"/>
</p:tagLst>
</file>

<file path=ppt/tags/tag277.xml><?xml version="1.0" encoding="utf-8"?>
<p:tagLst xmlns:p="http://schemas.openxmlformats.org/presentationml/2006/main">
  <p:tag name="AS_UNIQUEID" val="851"/>
</p:tagLst>
</file>

<file path=ppt/tags/tag278.xml><?xml version="1.0" encoding="utf-8"?>
<p:tagLst xmlns:p="http://schemas.openxmlformats.org/presentationml/2006/main">
  <p:tag name="AS_UNIQUEID" val="852"/>
</p:tagLst>
</file>

<file path=ppt/tags/tag279.xml><?xml version="1.0" encoding="utf-8"?>
<p:tagLst xmlns:p="http://schemas.openxmlformats.org/presentationml/2006/main">
  <p:tag name="AS_UNIQUEID" val="853"/>
</p:tagLst>
</file>

<file path=ppt/tags/tag280.xml><?xml version="1.0" encoding="utf-8"?>
<p:tagLst xmlns:p="http://schemas.openxmlformats.org/presentationml/2006/main">
  <p:tag name="AS_UNIQUEID" val="854"/>
</p:tagLst>
</file>

<file path=ppt/tags/tag281.xml><?xml version="1.0" encoding="utf-8"?>
<p:tagLst xmlns:p="http://schemas.openxmlformats.org/presentationml/2006/main">
  <p:tag name="AS_UNIQUEID" val="855"/>
</p:tagLst>
</file>

<file path=ppt/tags/tag282.xml><?xml version="1.0" encoding="utf-8"?>
<p:tagLst xmlns:p="http://schemas.openxmlformats.org/presentationml/2006/main">
  <p:tag name="AS_UNIQUEID" val="856"/>
</p:tagLst>
</file>

<file path=ppt/tags/tag283.xml><?xml version="1.0" encoding="utf-8"?>
<p:tagLst xmlns:p="http://schemas.openxmlformats.org/presentationml/2006/main">
  <p:tag name="AS_UNIQUEID" val="857"/>
</p:tagLst>
</file>

<file path=ppt/tags/tag284.xml><?xml version="1.0" encoding="utf-8"?>
<p:tagLst xmlns:p="http://schemas.openxmlformats.org/presentationml/2006/main">
  <p:tag name="AS_UNIQUEID" val="858"/>
</p:tagLst>
</file>

<file path=ppt/tags/tag285.xml><?xml version="1.0" encoding="utf-8"?>
<p:tagLst xmlns:p="http://schemas.openxmlformats.org/presentationml/2006/main">
  <p:tag name="AS_UNIQUEID" val="859"/>
</p:tagLst>
</file>

<file path=ppt/tags/tag286.xml><?xml version="1.0" encoding="utf-8"?>
<p:tagLst xmlns:p="http://schemas.openxmlformats.org/presentationml/2006/main">
  <p:tag name="AS_UNIQUEID" val="860"/>
</p:tagLst>
</file>

<file path=ppt/tags/tag287.xml><?xml version="1.0" encoding="utf-8"?>
<p:tagLst xmlns:p="http://schemas.openxmlformats.org/presentationml/2006/main">
  <p:tag name="AS_UNIQUEID" val="861"/>
</p:tagLst>
</file>

<file path=ppt/tags/tag288.xml><?xml version="1.0" encoding="utf-8"?>
<p:tagLst xmlns:p="http://schemas.openxmlformats.org/presentationml/2006/main">
  <p:tag name="AS_UNIQUEID" val="862"/>
</p:tagLst>
</file>

<file path=ppt/tags/tag289.xml><?xml version="1.0" encoding="utf-8"?>
<p:tagLst xmlns:p="http://schemas.openxmlformats.org/presentationml/2006/main">
  <p:tag name="AS_UNIQUEID" val="863"/>
</p:tagLst>
</file>

<file path=ppt/tags/tag290.xml><?xml version="1.0" encoding="utf-8"?>
<p:tagLst xmlns:p="http://schemas.openxmlformats.org/presentationml/2006/main">
  <p:tag name="AS_UNIQUEID" val="864"/>
</p:tagLst>
</file>

<file path=ppt/tags/tag291.xml><?xml version="1.0" encoding="utf-8"?>
<p:tagLst xmlns:p="http://schemas.openxmlformats.org/presentationml/2006/main">
  <p:tag name="AS_UNIQUEID" val="865"/>
</p:tagLst>
</file>

<file path=ppt/tags/tag292.xml><?xml version="1.0" encoding="utf-8"?>
<p:tagLst xmlns:p="http://schemas.openxmlformats.org/presentationml/2006/main">
  <p:tag name="AS_UNIQUEID" val="866"/>
</p:tagLst>
</file>

<file path=ppt/tags/tag293.xml><?xml version="1.0" encoding="utf-8"?>
<p:tagLst xmlns:p="http://schemas.openxmlformats.org/presentationml/2006/main">
  <p:tag name="AS_UNIQUEID" val="867"/>
</p:tagLst>
</file>

<file path=ppt/tags/tag294.xml><?xml version="1.0" encoding="utf-8"?>
<p:tagLst xmlns:p="http://schemas.openxmlformats.org/presentationml/2006/main">
  <p:tag name="AS_UNIQUEID" val="868"/>
</p:tagLst>
</file>

<file path=ppt/tags/tag295.xml><?xml version="1.0" encoding="utf-8"?>
<p:tagLst xmlns:p="http://schemas.openxmlformats.org/presentationml/2006/main">
  <p:tag name="AS_UNIQUEID" val="869"/>
</p:tagLst>
</file>

<file path=ppt/tags/tag296.xml><?xml version="1.0" encoding="utf-8"?>
<p:tagLst xmlns:p="http://schemas.openxmlformats.org/presentationml/2006/main">
  <p:tag name="AS_UNIQUEID" val="870"/>
</p:tagLst>
</file>

<file path=ppt/tags/tag297.xml><?xml version="1.0" encoding="utf-8"?>
<p:tagLst xmlns:p="http://schemas.openxmlformats.org/presentationml/2006/main">
  <p:tag name="AS_UNIQUEID" val="871"/>
</p:tagLst>
</file>

<file path=ppt/tags/tag298.xml><?xml version="1.0" encoding="utf-8"?>
<p:tagLst xmlns:p="http://schemas.openxmlformats.org/presentationml/2006/main">
  <p:tag name="AS_UNIQUEID" val="872"/>
</p:tagLst>
</file>

<file path=ppt/tags/tag299.xml><?xml version="1.0" encoding="utf-8"?>
<p:tagLst xmlns:p="http://schemas.openxmlformats.org/presentationml/2006/main">
  <p:tag name="AS_UNIQUEID" val="873"/>
</p:tagLst>
</file>

<file path=ppt/tags/tag300.xml><?xml version="1.0" encoding="utf-8"?>
<p:tagLst xmlns:p="http://schemas.openxmlformats.org/presentationml/2006/main">
  <p:tag name="AS_UNIQUEID" val="874"/>
</p:tagLst>
</file>

<file path=ppt/tags/tag301.xml><?xml version="1.0" encoding="utf-8"?>
<p:tagLst xmlns:p="http://schemas.openxmlformats.org/presentationml/2006/main">
  <p:tag name="AS_UNIQUEID" val="875"/>
</p:tagLst>
</file>

<file path=ppt/tags/tag302.xml><?xml version="1.0" encoding="utf-8"?>
<p:tagLst xmlns:p="http://schemas.openxmlformats.org/presentationml/2006/main">
  <p:tag name="AS_UNIQUEID" val="876"/>
</p:tagLst>
</file>

<file path=ppt/tags/tag303.xml><?xml version="1.0" encoding="utf-8"?>
<p:tagLst xmlns:p="http://schemas.openxmlformats.org/presentationml/2006/main">
  <p:tag name="AS_UNIQUEID" val="877"/>
</p:tagLst>
</file>

<file path=ppt/tags/tag304.xml><?xml version="1.0" encoding="utf-8"?>
<p:tagLst xmlns:p="http://schemas.openxmlformats.org/presentationml/2006/main">
  <p:tag name="AS_UNIQUEID" val="878"/>
</p:tagLst>
</file>

<file path=ppt/tags/tag305.xml><?xml version="1.0" encoding="utf-8"?>
<p:tagLst xmlns:p="http://schemas.openxmlformats.org/presentationml/2006/main">
  <p:tag name="AS_UNIQUEID" val="879"/>
</p:tagLst>
</file>

<file path=ppt/tags/tag306.xml><?xml version="1.0" encoding="utf-8"?>
<p:tagLst xmlns:p="http://schemas.openxmlformats.org/presentationml/2006/main">
  <p:tag name="AS_UNIQUEID" val="880"/>
</p:tagLst>
</file>

<file path=ppt/tags/tag307.xml><?xml version="1.0" encoding="utf-8"?>
<p:tagLst xmlns:p="http://schemas.openxmlformats.org/presentationml/2006/main">
  <p:tag name="AS_UNIQUEID" val="881"/>
</p:tagLst>
</file>

<file path=ppt/tags/tag308.xml><?xml version="1.0" encoding="utf-8"?>
<p:tagLst xmlns:p="http://schemas.openxmlformats.org/presentationml/2006/main">
  <p:tag name="AS_UNIQUEID" val="882"/>
</p:tagLst>
</file>

<file path=ppt/tags/tag309.xml><?xml version="1.0" encoding="utf-8"?>
<p:tagLst xmlns:p="http://schemas.openxmlformats.org/presentationml/2006/main">
  <p:tag name="AS_UNIQUEID" val="883"/>
</p:tagLst>
</file>

<file path=ppt/tags/tag310.xml><?xml version="1.0" encoding="utf-8"?>
<p:tagLst xmlns:p="http://schemas.openxmlformats.org/presentationml/2006/main">
  <p:tag name="AS_UNIQUEID" val="884"/>
</p:tagLst>
</file>

<file path=ppt/tags/tag311.xml><?xml version="1.0" encoding="utf-8"?>
<p:tagLst xmlns:p="http://schemas.openxmlformats.org/presentationml/2006/main">
  <p:tag name="AS_UNIQUEID" val="885"/>
</p:tagLst>
</file>

<file path=ppt/tags/tag312.xml><?xml version="1.0" encoding="utf-8"?>
<p:tagLst xmlns:p="http://schemas.openxmlformats.org/presentationml/2006/main">
  <p:tag name="AS_UNIQUEID" val="886"/>
</p:tagLst>
</file>

<file path=ppt/tags/tag313.xml><?xml version="1.0" encoding="utf-8"?>
<p:tagLst xmlns:p="http://schemas.openxmlformats.org/presentationml/2006/main">
  <p:tag name="AS_UNIQUEID" val="887"/>
</p:tagLst>
</file>

<file path=ppt/tags/tag314.xml><?xml version="1.0" encoding="utf-8"?>
<p:tagLst xmlns:p="http://schemas.openxmlformats.org/presentationml/2006/main">
  <p:tag name="AS_UNIQUEID" val="888"/>
</p:tagLst>
</file>

<file path=ppt/tags/tag315.xml><?xml version="1.0" encoding="utf-8"?>
<p:tagLst xmlns:p="http://schemas.openxmlformats.org/presentationml/2006/main">
  <p:tag name="AS_UNIQUEID" val="889"/>
</p:tagLst>
</file>

<file path=ppt/tags/tag316.xml><?xml version="1.0" encoding="utf-8"?>
<p:tagLst xmlns:p="http://schemas.openxmlformats.org/presentationml/2006/main">
  <p:tag name="AS_UNIQUEID" val="890"/>
</p:tagLst>
</file>

<file path=ppt/tags/tag317.xml><?xml version="1.0" encoding="utf-8"?>
<p:tagLst xmlns:p="http://schemas.openxmlformats.org/presentationml/2006/main">
  <p:tag name="AS_UNIQUEID" val="891"/>
</p:tagLst>
</file>

<file path=ppt/tags/tag318.xml><?xml version="1.0" encoding="utf-8"?>
<p:tagLst xmlns:p="http://schemas.openxmlformats.org/presentationml/2006/main">
  <p:tag name="AS_UNIQUEID" val="892"/>
</p:tagLst>
</file>

<file path=ppt/tags/tag319.xml><?xml version="1.0" encoding="utf-8"?>
<p:tagLst xmlns:p="http://schemas.openxmlformats.org/presentationml/2006/main">
  <p:tag name="AS_UNIQUEID" val="893"/>
</p:tagLst>
</file>

<file path=ppt/tags/tag320.xml><?xml version="1.0" encoding="utf-8"?>
<p:tagLst xmlns:p="http://schemas.openxmlformats.org/presentationml/2006/main">
  <p:tag name="AS_UNIQUEID" val="894"/>
</p:tagLst>
</file>

<file path=ppt/tags/tag321.xml><?xml version="1.0" encoding="utf-8"?>
<p:tagLst xmlns:p="http://schemas.openxmlformats.org/presentationml/2006/main">
  <p:tag name="AS_UNIQUEID" val="895"/>
</p:tagLst>
</file>

<file path=ppt/tags/tag322.xml><?xml version="1.0" encoding="utf-8"?>
<p:tagLst xmlns:p="http://schemas.openxmlformats.org/presentationml/2006/main">
  <p:tag name="AS_UNIQUEID" val="896"/>
</p:tagLst>
</file>

<file path=ppt/tags/tag323.xml><?xml version="1.0" encoding="utf-8"?>
<p:tagLst xmlns:p="http://schemas.openxmlformats.org/presentationml/2006/main">
  <p:tag name="AS_UNIQUEID" val="897"/>
</p:tagLst>
</file>

<file path=ppt/tags/tag324.xml><?xml version="1.0" encoding="utf-8"?>
<p:tagLst xmlns:p="http://schemas.openxmlformats.org/presentationml/2006/main">
  <p:tag name="AS_UNIQUEID" val="898"/>
</p:tagLst>
</file>

<file path=ppt/tags/tag325.xml><?xml version="1.0" encoding="utf-8"?>
<p:tagLst xmlns:p="http://schemas.openxmlformats.org/presentationml/2006/main">
  <p:tag name="AS_UNIQUEID" val="899"/>
</p:tagLst>
</file>

<file path=ppt/tags/tag326.xml><?xml version="1.0" encoding="utf-8"?>
<p:tagLst xmlns:p="http://schemas.openxmlformats.org/presentationml/2006/main">
  <p:tag name="AS_UNIQUEID" val="900"/>
</p:tagLst>
</file>

<file path=ppt/tags/tag327.xml><?xml version="1.0" encoding="utf-8"?>
<p:tagLst xmlns:p="http://schemas.openxmlformats.org/presentationml/2006/main">
  <p:tag name="AS_UNIQUEID" val="901"/>
</p:tagLst>
</file>

<file path=ppt/tags/tag328.xml><?xml version="1.0" encoding="utf-8"?>
<p:tagLst xmlns:p="http://schemas.openxmlformats.org/presentationml/2006/main">
  <p:tag name="AS_UNIQUEID" val="902"/>
</p:tagLst>
</file>

<file path=ppt/tags/tag329.xml><?xml version="1.0" encoding="utf-8"?>
<p:tagLst xmlns:p="http://schemas.openxmlformats.org/presentationml/2006/main">
  <p:tag name="AS_UNIQUEID" val="903"/>
</p:tagLst>
</file>

<file path=ppt/tags/tag330.xml><?xml version="1.0" encoding="utf-8"?>
<p:tagLst xmlns:p="http://schemas.openxmlformats.org/presentationml/2006/main">
  <p:tag name="AS_UNIQUEID" val="904"/>
</p:tagLst>
</file>

<file path=ppt/tags/tag331.xml><?xml version="1.0" encoding="utf-8"?>
<p:tagLst xmlns:p="http://schemas.openxmlformats.org/presentationml/2006/main">
  <p:tag name="AS_UNIQUEID" val="905"/>
</p:tagLst>
</file>

<file path=ppt/tags/tag332.xml><?xml version="1.0" encoding="utf-8"?>
<p:tagLst xmlns:p="http://schemas.openxmlformats.org/presentationml/2006/main">
  <p:tag name="AS_UNIQUEID" val="906"/>
</p:tagLst>
</file>

<file path=ppt/tags/tag333.xml><?xml version="1.0" encoding="utf-8"?>
<p:tagLst xmlns:p="http://schemas.openxmlformats.org/presentationml/2006/main">
  <p:tag name="AS_UNIQUEID" val="907"/>
</p:tagLst>
</file>

<file path=ppt/tags/tag334.xml><?xml version="1.0" encoding="utf-8"?>
<p:tagLst xmlns:p="http://schemas.openxmlformats.org/presentationml/2006/main">
  <p:tag name="AS_UNIQUEID" val="908"/>
</p:tagLst>
</file>

<file path=ppt/tags/tag335.xml><?xml version="1.0" encoding="utf-8"?>
<p:tagLst xmlns:p="http://schemas.openxmlformats.org/presentationml/2006/main">
  <p:tag name="AS_UNIQUEID" val="909"/>
</p:tagLst>
</file>

<file path=ppt/tags/tag336.xml><?xml version="1.0" encoding="utf-8"?>
<p:tagLst xmlns:p="http://schemas.openxmlformats.org/presentationml/2006/main">
  <p:tag name="AS_UNIQUEID" val="910"/>
</p:tagLst>
</file>

<file path=ppt/tags/tag337.xml><?xml version="1.0" encoding="utf-8"?>
<p:tagLst xmlns:p="http://schemas.openxmlformats.org/presentationml/2006/main">
  <p:tag name="AS_UNIQUEID" val="911"/>
</p:tagLst>
</file>

<file path=ppt/tags/tag338.xml><?xml version="1.0" encoding="utf-8"?>
<p:tagLst xmlns:p="http://schemas.openxmlformats.org/presentationml/2006/main">
  <p:tag name="AS_UNIQUEID" val="912"/>
</p:tagLst>
</file>

<file path=ppt/tags/tag339.xml><?xml version="1.0" encoding="utf-8"?>
<p:tagLst xmlns:p="http://schemas.openxmlformats.org/presentationml/2006/main">
  <p:tag name="AS_UNIQUEID" val="913"/>
</p:tagLst>
</file>

<file path=ppt/tags/tag340.xml><?xml version="1.0" encoding="utf-8"?>
<p:tagLst xmlns:p="http://schemas.openxmlformats.org/presentationml/2006/main">
  <p:tag name="AS_UNIQUEID" val="914"/>
</p:tagLst>
</file>

<file path=ppt/tags/tag341.xml><?xml version="1.0" encoding="utf-8"?>
<p:tagLst xmlns:p="http://schemas.openxmlformats.org/presentationml/2006/main">
  <p:tag name="AS_UNIQUEID" val="915"/>
</p:tagLst>
</file>

<file path=ppt/tags/tag342.xml><?xml version="1.0" encoding="utf-8"?>
<p:tagLst xmlns:p="http://schemas.openxmlformats.org/presentationml/2006/main">
  <p:tag name="AS_UNIQUEID" val="916"/>
</p:tagLst>
</file>

<file path=ppt/tags/tag343.xml><?xml version="1.0" encoding="utf-8"?>
<p:tagLst xmlns:p="http://schemas.openxmlformats.org/presentationml/2006/main">
  <p:tag name="AS_UNIQUEID" val="917"/>
</p:tagLst>
</file>

<file path=ppt/tags/tag344.xml><?xml version="1.0" encoding="utf-8"?>
<p:tagLst xmlns:p="http://schemas.openxmlformats.org/presentationml/2006/main">
  <p:tag name="AS_UNIQUEID" val="918"/>
</p:tagLst>
</file>

<file path=ppt/tags/tag345.xml><?xml version="1.0" encoding="utf-8"?>
<p:tagLst xmlns:p="http://schemas.openxmlformats.org/presentationml/2006/main">
  <p:tag name="AS_UNIQUEID" val="919"/>
</p:tagLst>
</file>

<file path=ppt/tags/tag346.xml><?xml version="1.0" encoding="utf-8"?>
<p:tagLst xmlns:p="http://schemas.openxmlformats.org/presentationml/2006/main">
  <p:tag name="AS_UNIQUEID" val="920"/>
</p:tagLst>
</file>

<file path=ppt/tags/tag347.xml><?xml version="1.0" encoding="utf-8"?>
<p:tagLst xmlns:p="http://schemas.openxmlformats.org/presentationml/2006/main">
  <p:tag name="AS_UNIQUEID" val="921"/>
</p:tagLst>
</file>

<file path=ppt/tags/tag348.xml><?xml version="1.0" encoding="utf-8"?>
<p:tagLst xmlns:p="http://schemas.openxmlformats.org/presentationml/2006/main">
  <p:tag name="AS_UNIQUEID" val="922"/>
</p:tagLst>
</file>

<file path=ppt/tags/tag349.xml><?xml version="1.0" encoding="utf-8"?>
<p:tagLst xmlns:p="http://schemas.openxmlformats.org/presentationml/2006/main">
  <p:tag name="AS_UNIQUEID" val="923"/>
</p:tagLst>
</file>

<file path=ppt/tags/tag350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150</Paragraphs>
  <Slides>24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2020-10-29T17:19:29Z</cp:lastPrinted>
  <dcterms:created xsi:type="dcterms:W3CDTF">2020-10-29T17:19:29Z</dcterms:created>
  <dcterms:modified xsi:type="dcterms:W3CDTF">2020-10-29T09:19:32Z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