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vml" ContentType="application/vnd.openxmlformats-officedocument.vmlDrawing"/>
  <Default Extension="bin" ContentType="application/vnd.openxmlformats-officedocument.oleObject"/>
  <Default Extension="png" ContentType="image/png"/>
  <Default Extension="wdp" ContentType="image/vnd.ms-photo"/>
  <Default Extension="emf" ContentType="image/x-emf"/>
  <Default Extension="wmf" ContentType="image/x-wmf"/>
  <Override PartName="/docProps/app.xml" ContentType="application/vnd.openxmlformats-officedocument.extended-properties+xml"/>
  <Override PartName="/docProps/core.xml" ContentType="application/vnd.openxmlformats-package.core-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xml" ContentType="application/vnd.openxmlformats-officedocument.presentationml.slideLayout+xml"/>
  <Override PartName="/ppt/slideLayouts/slideLayout80.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10.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20.4-->
<p:presentation xmlns:r="http://schemas.openxmlformats.org/officeDocument/2006/relationships" xmlns:a="http://schemas.openxmlformats.org/drawingml/2006/main" xmlns:p="http://schemas.openxmlformats.org/presentationml/2006/main">
  <p:sldMasterIdLst>
    <p:sldMasterId id="2147483648" r:id="rId1"/>
    <p:sldMasterId id="2147483661" r:id="rId2"/>
    <p:sldMasterId id="2147483672" r:id="rId3"/>
    <p:sldMasterId id="2147483683" r:id="rId4"/>
    <p:sldMasterId id="2147483694" r:id="rId5"/>
    <p:sldMasterId id="2147483705" r:id="rId6"/>
    <p:sldMasterId id="2147483717" r:id="rId7"/>
    <p:sldMasterId id="2147483721" r:id="rId8"/>
  </p:sldMasterIdLst>
  <p:notesMasterIdLst>
    <p:notesMasterId r:id="rId9"/>
  </p:notesMasterIdLst>
  <p:handoutMasterIdLst>
    <p:handoutMasterId r:id="rId10"/>
  </p:handoutMasterIdLst>
  <p:sldIdLst>
    <p:sldId id="295" r:id="rId11"/>
    <p:sldId id="319" r:id="rId12"/>
    <p:sldId id="375" r:id="rId13"/>
    <p:sldId id="296" r:id="rId14"/>
    <p:sldId id="323" r:id="rId15"/>
    <p:sldId id="374" r:id="rId16"/>
    <p:sldId id="377" r:id="rId17"/>
    <p:sldId id="376" r:id="rId18"/>
    <p:sldId id="373" r:id="rId19"/>
    <p:sldId id="380" r:id="rId20"/>
    <p:sldId id="378" r:id="rId21"/>
    <p:sldId id="379" r:id="rId22"/>
    <p:sldId id="383" r:id="rId23"/>
    <p:sldId id="387" r:id="rId24"/>
    <p:sldId id="382" r:id="rId25"/>
    <p:sldId id="389" r:id="rId26"/>
    <p:sldId id="388" r:id="rId27"/>
    <p:sldId id="391" r:id="rId28"/>
    <p:sldId id="392" r:id="rId29"/>
    <p:sldId id="390" r:id="rId30"/>
    <p:sldId id="393" r:id="rId31"/>
    <p:sldId id="394" r:id="rId32"/>
    <p:sldId id="395" r:id="rId33"/>
    <p:sldId id="396" r:id="rId34"/>
    <p:sldId id="399" r:id="rId35"/>
    <p:sldId id="400" r:id="rId36"/>
    <p:sldId id="398" r:id="rId37"/>
    <p:sldId id="403" r:id="rId38"/>
    <p:sldId id="402" r:id="rId39"/>
    <p:sldId id="406" r:id="rId40"/>
    <p:sldId id="409" r:id="rId41"/>
    <p:sldId id="410" r:id="rId42"/>
    <p:sldId id="405" r:id="rId43"/>
    <p:sldId id="404" r:id="rId44"/>
    <p:sldId id="407" r:id="rId45"/>
    <p:sldId id="401" r:id="rId46"/>
    <p:sldId id="412" r:id="rId47"/>
    <p:sldId id="397" r:id="rId48"/>
    <p:sldId id="411" r:id="rId49"/>
    <p:sldId id="414" r:id="rId50"/>
    <p:sldId id="415" r:id="rId51"/>
    <p:sldId id="320" r:id="rId52"/>
    <p:sldId id="385" r:id="rId53"/>
  </p:sldIdLst>
  <p:sldSz cx="12192000" cy="6858000"/>
  <p:notesSz cx="6858000" cy="9144000"/>
  <p:custDataLst>
    <p:tags r:id="rId5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015" autoAdjust="0"/>
    <p:restoredTop sz="87410" autoAdjust="0"/>
  </p:normalViewPr>
  <p:slideViewPr>
    <p:cSldViewPr snapToGrid="0">
      <p:cViewPr varScale="1">
        <p:scale>
          <a:sx n="65" d="100"/>
          <a:sy n="65" d="100"/>
        </p:scale>
        <p:origin x="1020" y="78"/>
      </p:cViewPr>
      <p:guideLst>
        <p:guide orient="horz" pos="2160"/>
        <p:guide pos="3840"/>
      </p:guideLst>
    </p:cSldViewPr>
  </p:slideViewPr>
  <p:notesTextViewPr>
    <p:cViewPr>
      <p:scale>
        <a:sx n="3" d="2"/>
        <a:sy n="3" d="2"/>
      </p:scale>
      <p:origin x="0" y="0"/>
    </p:cViewPr>
  </p:notesTextViewPr>
  <p:notesViewPr>
    <p:cSldViewPr snapToGrid="0">
      <p:cViewPr varScale="1">
        <p:scale>
          <a:sx n="57" d="100"/>
          <a:sy n="57" d="100"/>
        </p:scale>
        <p:origin x="2832" y="66"/>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handoutMaster" Target="handoutMasters/handoutMaster1.xml" /><Relationship Id="rId11" Type="http://schemas.openxmlformats.org/officeDocument/2006/relationships/slide" Target="slides/slide1.xml" /><Relationship Id="rId12" Type="http://schemas.openxmlformats.org/officeDocument/2006/relationships/slide" Target="slides/slide2.xml" /><Relationship Id="rId13" Type="http://schemas.openxmlformats.org/officeDocument/2006/relationships/slide" Target="slides/slide3.xml" /><Relationship Id="rId14" Type="http://schemas.openxmlformats.org/officeDocument/2006/relationships/slide" Target="slides/slide4.xml" /><Relationship Id="rId15" Type="http://schemas.openxmlformats.org/officeDocument/2006/relationships/slide" Target="slides/slide5.xml" /><Relationship Id="rId16" Type="http://schemas.openxmlformats.org/officeDocument/2006/relationships/slide" Target="slides/slide6.xml" /><Relationship Id="rId17" Type="http://schemas.openxmlformats.org/officeDocument/2006/relationships/slide" Target="slides/slide7.xml" /><Relationship Id="rId18" Type="http://schemas.openxmlformats.org/officeDocument/2006/relationships/slide" Target="slides/slide8.xml" /><Relationship Id="rId19" Type="http://schemas.openxmlformats.org/officeDocument/2006/relationships/slide" Target="slides/slide9.xml" /><Relationship Id="rId2" Type="http://schemas.openxmlformats.org/officeDocument/2006/relationships/slideMaster" Target="slideMasters/slideMaster2.xml" /><Relationship Id="rId20" Type="http://schemas.openxmlformats.org/officeDocument/2006/relationships/slide" Target="slides/slide10.xml" /><Relationship Id="rId21" Type="http://schemas.openxmlformats.org/officeDocument/2006/relationships/slide" Target="slides/slide11.xml" /><Relationship Id="rId22" Type="http://schemas.openxmlformats.org/officeDocument/2006/relationships/slide" Target="slides/slide12.xml" /><Relationship Id="rId23" Type="http://schemas.openxmlformats.org/officeDocument/2006/relationships/slide" Target="slides/slide13.xml" /><Relationship Id="rId24" Type="http://schemas.openxmlformats.org/officeDocument/2006/relationships/slide" Target="slides/slide14.xml" /><Relationship Id="rId25" Type="http://schemas.openxmlformats.org/officeDocument/2006/relationships/slide" Target="slides/slide15.xml" /><Relationship Id="rId26" Type="http://schemas.openxmlformats.org/officeDocument/2006/relationships/slide" Target="slides/slide16.xml" /><Relationship Id="rId27" Type="http://schemas.openxmlformats.org/officeDocument/2006/relationships/slide" Target="slides/slide17.xml" /><Relationship Id="rId28" Type="http://schemas.openxmlformats.org/officeDocument/2006/relationships/slide" Target="slides/slide18.xml" /><Relationship Id="rId29" Type="http://schemas.openxmlformats.org/officeDocument/2006/relationships/slide" Target="slides/slide19.xml" /><Relationship Id="rId3" Type="http://schemas.openxmlformats.org/officeDocument/2006/relationships/slideMaster" Target="slideMasters/slideMaster3.xml" /><Relationship Id="rId30" Type="http://schemas.openxmlformats.org/officeDocument/2006/relationships/slide" Target="slides/slide20.xml" /><Relationship Id="rId31" Type="http://schemas.openxmlformats.org/officeDocument/2006/relationships/slide" Target="slides/slide21.xml" /><Relationship Id="rId32" Type="http://schemas.openxmlformats.org/officeDocument/2006/relationships/slide" Target="slides/slide22.xml" /><Relationship Id="rId33" Type="http://schemas.openxmlformats.org/officeDocument/2006/relationships/slide" Target="slides/slide23.xml" /><Relationship Id="rId34" Type="http://schemas.openxmlformats.org/officeDocument/2006/relationships/slide" Target="slides/slide24.xml" /><Relationship Id="rId35" Type="http://schemas.openxmlformats.org/officeDocument/2006/relationships/slide" Target="slides/slide25.xml" /><Relationship Id="rId36" Type="http://schemas.openxmlformats.org/officeDocument/2006/relationships/slide" Target="slides/slide26.xml" /><Relationship Id="rId37" Type="http://schemas.openxmlformats.org/officeDocument/2006/relationships/slide" Target="slides/slide27.xml" /><Relationship Id="rId38" Type="http://schemas.openxmlformats.org/officeDocument/2006/relationships/slide" Target="slides/slide28.xml" /><Relationship Id="rId39" Type="http://schemas.openxmlformats.org/officeDocument/2006/relationships/slide" Target="slides/slide29.xml" /><Relationship Id="rId4" Type="http://schemas.openxmlformats.org/officeDocument/2006/relationships/slideMaster" Target="slideMasters/slideMaster4.xml" /><Relationship Id="rId40" Type="http://schemas.openxmlformats.org/officeDocument/2006/relationships/slide" Target="slides/slide30.xml" /><Relationship Id="rId41" Type="http://schemas.openxmlformats.org/officeDocument/2006/relationships/slide" Target="slides/slide31.xml" /><Relationship Id="rId42" Type="http://schemas.openxmlformats.org/officeDocument/2006/relationships/slide" Target="slides/slide32.xml" /><Relationship Id="rId43" Type="http://schemas.openxmlformats.org/officeDocument/2006/relationships/slide" Target="slides/slide33.xml" /><Relationship Id="rId44" Type="http://schemas.openxmlformats.org/officeDocument/2006/relationships/slide" Target="slides/slide34.xml" /><Relationship Id="rId45" Type="http://schemas.openxmlformats.org/officeDocument/2006/relationships/slide" Target="slides/slide35.xml" /><Relationship Id="rId46" Type="http://schemas.openxmlformats.org/officeDocument/2006/relationships/slide" Target="slides/slide36.xml" /><Relationship Id="rId47" Type="http://schemas.openxmlformats.org/officeDocument/2006/relationships/slide" Target="slides/slide37.xml" /><Relationship Id="rId48" Type="http://schemas.openxmlformats.org/officeDocument/2006/relationships/slide" Target="slides/slide38.xml" /><Relationship Id="rId49" Type="http://schemas.openxmlformats.org/officeDocument/2006/relationships/slide" Target="slides/slide39.xml" /><Relationship Id="rId5" Type="http://schemas.openxmlformats.org/officeDocument/2006/relationships/slideMaster" Target="slideMasters/slideMaster5.xml" /><Relationship Id="rId50" Type="http://schemas.openxmlformats.org/officeDocument/2006/relationships/slide" Target="slides/slide40.xml" /><Relationship Id="rId51" Type="http://schemas.openxmlformats.org/officeDocument/2006/relationships/slide" Target="slides/slide41.xml" /><Relationship Id="rId52" Type="http://schemas.openxmlformats.org/officeDocument/2006/relationships/slide" Target="slides/slide42.xml" /><Relationship Id="rId53" Type="http://schemas.openxmlformats.org/officeDocument/2006/relationships/slide" Target="slides/slide43.xml" /><Relationship Id="rId54" Type="http://schemas.openxmlformats.org/officeDocument/2006/relationships/tags" Target="tags/tag83.xml" /><Relationship Id="rId55" Type="http://schemas.openxmlformats.org/officeDocument/2006/relationships/presProps" Target="presProps.xml" /><Relationship Id="rId56" Type="http://schemas.openxmlformats.org/officeDocument/2006/relationships/viewProps" Target="viewProps.xml" /><Relationship Id="rId57" Type="http://schemas.openxmlformats.org/officeDocument/2006/relationships/theme" Target="theme/theme1.xml" /><Relationship Id="rId58" Type="http://schemas.openxmlformats.org/officeDocument/2006/relationships/tableStyles" Target="tableStyles.xml" /><Relationship Id="rId6" Type="http://schemas.openxmlformats.org/officeDocument/2006/relationships/slideMaster" Target="slideMasters/slideMaster6.xml" /><Relationship Id="rId7" Type="http://schemas.openxmlformats.org/officeDocument/2006/relationships/slideMaster" Target="slideMasters/slideMaster7.xml" /><Relationship Id="rId8" Type="http://schemas.openxmlformats.org/officeDocument/2006/relationships/slideMaster" Target="slideMasters/slideMaster8.xml" /><Relationship Id="rId9" Type="http://schemas.openxmlformats.org/officeDocument/2006/relationships/notesMaster" Target="notesMasters/notesMaster1.xml" /></Relationships>
</file>

<file path=ppt/drawings/_rels/vmlDrawing1.vml.rels>&#65279;<?xml version="1.0" encoding="utf-8" standalone="yes"?><Relationships xmlns="http://schemas.openxmlformats.org/package/2006/relationships"><Relationship Id="rId1" Type="http://schemas.openxmlformats.org/officeDocument/2006/relationships/image" Target="../media/image28.wmf" /></Relationships>
</file>

<file path=ppt/handoutMasters/_rels/handoutMaster1.xml.rels>&#65279;<?xml version="1.0" encoding="utf-8" standalone="yes"?><Relationships xmlns="http://schemas.openxmlformats.org/package/2006/relationships"><Relationship Id="rId1" Type="http://schemas.openxmlformats.org/officeDocument/2006/relationships/theme" Target="../theme/theme10.xml" /></Relationships>
</file>

<file path=ppt/handoutMasters/handoutMaster1.xml><?xml version="1.0" encoding="utf-8"?>
<p:handout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anose="020b0503020204020204" charset="-122"/>
              <a:ea typeface="微软雅黑" panose="020b050302020402020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charset="-122"/>
                <a:ea typeface="微软雅黑"/>
              </a:rPr>
              <a:t/>
            </a:fld>
            <a:endParaRPr lang="zh-CN" altLang="en-US" smtClean="0">
              <a:latin typeface="微软雅黑" panose="020b0503020204020204" charset="-122"/>
              <a:ea typeface="微软雅黑" panose="020b050302020402020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charset="-122"/>
              <a:ea typeface="微软雅黑"/>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charset="-122"/>
                <a:ea typeface="微软雅黑"/>
              </a:rPr>
              <a:t/>
            </a:fld>
            <a:endParaRPr lang="zh-CN" altLang="en-US" smtClean="0">
              <a:latin typeface="微软雅黑" panose="020b0503020204020204" charset="-122"/>
              <a:ea typeface="微软雅黑"/>
            </a:endParaRPr>
          </a:p>
        </p:txBody>
      </p:sp>
    </p:spTree>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9.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charset="-122"/>
                <a:ea typeface="微软雅黑"/>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charset="-122"/>
                <a:ea typeface="微软雅黑"/>
              </a:defRPr>
            </a:lvl1pPr>
          </a:lstStyle>
          <a:p>
            <a:fld id="{1AC49D05-6128-4D0D-A32A-06A5E73B386C}"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charset="-122"/>
                <a:ea typeface="微软雅黑"/>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charset="-122"/>
                <a:ea typeface="微软雅黑"/>
              </a:defRPr>
            </a:lvl1pPr>
          </a:lstStyle>
          <a:p>
            <a:fld id="{5849F42C-2DAE-424C-A4B8-3140182C3E9F}"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charset="-122"/>
        <a:ea typeface="微软雅黑"/>
        <a:cs typeface="+mn-cs"/>
      </a:defRPr>
    </a:lvl1pPr>
    <a:lvl2pPr marL="457200" algn="l" defTabSz="914400" rtl="0" eaLnBrk="1" latinLnBrk="0" hangingPunct="1">
      <a:defRPr sz="1200" kern="1200">
        <a:solidFill>
          <a:schemeClr val="tx1"/>
        </a:solidFill>
        <a:latin typeface="微软雅黑" panose="020b0503020204020204" charset="-122"/>
        <a:ea typeface="微软雅黑"/>
        <a:cs typeface="+mn-cs"/>
      </a:defRPr>
    </a:lvl2pPr>
    <a:lvl3pPr marL="914400" algn="l" defTabSz="914400" rtl="0" eaLnBrk="1" latinLnBrk="0" hangingPunct="1">
      <a:defRPr sz="1200" kern="1200">
        <a:solidFill>
          <a:schemeClr val="tx1"/>
        </a:solidFill>
        <a:latin typeface="微软雅黑" panose="020b0503020204020204" charset="-122"/>
        <a:ea typeface="微软雅黑"/>
        <a:cs typeface="+mn-cs"/>
      </a:defRPr>
    </a:lvl3pPr>
    <a:lvl4pPr marL="1371600" algn="l" defTabSz="914400" rtl="0" eaLnBrk="1" latinLnBrk="0" hangingPunct="1">
      <a:defRPr sz="1200" kern="1200">
        <a:solidFill>
          <a:schemeClr val="tx1"/>
        </a:solidFill>
        <a:latin typeface="微软雅黑" panose="020b0503020204020204" charset="-122"/>
        <a:ea typeface="微软雅黑"/>
        <a:cs typeface="+mn-cs"/>
      </a:defRPr>
    </a:lvl4pPr>
    <a:lvl5pPr marL="1828800" algn="l" defTabSz="914400" rtl="0" eaLnBrk="1" latinLnBrk="0" hangingPunct="1">
      <a:defRPr sz="1200" kern="1200">
        <a:solidFill>
          <a:schemeClr val="tx1"/>
        </a:solidFill>
        <a:latin typeface="微软雅黑" panose="020b0503020204020204" charset="-122"/>
        <a:ea typeface="微软雅黑"/>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22.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23.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24.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36.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42.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7169" name="幻灯片图像占位符 1"/>
          <p:cNvSpPr>
            <a:spLocks noGrp="1" noRot="1" noChangeAspect="1"/>
          </p:cNvSpPr>
          <p:nvPr>
            <p:ph type="sldImg"/>
          </p:nvPr>
        </p:nvSpPr>
        <p:spPr bwMode="auto">
          <a:noFill/>
          <a:ln>
            <a:solidFill>
              <a:srgbClr val="000000"/>
            </a:solidFill>
            <a:miter lim="800000"/>
          </a:ln>
        </p:spPr>
      </p:sp>
      <p:sp>
        <p:nvSpPr>
          <p:cNvPr id="7170" name="备注占位符 2"/>
          <p:cNvSpPr>
            <a:spLocks noGrp="1"/>
          </p:cNvSpPr>
          <p:nvPr>
            <p:ph type="body" idx="1"/>
          </p:nvPr>
        </p:nvSpPr>
        <p:spPr bwMode="auto">
          <a:noFill/>
        </p:spPr>
        <p:txBody>
          <a:bodyPr wrap="square" numCol="1" anchor="t" anchorCtr="0" compatLnSpc="1"/>
          <a:lstStyle/>
          <a:p>
            <a:pPr>
              <a:spcBef>
                <a:spcPct val="0"/>
              </a:spcBef>
            </a:pPr>
            <a:endParaRPr lang="zh-CN" altLang="en-US"/>
          </a:p>
        </p:txBody>
      </p:sp>
      <p:sp>
        <p:nvSpPr>
          <p:cNvPr id="7171" name="灯片编号占位符 3"/>
          <p:cNvSpPr>
            <a:spLocks noGrp="1"/>
          </p:cNvSpPr>
          <p:nvPr>
            <p:ph type="sldNum" sz="quarter" idx="5"/>
          </p:nvPr>
        </p:nvSpPr>
        <p:spPr bwMode="auto">
          <a:noFill/>
          <a:ln>
            <a:miter lim="800000"/>
          </a:ln>
        </p:spPr>
        <p:txBody>
          <a:bodyPr wrap="square" numCol="1" anchorCtr="0" compatLnSpc="1"/>
          <a:lstStyle/>
          <a:p>
            <a:pPr fontAlgn="base">
              <a:spcBef>
                <a:spcPct val="0"/>
              </a:spcBef>
              <a:spcAft>
                <a:spcPct val="0"/>
              </a:spcAft>
            </a:pPr>
            <a:fld id="{0BDE5965-1E0C-4842-A9ED-C5D9959C6D00}" type="slidenum">
              <a:rPr lang="zh-CN" altLang="en-US">
                <a:solidFill>
                  <a:prstClr val="black"/>
                </a:solidFill>
              </a:rPr>
              <a:t>3</a:t>
            </a:fld>
            <a:endParaRPr lang="en-US" altLang="zh-CN">
              <a:solidFill>
                <a:prstClr val="black"/>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49F42C-2DAE-424C-A4B8-3140182C3E9F}" type="slidenum">
              <a:rPr lang="zh-CN" altLang="en-US" smtClean="0"/>
              <a:t>7</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49F42C-2DAE-424C-A4B8-3140182C3E9F}" type="slidenum">
              <a:rPr lang="zh-CN" altLang="en-US" smtClean="0"/>
              <a:t>11</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49F42C-2DAE-424C-A4B8-3140182C3E9F}" type="slidenum">
              <a:rPr lang="zh-CN" altLang="en-US" smtClean="0"/>
              <a:t>12</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49F42C-2DAE-424C-A4B8-3140182C3E9F}" type="slidenum">
              <a:rPr lang="zh-CN" altLang="en-US" smtClean="0"/>
              <a:t>14</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49F42C-2DAE-424C-A4B8-3140182C3E9F}" type="slidenum">
              <a:rPr lang="zh-CN" altLang="en-US" smtClean="0"/>
              <a:t>22</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49F42C-2DAE-424C-A4B8-3140182C3E9F}" type="slidenum">
              <a:rPr lang="zh-CN" altLang="en-US" smtClean="0"/>
              <a:t>23</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49F42C-2DAE-424C-A4B8-3140182C3E9F}" type="slidenum">
              <a:rPr lang="zh-CN" altLang="en-US" smtClean="0"/>
              <a:t>24</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49F42C-2DAE-424C-A4B8-3140182C3E9F}" type="slidenum">
              <a:rPr lang="zh-CN" altLang="en-US" smtClean="0"/>
              <a:t>36</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49F42C-2DAE-424C-A4B8-3140182C3E9F}" type="slidenum">
              <a:rPr lang="zh-CN" altLang="en-US" smtClean="0"/>
              <a:t>42</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6.xml" /><Relationship Id="rId2" Type="http://schemas.openxmlformats.org/officeDocument/2006/relationships/tags" Target="../tags/tag7.xml" /><Relationship Id="rId3" Type="http://schemas.openxmlformats.org/officeDocument/2006/relationships/tags" Target="../tags/tag8.xml" /><Relationship Id="rId4" Type="http://schemas.openxmlformats.org/officeDocument/2006/relationships/tags" Target="../tags/tag9.xml" /><Relationship Id="rId5" Type="http://schemas.openxmlformats.org/officeDocument/2006/relationships/tags" Target="../tags/tag10.xml" /><Relationship Id="rId6" Type="http://schemas.openxmlformats.org/officeDocument/2006/relationships/image" Target="../media/image1.jpeg" /><Relationship Id="rId7"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1.xml" /><Relationship Id="rId2" Type="http://schemas.openxmlformats.org/officeDocument/2006/relationships/tags" Target="../tags/tag12.xml" /><Relationship Id="rId3" Type="http://schemas.openxmlformats.org/officeDocument/2006/relationships/tags" Target="../tags/tag13.xml" /><Relationship Id="rId4" Type="http://schemas.openxmlformats.org/officeDocument/2006/relationships/tags" Target="../tags/tag14.xml" /><Relationship Id="rId5" Type="http://schemas.openxmlformats.org/officeDocument/2006/relationships/tags" Target="../tags/tag15.xml" /><Relationship Id="rId6"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6.xml" /><Relationship Id="rId2" Type="http://schemas.openxmlformats.org/officeDocument/2006/relationships/tags" Target="../tags/tag17.xml" /><Relationship Id="rId3" Type="http://schemas.openxmlformats.org/officeDocument/2006/relationships/tags" Target="../tags/tag18.xml" /><Relationship Id="rId4" Type="http://schemas.openxmlformats.org/officeDocument/2006/relationships/tags" Target="../tags/tag19.xml" /><Relationship Id="rId5" Type="http://schemas.openxmlformats.org/officeDocument/2006/relationships/tags" Target="../tags/tag20.xml" /><Relationship Id="rId6" Type="http://schemas.openxmlformats.org/officeDocument/2006/relationships/tags" Target="../tags/tag21.xml" /><Relationship Id="rId7"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22.xml" /><Relationship Id="rId2" Type="http://schemas.openxmlformats.org/officeDocument/2006/relationships/tags" Target="../tags/tag23.xml" /><Relationship Id="rId3" Type="http://schemas.openxmlformats.org/officeDocument/2006/relationships/tags" Target="../tags/tag24.xml" /><Relationship Id="rId4" Type="http://schemas.openxmlformats.org/officeDocument/2006/relationships/tags" Target="../tags/tag25.xml" /><Relationship Id="rId5" Type="http://schemas.openxmlformats.org/officeDocument/2006/relationships/tags" Target="../tags/tag26.xml" /><Relationship Id="rId6" Type="http://schemas.openxmlformats.org/officeDocument/2006/relationships/tags" Target="../tags/tag27.xml" /><Relationship Id="rId7" Type="http://schemas.openxmlformats.org/officeDocument/2006/relationships/tags" Target="../tags/tag28.xml" /><Relationship Id="rId8" Type="http://schemas.openxmlformats.org/officeDocument/2006/relationships/tags" Target="../tags/tag29.xml" /><Relationship Id="rId9"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30.xml" /><Relationship Id="rId2" Type="http://schemas.openxmlformats.org/officeDocument/2006/relationships/tags" Target="../tags/tag31.xml" /><Relationship Id="rId3" Type="http://schemas.openxmlformats.org/officeDocument/2006/relationships/tags" Target="../tags/tag32.xml" /><Relationship Id="rId4" Type="http://schemas.openxmlformats.org/officeDocument/2006/relationships/tags" Target="../tags/tag33.xml" /><Relationship Id="rId5"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34.xml" /><Relationship Id="rId2" Type="http://schemas.openxmlformats.org/officeDocument/2006/relationships/tags" Target="../tags/tag35.xml" /><Relationship Id="rId3" Type="http://schemas.openxmlformats.org/officeDocument/2006/relationships/tags" Target="../tags/tag36.xml" /><Relationship Id="rId4"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37.xml" /><Relationship Id="rId2" Type="http://schemas.openxmlformats.org/officeDocument/2006/relationships/tags" Target="../tags/tag38.xml" /><Relationship Id="rId3" Type="http://schemas.openxmlformats.org/officeDocument/2006/relationships/tags" Target="../tags/tag39.xml" /><Relationship Id="rId4" Type="http://schemas.openxmlformats.org/officeDocument/2006/relationships/tags" Target="../tags/tag40.xml" /><Relationship Id="rId5" Type="http://schemas.openxmlformats.org/officeDocument/2006/relationships/tags" Target="../tags/tag41.xml" /><Relationship Id="rId6" Type="http://schemas.openxmlformats.org/officeDocument/2006/relationships/tags" Target="../tags/tag42.xml" /><Relationship Id="rId7"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43.xml" /><Relationship Id="rId2" Type="http://schemas.openxmlformats.org/officeDocument/2006/relationships/tags" Target="../tags/tag44.xml" /><Relationship Id="rId3" Type="http://schemas.openxmlformats.org/officeDocument/2006/relationships/tags" Target="../tags/tag45.xml" /><Relationship Id="rId4" Type="http://schemas.openxmlformats.org/officeDocument/2006/relationships/tags" Target="../tags/tag46.xml" /><Relationship Id="rId5" Type="http://schemas.openxmlformats.org/officeDocument/2006/relationships/tags" Target="../tags/tag47.xml" /><Relationship Id="rId6"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48.xml" /><Relationship Id="rId2" Type="http://schemas.openxmlformats.org/officeDocument/2006/relationships/tags" Target="../tags/tag49.xml" /><Relationship Id="rId3" Type="http://schemas.openxmlformats.org/officeDocument/2006/relationships/tags" Target="../tags/tag50.xml" /><Relationship Id="rId4" Type="http://schemas.openxmlformats.org/officeDocument/2006/relationships/tags" Target="../tags/tag51.xml" /><Relationship Id="rId5"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52.xml" /><Relationship Id="rId2" Type="http://schemas.openxmlformats.org/officeDocument/2006/relationships/tags" Target="../tags/tag53.xml" /><Relationship Id="rId3" Type="http://schemas.openxmlformats.org/officeDocument/2006/relationships/tags" Target="../tags/tag54.xml" /><Relationship Id="rId4" Type="http://schemas.openxmlformats.org/officeDocument/2006/relationships/tags" Target="../tags/tag55.xml" /><Relationship Id="rId5"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tags" Target="../tags/tag56.xml" /><Relationship Id="rId2" Type="http://schemas.openxmlformats.org/officeDocument/2006/relationships/tags" Target="../tags/tag57.xml" /><Relationship Id="rId3" Type="http://schemas.openxmlformats.org/officeDocument/2006/relationships/tags" Target="../tags/tag58.xml" /><Relationship Id="rId4" Type="http://schemas.openxmlformats.org/officeDocument/2006/relationships/image" Target="../media/image1.jpeg" /><Relationship Id="rId5"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4.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5.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6.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7.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8.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9.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0.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1.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2.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3.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4.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5.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6.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7.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8.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9.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0.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1.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2.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3.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4.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5.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6.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7.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8.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9.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0.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1.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2.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3.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54.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55.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56.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57.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58.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59.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0.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1.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2.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3.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4.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65.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66.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67.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68.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69.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70.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71.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72.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73.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74.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75.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76.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77.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78.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79.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80.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hasCustomPrompt="1"/>
            <p:custDataLst>
              <p:tags r:id="rId1"/>
            </p:custDataLst>
          </p:nvPr>
        </p:nvSpPr>
        <p:spPr>
          <a:xfrm>
            <a:off x="669882" y="2588281"/>
            <a:ext cx="10852237" cy="899167"/>
          </a:xfrm>
        </p:spPr>
        <p:txBody>
          <a:bodyPr lIns="101600" tIns="38100" rIns="25400" bIns="38100" anchor="t" anchorCtr="0">
            <a:noAutofit/>
          </a:bodyPr>
          <a:lstStyle>
            <a:lvl1pPr algn="ctr">
              <a:defRPr sz="5400" b="0" spc="600">
                <a:effectLst>
                  <a:outerShdw blurRad="38100" dist="38100" dir="2700000" algn="tl">
                    <a:srgbClr val="000000">
                      <a:alpha val="43137"/>
                    </a:srgbClr>
                  </a:outerShdw>
                </a:effectLst>
              </a:defRPr>
            </a:lvl1pPr>
          </a:lstStyle>
          <a:p>
            <a:r>
              <a:rPr lang="zh-CN" altLang="en-US"/>
              <a:t>单击此处编辑标题</a:t>
            </a:r>
            <a:endParaRPr lang="zh-CN" altLang="en-US"/>
          </a:p>
        </p:txBody>
      </p:sp>
      <p:sp>
        <p:nvSpPr>
          <p:cNvPr id="3" name="副标题 2"/>
          <p:cNvSpPr>
            <a:spLocks noGrp="1"/>
          </p:cNvSpPr>
          <p:nvPr>
            <p:ph type="subTitle" idx="1" hasCustomPrompt="1"/>
            <p:custDataLst>
              <p:tags r:id="rId2"/>
            </p:custDataLst>
          </p:nvPr>
        </p:nvSpPr>
        <p:spPr>
          <a:xfrm>
            <a:off x="669882" y="3566160"/>
            <a:ext cx="10852237" cy="950984"/>
          </a:xfrm>
        </p:spPr>
        <p:txBody>
          <a:bodyPr lIns="101600" tIns="38100" rIns="76200" bIns="38100">
            <a:noAutofit/>
          </a:bodyPr>
          <a:lstStyle>
            <a:lvl1pPr marL="0" indent="0" algn="ctr" eaLnBrk="1" fontAlgn="auto" latinLnBrk="0" hangingPunct="1">
              <a:lnSpc>
                <a:spcPct val="100000"/>
              </a:lnSpc>
              <a:buNone/>
              <a:defRPr sz="2400" u="none" strike="noStrike" kern="1200" cap="none" spc="200" normalizeH="0" baseline="0">
                <a:solidFill>
                  <a:schemeClr val="tx1"/>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单击此处编辑副标题</a:t>
            </a:r>
            <a:endParaRPr lang="zh-CN" altLang="en-US"/>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17" name="页脚占位符 16"/>
          <p:cNvSpPr>
            <a:spLocks noGrp="1"/>
          </p:cNvSpPr>
          <p:nvPr>
            <p:ph type="ftr" sz="quarter" idx="11"/>
            <p:custDataLst>
              <p:tags r:id="rId4"/>
            </p:custDataLst>
          </p:nvPr>
        </p:nvSpPr>
        <p:spPr/>
        <p:txBody>
          <a:bodyPr/>
          <a:lstStyle/>
          <a:p>
            <a:endParaRPr lang="zh-CN" altLang="en-US"/>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69882" y="432000"/>
            <a:ext cx="10852237" cy="648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800" b="1" i="0" u="none" strike="noStrike" kern="1200" cap="none" spc="200" normalizeH="0" baseline="0" noProof="1">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idx="1"/>
            <p:custDataLst>
              <p:tags r:id="rId2"/>
            </p:custDataLst>
          </p:nvPr>
        </p:nvSpPr>
        <p:spPr>
          <a:xfrm>
            <a:off x="669882" y="1296000"/>
            <a:ext cx="10852237" cy="5041355"/>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pic>
        <p:nvPicPr>
          <p:cNvPr id="7" name="图片 6"/>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69930" y="3808730"/>
            <a:ext cx="10852237" cy="624845"/>
          </a:xfrm>
        </p:spPr>
        <p:txBody>
          <a:bodyPr lIns="101600" tIns="38100" rIns="63500" bIns="38100" anchor="t" anchorCtr="0">
            <a:noAutofit/>
          </a:bodyPr>
          <a:lstStyle>
            <a:lvl1pPr>
              <a:defRPr sz="36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a:t>单击此处编辑母版标题样式</a:t>
            </a:r>
            <a:endParaRPr lang="zh-CN" altLang="en-US"/>
          </a:p>
        </p:txBody>
      </p:sp>
      <p:sp>
        <p:nvSpPr>
          <p:cNvPr id="3" name="文本占位符 2"/>
          <p:cNvSpPr>
            <a:spLocks noGrp="1"/>
          </p:cNvSpPr>
          <p:nvPr>
            <p:ph type="body" idx="1"/>
            <p:custDataLst>
              <p:tags r:id="rId2"/>
            </p:custDataLst>
          </p:nvPr>
        </p:nvSpPr>
        <p:spPr>
          <a:xfrm>
            <a:off x="669925" y="4511675"/>
            <a:ext cx="10852237" cy="1077985"/>
          </a:xfrm>
        </p:spPr>
        <p:txBody>
          <a:bodyPr lIns="101600" tIns="38100" rIns="76200" bIns="38100">
            <a:noAutofit/>
          </a:bodyPr>
          <a:lstStyle>
            <a:lvl1pPr marL="0" indent="0" eaLnBrk="1" fontAlgn="auto" latinLnBrk="0" hangingPunct="1">
              <a:buNone/>
              <a:defRPr kumimoji="0" lang="zh-CN" altLang="en-US" sz="1600" b="0" i="0" u="none" strike="noStrike" kern="1200" cap="none" spc="150" normalizeH="0" baseline="0" noProof="1">
                <a:solidFill>
                  <a:schemeClr val="tx1"/>
                </a:solidFill>
                <a:uFillTx/>
                <a:latin typeface="+mn-lt"/>
                <a:ea typeface="+mn-ea"/>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sz="half" idx="1"/>
            <p:custDataLst>
              <p:tags r:id="rId2"/>
            </p:custDataLst>
          </p:nvPr>
        </p:nvSpPr>
        <p:spPr>
          <a:xfrm>
            <a:off x="669930" y="1296000"/>
            <a:ext cx="5283242" cy="5040000"/>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内容占位符 3"/>
          <p:cNvSpPr>
            <a:spLocks noGrp="1"/>
          </p:cNvSpPr>
          <p:nvPr>
            <p:ph sz="half" idx="2"/>
            <p:custDataLst>
              <p:tags r:id="rId3"/>
            </p:custDataLst>
          </p:nvPr>
        </p:nvSpPr>
        <p:spPr>
          <a:xfrm>
            <a:off x="6238877" y="1296000"/>
            <a:ext cx="5283242" cy="5040000"/>
          </a:xfrm>
        </p:spPr>
        <p:txBody>
          <a:bodyPr>
            <a:noAutofit/>
          </a:bodyPr>
          <a:lstStyle>
            <a:lvl1pPr>
              <a:defRPr sz="1600">
                <a:solidFill>
                  <a:schemeClr val="tx1">
                    <a:lumMod val="75000"/>
                    <a:lumOff val="25000"/>
                  </a:schemeClr>
                </a:solidFill>
              </a:defRPr>
            </a:lvl1pPr>
            <a:lvl2pPr>
              <a:defRPr sz="16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文本占位符 2"/>
          <p:cNvSpPr>
            <a:spLocks noGrp="1"/>
          </p:cNvSpPr>
          <p:nvPr>
            <p:ph type="body" idx="1" hasCustomPrompt="1"/>
            <p:custDataLst>
              <p:tags r:id="rId2"/>
            </p:custDataLst>
          </p:nvPr>
        </p:nvSpPr>
        <p:spPr>
          <a:xfrm>
            <a:off x="669930" y="1296000"/>
            <a:ext cx="5283242" cy="381003"/>
          </a:xfrm>
        </p:spPr>
        <p:txBody>
          <a:bodyPr lIns="101600" tIns="38100" rIns="76200" bIns="38100" anchor="t" anchorCtr="0">
            <a:noAutofit/>
          </a:bodyPr>
          <a:lstStyle>
            <a:lvl1pPr marL="0" indent="0" eaLnBrk="1" fontAlgn="auto" latinLnBrk="0" hangingPunct="1">
              <a:lnSpc>
                <a:spcPct val="100000"/>
              </a:lnSpc>
              <a:spcAft>
                <a:spcPct val="0"/>
              </a:spcAft>
              <a:buNone/>
              <a:defRPr sz="2000" b="1" u="none" strike="noStrike" kern="1200" cap="none" spc="200" normalizeH="0" baseline="0">
                <a:solidFill>
                  <a:schemeClr val="tx1"/>
                </a:solidFill>
                <a:uFillTx/>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endParaRPr lang="zh-CN" altLang="en-US"/>
          </a:p>
        </p:txBody>
      </p:sp>
      <p:sp>
        <p:nvSpPr>
          <p:cNvPr id="4" name="内容占位符 3"/>
          <p:cNvSpPr>
            <a:spLocks noGrp="1"/>
          </p:cNvSpPr>
          <p:nvPr>
            <p:ph sz="half" idx="2"/>
            <p:custDataLst>
              <p:tags r:id="rId3"/>
            </p:custDataLst>
          </p:nvPr>
        </p:nvSpPr>
        <p:spPr>
          <a:xfrm>
            <a:off x="669925" y="1789043"/>
            <a:ext cx="5283200"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5" name="文本占位符 4"/>
          <p:cNvSpPr>
            <a:spLocks noGrp="1"/>
          </p:cNvSpPr>
          <p:nvPr>
            <p:ph type="body" sz="quarter" idx="3" hasCustomPrompt="1"/>
            <p:custDataLst>
              <p:tags r:id="rId4"/>
            </p:custDataLst>
          </p:nvPr>
        </p:nvSpPr>
        <p:spPr>
          <a:xfrm>
            <a:off x="6235750" y="1296000"/>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2000" b="1" i="0" u="none" strike="noStrike" kern="1200" cap="none" spc="200" normalizeH="0" baseline="0" noProof="1">
                <a:solidFill>
                  <a:schemeClr val="tx1"/>
                </a:solidFill>
                <a:uFillTx/>
                <a:latin typeface="+mn-lt"/>
                <a:ea typeface="+mn-ea"/>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5"/>
            </p:custDataLst>
          </p:nvPr>
        </p:nvSpPr>
        <p:spPr>
          <a:xfrm>
            <a:off x="6235750" y="1789043"/>
            <a:ext cx="5283242"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custDataLst>
              <p:tags r:id="rId1"/>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图片与标题">
    <p:spTree>
      <p:nvGrpSpPr>
        <p:cNvPr id="1" name=""/>
        <p:cNvGrpSpPr/>
        <p:nvPr/>
      </p:nvGrpSpPr>
      <p:grpSpPr>
        <a:xfrm>
          <a:off x="0" y="0"/>
          <a:ext cx="0" cy="0"/>
        </a:xfrm>
      </p:grpSpPr>
      <p:sp>
        <p:nvSpPr>
          <p:cNvPr id="3" name="图片占位符 2"/>
          <p:cNvSpPr>
            <a:spLocks noGrp="1"/>
          </p:cNvSpPr>
          <p:nvPr>
            <p:ph type="pic" idx="1"/>
            <p:custDataLst>
              <p:tags r:id="rId1"/>
            </p:custDataLst>
          </p:nvPr>
        </p:nvSpPr>
        <p:spPr>
          <a:xfrm>
            <a:off x="669930" y="1296000"/>
            <a:ext cx="5283242" cy="5040000"/>
          </a:xfrm>
        </p:spPr>
        <p:txBody>
          <a:bodyPr vert="horz" lIns="101600" tIns="0" rIns="82550" bIns="0" rtlCol="0">
            <a:no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2"/>
            </p:custDataLst>
          </p:nvPr>
        </p:nvSpPr>
        <p:spPr>
          <a:xfrm>
            <a:off x="6238925" y="1296000"/>
            <a:ext cx="5283242" cy="50400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
            </a:fld>
            <a:endParaRPr lang="zh-CN" altLang="en-US"/>
          </a:p>
        </p:txBody>
      </p:sp>
      <p:sp>
        <p:nvSpPr>
          <p:cNvPr id="6" name="页脚占位符 5"/>
          <p:cNvSpPr>
            <a:spLocks noGrp="1"/>
          </p:cNvSpPr>
          <p:nvPr>
            <p:ph type="ftr" sz="quarter" idx="11"/>
            <p:custDataLst>
              <p:tags r:id="rId4"/>
            </p:custDataLst>
          </p:nvPr>
        </p:nvSpPr>
        <p:spPr/>
        <p:txBody>
          <a:bodyPr/>
          <a:lstStyle/>
          <a:p>
            <a:endParaRPr lang="zh-CN" altLang="en-US"/>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
            </a:fld>
            <a:endParaRPr lang="zh-CN" altLang="en-US"/>
          </a:p>
        </p:txBody>
      </p:sp>
      <p:sp>
        <p:nvSpPr>
          <p:cNvPr id="9" name="标题 8"/>
          <p:cNvSpPr>
            <a:spLocks noGrp="1"/>
          </p:cNvSpPr>
          <p:nvPr>
            <p:ph type="title"/>
            <p:custDataLst>
              <p:tags r:id="rId6"/>
            </p:custDataLst>
          </p:nvPr>
        </p:nvSpPr>
        <p:spPr/>
        <p:txBody>
          <a:bodyPr/>
          <a:lstStyle/>
          <a:p>
            <a:r>
              <a:rPr lang="zh-CN" altLang="en-US"/>
              <a:t>单击此处编辑母版标题样式</a:t>
            </a:r>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p:custDataLst>
              <p:tags r:id="rId1"/>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ct val="0"/>
              </a:spcAft>
              <a:buNone/>
              <a:defRPr kumimoji="0" lang="zh-CN" altLang="en-US" sz="2400" b="1" i="0" u="none" strike="noStrike" kern="1200" cap="none" spc="200" normalizeH="0" baseline="0" noProof="1">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2"/>
            </p:custDataLst>
          </p:nvPr>
        </p:nvSpPr>
        <p:spPr>
          <a:xfrm>
            <a:off x="669925" y="952500"/>
            <a:ext cx="9828101" cy="5388907"/>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7" name="内容占位符 6"/>
          <p:cNvSpPr>
            <a:spLocks noGrp="1"/>
          </p:cNvSpPr>
          <p:nvPr>
            <p:ph sz="quarter" idx="13"/>
            <p:custDataLst>
              <p:tags r:id="rId4"/>
            </p:custDataLst>
          </p:nvPr>
        </p:nvSpPr>
        <p:spPr>
          <a:xfrm>
            <a:off x="669930" y="952508"/>
            <a:ext cx="10852237"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2" name="标题 1"/>
          <p:cNvSpPr>
            <a:spLocks noGrp="1"/>
          </p:cNvSpPr>
          <p:nvPr>
            <p:ph type="title" hasCustomPrompt="1"/>
            <p:custDataLst>
              <p:tags r:id="rId4"/>
            </p:custDataLst>
          </p:nvPr>
        </p:nvSpPr>
        <p:spPr>
          <a:xfrm>
            <a:off x="669882" y="2588281"/>
            <a:ext cx="10852237" cy="899167"/>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5400" b="0" i="0" u="none" strike="noStrike" kern="1200" cap="none" spc="600" normalizeH="0" baseline="0" noProof="1">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endParaRPr>
              <a:sym typeface="+mn-ea"/>
            </a:endParaRPr>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_标题幻灯片">
    <p:spTree>
      <p:nvGrpSpPr>
        <p:cNvPr id="1" name=""/>
        <p:cNvGrpSpPr/>
        <p:nvPr/>
      </p:nvGrpSpPr>
      <p:grpSpPr>
        <a:xfrm>
          <a:off x="0" y="0"/>
          <a:ext cx="0" cy="0"/>
        </a:xfrm>
      </p:grpSpPr>
      <p:sp>
        <p:nvSpPr>
          <p:cNvPr id="16" name="日期占位符 15"/>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17" name="页脚占位符 16"/>
          <p:cNvSpPr>
            <a:spLocks noGrp="1"/>
          </p:cNvSpPr>
          <p:nvPr>
            <p:ph type="ftr" sz="quarter" idx="11"/>
            <p:custDataLst>
              <p:tags r:id="rId2"/>
            </p:custDataLst>
          </p:nvPr>
        </p:nvSpPr>
        <p:spPr/>
        <p:txBody>
          <a:bodyPr/>
          <a:lstStyle/>
          <a:p>
            <a:endParaRPr lang="zh-CN" altLang="en-US"/>
          </a:p>
        </p:txBody>
      </p:sp>
      <p:sp>
        <p:nvSpPr>
          <p:cNvPr id="18" name="灯片编号占位符 17"/>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pic>
        <p:nvPicPr>
          <p:cNvPr id="4" name="图片 3"/>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03200" y="0"/>
            <a:ext cx="12293600" cy="6858000"/>
          </a:xfrm>
          <a:prstGeom prst="rect">
            <a:avLst/>
          </a:prstGeom>
        </p:spPr>
      </p:pic>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hasCustomPrompt="1"/>
          </p:nvPr>
        </p:nvSpPr>
        <p:spPr>
          <a:xfrm>
            <a:off x="1524000" y="1854199"/>
            <a:ext cx="9144000" cy="1655763"/>
          </a:xfrm>
        </p:spPr>
        <p:txBody>
          <a:bodyPr anchor="b">
            <a:normAutofit/>
          </a:bodyPr>
          <a:lstStyle>
            <a:lvl1pPr algn="ctr">
              <a:defRPr sz="7200" b="0"/>
            </a:lvl1pPr>
          </a:lstStyle>
          <a:p>
            <a:r>
              <a:rPr lang="zh-CN" altLang="en-US"/>
              <a:t>单击此处编辑标题</a:t>
            </a:r>
            <a:endParaRPr lang="zh-CN" altLang="en-US"/>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565CE74E-AB26-4998-AD42-012C4C1AD076}"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nchor="ctr" anchorCtr="0"/>
          <a:lstStyle/>
          <a:p>
            <a:r>
              <a:rPr lang="zh-CN" altLang="en-US"/>
              <a:t>单击此处编辑母版标题样式</a:t>
            </a:r>
            <a:endParaRPr lang="zh-CN" altLang="en-US"/>
          </a:p>
        </p:txBody>
      </p:sp>
      <p:sp>
        <p:nvSpPr>
          <p:cNvPr id="3" name="内容占位符 2"/>
          <p:cNvSpPr>
            <a:spLocks noGrp="1"/>
          </p:cNvSpPr>
          <p:nvPr>
            <p:ph idx="1"/>
          </p:nvPr>
        </p:nvSpPr>
        <p:spPr/>
        <p:txBody>
          <a:bodyPr/>
          <a:lstStyle>
            <a:lvl1pPr>
              <a:defRPr sz="2400"/>
            </a:lvl1pPr>
            <a:lvl2pPr>
              <a:defRPr sz="2000"/>
            </a:lvl2pPr>
            <a:lvl3pPr>
              <a:defRPr sz="1800"/>
            </a:lvl3pPr>
            <a:lvl4pPr>
              <a:defRPr sz="1800"/>
            </a:lvl4pPr>
            <a:lvl5pPr>
              <a:defRPr sz="1800"/>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节标题">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t/>
            </a:fld>
            <a:endParaRPr lang="zh-CN" altLang="en-US">
              <a:solidFill>
                <a:prstClr val="white">
                  <a:lumMod val="50000"/>
                </a:prstClr>
              </a:solidFill>
            </a:endParaRPr>
          </a:p>
        </p:txBody>
      </p:sp>
      <p:sp>
        <p:nvSpPr>
          <p:cNvPr id="5" name="标题 4"/>
          <p:cNvSpPr>
            <a:spLocks noGrp="1"/>
          </p:cNvSpPr>
          <p:nvPr>
            <p:ph type="title" hasCustomPrompt="1"/>
          </p:nvPr>
        </p:nvSpPr>
        <p:spPr>
          <a:xfrm>
            <a:off x="838200" y="2187443"/>
            <a:ext cx="10515600" cy="2483115"/>
          </a:xfrm>
        </p:spPr>
        <p:txBody>
          <a:bodyPr>
            <a:normAutofit/>
          </a:bodyPr>
          <a:lstStyle>
            <a:lvl1pPr algn="ctr">
              <a:defRPr sz="6000" b="0"/>
            </a:lvl1pPr>
          </a:lstStyle>
          <a:p>
            <a:r>
              <a:rPr lang="zh-CN" altLang="en-US"/>
              <a:t>单击此处编辑标题</a:t>
            </a:r>
            <a:endParaRPr lang="zh-CN" altLang="en-US"/>
          </a:p>
        </p:txBody>
      </p:sp>
    </p:spTree>
  </p:cSld>
  <p:clrMapOvr>
    <a:masterClrMapping/>
  </p:clrMapOvr>
  <p:transition>
    <p:random/>
  </p:transition>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nchor="ctr" anchorCtr="0"/>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a:solidFill>
                <a:prstClr val="white">
                  <a:lumMod val="50000"/>
                </a:prstClr>
              </a:solidFill>
            </a:endParaRPr>
          </a:p>
        </p:txBody>
      </p:sp>
      <p:sp>
        <p:nvSpPr>
          <p:cNvPr id="7" name="灯片编号占位符 6"/>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8" y="365125"/>
            <a:ext cx="10515600" cy="1325563"/>
          </a:xfrm>
        </p:spPr>
        <p:txBody>
          <a:bodyPr anchor="ctr" anchorCtr="0"/>
          <a:lstStyle/>
          <a:p>
            <a:r>
              <a:rPr lang="zh-CN" altLang="en-US"/>
              <a:t>单击此处编辑母版标题样式</a:t>
            </a:r>
            <a:endParaRPr lang="zh-CN" altLang="en-US"/>
          </a:p>
        </p:txBody>
      </p:sp>
      <p:sp>
        <p:nvSpPr>
          <p:cNvPr id="3" name="文本占位符 2"/>
          <p:cNvSpPr>
            <a:spLocks noGrp="1"/>
          </p:cNvSpPr>
          <p:nvPr>
            <p:ph type="body" idx="1"/>
          </p:nvPr>
        </p:nvSpPr>
        <p:spPr>
          <a:xfrm>
            <a:off x="839788" y="174496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839788" y="2615609"/>
            <a:ext cx="5157787" cy="3574054"/>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72200" y="2615609"/>
            <a:ext cx="5183188" cy="3574054"/>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8" name="页脚占位符 7"/>
          <p:cNvSpPr>
            <a:spLocks noGrp="1"/>
          </p:cNvSpPr>
          <p:nvPr>
            <p:ph type="ftr" sz="quarter" idx="11"/>
          </p:nvPr>
        </p:nvSpPr>
        <p:spPr/>
        <p:txBody>
          <a:bodyPr/>
          <a:lstStyle/>
          <a:p>
            <a:endParaRPr lang="zh-CN" altLang="en-US">
              <a:solidFill>
                <a:prstClr val="white">
                  <a:lumMod val="50000"/>
                </a:prstClr>
              </a:solidFill>
            </a:endParaRPr>
          </a:p>
        </p:txBody>
      </p:sp>
      <p:sp>
        <p:nvSpPr>
          <p:cNvPr id="9" name="灯片编号占位符 8"/>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仅标题">
    <p:spTree>
      <p:nvGrpSpPr>
        <p:cNvPr id="1" name=""/>
        <p:cNvGrpSpPr/>
        <p:nvPr/>
      </p:nvGrpSpPr>
      <p:grpSpPr>
        <a:xfrm>
          <a:off x="0" y="0"/>
          <a:ext cx="0" cy="0"/>
        </a:xfrm>
      </p:grpSpPr>
      <p:sp>
        <p:nvSpPr>
          <p:cNvPr id="2" name="标题 1"/>
          <p:cNvSpPr>
            <a:spLocks noGrp="1"/>
          </p:cNvSpPr>
          <p:nvPr>
            <p:ph type="title" hasCustomPrompt="1"/>
          </p:nvPr>
        </p:nvSpPr>
        <p:spPr>
          <a:xfrm>
            <a:off x="3238500" y="2159000"/>
            <a:ext cx="5715000" cy="1382450"/>
          </a:xfrm>
        </p:spPr>
        <p:txBody>
          <a:bodyPr anchor="b" anchorCtr="0">
            <a:normAutofit/>
          </a:bodyPr>
          <a:lstStyle>
            <a:lvl1pPr algn="ctr">
              <a:defRPr sz="8000" b="0">
                <a:solidFill>
                  <a:schemeClr val="tx1"/>
                </a:solidFill>
              </a:defRPr>
            </a:lvl1pPr>
          </a:lstStyle>
          <a:p>
            <a:r>
              <a:rPr lang="zh-CN" altLang="en-US"/>
              <a:t>编辑标题</a:t>
            </a:r>
            <a:endParaRPr lang="zh-CN" altLang="en-US"/>
          </a:p>
        </p:txBody>
      </p:sp>
      <p:sp>
        <p:nvSpPr>
          <p:cNvPr id="3" name="日期占位符 2"/>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t/>
            </a:fld>
            <a:endParaRPr lang="zh-CN" altLang="en-US">
              <a:solidFill>
                <a:prstClr val="white">
                  <a:lumMod val="50000"/>
                </a:prstClr>
              </a:solidFill>
            </a:endParaRPr>
          </a:p>
        </p:txBody>
      </p:sp>
      <p:sp>
        <p:nvSpPr>
          <p:cNvPr id="37" name="内容占位符 36"/>
          <p:cNvSpPr>
            <a:spLocks noGrp="1"/>
          </p:cNvSpPr>
          <p:nvPr>
            <p:ph sz="quarter" idx="13" hasCustomPrompt="1"/>
          </p:nvPr>
        </p:nvSpPr>
        <p:spPr>
          <a:xfrm>
            <a:off x="3238500" y="3733201"/>
            <a:ext cx="5715000" cy="1185937"/>
          </a:xfrm>
        </p:spPr>
        <p:txBody>
          <a:bodyPr>
            <a:normAutofit/>
          </a:bodyPr>
          <a:lstStyle>
            <a:lvl1pPr marL="0" indent="0" algn="ctr">
              <a:buNone/>
              <a:defRPr sz="3200">
                <a:solidFill>
                  <a:schemeClr val="tx1"/>
                </a:solidFill>
              </a:defRPr>
            </a:lvl1pPr>
          </a:lstStyle>
          <a:p>
            <a:pPr lvl="0"/>
            <a:r>
              <a:rPr lang="zh-CN" altLang="en-US"/>
              <a:t>编辑文本</a:t>
            </a:r>
            <a:endParaRPr lang="zh-CN" altLang="en-US"/>
          </a:p>
        </p:txBody>
      </p:sp>
    </p:spTree>
  </p:cSld>
  <p:clrMapOvr>
    <a:masterClrMapping/>
  </p:clrMapOvr>
  <p:transition>
    <p:random/>
  </p:transition>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2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hasCustomPrompt="1"/>
          </p:nvPr>
        </p:nvSpPr>
        <p:spPr>
          <a:xfrm>
            <a:off x="838200" y="713673"/>
            <a:ext cx="4681654" cy="1428161"/>
          </a:xfrm>
        </p:spPr>
        <p:txBody>
          <a:bodyPr anchor="t" anchorCtr="0">
            <a:normAutofit/>
          </a:bodyPr>
          <a:lstStyle>
            <a:lvl1pPr>
              <a:defRPr sz="3600"/>
            </a:lvl1pPr>
          </a:lstStyle>
          <a:p>
            <a:r>
              <a:rPr lang="zh-CN" altLang="en-US"/>
              <a:t>单击此处编辑标题</a:t>
            </a:r>
            <a:endParaRPr lang="zh-CN" altLang="en-US"/>
          </a:p>
        </p:txBody>
      </p:sp>
      <p:sp>
        <p:nvSpPr>
          <p:cNvPr id="3" name="图片占位符 2"/>
          <p:cNvSpPr>
            <a:spLocks noGrp="1" noChangeAspect="1"/>
          </p:cNvSpPr>
          <p:nvPr>
            <p:ph type="pic" idx="1"/>
          </p:nvPr>
        </p:nvSpPr>
        <p:spPr>
          <a:xfrm>
            <a:off x="5642517" y="713673"/>
            <a:ext cx="5711882" cy="540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8200" y="2313873"/>
            <a:ext cx="4681654"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9EFD9D74-47D9-4702-A33C-335B63B48DBF}"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a:solidFill>
                <a:prstClr val="white">
                  <a:lumMod val="50000"/>
                </a:prstClr>
              </a:solidFill>
            </a:endParaRPr>
          </a:p>
        </p:txBody>
      </p:sp>
      <p:sp>
        <p:nvSpPr>
          <p:cNvPr id="7" name="灯片编号占位符 6"/>
          <p:cNvSpPr>
            <a:spLocks noGrp="1"/>
          </p:cNvSpPr>
          <p:nvPr>
            <p:ph type="sldNum" sz="quarter" idx="12"/>
          </p:nvPr>
        </p:nvSpPr>
        <p:spPr/>
        <p:txBody>
          <a:bodyPr/>
          <a:lstStyle/>
          <a:p>
            <a:fld id="{FABC47A4-756D-490B-A52F-7D9E2C9FC05F}"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2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hasCustomPrompt="1"/>
          </p:nvPr>
        </p:nvSpPr>
        <p:spPr>
          <a:xfrm>
            <a:off x="10444898" y="365125"/>
            <a:ext cx="908901" cy="5811838"/>
          </a:xfrm>
        </p:spPr>
        <p:txBody>
          <a:bodyPr vert="eaVert">
            <a:normAutofit/>
          </a:bodyPr>
          <a:lstStyle>
            <a:lvl1pPr>
              <a:defRPr sz="4400"/>
            </a:lvl1pPr>
          </a:lstStyle>
          <a:p>
            <a:r>
              <a:rPr lang="zh-CN" altLang="en-US"/>
              <a:t>单击此处编辑标题</a:t>
            </a:r>
            <a:endParaRPr lang="zh-CN" altLang="en-US"/>
          </a:p>
        </p:txBody>
      </p:sp>
      <p:sp>
        <p:nvSpPr>
          <p:cNvPr id="3" name="竖排文字占位符 2"/>
          <p:cNvSpPr>
            <a:spLocks noGrp="1"/>
          </p:cNvSpPr>
          <p:nvPr>
            <p:ph type="body" orient="vert" idx="1"/>
          </p:nvPr>
        </p:nvSpPr>
        <p:spPr>
          <a:xfrm>
            <a:off x="838199" y="365125"/>
            <a:ext cx="9446443" cy="5811838"/>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2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
            </a:fld>
            <a:endParaRPr lang="zh-CN" altLang="en-US">
              <a:solidFill>
                <a:prstClr val="white">
                  <a:lumMod val="50000"/>
                </a:prstClr>
              </a:solidFill>
            </a:endParaRPr>
          </a:p>
        </p:txBody>
      </p:sp>
      <p:sp>
        <p:nvSpPr>
          <p:cNvPr id="7" name="内容占位符 6"/>
          <p:cNvSpPr>
            <a:spLocks noGrp="1"/>
          </p:cNvSpPr>
          <p:nvPr>
            <p:ph sz="quarter" idx="13"/>
          </p:nvPr>
        </p:nvSpPr>
        <p:spPr>
          <a:xfrm>
            <a:off x="838200" y="551543"/>
            <a:ext cx="10515600" cy="5558971"/>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random/>
  </p:transition>
  <p:timing/>
</p:sldLayout>
</file>

<file path=ppt/slideLayouts/slideLayout2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hasCustomPrompt="1"/>
          </p:nvPr>
        </p:nvSpPr>
        <p:spPr>
          <a:xfrm>
            <a:off x="1524000" y="1854199"/>
            <a:ext cx="9144000" cy="1655763"/>
          </a:xfrm>
        </p:spPr>
        <p:txBody>
          <a:bodyPr anchor="b">
            <a:normAutofit/>
          </a:bodyPr>
          <a:lstStyle>
            <a:lvl1pPr algn="ctr">
              <a:defRPr sz="7200" b="0"/>
            </a:lvl1pPr>
          </a:lstStyle>
          <a:p>
            <a:r>
              <a:rPr lang="zh-CN" altLang="en-US"/>
              <a:t>单击此处编辑标题</a:t>
            </a:r>
            <a:endParaRPr lang="zh-CN" altLang="en-US"/>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565CE74E-AB26-4998-AD42-012C4C1AD076}"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2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nchor="ctr" anchorCtr="0"/>
          <a:lstStyle/>
          <a:p>
            <a:r>
              <a:rPr lang="zh-CN" altLang="en-US"/>
              <a:t>单击此处编辑母版标题样式</a:t>
            </a:r>
            <a:endParaRPr lang="zh-CN" altLang="en-US"/>
          </a:p>
        </p:txBody>
      </p:sp>
      <p:sp>
        <p:nvSpPr>
          <p:cNvPr id="3" name="内容占位符 2"/>
          <p:cNvSpPr>
            <a:spLocks noGrp="1"/>
          </p:cNvSpPr>
          <p:nvPr>
            <p:ph idx="1"/>
          </p:nvPr>
        </p:nvSpPr>
        <p:spPr/>
        <p:txBody>
          <a:bodyPr/>
          <a:lstStyle>
            <a:lvl1pPr>
              <a:defRPr sz="2400"/>
            </a:lvl1pPr>
            <a:lvl2pPr>
              <a:defRPr sz="2000"/>
            </a:lvl2pPr>
            <a:lvl3pPr>
              <a:defRPr sz="1800"/>
            </a:lvl3pPr>
            <a:lvl4pPr>
              <a:defRPr sz="1800"/>
            </a:lvl4pPr>
            <a:lvl5pPr>
              <a:defRPr sz="1800"/>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2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节标题">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t/>
            </a:fld>
            <a:endParaRPr lang="zh-CN" altLang="en-US">
              <a:solidFill>
                <a:prstClr val="white">
                  <a:lumMod val="50000"/>
                </a:prstClr>
              </a:solidFill>
            </a:endParaRPr>
          </a:p>
        </p:txBody>
      </p:sp>
      <p:sp>
        <p:nvSpPr>
          <p:cNvPr id="5" name="标题 4"/>
          <p:cNvSpPr>
            <a:spLocks noGrp="1"/>
          </p:cNvSpPr>
          <p:nvPr>
            <p:ph type="title" hasCustomPrompt="1"/>
          </p:nvPr>
        </p:nvSpPr>
        <p:spPr>
          <a:xfrm>
            <a:off x="838200" y="2187443"/>
            <a:ext cx="10515600" cy="2483115"/>
          </a:xfrm>
        </p:spPr>
        <p:txBody>
          <a:bodyPr>
            <a:normAutofit/>
          </a:bodyPr>
          <a:lstStyle>
            <a:lvl1pPr algn="ctr">
              <a:defRPr sz="6000" b="0"/>
            </a:lvl1pPr>
          </a:lstStyle>
          <a:p>
            <a:r>
              <a:rPr lang="zh-CN" altLang="en-US"/>
              <a:t>单击此处编辑标题</a:t>
            </a:r>
            <a:endParaRPr lang="zh-CN" altLang="en-US"/>
          </a:p>
        </p:txBody>
      </p:sp>
    </p:spTree>
  </p:cSld>
  <p:clrMapOvr>
    <a:masterClrMapping/>
  </p:clrMapOvr>
  <p:transition>
    <p:random/>
  </p:transition>
  <p:timing/>
</p:sldLayout>
</file>

<file path=ppt/slideLayouts/slideLayout2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nchor="ctr" anchorCtr="0"/>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a:solidFill>
                <a:prstClr val="white">
                  <a:lumMod val="50000"/>
                </a:prstClr>
              </a:solidFill>
            </a:endParaRPr>
          </a:p>
        </p:txBody>
      </p:sp>
      <p:sp>
        <p:nvSpPr>
          <p:cNvPr id="7" name="灯片编号占位符 6"/>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2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8" y="365125"/>
            <a:ext cx="10515600" cy="1325563"/>
          </a:xfrm>
        </p:spPr>
        <p:txBody>
          <a:bodyPr anchor="ctr" anchorCtr="0"/>
          <a:lstStyle/>
          <a:p>
            <a:r>
              <a:rPr lang="zh-CN" altLang="en-US"/>
              <a:t>单击此处编辑母版标题样式</a:t>
            </a:r>
            <a:endParaRPr lang="zh-CN" altLang="en-US"/>
          </a:p>
        </p:txBody>
      </p:sp>
      <p:sp>
        <p:nvSpPr>
          <p:cNvPr id="3" name="文本占位符 2"/>
          <p:cNvSpPr>
            <a:spLocks noGrp="1"/>
          </p:cNvSpPr>
          <p:nvPr>
            <p:ph type="body" idx="1"/>
          </p:nvPr>
        </p:nvSpPr>
        <p:spPr>
          <a:xfrm>
            <a:off x="839788" y="174496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839788" y="2615609"/>
            <a:ext cx="5157787" cy="3574054"/>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72200" y="2615609"/>
            <a:ext cx="5183188" cy="3574054"/>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8" name="页脚占位符 7"/>
          <p:cNvSpPr>
            <a:spLocks noGrp="1"/>
          </p:cNvSpPr>
          <p:nvPr>
            <p:ph type="ftr" sz="quarter" idx="11"/>
          </p:nvPr>
        </p:nvSpPr>
        <p:spPr/>
        <p:txBody>
          <a:bodyPr/>
          <a:lstStyle/>
          <a:p>
            <a:endParaRPr lang="zh-CN" altLang="en-US">
              <a:solidFill>
                <a:prstClr val="white">
                  <a:lumMod val="50000"/>
                </a:prstClr>
              </a:solidFill>
            </a:endParaRPr>
          </a:p>
        </p:txBody>
      </p:sp>
      <p:sp>
        <p:nvSpPr>
          <p:cNvPr id="9" name="灯片编号占位符 8"/>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2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仅标题">
    <p:spTree>
      <p:nvGrpSpPr>
        <p:cNvPr id="1" name=""/>
        <p:cNvGrpSpPr/>
        <p:nvPr/>
      </p:nvGrpSpPr>
      <p:grpSpPr>
        <a:xfrm>
          <a:off x="0" y="0"/>
          <a:ext cx="0" cy="0"/>
        </a:xfrm>
      </p:grpSpPr>
      <p:sp>
        <p:nvSpPr>
          <p:cNvPr id="2" name="标题 1"/>
          <p:cNvSpPr>
            <a:spLocks noGrp="1"/>
          </p:cNvSpPr>
          <p:nvPr>
            <p:ph type="title" hasCustomPrompt="1"/>
          </p:nvPr>
        </p:nvSpPr>
        <p:spPr>
          <a:xfrm>
            <a:off x="3238500" y="2159000"/>
            <a:ext cx="5715000" cy="1382450"/>
          </a:xfrm>
        </p:spPr>
        <p:txBody>
          <a:bodyPr anchor="b" anchorCtr="0">
            <a:normAutofit/>
          </a:bodyPr>
          <a:lstStyle>
            <a:lvl1pPr algn="ctr">
              <a:defRPr sz="8000" b="0">
                <a:solidFill>
                  <a:schemeClr val="tx1"/>
                </a:solidFill>
              </a:defRPr>
            </a:lvl1pPr>
          </a:lstStyle>
          <a:p>
            <a:r>
              <a:rPr lang="zh-CN" altLang="en-US"/>
              <a:t>编辑标题</a:t>
            </a:r>
            <a:endParaRPr lang="zh-CN" altLang="en-US"/>
          </a:p>
        </p:txBody>
      </p:sp>
      <p:sp>
        <p:nvSpPr>
          <p:cNvPr id="3" name="日期占位符 2"/>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t/>
            </a:fld>
            <a:endParaRPr lang="zh-CN" altLang="en-US">
              <a:solidFill>
                <a:prstClr val="white">
                  <a:lumMod val="50000"/>
                </a:prstClr>
              </a:solidFill>
            </a:endParaRPr>
          </a:p>
        </p:txBody>
      </p:sp>
      <p:sp>
        <p:nvSpPr>
          <p:cNvPr id="37" name="内容占位符 36"/>
          <p:cNvSpPr>
            <a:spLocks noGrp="1"/>
          </p:cNvSpPr>
          <p:nvPr>
            <p:ph sz="quarter" idx="13" hasCustomPrompt="1"/>
          </p:nvPr>
        </p:nvSpPr>
        <p:spPr>
          <a:xfrm>
            <a:off x="3238500" y="3733201"/>
            <a:ext cx="5715000" cy="1185937"/>
          </a:xfrm>
        </p:spPr>
        <p:txBody>
          <a:bodyPr>
            <a:normAutofit/>
          </a:bodyPr>
          <a:lstStyle>
            <a:lvl1pPr marL="0" indent="0" algn="ctr">
              <a:buNone/>
              <a:defRPr sz="3200">
                <a:solidFill>
                  <a:schemeClr val="tx1"/>
                </a:solidFill>
              </a:defRPr>
            </a:lvl1pPr>
          </a:lstStyle>
          <a:p>
            <a:pPr lvl="0"/>
            <a:r>
              <a:rPr lang="zh-CN" altLang="en-US"/>
              <a:t>编辑文本</a:t>
            </a:r>
            <a:endParaRPr lang="zh-CN" altLang="en-US"/>
          </a:p>
        </p:txBody>
      </p:sp>
    </p:spTree>
  </p:cSld>
  <p:clrMapOvr>
    <a:masterClrMapping/>
  </p:clrMapOvr>
  <p:transition>
    <p:random/>
  </p:transition>
  <p:timing/>
</p:sldLayout>
</file>

<file path=ppt/slideLayouts/slideLayout2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3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hasCustomPrompt="1"/>
          </p:nvPr>
        </p:nvSpPr>
        <p:spPr>
          <a:xfrm>
            <a:off x="838200" y="713673"/>
            <a:ext cx="4681654" cy="1428161"/>
          </a:xfrm>
        </p:spPr>
        <p:txBody>
          <a:bodyPr anchor="t" anchorCtr="0">
            <a:normAutofit/>
          </a:bodyPr>
          <a:lstStyle>
            <a:lvl1pPr>
              <a:defRPr sz="3600"/>
            </a:lvl1pPr>
          </a:lstStyle>
          <a:p>
            <a:r>
              <a:rPr lang="zh-CN" altLang="en-US"/>
              <a:t>单击此处编辑标题</a:t>
            </a:r>
            <a:endParaRPr lang="zh-CN" altLang="en-US"/>
          </a:p>
        </p:txBody>
      </p:sp>
      <p:sp>
        <p:nvSpPr>
          <p:cNvPr id="3" name="图片占位符 2"/>
          <p:cNvSpPr>
            <a:spLocks noGrp="1" noChangeAspect="1"/>
          </p:cNvSpPr>
          <p:nvPr>
            <p:ph type="pic" idx="1"/>
          </p:nvPr>
        </p:nvSpPr>
        <p:spPr>
          <a:xfrm>
            <a:off x="5642517" y="713673"/>
            <a:ext cx="5711882" cy="540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8200" y="2313873"/>
            <a:ext cx="4681654"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9EFD9D74-47D9-4702-A33C-335B63B48DBF}"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a:solidFill>
                <a:prstClr val="white">
                  <a:lumMod val="50000"/>
                </a:prstClr>
              </a:solidFill>
            </a:endParaRPr>
          </a:p>
        </p:txBody>
      </p:sp>
      <p:sp>
        <p:nvSpPr>
          <p:cNvPr id="7" name="灯片编号占位符 6"/>
          <p:cNvSpPr>
            <a:spLocks noGrp="1"/>
          </p:cNvSpPr>
          <p:nvPr>
            <p:ph type="sldNum" sz="quarter" idx="12"/>
          </p:nvPr>
        </p:nvSpPr>
        <p:spPr/>
        <p:txBody>
          <a:bodyPr/>
          <a:lstStyle/>
          <a:p>
            <a:fld id="{FABC47A4-756D-490B-A52F-7D9E2C9FC05F}"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3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hasCustomPrompt="1"/>
          </p:nvPr>
        </p:nvSpPr>
        <p:spPr>
          <a:xfrm>
            <a:off x="10444898" y="365125"/>
            <a:ext cx="908901" cy="5811838"/>
          </a:xfrm>
        </p:spPr>
        <p:txBody>
          <a:bodyPr vert="eaVert">
            <a:normAutofit/>
          </a:bodyPr>
          <a:lstStyle>
            <a:lvl1pPr>
              <a:defRPr sz="4400"/>
            </a:lvl1pPr>
          </a:lstStyle>
          <a:p>
            <a:r>
              <a:rPr lang="zh-CN" altLang="en-US"/>
              <a:t>单击此处编辑标题</a:t>
            </a:r>
            <a:endParaRPr lang="zh-CN" altLang="en-US"/>
          </a:p>
        </p:txBody>
      </p:sp>
      <p:sp>
        <p:nvSpPr>
          <p:cNvPr id="3" name="竖排文字占位符 2"/>
          <p:cNvSpPr>
            <a:spLocks noGrp="1"/>
          </p:cNvSpPr>
          <p:nvPr>
            <p:ph type="body" orient="vert" idx="1"/>
          </p:nvPr>
        </p:nvSpPr>
        <p:spPr>
          <a:xfrm>
            <a:off x="838199" y="365125"/>
            <a:ext cx="9446443" cy="5811838"/>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3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
            </a:fld>
            <a:endParaRPr lang="zh-CN" altLang="en-US">
              <a:solidFill>
                <a:prstClr val="white">
                  <a:lumMod val="50000"/>
                </a:prstClr>
              </a:solidFill>
            </a:endParaRPr>
          </a:p>
        </p:txBody>
      </p:sp>
      <p:sp>
        <p:nvSpPr>
          <p:cNvPr id="7" name="内容占位符 6"/>
          <p:cNvSpPr>
            <a:spLocks noGrp="1"/>
          </p:cNvSpPr>
          <p:nvPr>
            <p:ph sz="quarter" idx="13"/>
          </p:nvPr>
        </p:nvSpPr>
        <p:spPr>
          <a:xfrm>
            <a:off x="838200" y="551543"/>
            <a:ext cx="10515600" cy="5558971"/>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random/>
  </p:transition>
  <p:timing/>
</p:sldLayout>
</file>

<file path=ppt/slideLayouts/slideLayout3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hasCustomPrompt="1"/>
          </p:nvPr>
        </p:nvSpPr>
        <p:spPr>
          <a:xfrm>
            <a:off x="1524000" y="1854199"/>
            <a:ext cx="9144000" cy="1655763"/>
          </a:xfrm>
        </p:spPr>
        <p:txBody>
          <a:bodyPr anchor="b">
            <a:normAutofit/>
          </a:bodyPr>
          <a:lstStyle>
            <a:lvl1pPr algn="ctr">
              <a:defRPr sz="7200" b="0"/>
            </a:lvl1pPr>
          </a:lstStyle>
          <a:p>
            <a:r>
              <a:rPr lang="zh-CN" altLang="en-US"/>
              <a:t>单击此处编辑标题</a:t>
            </a:r>
            <a:endParaRPr lang="zh-CN" altLang="en-US"/>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565CE74E-AB26-4998-AD42-012C4C1AD076}"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3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nchor="ctr" anchorCtr="0"/>
          <a:lstStyle/>
          <a:p>
            <a:r>
              <a:rPr lang="zh-CN" altLang="en-US"/>
              <a:t>单击此处编辑母版标题样式</a:t>
            </a:r>
            <a:endParaRPr lang="zh-CN" altLang="en-US"/>
          </a:p>
        </p:txBody>
      </p:sp>
      <p:sp>
        <p:nvSpPr>
          <p:cNvPr id="3" name="内容占位符 2"/>
          <p:cNvSpPr>
            <a:spLocks noGrp="1"/>
          </p:cNvSpPr>
          <p:nvPr>
            <p:ph idx="1"/>
          </p:nvPr>
        </p:nvSpPr>
        <p:spPr/>
        <p:txBody>
          <a:bodyPr/>
          <a:lstStyle>
            <a:lvl1pPr>
              <a:defRPr sz="2400"/>
            </a:lvl1pPr>
            <a:lvl2pPr>
              <a:defRPr sz="2000"/>
            </a:lvl2pPr>
            <a:lvl3pPr>
              <a:defRPr sz="1800"/>
            </a:lvl3pPr>
            <a:lvl4pPr>
              <a:defRPr sz="1800"/>
            </a:lvl4pPr>
            <a:lvl5pPr>
              <a:defRPr sz="1800"/>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3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节标题">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t/>
            </a:fld>
            <a:endParaRPr lang="zh-CN" altLang="en-US">
              <a:solidFill>
                <a:prstClr val="white">
                  <a:lumMod val="50000"/>
                </a:prstClr>
              </a:solidFill>
            </a:endParaRPr>
          </a:p>
        </p:txBody>
      </p:sp>
      <p:sp>
        <p:nvSpPr>
          <p:cNvPr id="5" name="标题 4"/>
          <p:cNvSpPr>
            <a:spLocks noGrp="1"/>
          </p:cNvSpPr>
          <p:nvPr>
            <p:ph type="title" hasCustomPrompt="1"/>
          </p:nvPr>
        </p:nvSpPr>
        <p:spPr>
          <a:xfrm>
            <a:off x="838200" y="2187443"/>
            <a:ext cx="10515600" cy="2483115"/>
          </a:xfrm>
        </p:spPr>
        <p:txBody>
          <a:bodyPr>
            <a:normAutofit/>
          </a:bodyPr>
          <a:lstStyle>
            <a:lvl1pPr algn="ctr">
              <a:defRPr sz="6000" b="0"/>
            </a:lvl1pPr>
          </a:lstStyle>
          <a:p>
            <a:r>
              <a:rPr lang="zh-CN" altLang="en-US"/>
              <a:t>单击此处编辑标题</a:t>
            </a:r>
            <a:endParaRPr lang="zh-CN" altLang="en-US"/>
          </a:p>
        </p:txBody>
      </p:sp>
    </p:spTree>
  </p:cSld>
  <p:clrMapOvr>
    <a:masterClrMapping/>
  </p:clrMapOvr>
  <p:transition>
    <p:random/>
  </p:transition>
  <p:timing/>
</p:sldLayout>
</file>

<file path=ppt/slideLayouts/slideLayout3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nchor="ctr" anchorCtr="0"/>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a:solidFill>
                <a:prstClr val="white">
                  <a:lumMod val="50000"/>
                </a:prstClr>
              </a:solidFill>
            </a:endParaRPr>
          </a:p>
        </p:txBody>
      </p:sp>
      <p:sp>
        <p:nvSpPr>
          <p:cNvPr id="7" name="灯片编号占位符 6"/>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3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8" y="365125"/>
            <a:ext cx="10515600" cy="1325563"/>
          </a:xfrm>
        </p:spPr>
        <p:txBody>
          <a:bodyPr anchor="ctr" anchorCtr="0"/>
          <a:lstStyle/>
          <a:p>
            <a:r>
              <a:rPr lang="zh-CN" altLang="en-US"/>
              <a:t>单击此处编辑母版标题样式</a:t>
            </a:r>
            <a:endParaRPr lang="zh-CN" altLang="en-US"/>
          </a:p>
        </p:txBody>
      </p:sp>
      <p:sp>
        <p:nvSpPr>
          <p:cNvPr id="3" name="文本占位符 2"/>
          <p:cNvSpPr>
            <a:spLocks noGrp="1"/>
          </p:cNvSpPr>
          <p:nvPr>
            <p:ph type="body" idx="1"/>
          </p:nvPr>
        </p:nvSpPr>
        <p:spPr>
          <a:xfrm>
            <a:off x="839788" y="174496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839788" y="2615609"/>
            <a:ext cx="5157787" cy="3574054"/>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72200" y="2615609"/>
            <a:ext cx="5183188" cy="3574054"/>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8" name="页脚占位符 7"/>
          <p:cNvSpPr>
            <a:spLocks noGrp="1"/>
          </p:cNvSpPr>
          <p:nvPr>
            <p:ph type="ftr" sz="quarter" idx="11"/>
          </p:nvPr>
        </p:nvSpPr>
        <p:spPr/>
        <p:txBody>
          <a:bodyPr/>
          <a:lstStyle/>
          <a:p>
            <a:endParaRPr lang="zh-CN" altLang="en-US">
              <a:solidFill>
                <a:prstClr val="white">
                  <a:lumMod val="50000"/>
                </a:prstClr>
              </a:solidFill>
            </a:endParaRPr>
          </a:p>
        </p:txBody>
      </p:sp>
      <p:sp>
        <p:nvSpPr>
          <p:cNvPr id="9" name="灯片编号占位符 8"/>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3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仅标题">
    <p:spTree>
      <p:nvGrpSpPr>
        <p:cNvPr id="1" name=""/>
        <p:cNvGrpSpPr/>
        <p:nvPr/>
      </p:nvGrpSpPr>
      <p:grpSpPr>
        <a:xfrm>
          <a:off x="0" y="0"/>
          <a:ext cx="0" cy="0"/>
        </a:xfrm>
      </p:grpSpPr>
      <p:sp>
        <p:nvSpPr>
          <p:cNvPr id="2" name="标题 1"/>
          <p:cNvSpPr>
            <a:spLocks noGrp="1"/>
          </p:cNvSpPr>
          <p:nvPr>
            <p:ph type="title" hasCustomPrompt="1"/>
          </p:nvPr>
        </p:nvSpPr>
        <p:spPr>
          <a:xfrm>
            <a:off x="3238500" y="2159000"/>
            <a:ext cx="5715000" cy="1382450"/>
          </a:xfrm>
        </p:spPr>
        <p:txBody>
          <a:bodyPr anchor="b" anchorCtr="0">
            <a:normAutofit/>
          </a:bodyPr>
          <a:lstStyle>
            <a:lvl1pPr algn="ctr">
              <a:defRPr sz="8000" b="0">
                <a:solidFill>
                  <a:schemeClr val="tx1"/>
                </a:solidFill>
              </a:defRPr>
            </a:lvl1pPr>
          </a:lstStyle>
          <a:p>
            <a:r>
              <a:rPr lang="zh-CN" altLang="en-US"/>
              <a:t>编辑标题</a:t>
            </a:r>
            <a:endParaRPr lang="zh-CN" altLang="en-US"/>
          </a:p>
        </p:txBody>
      </p:sp>
      <p:sp>
        <p:nvSpPr>
          <p:cNvPr id="3" name="日期占位符 2"/>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t/>
            </a:fld>
            <a:endParaRPr lang="zh-CN" altLang="en-US">
              <a:solidFill>
                <a:prstClr val="white">
                  <a:lumMod val="50000"/>
                </a:prstClr>
              </a:solidFill>
            </a:endParaRPr>
          </a:p>
        </p:txBody>
      </p:sp>
      <p:sp>
        <p:nvSpPr>
          <p:cNvPr id="37" name="内容占位符 36"/>
          <p:cNvSpPr>
            <a:spLocks noGrp="1"/>
          </p:cNvSpPr>
          <p:nvPr>
            <p:ph sz="quarter" idx="13" hasCustomPrompt="1"/>
          </p:nvPr>
        </p:nvSpPr>
        <p:spPr>
          <a:xfrm>
            <a:off x="3238500" y="3733201"/>
            <a:ext cx="5715000" cy="1185937"/>
          </a:xfrm>
        </p:spPr>
        <p:txBody>
          <a:bodyPr>
            <a:normAutofit/>
          </a:bodyPr>
          <a:lstStyle>
            <a:lvl1pPr marL="0" indent="0" algn="ctr">
              <a:buNone/>
              <a:defRPr sz="3200">
                <a:solidFill>
                  <a:schemeClr val="tx1"/>
                </a:solidFill>
              </a:defRPr>
            </a:lvl1pPr>
          </a:lstStyle>
          <a:p>
            <a:pPr lvl="0"/>
            <a:r>
              <a:rPr lang="zh-CN" altLang="en-US"/>
              <a:t>编辑文本</a:t>
            </a:r>
            <a:endParaRPr lang="zh-CN" altLang="en-US"/>
          </a:p>
        </p:txBody>
      </p:sp>
    </p:spTree>
  </p:cSld>
  <p:clrMapOvr>
    <a:masterClrMapping/>
  </p:clrMapOvr>
  <p:transition>
    <p:random/>
  </p:transition>
  <p:timing/>
</p:sldLayout>
</file>

<file path=ppt/slideLayouts/slideLayout3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4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hasCustomPrompt="1"/>
          </p:nvPr>
        </p:nvSpPr>
        <p:spPr>
          <a:xfrm>
            <a:off x="838200" y="713673"/>
            <a:ext cx="4681654" cy="1428161"/>
          </a:xfrm>
        </p:spPr>
        <p:txBody>
          <a:bodyPr anchor="t" anchorCtr="0">
            <a:normAutofit/>
          </a:bodyPr>
          <a:lstStyle>
            <a:lvl1pPr>
              <a:defRPr sz="3600"/>
            </a:lvl1pPr>
          </a:lstStyle>
          <a:p>
            <a:r>
              <a:rPr lang="zh-CN" altLang="en-US"/>
              <a:t>单击此处编辑标题</a:t>
            </a:r>
            <a:endParaRPr lang="zh-CN" altLang="en-US"/>
          </a:p>
        </p:txBody>
      </p:sp>
      <p:sp>
        <p:nvSpPr>
          <p:cNvPr id="3" name="图片占位符 2"/>
          <p:cNvSpPr>
            <a:spLocks noGrp="1" noChangeAspect="1"/>
          </p:cNvSpPr>
          <p:nvPr>
            <p:ph type="pic" idx="1"/>
          </p:nvPr>
        </p:nvSpPr>
        <p:spPr>
          <a:xfrm>
            <a:off x="5642517" y="713673"/>
            <a:ext cx="5711882" cy="540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8200" y="2313873"/>
            <a:ext cx="4681654"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9EFD9D74-47D9-4702-A33C-335B63B48DBF}"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a:solidFill>
                <a:prstClr val="white">
                  <a:lumMod val="50000"/>
                </a:prstClr>
              </a:solidFill>
            </a:endParaRPr>
          </a:p>
        </p:txBody>
      </p:sp>
      <p:sp>
        <p:nvSpPr>
          <p:cNvPr id="7" name="灯片编号占位符 6"/>
          <p:cNvSpPr>
            <a:spLocks noGrp="1"/>
          </p:cNvSpPr>
          <p:nvPr>
            <p:ph type="sldNum" sz="quarter" idx="12"/>
          </p:nvPr>
        </p:nvSpPr>
        <p:spPr/>
        <p:txBody>
          <a:bodyPr/>
          <a:lstStyle/>
          <a:p>
            <a:fld id="{FABC47A4-756D-490B-A52F-7D9E2C9FC05F}"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4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hasCustomPrompt="1"/>
          </p:nvPr>
        </p:nvSpPr>
        <p:spPr>
          <a:xfrm>
            <a:off x="10444898" y="365125"/>
            <a:ext cx="908901" cy="5811838"/>
          </a:xfrm>
        </p:spPr>
        <p:txBody>
          <a:bodyPr vert="eaVert">
            <a:normAutofit/>
          </a:bodyPr>
          <a:lstStyle>
            <a:lvl1pPr>
              <a:defRPr sz="4400"/>
            </a:lvl1pPr>
          </a:lstStyle>
          <a:p>
            <a:r>
              <a:rPr lang="zh-CN" altLang="en-US"/>
              <a:t>单击此处编辑标题</a:t>
            </a:r>
            <a:endParaRPr lang="zh-CN" altLang="en-US"/>
          </a:p>
        </p:txBody>
      </p:sp>
      <p:sp>
        <p:nvSpPr>
          <p:cNvPr id="3" name="竖排文字占位符 2"/>
          <p:cNvSpPr>
            <a:spLocks noGrp="1"/>
          </p:cNvSpPr>
          <p:nvPr>
            <p:ph type="body" orient="vert" idx="1"/>
          </p:nvPr>
        </p:nvSpPr>
        <p:spPr>
          <a:xfrm>
            <a:off x="838199" y="365125"/>
            <a:ext cx="9446443" cy="5811838"/>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4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
            </a:fld>
            <a:endParaRPr lang="zh-CN" altLang="en-US">
              <a:solidFill>
                <a:prstClr val="white">
                  <a:lumMod val="50000"/>
                </a:prstClr>
              </a:solidFill>
            </a:endParaRPr>
          </a:p>
        </p:txBody>
      </p:sp>
      <p:sp>
        <p:nvSpPr>
          <p:cNvPr id="7" name="内容占位符 6"/>
          <p:cNvSpPr>
            <a:spLocks noGrp="1"/>
          </p:cNvSpPr>
          <p:nvPr>
            <p:ph sz="quarter" idx="13"/>
          </p:nvPr>
        </p:nvSpPr>
        <p:spPr>
          <a:xfrm>
            <a:off x="838200" y="551543"/>
            <a:ext cx="10515600" cy="5558971"/>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random/>
  </p:transition>
  <p:timing/>
</p:sldLayout>
</file>

<file path=ppt/slideLayouts/slideLayout4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hasCustomPrompt="1"/>
          </p:nvPr>
        </p:nvSpPr>
        <p:spPr>
          <a:xfrm>
            <a:off x="1524000" y="1854199"/>
            <a:ext cx="9144000" cy="1655763"/>
          </a:xfrm>
        </p:spPr>
        <p:txBody>
          <a:bodyPr anchor="b">
            <a:normAutofit/>
          </a:bodyPr>
          <a:lstStyle>
            <a:lvl1pPr algn="ctr">
              <a:defRPr sz="7200" b="0"/>
            </a:lvl1pPr>
          </a:lstStyle>
          <a:p>
            <a:r>
              <a:rPr lang="zh-CN" altLang="en-US"/>
              <a:t>单击此处编辑标题</a:t>
            </a:r>
            <a:endParaRPr lang="zh-CN" altLang="en-US"/>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565CE74E-AB26-4998-AD42-012C4C1AD076}"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4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nchor="ctr" anchorCtr="0"/>
          <a:lstStyle/>
          <a:p>
            <a:r>
              <a:rPr lang="zh-CN" altLang="en-US"/>
              <a:t>单击此处编辑母版标题样式</a:t>
            </a:r>
            <a:endParaRPr lang="zh-CN" altLang="en-US"/>
          </a:p>
        </p:txBody>
      </p:sp>
      <p:sp>
        <p:nvSpPr>
          <p:cNvPr id="3" name="内容占位符 2"/>
          <p:cNvSpPr>
            <a:spLocks noGrp="1"/>
          </p:cNvSpPr>
          <p:nvPr>
            <p:ph idx="1"/>
          </p:nvPr>
        </p:nvSpPr>
        <p:spPr/>
        <p:txBody>
          <a:bodyPr/>
          <a:lstStyle>
            <a:lvl1pPr>
              <a:defRPr sz="2400"/>
            </a:lvl1pPr>
            <a:lvl2pPr>
              <a:defRPr sz="2000"/>
            </a:lvl2pPr>
            <a:lvl3pPr>
              <a:defRPr sz="1800"/>
            </a:lvl3pPr>
            <a:lvl4pPr>
              <a:defRPr sz="1800"/>
            </a:lvl4pPr>
            <a:lvl5pPr>
              <a:defRPr sz="1800"/>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4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节标题">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t/>
            </a:fld>
            <a:endParaRPr lang="zh-CN" altLang="en-US">
              <a:solidFill>
                <a:prstClr val="white">
                  <a:lumMod val="50000"/>
                </a:prstClr>
              </a:solidFill>
            </a:endParaRPr>
          </a:p>
        </p:txBody>
      </p:sp>
      <p:sp>
        <p:nvSpPr>
          <p:cNvPr id="5" name="标题 4"/>
          <p:cNvSpPr>
            <a:spLocks noGrp="1"/>
          </p:cNvSpPr>
          <p:nvPr>
            <p:ph type="title" hasCustomPrompt="1"/>
          </p:nvPr>
        </p:nvSpPr>
        <p:spPr>
          <a:xfrm>
            <a:off x="838200" y="2187443"/>
            <a:ext cx="10515600" cy="2483115"/>
          </a:xfrm>
        </p:spPr>
        <p:txBody>
          <a:bodyPr>
            <a:normAutofit/>
          </a:bodyPr>
          <a:lstStyle>
            <a:lvl1pPr algn="ctr">
              <a:defRPr sz="6000" b="0"/>
            </a:lvl1pPr>
          </a:lstStyle>
          <a:p>
            <a:r>
              <a:rPr lang="zh-CN" altLang="en-US"/>
              <a:t>单击此处编辑标题</a:t>
            </a:r>
            <a:endParaRPr lang="zh-CN" altLang="en-US"/>
          </a:p>
        </p:txBody>
      </p:sp>
    </p:spTree>
  </p:cSld>
  <p:clrMapOvr>
    <a:masterClrMapping/>
  </p:clrMapOvr>
  <p:transition>
    <p:random/>
  </p:transition>
  <p:timing/>
</p:sldLayout>
</file>

<file path=ppt/slideLayouts/slideLayout4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nchor="ctr" anchorCtr="0"/>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a:solidFill>
                <a:prstClr val="white">
                  <a:lumMod val="50000"/>
                </a:prstClr>
              </a:solidFill>
            </a:endParaRPr>
          </a:p>
        </p:txBody>
      </p:sp>
      <p:sp>
        <p:nvSpPr>
          <p:cNvPr id="7" name="灯片编号占位符 6"/>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4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8" y="365125"/>
            <a:ext cx="10515600" cy="1325563"/>
          </a:xfrm>
        </p:spPr>
        <p:txBody>
          <a:bodyPr anchor="ctr" anchorCtr="0"/>
          <a:lstStyle/>
          <a:p>
            <a:r>
              <a:rPr lang="zh-CN" altLang="en-US"/>
              <a:t>单击此处编辑母版标题样式</a:t>
            </a:r>
            <a:endParaRPr lang="zh-CN" altLang="en-US"/>
          </a:p>
        </p:txBody>
      </p:sp>
      <p:sp>
        <p:nvSpPr>
          <p:cNvPr id="3" name="文本占位符 2"/>
          <p:cNvSpPr>
            <a:spLocks noGrp="1"/>
          </p:cNvSpPr>
          <p:nvPr>
            <p:ph type="body" idx="1"/>
          </p:nvPr>
        </p:nvSpPr>
        <p:spPr>
          <a:xfrm>
            <a:off x="839788" y="174496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839788" y="2615609"/>
            <a:ext cx="5157787" cy="3574054"/>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72200" y="2615609"/>
            <a:ext cx="5183188" cy="3574054"/>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8" name="页脚占位符 7"/>
          <p:cNvSpPr>
            <a:spLocks noGrp="1"/>
          </p:cNvSpPr>
          <p:nvPr>
            <p:ph type="ftr" sz="quarter" idx="11"/>
          </p:nvPr>
        </p:nvSpPr>
        <p:spPr/>
        <p:txBody>
          <a:bodyPr/>
          <a:lstStyle/>
          <a:p>
            <a:endParaRPr lang="zh-CN" altLang="en-US">
              <a:solidFill>
                <a:prstClr val="white">
                  <a:lumMod val="50000"/>
                </a:prstClr>
              </a:solidFill>
            </a:endParaRPr>
          </a:p>
        </p:txBody>
      </p:sp>
      <p:sp>
        <p:nvSpPr>
          <p:cNvPr id="9" name="灯片编号占位符 8"/>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4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仅标题">
    <p:spTree>
      <p:nvGrpSpPr>
        <p:cNvPr id="1" name=""/>
        <p:cNvGrpSpPr/>
        <p:nvPr/>
      </p:nvGrpSpPr>
      <p:grpSpPr>
        <a:xfrm>
          <a:off x="0" y="0"/>
          <a:ext cx="0" cy="0"/>
        </a:xfrm>
      </p:grpSpPr>
      <p:sp>
        <p:nvSpPr>
          <p:cNvPr id="2" name="标题 1"/>
          <p:cNvSpPr>
            <a:spLocks noGrp="1"/>
          </p:cNvSpPr>
          <p:nvPr>
            <p:ph type="title" hasCustomPrompt="1"/>
          </p:nvPr>
        </p:nvSpPr>
        <p:spPr>
          <a:xfrm>
            <a:off x="3238500" y="2159000"/>
            <a:ext cx="5715000" cy="1382450"/>
          </a:xfrm>
        </p:spPr>
        <p:txBody>
          <a:bodyPr anchor="b" anchorCtr="0">
            <a:normAutofit/>
          </a:bodyPr>
          <a:lstStyle>
            <a:lvl1pPr algn="ctr">
              <a:defRPr sz="8000" b="0">
                <a:solidFill>
                  <a:schemeClr val="tx1"/>
                </a:solidFill>
              </a:defRPr>
            </a:lvl1pPr>
          </a:lstStyle>
          <a:p>
            <a:r>
              <a:rPr lang="zh-CN" altLang="en-US"/>
              <a:t>编辑标题</a:t>
            </a:r>
            <a:endParaRPr lang="zh-CN" altLang="en-US"/>
          </a:p>
        </p:txBody>
      </p:sp>
      <p:sp>
        <p:nvSpPr>
          <p:cNvPr id="3" name="日期占位符 2"/>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t/>
            </a:fld>
            <a:endParaRPr lang="zh-CN" altLang="en-US">
              <a:solidFill>
                <a:prstClr val="white">
                  <a:lumMod val="50000"/>
                </a:prstClr>
              </a:solidFill>
            </a:endParaRPr>
          </a:p>
        </p:txBody>
      </p:sp>
      <p:sp>
        <p:nvSpPr>
          <p:cNvPr id="37" name="内容占位符 36"/>
          <p:cNvSpPr>
            <a:spLocks noGrp="1"/>
          </p:cNvSpPr>
          <p:nvPr>
            <p:ph sz="quarter" idx="13" hasCustomPrompt="1"/>
          </p:nvPr>
        </p:nvSpPr>
        <p:spPr>
          <a:xfrm>
            <a:off x="3238500" y="3733201"/>
            <a:ext cx="5715000" cy="1185937"/>
          </a:xfrm>
        </p:spPr>
        <p:txBody>
          <a:bodyPr>
            <a:normAutofit/>
          </a:bodyPr>
          <a:lstStyle>
            <a:lvl1pPr marL="0" indent="0" algn="ctr">
              <a:buNone/>
              <a:defRPr sz="3200">
                <a:solidFill>
                  <a:schemeClr val="tx1"/>
                </a:solidFill>
              </a:defRPr>
            </a:lvl1pPr>
          </a:lstStyle>
          <a:p>
            <a:pPr lvl="0"/>
            <a:r>
              <a:rPr lang="zh-CN" altLang="en-US"/>
              <a:t>编辑文本</a:t>
            </a:r>
            <a:endParaRPr lang="zh-CN" altLang="en-US"/>
          </a:p>
        </p:txBody>
      </p:sp>
    </p:spTree>
  </p:cSld>
  <p:clrMapOvr>
    <a:masterClrMapping/>
  </p:clrMapOvr>
  <p:transition>
    <p:random/>
  </p:transition>
  <p:timing/>
</p:sldLayout>
</file>

<file path=ppt/slideLayouts/slideLayout4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5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hasCustomPrompt="1"/>
          </p:nvPr>
        </p:nvSpPr>
        <p:spPr>
          <a:xfrm>
            <a:off x="838200" y="713673"/>
            <a:ext cx="4681654" cy="1428161"/>
          </a:xfrm>
        </p:spPr>
        <p:txBody>
          <a:bodyPr anchor="t" anchorCtr="0">
            <a:normAutofit/>
          </a:bodyPr>
          <a:lstStyle>
            <a:lvl1pPr>
              <a:defRPr sz="3600"/>
            </a:lvl1pPr>
          </a:lstStyle>
          <a:p>
            <a:r>
              <a:rPr lang="zh-CN" altLang="en-US"/>
              <a:t>单击此处编辑标题</a:t>
            </a:r>
            <a:endParaRPr lang="zh-CN" altLang="en-US"/>
          </a:p>
        </p:txBody>
      </p:sp>
      <p:sp>
        <p:nvSpPr>
          <p:cNvPr id="3" name="图片占位符 2"/>
          <p:cNvSpPr>
            <a:spLocks noGrp="1" noChangeAspect="1"/>
          </p:cNvSpPr>
          <p:nvPr>
            <p:ph type="pic" idx="1"/>
          </p:nvPr>
        </p:nvSpPr>
        <p:spPr>
          <a:xfrm>
            <a:off x="5642517" y="713673"/>
            <a:ext cx="5711882" cy="540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8200" y="2313873"/>
            <a:ext cx="4681654"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9EFD9D74-47D9-4702-A33C-335B63B48DBF}"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a:solidFill>
                <a:prstClr val="white">
                  <a:lumMod val="50000"/>
                </a:prstClr>
              </a:solidFill>
            </a:endParaRPr>
          </a:p>
        </p:txBody>
      </p:sp>
      <p:sp>
        <p:nvSpPr>
          <p:cNvPr id="7" name="灯片编号占位符 6"/>
          <p:cNvSpPr>
            <a:spLocks noGrp="1"/>
          </p:cNvSpPr>
          <p:nvPr>
            <p:ph type="sldNum" sz="quarter" idx="12"/>
          </p:nvPr>
        </p:nvSpPr>
        <p:spPr/>
        <p:txBody>
          <a:bodyPr/>
          <a:lstStyle/>
          <a:p>
            <a:fld id="{FABC47A4-756D-490B-A52F-7D9E2C9FC05F}"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5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hasCustomPrompt="1"/>
          </p:nvPr>
        </p:nvSpPr>
        <p:spPr>
          <a:xfrm>
            <a:off x="10444898" y="365125"/>
            <a:ext cx="908901" cy="5811838"/>
          </a:xfrm>
        </p:spPr>
        <p:txBody>
          <a:bodyPr vert="eaVert">
            <a:normAutofit/>
          </a:bodyPr>
          <a:lstStyle>
            <a:lvl1pPr>
              <a:defRPr sz="4400"/>
            </a:lvl1pPr>
          </a:lstStyle>
          <a:p>
            <a:r>
              <a:rPr lang="zh-CN" altLang="en-US"/>
              <a:t>单击此处编辑标题</a:t>
            </a:r>
            <a:endParaRPr lang="zh-CN" altLang="en-US"/>
          </a:p>
        </p:txBody>
      </p:sp>
      <p:sp>
        <p:nvSpPr>
          <p:cNvPr id="3" name="竖排文字占位符 2"/>
          <p:cNvSpPr>
            <a:spLocks noGrp="1"/>
          </p:cNvSpPr>
          <p:nvPr>
            <p:ph type="body" orient="vert" idx="1"/>
          </p:nvPr>
        </p:nvSpPr>
        <p:spPr>
          <a:xfrm>
            <a:off x="838199" y="365125"/>
            <a:ext cx="9446443" cy="5811838"/>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5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
            </a:fld>
            <a:endParaRPr lang="zh-CN" altLang="en-US">
              <a:solidFill>
                <a:prstClr val="white">
                  <a:lumMod val="50000"/>
                </a:prstClr>
              </a:solidFill>
            </a:endParaRPr>
          </a:p>
        </p:txBody>
      </p:sp>
      <p:sp>
        <p:nvSpPr>
          <p:cNvPr id="7" name="内容占位符 6"/>
          <p:cNvSpPr>
            <a:spLocks noGrp="1"/>
          </p:cNvSpPr>
          <p:nvPr>
            <p:ph sz="quarter" idx="13"/>
          </p:nvPr>
        </p:nvSpPr>
        <p:spPr>
          <a:xfrm>
            <a:off x="838200" y="551543"/>
            <a:ext cx="10515600" cy="5558971"/>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random/>
  </p:transition>
  <p:timing/>
</p:sldLayout>
</file>

<file path=ppt/slideLayouts/slideLayout5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Tree>
  </p:cSld>
  <p:clrMapOvr>
    <a:masterClrMapping/>
  </p:clrMapOvr>
  <p:transition/>
  <p:timing/>
</p:sldLayout>
</file>

<file path=ppt/slideLayouts/slideLayout5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a:xfrm>
            <a:off x="838200" y="365126"/>
            <a:ext cx="10515600" cy="1325563"/>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838200" y="1825625"/>
            <a:ext cx="10515600" cy="435133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timing/>
</p:sldLayout>
</file>

<file path=ppt/slideLayouts/slideLayout5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851" y="1709739"/>
            <a:ext cx="10515600" cy="2852737"/>
          </a:xfrm>
          <a:prstGeom prst="rect">
            <a:avLst/>
          </a:prstGeo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1" y="4589464"/>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endParaRPr lang="zh-CN" altLang="en-US" smtClean="0"/>
          </a:p>
        </p:txBody>
      </p:sp>
    </p:spTree>
  </p:cSld>
  <p:clrMapOvr>
    <a:masterClrMapping/>
  </p:clrMapOvr>
  <p:transition/>
  <p:timing/>
</p:sldLayout>
</file>

<file path=ppt/slideLayouts/slideLayout5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a:xfrm>
            <a:off x="838200" y="365126"/>
            <a:ext cx="10515600" cy="1325563"/>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56200" cy="435133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97600" y="1825625"/>
            <a:ext cx="5156200" cy="435133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timing/>
</p:sldLayout>
</file>

<file path=ppt/slideLayouts/slideLayout5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40317" y="365126"/>
            <a:ext cx="10515600" cy="1325563"/>
          </a:xfrm>
          <a:prstGeom prst="rect">
            <a:avLst/>
          </a:prstGeo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40318" y="1681163"/>
            <a:ext cx="5158316"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40318" y="2505075"/>
            <a:ext cx="5158316" cy="368458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71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717" cy="368458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timing/>
</p:sldLayout>
</file>

<file path=ppt/slideLayouts/slideLayout5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a:xfrm>
            <a:off x="838200" y="365126"/>
            <a:ext cx="10515600" cy="1325563"/>
          </a:xfrm>
          <a:prstGeom prst="rect">
            <a:avLst/>
          </a:prstGeom>
        </p:spPr>
        <p:txBody>
          <a:bodyPr/>
          <a:lstStyle/>
          <a:p>
            <a:r>
              <a:rPr lang="zh-CN" altLang="en-US" smtClean="0"/>
              <a:t>单击此处编辑母版标题样式</a:t>
            </a:r>
            <a:endParaRPr lang="zh-CN" altLang="en-US"/>
          </a:p>
        </p:txBody>
      </p:sp>
    </p:spTree>
  </p:cSld>
  <p:clrMapOvr>
    <a:masterClrMapping/>
  </p:clrMapOvr>
  <p:transition/>
  <p:timing/>
</p:sldLayout>
</file>

<file path=ppt/slideLayouts/slideLayout5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Tree>
  </p:cSld>
  <p:clrMapOvr>
    <a:masterClrMapping/>
  </p:clrMapOvr>
  <p:transition/>
  <p:timing/>
</p:sldLayout>
</file>

<file path=ppt/slideLayouts/slideLayout6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840318" y="457200"/>
            <a:ext cx="3932767" cy="1600200"/>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717" y="987426"/>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Tree>
  </p:cSld>
  <p:clrMapOvr>
    <a:masterClrMapping/>
  </p:clrMapOvr>
  <p:transition/>
  <p:timing/>
</p:sldLayout>
</file>

<file path=ppt/slideLayouts/slideLayout6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40318" y="457200"/>
            <a:ext cx="3932767" cy="1600200"/>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717" y="987426"/>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Tree>
  </p:cSld>
  <p:clrMapOvr>
    <a:masterClrMapping/>
  </p:clrMapOvr>
  <p:transition/>
  <p:timing/>
</p:sldLayout>
</file>

<file path=ppt/slideLayouts/slideLayout6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a:xfrm>
            <a:off x="838200" y="365126"/>
            <a:ext cx="10515600" cy="1325563"/>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1825625"/>
            <a:ext cx="10515600" cy="4351338"/>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timing/>
</p:sldLayout>
</file>

<file path=ppt/slideLayouts/slideLayout6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10;文本">
    <p:spTree>
      <p:nvGrpSpPr>
        <p:cNvPr id="1" name=""/>
        <p:cNvGrpSpPr/>
        <p:nvPr/>
      </p:nvGrpSpPr>
      <p:grpSpPr>
        <a:xfrm>
          <a:off x="0" y="0"/>
          <a:ext cx="0" cy="0"/>
        </a:xfrm>
      </p:grpSpPr>
      <p:sp>
        <p:nvSpPr>
          <p:cNvPr id="2" name="竖排标题 1"/>
          <p:cNvSpPr>
            <a:spLocks noGrp="1"/>
          </p:cNvSpPr>
          <p:nvPr>
            <p:ph type="title" orient="vert"/>
          </p:nvPr>
        </p:nvSpPr>
        <p:spPr>
          <a:xfrm>
            <a:off x="8724901" y="365125"/>
            <a:ext cx="2628900" cy="5811838"/>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1" y="365125"/>
            <a:ext cx="7683500" cy="5811838"/>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timing/>
</p:sldLayout>
</file>

<file path=ppt/slideLayouts/slideLayout6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自定义版式">
    <p:bg>
      <p:bgPr>
        <a:solidFill>
          <a:srgbClr val="D9C8B8"/>
        </a:solidFill>
        <a:effectLst/>
      </p:bgPr>
    </p:bg>
    <p:spTree>
      <p:nvGrpSpPr>
        <p:cNvPr id="1" name=""/>
        <p:cNvGrpSpPr/>
        <p:nvPr/>
      </p:nvGrpSpPr>
      <p:grpSpPr>
        <a:xfrm>
          <a:off x="0" y="0"/>
          <a:ext cx="0" cy="0"/>
        </a:xfrm>
      </p:grpSpPr>
      <p:sp>
        <p:nvSpPr>
          <p:cNvPr id="2" name="矩形 1"/>
          <p:cNvSpPr/>
          <p:nvPr userDrawn="1"/>
        </p:nvSpPr>
        <p:spPr>
          <a:xfrm>
            <a:off x="635" y="-14605"/>
            <a:ext cx="12192000" cy="6932930"/>
          </a:xfrm>
          <a:prstGeom prst="rect">
            <a:avLst/>
          </a:prstGeom>
          <a:gradFill flip="none" rotWithShape="1">
            <a:gsLst>
              <a:gs pos="10000">
                <a:srgbClr val="F2E8DC">
                  <a:alpha val="46000"/>
                </a:srgbClr>
              </a:gs>
              <a:gs pos="30000">
                <a:srgbClr val="F2E8DC">
                  <a:alpha val="72000"/>
                </a:srgbClr>
              </a:gs>
              <a:gs pos="74000">
                <a:srgbClr val="F2E8DC">
                  <a:alpha val="10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solidFill>
                <a:prstClr val="white"/>
              </a:solidFill>
              <a:latin typeface="方正清楷 简" panose="02000500000000000000" charset="-122"/>
              <a:ea typeface="方正清楷 简" panose="02000500000000000000" charset="-122"/>
            </a:endParaRPr>
          </a:p>
        </p:txBody>
      </p:sp>
    </p:spTree>
  </p:cSld>
  <p:clrMapOvr>
    <a:masterClrMapping/>
  </p:clrMapOvr>
  <p:transition/>
  <p:timing/>
</p:sldLayout>
</file>

<file path=ppt/slideLayouts/slideLayout6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pPr>
              <a:defRPr/>
            </a:pPr>
            <a:fld id="{E4706BC6-C19D-4DD3-864B-EAAFC8F2868C}" type="datetimeFigureOut">
              <a:rPr lang="zh-CN" altLang="en-US">
                <a:solidFill>
                  <a:prstClr val="black">
                    <a:tint val="75000"/>
                  </a:prstClr>
                </a:solidFill>
              </a:rPr>
              <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pPr>
              <a:defRPr/>
            </a:pPr>
            <a:fld id="{91B5DFB9-BBC3-42DC-B3ED-41F055AFC9CD}" type="slidenum">
              <a:rPr lang="zh-CN" altLang="en-US">
                <a:solidFill>
                  <a:prstClr val="black">
                    <a:tint val="75000"/>
                  </a:prstClr>
                </a:solidFill>
              </a:rPr>
              <a:t/>
            </a:fld>
            <a:endParaRPr lang="zh-CN" altLang="en-US">
              <a:solidFill>
                <a:prstClr val="black">
                  <a:tint val="75000"/>
                </a:prstClr>
              </a:solidFill>
            </a:endParaRPr>
          </a:p>
        </p:txBody>
      </p:sp>
    </p:spTree>
  </p:cSld>
  <p:clrMapOvr>
    <a:masterClrMapping/>
  </p:clrMapOvr>
  <p:transition/>
  <p:timing/>
</p:sldLayout>
</file>

<file path=ppt/slideLayouts/slideLayout6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pPr>
              <a:defRPr/>
            </a:pPr>
            <a:fld id="{E5AE9DEC-FDEA-41B4-8121-5B457ADBB004}" type="datetimeFigureOut">
              <a:rPr lang="zh-CN" altLang="en-US">
                <a:solidFill>
                  <a:prstClr val="black">
                    <a:tint val="75000"/>
                  </a:prstClr>
                </a:solidFill>
              </a:rPr>
              <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pPr>
              <a:defRPr/>
            </a:pPr>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pPr>
              <a:defRPr/>
            </a:pPr>
            <a:fld id="{26553408-A209-4D93-9AC7-432D78AC42AB}" type="slidenum">
              <a:rPr lang="zh-CN" altLang="en-US">
                <a:solidFill>
                  <a:prstClr val="black">
                    <a:tint val="75000"/>
                  </a:prstClr>
                </a:solidFill>
              </a:rPr>
              <a:t/>
            </a:fld>
            <a:endParaRPr lang="zh-CN" altLang="en-US">
              <a:solidFill>
                <a:prstClr val="black">
                  <a:tint val="75000"/>
                </a:prstClr>
              </a:solidFill>
            </a:endParaRPr>
          </a:p>
        </p:txBody>
      </p:sp>
    </p:spTree>
  </p:cSld>
  <p:clrMapOvr>
    <a:masterClrMapping/>
  </p:clrMapOvr>
  <p:transition/>
  <p:timing/>
</p:sldLayout>
</file>

<file path=ppt/slideLayouts/slideLayout6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6AB9F507-824D-4DF1-9DDD-AB28B0493FDC}" type="slidenum">
              <a:rPr lang="zh-CN" altLang="en-US">
                <a:solidFill>
                  <a:srgbClr val="000000"/>
                </a:solidFill>
              </a:rPr>
              <a:t/>
            </a:fld>
            <a:endParaRPr lang="en-US" altLang="zh-CN">
              <a:solidFill>
                <a:srgbClr val="000000"/>
              </a:solidFill>
            </a:endParaRPr>
          </a:p>
        </p:txBody>
      </p:sp>
    </p:spTree>
  </p:cSld>
  <p:clrMapOvr>
    <a:masterClrMapping/>
  </p:clrMapOvr>
  <p:transition/>
  <p:timing/>
</p:sldLayout>
</file>

<file path=ppt/slideLayouts/slideLayout6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DD51FAEB-BEAF-4F49-9F33-AF2E0A903113}" type="slidenum">
              <a:rPr lang="zh-CN" altLang="en-US">
                <a:solidFill>
                  <a:srgbClr val="000000"/>
                </a:solidFill>
              </a:rPr>
              <a:t/>
            </a:fld>
            <a:endParaRPr lang="en-US" altLang="zh-CN">
              <a:solidFill>
                <a:srgbClr val="000000"/>
              </a:solidFill>
            </a:endParaRPr>
          </a:p>
        </p:txBody>
      </p:sp>
    </p:spTree>
  </p:cSld>
  <p:clrMapOvr>
    <a:masterClrMapping/>
  </p:clrMapOvr>
  <p:transition/>
  <p:timing/>
</p:sldLayout>
</file>

<file path=ppt/slideLayouts/slideLayout6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851" y="1709739"/>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0668E9A5-33AA-4E6C-B30D-A0C1F2012EBA}" type="slidenum">
              <a:rPr lang="zh-CN" altLang="en-US">
                <a:solidFill>
                  <a:srgbClr val="000000"/>
                </a:solidFill>
              </a:rPr>
              <a:t/>
            </a:fld>
            <a:endParaRPr lang="en-US" altLang="zh-CN">
              <a:solidFill>
                <a:srgbClr val="000000"/>
              </a:solidFill>
            </a:endParaRPr>
          </a:p>
        </p:txBody>
      </p:sp>
    </p:spTree>
  </p:cSld>
  <p:clrMapOvr>
    <a:masterClrMapping/>
  </p:clrMapOvr>
  <p:transition/>
  <p:timing/>
</p:sldLayout>
</file>

<file path=ppt/slideLayouts/slideLayout7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1"/>
            <a:ext cx="5384800" cy="45259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97600" y="1600201"/>
            <a:ext cx="5384800" cy="45259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6D789A19-0657-4DDE-8790-67D66850A250}" type="slidenum">
              <a:rPr lang="zh-CN" altLang="en-US">
                <a:solidFill>
                  <a:srgbClr val="000000"/>
                </a:solidFill>
              </a:rPr>
              <a:t/>
            </a:fld>
            <a:endParaRPr lang="en-US" altLang="zh-CN">
              <a:solidFill>
                <a:srgbClr val="000000"/>
              </a:solidFill>
            </a:endParaRPr>
          </a:p>
        </p:txBody>
      </p:sp>
    </p:spTree>
  </p:cSld>
  <p:clrMapOvr>
    <a:masterClrMapping/>
  </p:clrMapOvr>
  <p:transition/>
  <p:timing/>
</p:sldLayout>
</file>

<file path=ppt/slideLayouts/slideLayout7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40317" y="365126"/>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40318" y="2505075"/>
            <a:ext cx="5158316"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71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solidFill>
                <a:srgbClr val="000000"/>
              </a:solidFill>
            </a:endParaRPr>
          </a:p>
        </p:txBody>
      </p:sp>
      <p:sp>
        <p:nvSpPr>
          <p:cNvPr id="8" name="页脚占位符 7"/>
          <p:cNvSpPr>
            <a:spLocks noGrp="1"/>
          </p:cNvSpPr>
          <p:nvPr>
            <p:ph type="ftr" sz="quarter" idx="11"/>
          </p:nvPr>
        </p:nvSpPr>
        <p:spPr/>
        <p:txBody>
          <a:bodyPr/>
          <a:lstStyle>
            <a:lvl1pPr>
              <a:defRPr/>
            </a:lvl1pPr>
          </a:lstStyle>
          <a:p>
            <a:endParaRPr lang="en-US" altLang="zh-CN">
              <a:solidFill>
                <a:srgbClr val="000000"/>
              </a:solidFill>
            </a:endParaRPr>
          </a:p>
        </p:txBody>
      </p:sp>
      <p:sp>
        <p:nvSpPr>
          <p:cNvPr id="9" name="灯片编号占位符 8"/>
          <p:cNvSpPr>
            <a:spLocks noGrp="1"/>
          </p:cNvSpPr>
          <p:nvPr>
            <p:ph type="sldNum" sz="quarter" idx="12"/>
          </p:nvPr>
        </p:nvSpPr>
        <p:spPr/>
        <p:txBody>
          <a:bodyPr/>
          <a:lstStyle>
            <a:lvl1pPr>
              <a:defRPr/>
            </a:lvl1pPr>
          </a:lstStyle>
          <a:p>
            <a:fld id="{1B01013C-05C8-4652-81F7-B020FA83DD50}" type="slidenum">
              <a:rPr lang="zh-CN" altLang="en-US">
                <a:solidFill>
                  <a:srgbClr val="000000"/>
                </a:solidFill>
              </a:rPr>
              <a:t/>
            </a:fld>
            <a:endParaRPr lang="en-US" altLang="zh-CN">
              <a:solidFill>
                <a:srgbClr val="000000"/>
              </a:solidFill>
            </a:endParaRPr>
          </a:p>
        </p:txBody>
      </p:sp>
    </p:spTree>
  </p:cSld>
  <p:clrMapOvr>
    <a:masterClrMapping/>
  </p:clrMapOvr>
  <p:transition/>
  <p:timing/>
</p:sldLayout>
</file>

<file path=ppt/slideLayouts/slideLayout7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solidFill>
                <a:srgbClr val="000000"/>
              </a:solidFill>
            </a:endParaRPr>
          </a:p>
        </p:txBody>
      </p:sp>
      <p:sp>
        <p:nvSpPr>
          <p:cNvPr id="4" name="页脚占位符 3"/>
          <p:cNvSpPr>
            <a:spLocks noGrp="1"/>
          </p:cNvSpPr>
          <p:nvPr>
            <p:ph type="ftr" sz="quarter" idx="11"/>
          </p:nvPr>
        </p:nvSpPr>
        <p:spPr/>
        <p:txBody>
          <a:bodyPr/>
          <a:lstStyle>
            <a:lvl1pPr>
              <a:defRPr/>
            </a:lvl1pPr>
          </a:lstStyle>
          <a:p>
            <a:endParaRPr lang="en-US" altLang="zh-CN">
              <a:solidFill>
                <a:srgbClr val="000000"/>
              </a:solidFill>
            </a:endParaRPr>
          </a:p>
        </p:txBody>
      </p:sp>
      <p:sp>
        <p:nvSpPr>
          <p:cNvPr id="5" name="灯片编号占位符 4"/>
          <p:cNvSpPr>
            <a:spLocks noGrp="1"/>
          </p:cNvSpPr>
          <p:nvPr>
            <p:ph type="sldNum" sz="quarter" idx="12"/>
          </p:nvPr>
        </p:nvSpPr>
        <p:spPr/>
        <p:txBody>
          <a:bodyPr/>
          <a:lstStyle>
            <a:lvl1pPr>
              <a:defRPr/>
            </a:lvl1pPr>
          </a:lstStyle>
          <a:p>
            <a:fld id="{8C5EC06B-23A8-4E25-8F0C-0BA32F75FB64}" type="slidenum">
              <a:rPr lang="zh-CN" altLang="en-US">
                <a:solidFill>
                  <a:srgbClr val="000000"/>
                </a:solidFill>
              </a:rPr>
              <a:t/>
            </a:fld>
            <a:endParaRPr lang="en-US" altLang="zh-CN">
              <a:solidFill>
                <a:srgbClr val="000000"/>
              </a:solidFill>
            </a:endParaRPr>
          </a:p>
        </p:txBody>
      </p:sp>
    </p:spTree>
  </p:cSld>
  <p:clrMapOvr>
    <a:masterClrMapping/>
  </p:clrMapOvr>
  <p:transition/>
  <p:timing/>
</p:sldLayout>
</file>

<file path=ppt/slideLayouts/slideLayout7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lvl1pPr>
              <a:defRPr/>
            </a:lvl1pPr>
          </a:lstStyle>
          <a:p>
            <a:endParaRPr lang="en-US" altLang="zh-CN">
              <a:solidFill>
                <a:srgbClr val="000000"/>
              </a:solidFill>
            </a:endParaRPr>
          </a:p>
        </p:txBody>
      </p:sp>
      <p:sp>
        <p:nvSpPr>
          <p:cNvPr id="3" name="页脚占位符 2"/>
          <p:cNvSpPr>
            <a:spLocks noGrp="1"/>
          </p:cNvSpPr>
          <p:nvPr>
            <p:ph type="ftr" sz="quarter" idx="11"/>
          </p:nvPr>
        </p:nvSpPr>
        <p:spPr/>
        <p:txBody>
          <a:bodyPr/>
          <a:lstStyle>
            <a:lvl1pPr>
              <a:defRPr/>
            </a:lvl1pPr>
          </a:lstStyle>
          <a:p>
            <a:endParaRPr lang="en-US" altLang="zh-CN">
              <a:solidFill>
                <a:srgbClr val="000000"/>
              </a:solidFill>
            </a:endParaRPr>
          </a:p>
        </p:txBody>
      </p:sp>
      <p:sp>
        <p:nvSpPr>
          <p:cNvPr id="4" name="灯片编号占位符 3"/>
          <p:cNvSpPr>
            <a:spLocks noGrp="1"/>
          </p:cNvSpPr>
          <p:nvPr>
            <p:ph type="sldNum" sz="quarter" idx="12"/>
          </p:nvPr>
        </p:nvSpPr>
        <p:spPr/>
        <p:txBody>
          <a:bodyPr/>
          <a:lstStyle>
            <a:lvl1pPr>
              <a:defRPr/>
            </a:lvl1pPr>
          </a:lstStyle>
          <a:p>
            <a:fld id="{4979BE7E-EE7B-4AE2-BAC2-24CE6434E29A}" type="slidenum">
              <a:rPr lang="zh-CN" altLang="en-US">
                <a:solidFill>
                  <a:srgbClr val="000000"/>
                </a:solidFill>
              </a:rPr>
              <a:t/>
            </a:fld>
            <a:endParaRPr lang="en-US" altLang="zh-CN">
              <a:solidFill>
                <a:srgbClr val="000000"/>
              </a:solidFill>
            </a:endParaRPr>
          </a:p>
        </p:txBody>
      </p:sp>
    </p:spTree>
  </p:cSld>
  <p:clrMapOvr>
    <a:masterClrMapping/>
  </p:clrMapOvr>
  <p:transition/>
  <p:timing/>
</p:sldLayout>
</file>

<file path=ppt/slideLayouts/slideLayout7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840318" y="457200"/>
            <a:ext cx="393276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C2413055-2875-4E54-9665-C54DF05E7C6E}" type="slidenum">
              <a:rPr lang="zh-CN" altLang="en-US">
                <a:solidFill>
                  <a:srgbClr val="000000"/>
                </a:solidFill>
              </a:rPr>
              <a:t/>
            </a:fld>
            <a:endParaRPr lang="en-US" altLang="zh-CN">
              <a:solidFill>
                <a:srgbClr val="000000"/>
              </a:solidFill>
            </a:endParaRPr>
          </a:p>
        </p:txBody>
      </p:sp>
    </p:spTree>
  </p:cSld>
  <p:clrMapOvr>
    <a:masterClrMapping/>
  </p:clrMapOvr>
  <p:transition/>
  <p:timing/>
</p:sldLayout>
</file>

<file path=ppt/slideLayouts/slideLayout7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40318" y="457200"/>
            <a:ext cx="393276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23BB5BE0-AED6-4816-8D64-BF512AFAF1B9}" type="slidenum">
              <a:rPr lang="zh-CN" altLang="en-US">
                <a:solidFill>
                  <a:srgbClr val="000000"/>
                </a:solidFill>
              </a:rPr>
              <a:t/>
            </a:fld>
            <a:endParaRPr lang="en-US" altLang="zh-CN">
              <a:solidFill>
                <a:srgbClr val="000000"/>
              </a:solidFill>
            </a:endParaRPr>
          </a:p>
        </p:txBody>
      </p:sp>
    </p:spTree>
  </p:cSld>
  <p:clrMapOvr>
    <a:masterClrMapping/>
  </p:clrMapOvr>
  <p:transition/>
  <p:timing/>
</p:sldLayout>
</file>

<file path=ppt/slideLayouts/slideLayout7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6732C5A3-EAFB-43AF-ABEA-9A1076460A0F}" type="slidenum">
              <a:rPr lang="zh-CN" altLang="en-US">
                <a:solidFill>
                  <a:srgbClr val="000000"/>
                </a:solidFill>
              </a:rPr>
              <a:t/>
            </a:fld>
            <a:endParaRPr lang="en-US" altLang="zh-CN">
              <a:solidFill>
                <a:srgbClr val="000000"/>
              </a:solidFill>
            </a:endParaRPr>
          </a:p>
        </p:txBody>
      </p:sp>
    </p:spTree>
  </p:cSld>
  <p:clrMapOvr>
    <a:masterClrMapping/>
  </p:clrMapOvr>
  <p:transition/>
  <p:timing/>
</p:sldLayout>
</file>

<file path=ppt/slideLayouts/slideLayout7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10;文本">
    <p:spTree>
      <p:nvGrpSpPr>
        <p:cNvPr id="1" name=""/>
        <p:cNvGrpSpPr/>
        <p:nvPr/>
      </p:nvGrpSpPr>
      <p:grpSpPr>
        <a:xfrm>
          <a:off x="0" y="0"/>
          <a:ext cx="0" cy="0"/>
        </a:xfrm>
      </p:grpSpPr>
      <p:sp>
        <p:nvSpPr>
          <p:cNvPr id="2" name="竖排标题 1"/>
          <p:cNvSpPr>
            <a:spLocks noGrp="1"/>
          </p:cNvSpPr>
          <p:nvPr>
            <p:ph type="title" orient="vert"/>
          </p:nvPr>
        </p:nvSpPr>
        <p:spPr>
          <a:xfrm>
            <a:off x="8839200" y="274639"/>
            <a:ext cx="27432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39"/>
            <a:ext cx="802640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D473E3A9-8D58-446B-8138-AA7CE0187A94}" type="slidenum">
              <a:rPr lang="zh-CN" altLang="en-US">
                <a:solidFill>
                  <a:srgbClr val="000000"/>
                </a:solidFill>
              </a:rPr>
              <a:t/>
            </a:fld>
            <a:endParaRPr lang="en-US" altLang="zh-CN">
              <a:solidFill>
                <a:srgbClr val="000000"/>
              </a:solidFill>
            </a:endParaRPr>
          </a:p>
        </p:txBody>
      </p:sp>
    </p:spTree>
  </p:cSld>
  <p:clrMapOvr>
    <a:masterClrMapping/>
  </p:clrMapOvr>
  <p:transition/>
  <p:timing/>
</p:sldLayout>
</file>

<file path=ppt/slideLayouts/slideLayout7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bl" preserve="1">
  <p:cSld name="标题和表格">
    <p:spTree>
      <p:nvGrpSpPr>
        <p:cNvPr id="1" name=""/>
        <p:cNvGrpSpPr/>
        <p:nvPr/>
      </p:nvGrpSpPr>
      <p:grpSpPr>
        <a:xfrm>
          <a:off x="0" y="0"/>
          <a:ext cx="0" cy="0"/>
        </a:xfrm>
      </p:grpSpPr>
      <p:sp>
        <p:nvSpPr>
          <p:cNvPr id="2" name="标题 1"/>
          <p:cNvSpPr>
            <a:spLocks noGrp="1"/>
          </p:cNvSpPr>
          <p:nvPr>
            <p:ph type="title"/>
          </p:nvPr>
        </p:nvSpPr>
        <p:spPr>
          <a:xfrm>
            <a:off x="609600" y="274638"/>
            <a:ext cx="10972800" cy="1143000"/>
          </a:xfrm>
        </p:spPr>
        <p:txBody>
          <a:bodyPr/>
          <a:lstStyle/>
          <a:p>
            <a:r>
              <a:rPr lang="zh-CN" altLang="en-US" smtClean="0"/>
              <a:t>单击此处编辑母版标题样式</a:t>
            </a:r>
            <a:endParaRPr lang="zh-CN" altLang="en-US"/>
          </a:p>
        </p:txBody>
      </p:sp>
      <p:sp>
        <p:nvSpPr>
          <p:cNvPr id="3" name="表格占位符 2"/>
          <p:cNvSpPr>
            <a:spLocks noGrp="1"/>
          </p:cNvSpPr>
          <p:nvPr>
            <p:ph type="tbl" idx="1"/>
          </p:nvPr>
        </p:nvSpPr>
        <p:spPr>
          <a:xfrm>
            <a:off x="609600" y="1600201"/>
            <a:ext cx="10972800" cy="4525963"/>
          </a:xfrm>
        </p:spPr>
        <p:txBody>
          <a:bodyPr/>
          <a:lstStyle/>
          <a:p>
            <a:endParaRPr lang="zh-CN" altLang="en-US"/>
          </a:p>
        </p:txBody>
      </p:sp>
      <p:sp>
        <p:nvSpPr>
          <p:cNvPr id="4" name="日期占位符 3"/>
          <p:cNvSpPr>
            <a:spLocks noGrp="1"/>
          </p:cNvSpPr>
          <p:nvPr>
            <p:ph type="dt" sz="half" idx="10"/>
          </p:nvPr>
        </p:nvSpPr>
        <p:spPr>
          <a:xfrm>
            <a:off x="609600" y="6245225"/>
            <a:ext cx="2844800" cy="476250"/>
          </a:xfrm>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a:xfrm>
            <a:off x="4165600" y="6245225"/>
            <a:ext cx="3860800" cy="476250"/>
          </a:xfrm>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a:xfrm>
            <a:off x="8737600" y="6245225"/>
            <a:ext cx="2844800" cy="476250"/>
          </a:xfrm>
        </p:spPr>
        <p:txBody>
          <a:bodyPr/>
          <a:lstStyle>
            <a:lvl1pPr>
              <a:defRPr/>
            </a:lvl1pPr>
          </a:lstStyle>
          <a:p>
            <a:fld id="{B31A37EB-06E9-4E23-A317-973488D1BF7A}" type="slidenum">
              <a:rPr lang="zh-CN" altLang="en-US">
                <a:solidFill>
                  <a:srgbClr val="000000"/>
                </a:solidFill>
              </a:rPr>
              <a:t/>
            </a:fld>
            <a:endParaRPr lang="en-US" altLang="zh-CN">
              <a:solidFill>
                <a:srgbClr val="000000"/>
              </a:solidFill>
            </a:endParaRPr>
          </a:p>
        </p:txBody>
      </p:sp>
    </p:spTree>
  </p:cSld>
  <p:clrMapOvr>
    <a:masterClrMapping/>
  </p:clrMapOvr>
  <p:transition/>
  <p:timing/>
</p:sldLayout>
</file>

<file path=ppt/slideLayouts/slideLayout7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Only" preserve="1">
  <p:cSld name="内容">
    <p:spTree>
      <p:nvGrpSpPr>
        <p:cNvPr id="1" name=""/>
        <p:cNvGrpSpPr/>
        <p:nvPr/>
      </p:nvGrpSpPr>
      <p:grpSpPr>
        <a:xfrm>
          <a:off x="0" y="0"/>
          <a:ext cx="0" cy="0"/>
        </a:xfrm>
      </p:grpSpPr>
      <p:sp>
        <p:nvSpPr>
          <p:cNvPr id="2" name="内容占位符 1"/>
          <p:cNvSpPr>
            <a:spLocks noGrp="1"/>
          </p:cNvSpPr>
          <p:nvPr>
            <p:ph/>
          </p:nvPr>
        </p:nvSpPr>
        <p:spPr>
          <a:xfrm>
            <a:off x="609600" y="274639"/>
            <a:ext cx="10972800" cy="5851525"/>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3" name="日期占位符 2"/>
          <p:cNvSpPr>
            <a:spLocks noGrp="1"/>
          </p:cNvSpPr>
          <p:nvPr>
            <p:ph type="dt" sz="half" idx="10"/>
          </p:nvPr>
        </p:nvSpPr>
        <p:spPr>
          <a:xfrm>
            <a:off x="609600" y="6245225"/>
            <a:ext cx="2844800" cy="476250"/>
          </a:xfrm>
        </p:spPr>
        <p:txBody>
          <a:bodyPr/>
          <a:lstStyle>
            <a:lvl1pPr>
              <a:defRPr/>
            </a:lvl1pPr>
          </a:lstStyle>
          <a:p>
            <a:endParaRPr lang="en-US" altLang="zh-CN">
              <a:solidFill>
                <a:srgbClr val="000000"/>
              </a:solidFill>
            </a:endParaRPr>
          </a:p>
        </p:txBody>
      </p:sp>
      <p:sp>
        <p:nvSpPr>
          <p:cNvPr id="4" name="页脚占位符 3"/>
          <p:cNvSpPr>
            <a:spLocks noGrp="1"/>
          </p:cNvSpPr>
          <p:nvPr>
            <p:ph type="ftr" sz="quarter" idx="11"/>
          </p:nvPr>
        </p:nvSpPr>
        <p:spPr>
          <a:xfrm>
            <a:off x="4165600" y="6245225"/>
            <a:ext cx="3860800" cy="476250"/>
          </a:xfrm>
        </p:spPr>
        <p:txBody>
          <a:bodyPr/>
          <a:lstStyle>
            <a:lvl1pPr>
              <a:defRPr/>
            </a:lvl1pPr>
          </a:lstStyle>
          <a:p>
            <a:endParaRPr lang="en-US" altLang="zh-CN">
              <a:solidFill>
                <a:srgbClr val="000000"/>
              </a:solidFill>
            </a:endParaRPr>
          </a:p>
        </p:txBody>
      </p:sp>
      <p:sp>
        <p:nvSpPr>
          <p:cNvPr id="5" name="灯片编号占位符 4"/>
          <p:cNvSpPr>
            <a:spLocks noGrp="1"/>
          </p:cNvSpPr>
          <p:nvPr>
            <p:ph type="sldNum" sz="quarter" idx="12"/>
          </p:nvPr>
        </p:nvSpPr>
        <p:spPr>
          <a:xfrm>
            <a:off x="8737600" y="6245225"/>
            <a:ext cx="2844800" cy="476250"/>
          </a:xfrm>
        </p:spPr>
        <p:txBody>
          <a:bodyPr/>
          <a:lstStyle>
            <a:lvl1pPr>
              <a:defRPr/>
            </a:lvl1pPr>
          </a:lstStyle>
          <a:p>
            <a:fld id="{EFDDC157-5796-4405-B9D7-31E5073B6DF6}" type="slidenum">
              <a:rPr lang="zh-CN" altLang="en-US">
                <a:solidFill>
                  <a:srgbClr val="000000"/>
                </a:solidFill>
              </a:rPr>
              <a:t/>
            </a:fld>
            <a:endParaRPr lang="en-US" altLang="zh-CN">
              <a:solidFill>
                <a:srgbClr val="000000"/>
              </a:solidFill>
            </a:endParaRPr>
          </a:p>
        </p:txBody>
      </p:sp>
    </p:spTree>
  </p:cSld>
  <p:clrMapOvr>
    <a:masterClrMapping/>
  </p:clrMapOvr>
  <p:transition/>
  <p:timing/>
</p:sldLayout>
</file>

<file path=ppt/slideLayouts/slideLayout8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自定义版式">
    <p:bg>
      <p:bgPr>
        <a:solidFill>
          <a:srgbClr val="D9C8B8"/>
        </a:solidFill>
        <a:effectLst/>
      </p:bgPr>
    </p:bg>
    <p:spTree>
      <p:nvGrpSpPr>
        <p:cNvPr id="1" name=""/>
        <p:cNvGrpSpPr/>
        <p:nvPr/>
      </p:nvGrpSpPr>
      <p:grpSpPr>
        <a:xfrm>
          <a:off x="0" y="0"/>
          <a:ext cx="0" cy="0"/>
        </a:xfrm>
      </p:grpSpPr>
      <p:sp>
        <p:nvSpPr>
          <p:cNvPr id="2" name="矩形 1"/>
          <p:cNvSpPr/>
          <p:nvPr userDrawn="1"/>
        </p:nvSpPr>
        <p:spPr>
          <a:xfrm>
            <a:off x="635" y="-14605"/>
            <a:ext cx="12192000" cy="6932930"/>
          </a:xfrm>
          <a:prstGeom prst="rect">
            <a:avLst/>
          </a:prstGeom>
          <a:gradFill flip="none" rotWithShape="1">
            <a:gsLst>
              <a:gs pos="10000">
                <a:srgbClr val="F2E8DC">
                  <a:alpha val="46000"/>
                </a:srgbClr>
              </a:gs>
              <a:gs pos="30000">
                <a:srgbClr val="F2E8DC">
                  <a:alpha val="72000"/>
                </a:srgbClr>
              </a:gs>
              <a:gs pos="74000">
                <a:srgbClr val="F2E8DC">
                  <a:alpha val="10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sz="2800">
              <a:latin typeface="方正清楷 简" panose="02000500000000000000" charset="-122"/>
              <a:ea typeface="方正清楷 简" panose="02000500000000000000" charset="-122"/>
            </a:endParaRPr>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tags" Target="../tags/tag59.xml" /><Relationship Id="rId14" Type="http://schemas.openxmlformats.org/officeDocument/2006/relationships/tags" Target="../tags/tag60.xml" /><Relationship Id="rId15" Type="http://schemas.openxmlformats.org/officeDocument/2006/relationships/tags" Target="../tags/tag61.xml" /><Relationship Id="rId16" Type="http://schemas.openxmlformats.org/officeDocument/2006/relationships/tags" Target="../tags/tag62.xml" /><Relationship Id="rId17" Type="http://schemas.openxmlformats.org/officeDocument/2006/relationships/tags" Target="../tags/tag63.xml" /><Relationship Id="rId18" Type="http://schemas.openxmlformats.org/officeDocument/2006/relationships/tags" Target="../tags/tag64.xml" /><Relationship Id="rId19"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3.xml" /><Relationship Id="rId10" Type="http://schemas.openxmlformats.org/officeDocument/2006/relationships/slideLayout" Target="../slideLayouts/slideLayout22.xml" /><Relationship Id="rId11" Type="http://schemas.openxmlformats.org/officeDocument/2006/relationships/tags" Target="../tags/tag65.xml" /><Relationship Id="rId12" Type="http://schemas.openxmlformats.org/officeDocument/2006/relationships/tags" Target="../tags/tag66.xml" /><Relationship Id="rId13" Type="http://schemas.openxmlformats.org/officeDocument/2006/relationships/tags" Target="../tags/tag67.xml" /><Relationship Id="rId14" Type="http://schemas.openxmlformats.org/officeDocument/2006/relationships/image" Target="../media/image2.png" /><Relationship Id="rId15" Type="http://schemas.microsoft.com/office/2007/relationships/hdphoto" Target="../media/image3.wdp" /><Relationship Id="rId16" Type="http://schemas.openxmlformats.org/officeDocument/2006/relationships/theme" Target="../theme/theme2.xml" /><Relationship Id="rId2" Type="http://schemas.openxmlformats.org/officeDocument/2006/relationships/slideLayout" Target="../slideLayouts/slideLayout14.xml" /><Relationship Id="rId3" Type="http://schemas.openxmlformats.org/officeDocument/2006/relationships/slideLayout" Target="../slideLayouts/slideLayout15.xml" /><Relationship Id="rId4" Type="http://schemas.openxmlformats.org/officeDocument/2006/relationships/slideLayout" Target="../slideLayouts/slideLayout16.xml" /><Relationship Id="rId5" Type="http://schemas.openxmlformats.org/officeDocument/2006/relationships/slideLayout" Target="../slideLayouts/slideLayout17.xml" /><Relationship Id="rId6" Type="http://schemas.openxmlformats.org/officeDocument/2006/relationships/slideLayout" Target="../slideLayouts/slideLayout18.xml" /><Relationship Id="rId7" Type="http://schemas.openxmlformats.org/officeDocument/2006/relationships/slideLayout" Target="../slideLayouts/slideLayout19.xml" /><Relationship Id="rId8" Type="http://schemas.openxmlformats.org/officeDocument/2006/relationships/slideLayout" Target="../slideLayouts/slideLayout20.xml" /><Relationship Id="rId9" Type="http://schemas.openxmlformats.org/officeDocument/2006/relationships/slideLayout" Target="../slideLayouts/slideLayout21.xml" /></Relationships>
</file>

<file path=ppt/slideMasters/_rels/slideMaster3.xml.rels>&#65279;<?xml version="1.0" encoding="utf-8" standalone="yes"?><Relationships xmlns="http://schemas.openxmlformats.org/package/2006/relationships"><Relationship Id="rId1" Type="http://schemas.openxmlformats.org/officeDocument/2006/relationships/slideLayout" Target="../slideLayouts/slideLayout23.xml" /><Relationship Id="rId10" Type="http://schemas.openxmlformats.org/officeDocument/2006/relationships/slideLayout" Target="../slideLayouts/slideLayout32.xml" /><Relationship Id="rId11" Type="http://schemas.openxmlformats.org/officeDocument/2006/relationships/tags" Target="../tags/tag68.xml" /><Relationship Id="rId12" Type="http://schemas.openxmlformats.org/officeDocument/2006/relationships/tags" Target="../tags/tag69.xml" /><Relationship Id="rId13" Type="http://schemas.openxmlformats.org/officeDocument/2006/relationships/tags" Target="../tags/tag70.xml" /><Relationship Id="rId14" Type="http://schemas.openxmlformats.org/officeDocument/2006/relationships/image" Target="../media/image2.png" /><Relationship Id="rId15" Type="http://schemas.microsoft.com/office/2007/relationships/hdphoto" Target="../media/image4.wdp" /><Relationship Id="rId16" Type="http://schemas.openxmlformats.org/officeDocument/2006/relationships/theme" Target="../theme/theme3.xml" /><Relationship Id="rId2" Type="http://schemas.openxmlformats.org/officeDocument/2006/relationships/slideLayout" Target="../slideLayouts/slideLayout24.xml" /><Relationship Id="rId3" Type="http://schemas.openxmlformats.org/officeDocument/2006/relationships/slideLayout" Target="../slideLayouts/slideLayout25.xml" /><Relationship Id="rId4" Type="http://schemas.openxmlformats.org/officeDocument/2006/relationships/slideLayout" Target="../slideLayouts/slideLayout26.xml" /><Relationship Id="rId5" Type="http://schemas.openxmlformats.org/officeDocument/2006/relationships/slideLayout" Target="../slideLayouts/slideLayout27.xml" /><Relationship Id="rId6" Type="http://schemas.openxmlformats.org/officeDocument/2006/relationships/slideLayout" Target="../slideLayouts/slideLayout28.xml" /><Relationship Id="rId7" Type="http://schemas.openxmlformats.org/officeDocument/2006/relationships/slideLayout" Target="../slideLayouts/slideLayout29.xml" /><Relationship Id="rId8" Type="http://schemas.openxmlformats.org/officeDocument/2006/relationships/slideLayout" Target="../slideLayouts/slideLayout30.xml" /><Relationship Id="rId9" Type="http://schemas.openxmlformats.org/officeDocument/2006/relationships/slideLayout" Target="../slideLayouts/slideLayout31.xml" /></Relationships>
</file>

<file path=ppt/slideMasters/_rels/slideMaster4.xml.rels>&#65279;<?xml version="1.0" encoding="utf-8" standalone="yes"?><Relationships xmlns="http://schemas.openxmlformats.org/package/2006/relationships"><Relationship Id="rId1" Type="http://schemas.openxmlformats.org/officeDocument/2006/relationships/slideLayout" Target="../slideLayouts/slideLayout33.xml" /><Relationship Id="rId10" Type="http://schemas.openxmlformats.org/officeDocument/2006/relationships/slideLayout" Target="../slideLayouts/slideLayout42.xml" /><Relationship Id="rId11" Type="http://schemas.openxmlformats.org/officeDocument/2006/relationships/tags" Target="../tags/tag71.xml" /><Relationship Id="rId12" Type="http://schemas.openxmlformats.org/officeDocument/2006/relationships/tags" Target="../tags/tag72.xml" /><Relationship Id="rId13" Type="http://schemas.openxmlformats.org/officeDocument/2006/relationships/tags" Target="../tags/tag73.xml" /><Relationship Id="rId14" Type="http://schemas.openxmlformats.org/officeDocument/2006/relationships/image" Target="../media/image2.png" /><Relationship Id="rId15" Type="http://schemas.microsoft.com/office/2007/relationships/hdphoto" Target="../media/image5.wdp" /><Relationship Id="rId16" Type="http://schemas.openxmlformats.org/officeDocument/2006/relationships/theme" Target="../theme/theme4.xml" /><Relationship Id="rId2" Type="http://schemas.openxmlformats.org/officeDocument/2006/relationships/slideLayout" Target="../slideLayouts/slideLayout34.xml" /><Relationship Id="rId3" Type="http://schemas.openxmlformats.org/officeDocument/2006/relationships/slideLayout" Target="../slideLayouts/slideLayout35.xml" /><Relationship Id="rId4" Type="http://schemas.openxmlformats.org/officeDocument/2006/relationships/slideLayout" Target="../slideLayouts/slideLayout36.xml" /><Relationship Id="rId5" Type="http://schemas.openxmlformats.org/officeDocument/2006/relationships/slideLayout" Target="../slideLayouts/slideLayout37.xml" /><Relationship Id="rId6" Type="http://schemas.openxmlformats.org/officeDocument/2006/relationships/slideLayout" Target="../slideLayouts/slideLayout38.xml" /><Relationship Id="rId7" Type="http://schemas.openxmlformats.org/officeDocument/2006/relationships/slideLayout" Target="../slideLayouts/slideLayout39.xml" /><Relationship Id="rId8" Type="http://schemas.openxmlformats.org/officeDocument/2006/relationships/slideLayout" Target="../slideLayouts/slideLayout40.xml" /><Relationship Id="rId9" Type="http://schemas.openxmlformats.org/officeDocument/2006/relationships/slideLayout" Target="../slideLayouts/slideLayout41.xml" /></Relationships>
</file>

<file path=ppt/slideMasters/_rels/slideMaster5.xml.rels>&#65279;<?xml version="1.0" encoding="utf-8" standalone="yes"?><Relationships xmlns="http://schemas.openxmlformats.org/package/2006/relationships"><Relationship Id="rId1" Type="http://schemas.openxmlformats.org/officeDocument/2006/relationships/slideLayout" Target="../slideLayouts/slideLayout43.xml" /><Relationship Id="rId10" Type="http://schemas.openxmlformats.org/officeDocument/2006/relationships/slideLayout" Target="../slideLayouts/slideLayout52.xml" /><Relationship Id="rId11" Type="http://schemas.openxmlformats.org/officeDocument/2006/relationships/tags" Target="../tags/tag74.xml" /><Relationship Id="rId12" Type="http://schemas.openxmlformats.org/officeDocument/2006/relationships/tags" Target="../tags/tag75.xml" /><Relationship Id="rId13" Type="http://schemas.openxmlformats.org/officeDocument/2006/relationships/tags" Target="../tags/tag76.xml" /><Relationship Id="rId14" Type="http://schemas.openxmlformats.org/officeDocument/2006/relationships/image" Target="../media/image2.png" /><Relationship Id="rId15" Type="http://schemas.microsoft.com/office/2007/relationships/hdphoto" Target="../media/image6.wdp" /><Relationship Id="rId16" Type="http://schemas.openxmlformats.org/officeDocument/2006/relationships/theme" Target="../theme/theme5.xml" /><Relationship Id="rId2" Type="http://schemas.openxmlformats.org/officeDocument/2006/relationships/slideLayout" Target="../slideLayouts/slideLayout44.xml" /><Relationship Id="rId3" Type="http://schemas.openxmlformats.org/officeDocument/2006/relationships/slideLayout" Target="../slideLayouts/slideLayout45.xml" /><Relationship Id="rId4" Type="http://schemas.openxmlformats.org/officeDocument/2006/relationships/slideLayout" Target="../slideLayouts/slideLayout46.xml" /><Relationship Id="rId5" Type="http://schemas.openxmlformats.org/officeDocument/2006/relationships/slideLayout" Target="../slideLayouts/slideLayout47.xml" /><Relationship Id="rId6" Type="http://schemas.openxmlformats.org/officeDocument/2006/relationships/slideLayout" Target="../slideLayouts/slideLayout48.xml" /><Relationship Id="rId7" Type="http://schemas.openxmlformats.org/officeDocument/2006/relationships/slideLayout" Target="../slideLayouts/slideLayout49.xml" /><Relationship Id="rId8" Type="http://schemas.openxmlformats.org/officeDocument/2006/relationships/slideLayout" Target="../slideLayouts/slideLayout50.xml" /><Relationship Id="rId9" Type="http://schemas.openxmlformats.org/officeDocument/2006/relationships/slideLayout" Target="../slideLayouts/slideLayout51.xml" /></Relationships>
</file>

<file path=ppt/slideMasters/_rels/slideMaster6.xml.rels>&#65279;<?xml version="1.0" encoding="utf-8" standalone="yes"?><Relationships xmlns="http://schemas.openxmlformats.org/package/2006/relationships"><Relationship Id="rId1" Type="http://schemas.openxmlformats.org/officeDocument/2006/relationships/slideLayout" Target="../slideLayouts/slideLayout53.xml" /><Relationship Id="rId10" Type="http://schemas.openxmlformats.org/officeDocument/2006/relationships/slideLayout" Target="../slideLayouts/slideLayout62.xml" /><Relationship Id="rId11" Type="http://schemas.openxmlformats.org/officeDocument/2006/relationships/slideLayout" Target="../slideLayouts/slideLayout63.xml" /><Relationship Id="rId12" Type="http://schemas.openxmlformats.org/officeDocument/2006/relationships/image" Target="../media/image7.jpeg" /><Relationship Id="rId13" Type="http://schemas.openxmlformats.org/officeDocument/2006/relationships/theme" Target="../theme/theme6.xml" /><Relationship Id="rId2" Type="http://schemas.openxmlformats.org/officeDocument/2006/relationships/slideLayout" Target="../slideLayouts/slideLayout54.xml" /><Relationship Id="rId3" Type="http://schemas.openxmlformats.org/officeDocument/2006/relationships/slideLayout" Target="../slideLayouts/slideLayout55.xml" /><Relationship Id="rId4" Type="http://schemas.openxmlformats.org/officeDocument/2006/relationships/slideLayout" Target="../slideLayouts/slideLayout56.xml" /><Relationship Id="rId5" Type="http://schemas.openxmlformats.org/officeDocument/2006/relationships/slideLayout" Target="../slideLayouts/slideLayout57.xml" /><Relationship Id="rId6" Type="http://schemas.openxmlformats.org/officeDocument/2006/relationships/slideLayout" Target="../slideLayouts/slideLayout58.xml" /><Relationship Id="rId7" Type="http://schemas.openxmlformats.org/officeDocument/2006/relationships/slideLayout" Target="../slideLayouts/slideLayout59.xml" /><Relationship Id="rId8" Type="http://schemas.openxmlformats.org/officeDocument/2006/relationships/slideLayout" Target="../slideLayouts/slideLayout60.xml" /><Relationship Id="rId9" Type="http://schemas.openxmlformats.org/officeDocument/2006/relationships/slideLayout" Target="../slideLayouts/slideLayout61.xml" /></Relationships>
</file>

<file path=ppt/slideMasters/_rels/slideMaster7.xml.rels>&#65279;<?xml version="1.0" encoding="utf-8" standalone="yes"?><Relationships xmlns="http://schemas.openxmlformats.org/package/2006/relationships"><Relationship Id="rId1" Type="http://schemas.openxmlformats.org/officeDocument/2006/relationships/slideLayout" Target="../slideLayouts/slideLayout64.xml" /><Relationship Id="rId2" Type="http://schemas.openxmlformats.org/officeDocument/2006/relationships/slideLayout" Target="../slideLayouts/slideLayout65.xml" /><Relationship Id="rId3" Type="http://schemas.openxmlformats.org/officeDocument/2006/relationships/slideLayout" Target="../slideLayouts/slideLayout66.xml" /><Relationship Id="rId4" Type="http://schemas.openxmlformats.org/officeDocument/2006/relationships/image" Target="../media/image8.png" /><Relationship Id="rId5" Type="http://schemas.openxmlformats.org/officeDocument/2006/relationships/theme" Target="../theme/theme7.xml" /></Relationships>
</file>

<file path=ppt/slideMasters/_rels/slideMaster8.xml.rels>&#65279;<?xml version="1.0" encoding="utf-8" standalone="yes"?><Relationships xmlns="http://schemas.openxmlformats.org/package/2006/relationships"><Relationship Id="rId1" Type="http://schemas.openxmlformats.org/officeDocument/2006/relationships/slideLayout" Target="../slideLayouts/slideLayout67.xml" /><Relationship Id="rId10" Type="http://schemas.openxmlformats.org/officeDocument/2006/relationships/slideLayout" Target="../slideLayouts/slideLayout76.xml" /><Relationship Id="rId11" Type="http://schemas.openxmlformats.org/officeDocument/2006/relationships/slideLayout" Target="../slideLayouts/slideLayout77.xml" /><Relationship Id="rId12" Type="http://schemas.openxmlformats.org/officeDocument/2006/relationships/slideLayout" Target="../slideLayouts/slideLayout78.xml" /><Relationship Id="rId13" Type="http://schemas.openxmlformats.org/officeDocument/2006/relationships/slideLayout" Target="../slideLayouts/slideLayout79.xml" /><Relationship Id="rId14" Type="http://schemas.openxmlformats.org/officeDocument/2006/relationships/slideLayout" Target="../slideLayouts/slideLayout80.xml" /><Relationship Id="rId15" Type="http://schemas.openxmlformats.org/officeDocument/2006/relationships/theme" Target="../theme/theme8.xml" /><Relationship Id="rId2" Type="http://schemas.openxmlformats.org/officeDocument/2006/relationships/slideLayout" Target="../slideLayouts/slideLayout68.xml" /><Relationship Id="rId3" Type="http://schemas.openxmlformats.org/officeDocument/2006/relationships/slideLayout" Target="../slideLayouts/slideLayout69.xml" /><Relationship Id="rId4" Type="http://schemas.openxmlformats.org/officeDocument/2006/relationships/slideLayout" Target="../slideLayouts/slideLayout70.xml" /><Relationship Id="rId5" Type="http://schemas.openxmlformats.org/officeDocument/2006/relationships/slideLayout" Target="../slideLayouts/slideLayout71.xml" /><Relationship Id="rId6" Type="http://schemas.openxmlformats.org/officeDocument/2006/relationships/slideLayout" Target="../slideLayouts/slideLayout72.xml" /><Relationship Id="rId7" Type="http://schemas.openxmlformats.org/officeDocument/2006/relationships/slideLayout" Target="../slideLayouts/slideLayout73.xml" /><Relationship Id="rId8" Type="http://schemas.openxmlformats.org/officeDocument/2006/relationships/slideLayout" Target="../slideLayouts/slideLayout74.xml" /><Relationship Id="rId9" Type="http://schemas.openxmlformats.org/officeDocument/2006/relationships/slideLayout" Target="../slideLayouts/slideLayout75.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gradFill rotWithShape="0">
          <a:gsLst>
            <a:gs pos="0">
              <a:srgbClr val="FFFFFF"/>
            </a:gs>
            <a:gs pos="100000">
              <a:srgbClr val="DCDCDC"/>
            </a:gs>
          </a:gsLst>
          <a:lin ang="5400000" scaled="0"/>
        </a:gradFill>
        <a:effectLst/>
      </p:bgPr>
    </p:bg>
    <p:spTree>
      <p:nvGrpSpPr>
        <p:cNvPr id="1" name=""/>
        <p:cNvGrpSpPr/>
        <p:nvPr/>
      </p:nvGrpSpPr>
      <p:grpSpPr>
        <a:xfrm>
          <a:off x="0" y="0"/>
          <a:ext cx="0" cy="0"/>
        </a:xfrm>
      </p:grpSpPr>
      <p:sp>
        <p:nvSpPr>
          <p:cNvPr id="2" name="标题占位符 1"/>
          <p:cNvSpPr>
            <a:spLocks noGrp="1"/>
          </p:cNvSpPr>
          <p:nvPr>
            <p:ph type="title"/>
            <p:custDataLst>
              <p:tags r:id="rId13"/>
            </p:custDataLst>
          </p:nvPr>
        </p:nvSpPr>
        <p:spPr>
          <a:xfrm>
            <a:off x="669882" y="432000"/>
            <a:ext cx="10852237" cy="648000"/>
          </a:xfrm>
          <a:prstGeom prst="rect">
            <a:avLst/>
          </a:prstGeom>
        </p:spPr>
        <p:txBody>
          <a:bodyPr vert="horz" lIns="101600" tIns="38100" rIns="76200" bIns="38100" rtlCol="0" anchor="ctr" anchorCtr="0">
            <a:noAutofit/>
          </a:bodyPr>
          <a:lstStyle/>
          <a:p>
            <a:r>
              <a:rPr lang="zh-CN" altLang="en-US"/>
              <a:t>单击此处编辑母版标题样式</a:t>
            </a:r>
            <a:endParaRPr lang="zh-CN" altLang="en-US"/>
          </a:p>
        </p:txBody>
      </p:sp>
      <p:sp>
        <p:nvSpPr>
          <p:cNvPr id="3" name="文本占位符 2"/>
          <p:cNvSpPr>
            <a:spLocks noGrp="1"/>
          </p:cNvSpPr>
          <p:nvPr>
            <p:ph type="body" idx="1"/>
            <p:custDataLst>
              <p:tags r:id="rId14"/>
            </p:custDataLst>
          </p:nvPr>
        </p:nvSpPr>
        <p:spPr>
          <a:xfrm>
            <a:off x="669882" y="1296000"/>
            <a:ext cx="10852237" cy="5040000"/>
          </a:xfrm>
          <a:prstGeom prst="rect">
            <a:avLst/>
          </a:prstGeom>
        </p:spPr>
        <p:txBody>
          <a:bodyPr vert="horz" lIns="101600" tIns="0" rIns="82550" bIns="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custDataLst>
              <p:tags r:id="rId15"/>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3"/>
            <p:custDataLst>
              <p:tags r:id="rId16"/>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custDataLst>
              <p:tags r:id="rId17"/>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t>0</a:t>
            </a:fld>
            <a:endParaRPr lang="zh-CN" altLang="en-US"/>
          </a:p>
        </p:txBody>
      </p:sp>
      <p:sp>
        <p:nvSpPr>
          <p:cNvPr id="7" name="KSO_TEMPLATE" hidden="1"/>
          <p:cNvSpPr/>
          <p:nvPr>
            <p:custDataLst>
              <p:tags r:id="rId18"/>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timing/>
  <p:txStyles>
    <p:titleStyle>
      <a:lvl1pPr algn="l" defTabSz="914400" rtl="0" eaLnBrk="1" fontAlgn="auto" latinLnBrk="0" hangingPunct="1">
        <a:lnSpc>
          <a:spcPct val="100000"/>
        </a:lnSpc>
        <a:spcBef>
          <a:spcPct val="0"/>
        </a:spcBef>
        <a:buNone/>
        <a:defRPr sz="2800" b="1" u="none" strike="noStrike" kern="1200" cap="none" spc="200" normalizeH="0">
          <a:solidFill>
            <a:schemeClr val="tx1"/>
          </a:solidFill>
          <a:uFillTx/>
          <a:latin typeface="+mj-lt"/>
          <a:ea typeface="+mj-ea"/>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1pPr>
      <a:lvl2pPr marL="685800"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sz="1600" u="none" strike="noStrike" kern="1200" cap="none" spc="150" normalizeH="0" baseline="0">
          <a:solidFill>
            <a:schemeClr val="tx1"/>
          </a:solidFill>
          <a:uFillTx/>
          <a:latin typeface="+mn-lt"/>
          <a:ea typeface="+mn-ea"/>
          <a:cs typeface="+mn-cs"/>
        </a:defRPr>
      </a:lvl2pPr>
      <a:lvl3pPr marL="11430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3pPr>
      <a:lvl4pPr marL="16002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4pPr>
      <a:lvl5pPr marL="20574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0">
          <a:blip r:embed="rId14">
            <a:alphaModFix amt="44000"/>
            <a:extLst>
              <a:ext uri="{BEBA8EAE-BF5A-486C-A8C5-ECC9F3942E4B}">
                <a14:imgProps xmlns:a14="http://schemas.microsoft.com/office/drawing/2010/main">
                  <a14:imgLayer r:embed="rId15">
                    <a14:imgEffect>
                      <a14:sharpenSoften amount="4000"/>
                    </a14:imgEffect>
                  </a14:imgLayer>
                </a14:imgProps>
              </a:ext>
            </a:extLst>
          </a:blip>
          <a:stretch>
            <a:fillRect t="-17000" b="-17000"/>
          </a:stretch>
        </a:blipFill>
        <a:effectLst/>
      </p:bgPr>
    </p:bg>
    <p:spTree>
      <p:nvGrpSpPr>
        <p:cNvPr id="1" name=""/>
        <p:cNvGrpSpPr/>
        <p:nvPr/>
      </p:nvGrpSpPr>
      <p:grpSpPr>
        <a:xfrm>
          <a:off x="0" y="0"/>
          <a:ext cx="0" cy="0"/>
        </a:xfrm>
      </p:grpSpPr>
      <p:sp>
        <p:nvSpPr>
          <p:cNvPr id="7" name="标题占位符 1"/>
          <p:cNvSpPr>
            <a:spLocks noGrp="1"/>
          </p:cNvSpPr>
          <p:nvPr>
            <p:ph type="title"/>
            <p:custDataLst>
              <p:tags r:id="rId11"/>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8" name="文本占位符 2"/>
          <p:cNvSpPr>
            <a:spLocks noGrp="1"/>
          </p:cNvSpPr>
          <p:nvPr>
            <p:ph type="body" idx="1"/>
            <p:custDataLst>
              <p:tags r:id="rId12"/>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9"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D997B5FA-0921-464F-AAE1-844C04324D75}"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10"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endParaRPr lang="zh-CN" altLang="en-US">
              <a:solidFill>
                <a:prstClr val="white">
                  <a:lumMod val="50000"/>
                </a:prstClr>
              </a:solidFill>
            </a:endParaRPr>
          </a:p>
        </p:txBody>
      </p:sp>
      <p:sp>
        <p:nvSpPr>
          <p:cNvPr id="11"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565CE74E-AB26-4998-AD42-012C4C1AD076}" type="slidenum">
              <a:rPr lang="zh-CN" altLang="en-US" smtClean="0">
                <a:solidFill>
                  <a:prstClr val="white">
                    <a:lumMod val="50000"/>
                  </a:prstClr>
                </a:solidFill>
              </a:rPr>
              <a:t>0</a:t>
            </a:fld>
            <a:endParaRPr lang="zh-CN" altLang="en-US">
              <a:solidFill>
                <a:prstClr val="white">
                  <a:lumMod val="50000"/>
                </a:prstClr>
              </a:solidFill>
            </a:endParaRPr>
          </a:p>
        </p:txBody>
      </p:sp>
      <p:sp>
        <p:nvSpPr>
          <p:cNvPr id="2" name="KSO_TEMPLATE" hidden="1"/>
          <p:cNvSpPr/>
          <p:nvPr>
            <p:custDataLst>
              <p:tags r:id="rId13"/>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Lst>
  <p:transition>
    <p:random/>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0">
          <a:blip r:embed="rId14">
            <a:alphaModFix amt="44000"/>
            <a:extLst>
              <a:ext uri="{BEBA8EAE-BF5A-486C-A8C5-ECC9F3942E4B}">
                <a14:imgProps xmlns:a14="http://schemas.microsoft.com/office/drawing/2010/main">
                  <a14:imgLayer r:embed="rId15">
                    <a14:imgEffect>
                      <a14:sharpenSoften amount="4000"/>
                    </a14:imgEffect>
                  </a14:imgLayer>
                </a14:imgProps>
              </a:ext>
            </a:extLst>
          </a:blip>
          <a:stretch>
            <a:fillRect t="-17000" b="-17000"/>
          </a:stretch>
        </a:blipFill>
        <a:effectLst/>
      </p:bgPr>
    </p:bg>
    <p:spTree>
      <p:nvGrpSpPr>
        <p:cNvPr id="1" name=""/>
        <p:cNvGrpSpPr/>
        <p:nvPr/>
      </p:nvGrpSpPr>
      <p:grpSpPr>
        <a:xfrm>
          <a:off x="0" y="0"/>
          <a:ext cx="0" cy="0"/>
        </a:xfrm>
      </p:grpSpPr>
      <p:sp>
        <p:nvSpPr>
          <p:cNvPr id="7" name="标题占位符 1"/>
          <p:cNvSpPr>
            <a:spLocks noGrp="1"/>
          </p:cNvSpPr>
          <p:nvPr>
            <p:ph type="title"/>
            <p:custDataLst>
              <p:tags r:id="rId11"/>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8" name="文本占位符 2"/>
          <p:cNvSpPr>
            <a:spLocks noGrp="1"/>
          </p:cNvSpPr>
          <p:nvPr>
            <p:ph type="body" idx="1"/>
            <p:custDataLst>
              <p:tags r:id="rId12"/>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9"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D997B5FA-0921-464F-AAE1-844C04324D75}"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10"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endParaRPr lang="zh-CN" altLang="en-US">
              <a:solidFill>
                <a:prstClr val="white">
                  <a:lumMod val="50000"/>
                </a:prstClr>
              </a:solidFill>
            </a:endParaRPr>
          </a:p>
        </p:txBody>
      </p:sp>
      <p:sp>
        <p:nvSpPr>
          <p:cNvPr id="11"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565CE74E-AB26-4998-AD42-012C4C1AD076}" type="slidenum">
              <a:rPr lang="zh-CN" altLang="en-US" smtClean="0">
                <a:solidFill>
                  <a:prstClr val="white">
                    <a:lumMod val="50000"/>
                  </a:prstClr>
                </a:solidFill>
              </a:rPr>
              <a:t>0</a:t>
            </a:fld>
            <a:endParaRPr lang="zh-CN" altLang="en-US">
              <a:solidFill>
                <a:prstClr val="white">
                  <a:lumMod val="50000"/>
                </a:prstClr>
              </a:solidFill>
            </a:endParaRPr>
          </a:p>
        </p:txBody>
      </p:sp>
      <p:sp>
        <p:nvSpPr>
          <p:cNvPr id="2" name="KSO_TEMPLATE" hidden="1"/>
          <p:cNvSpPr/>
          <p:nvPr>
            <p:custDataLst>
              <p:tags r:id="rId13"/>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Lst>
  <p:transition>
    <p:random/>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0">
          <a:blip r:embed="rId14">
            <a:alphaModFix amt="44000"/>
            <a:extLst>
              <a:ext uri="{BEBA8EAE-BF5A-486C-A8C5-ECC9F3942E4B}">
                <a14:imgProps xmlns:a14="http://schemas.microsoft.com/office/drawing/2010/main">
                  <a14:imgLayer r:embed="rId15">
                    <a14:imgEffect>
                      <a14:sharpenSoften amount="4000"/>
                    </a14:imgEffect>
                  </a14:imgLayer>
                </a14:imgProps>
              </a:ext>
            </a:extLst>
          </a:blip>
          <a:stretch>
            <a:fillRect t="-17000" b="-17000"/>
          </a:stretch>
        </a:blipFill>
        <a:effectLst/>
      </p:bgPr>
    </p:bg>
    <p:spTree>
      <p:nvGrpSpPr>
        <p:cNvPr id="1" name=""/>
        <p:cNvGrpSpPr/>
        <p:nvPr/>
      </p:nvGrpSpPr>
      <p:grpSpPr>
        <a:xfrm>
          <a:off x="0" y="0"/>
          <a:ext cx="0" cy="0"/>
        </a:xfrm>
      </p:grpSpPr>
      <p:sp>
        <p:nvSpPr>
          <p:cNvPr id="7" name="标题占位符 1"/>
          <p:cNvSpPr>
            <a:spLocks noGrp="1"/>
          </p:cNvSpPr>
          <p:nvPr>
            <p:ph type="title"/>
            <p:custDataLst>
              <p:tags r:id="rId11"/>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8" name="文本占位符 2"/>
          <p:cNvSpPr>
            <a:spLocks noGrp="1"/>
          </p:cNvSpPr>
          <p:nvPr>
            <p:ph type="body" idx="1"/>
            <p:custDataLst>
              <p:tags r:id="rId12"/>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9"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D997B5FA-0921-464F-AAE1-844C04324D75}"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10"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endParaRPr lang="zh-CN" altLang="en-US">
              <a:solidFill>
                <a:prstClr val="white">
                  <a:lumMod val="50000"/>
                </a:prstClr>
              </a:solidFill>
            </a:endParaRPr>
          </a:p>
        </p:txBody>
      </p:sp>
      <p:sp>
        <p:nvSpPr>
          <p:cNvPr id="11"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565CE74E-AB26-4998-AD42-012C4C1AD076}" type="slidenum">
              <a:rPr lang="zh-CN" altLang="en-US" smtClean="0">
                <a:solidFill>
                  <a:prstClr val="white">
                    <a:lumMod val="50000"/>
                  </a:prstClr>
                </a:solidFill>
              </a:rPr>
              <a:t>0</a:t>
            </a:fld>
            <a:endParaRPr lang="zh-CN" altLang="en-US">
              <a:solidFill>
                <a:prstClr val="white">
                  <a:lumMod val="50000"/>
                </a:prstClr>
              </a:solidFill>
            </a:endParaRPr>
          </a:p>
        </p:txBody>
      </p:sp>
      <p:sp>
        <p:nvSpPr>
          <p:cNvPr id="2" name="KSO_TEMPLATE" hidden="1"/>
          <p:cNvSpPr/>
          <p:nvPr>
            <p:custDataLst>
              <p:tags r:id="rId13"/>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Lst>
  <p:transition>
    <p:random/>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0">
          <a:blip r:embed="rId14">
            <a:alphaModFix amt="44000"/>
            <a:extLst>
              <a:ext uri="{BEBA8EAE-BF5A-486C-A8C5-ECC9F3942E4B}">
                <a14:imgProps xmlns:a14="http://schemas.microsoft.com/office/drawing/2010/main">
                  <a14:imgLayer r:embed="rId15">
                    <a14:imgEffect>
                      <a14:sharpenSoften amount="4000"/>
                    </a14:imgEffect>
                  </a14:imgLayer>
                </a14:imgProps>
              </a:ext>
            </a:extLst>
          </a:blip>
          <a:stretch>
            <a:fillRect t="-17000" b="-17000"/>
          </a:stretch>
        </a:blipFill>
        <a:effectLst/>
      </p:bgPr>
    </p:bg>
    <p:spTree>
      <p:nvGrpSpPr>
        <p:cNvPr id="1" name=""/>
        <p:cNvGrpSpPr/>
        <p:nvPr/>
      </p:nvGrpSpPr>
      <p:grpSpPr>
        <a:xfrm>
          <a:off x="0" y="0"/>
          <a:ext cx="0" cy="0"/>
        </a:xfrm>
      </p:grpSpPr>
      <p:sp>
        <p:nvSpPr>
          <p:cNvPr id="7" name="标题占位符 1"/>
          <p:cNvSpPr>
            <a:spLocks noGrp="1"/>
          </p:cNvSpPr>
          <p:nvPr>
            <p:ph type="title"/>
            <p:custDataLst>
              <p:tags r:id="rId11"/>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8" name="文本占位符 2"/>
          <p:cNvSpPr>
            <a:spLocks noGrp="1"/>
          </p:cNvSpPr>
          <p:nvPr>
            <p:ph type="body" idx="1"/>
            <p:custDataLst>
              <p:tags r:id="rId12"/>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9"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D997B5FA-0921-464F-AAE1-844C04324D75}"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10"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endParaRPr lang="zh-CN" altLang="en-US">
              <a:solidFill>
                <a:prstClr val="white">
                  <a:lumMod val="50000"/>
                </a:prstClr>
              </a:solidFill>
            </a:endParaRPr>
          </a:p>
        </p:txBody>
      </p:sp>
      <p:sp>
        <p:nvSpPr>
          <p:cNvPr id="11"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565CE74E-AB26-4998-AD42-012C4C1AD076}" type="slidenum">
              <a:rPr lang="zh-CN" altLang="en-US" smtClean="0">
                <a:solidFill>
                  <a:prstClr val="white">
                    <a:lumMod val="50000"/>
                  </a:prstClr>
                </a:solidFill>
              </a:rPr>
              <a:t>0</a:t>
            </a:fld>
            <a:endParaRPr lang="zh-CN" altLang="en-US">
              <a:solidFill>
                <a:prstClr val="white">
                  <a:lumMod val="50000"/>
                </a:prstClr>
              </a:solidFill>
            </a:endParaRPr>
          </a:p>
        </p:txBody>
      </p:sp>
      <p:sp>
        <p:nvSpPr>
          <p:cNvPr id="2" name="KSO_TEMPLATE" hidden="1"/>
          <p:cNvSpPr/>
          <p:nvPr>
            <p:custDataLst>
              <p:tags r:id="rId13"/>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Lst>
  <p:transition>
    <p:random/>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0">
          <a:blip r:embed="rId12"/>
          <a:stretch>
            <a:fillRect/>
          </a:stretch>
        </a:blipFill>
        <a:effectLst/>
      </p:bgPr>
    </p:bg>
    <p:spTree>
      <p:nvGrpSpPr>
        <p:cNvPr id="1" name=""/>
        <p:cNvGrpSpPr/>
        <p:nvPr/>
      </p:nvGrpSpPr>
      <p:grpSpPr>
        <a:xfrm>
          <a:off x="0" y="0"/>
          <a:ext cx="0" cy="0"/>
        </a:xfrm>
      </p:grpSpPr>
      <p:sp>
        <p:nvSpPr>
          <p:cNvPr id="59556" name="Rectangle 1188"/>
          <p:cNvSpPr>
            <a:spLocks noChangeArrowheads="1"/>
          </p:cNvSpPr>
          <p:nvPr userDrawn="1"/>
        </p:nvSpPr>
        <p:spPr bwMode="auto">
          <a:xfrm>
            <a:off x="5486401" y="50801"/>
            <a:ext cx="6720417"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marL="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9144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1371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18288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base">
              <a:spcBef>
                <a:spcPct val="0"/>
              </a:spcBef>
              <a:spcAft>
                <a:spcPct val="0"/>
              </a:spcAft>
            </a:pPr>
            <a:r>
              <a:rPr kumimoji="1" lang="zh-CN" altLang="en-US" sz="2800" smtClean="0">
                <a:solidFill>
                  <a:srgbClr val="D6D7BB"/>
                </a:solidFill>
                <a:latin typeface="Times New Roman" panose="02020603050405020304" pitchFamily="18" charset="0"/>
              </a:rPr>
              <a:t>第</a:t>
            </a:r>
            <a:r>
              <a:rPr kumimoji="1" lang="en-US" altLang="zh-CN" sz="2800" smtClean="0">
                <a:solidFill>
                  <a:srgbClr val="D6D7BB"/>
                </a:solidFill>
                <a:latin typeface="Times New Roman" panose="02020603050405020304" pitchFamily="18" charset="0"/>
              </a:rPr>
              <a:t>25</a:t>
            </a:r>
            <a:r>
              <a:rPr kumimoji="1" lang="zh-CN" altLang="en-US" sz="2800" smtClean="0">
                <a:solidFill>
                  <a:srgbClr val="D6D7BB"/>
                </a:solidFill>
                <a:latin typeface="Times New Roman" panose="02020603050405020304" pitchFamily="18" charset="0"/>
              </a:rPr>
              <a:t>课 世界多极化趋势</a:t>
            </a:r>
            <a:endParaRPr kumimoji="1" lang="zh-CN" altLang="en-US" sz="2800" smtClean="0">
              <a:solidFill>
                <a:srgbClr val="D6D7BB"/>
              </a:solidFill>
              <a:latin typeface="Times New Roman" panose="02020603050405020304" pitchFamily="18" charset="0"/>
            </a:endParaRPr>
          </a:p>
        </p:txBody>
      </p:sp>
      <p:sp>
        <p:nvSpPr>
          <p:cNvPr id="59557" name="Rectangle 1189"/>
          <p:cNvSpPr>
            <a:spLocks noChangeArrowheads="1"/>
          </p:cNvSpPr>
          <p:nvPr userDrawn="1"/>
        </p:nvSpPr>
        <p:spPr bwMode="auto">
          <a:xfrm>
            <a:off x="0" y="706439"/>
            <a:ext cx="12192000" cy="274637"/>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zh-CN" altLang="en-US" sz="1800" smtClean="0">
              <a:solidFill>
                <a:srgbClr val="000000"/>
              </a:solidFill>
            </a:endParaRPr>
          </a:p>
        </p:txBody>
      </p:sp>
      <p:sp>
        <p:nvSpPr>
          <p:cNvPr id="59558" name="Rectangle 1190"/>
          <p:cNvSpPr>
            <a:spLocks noChangeArrowheads="1"/>
          </p:cNvSpPr>
          <p:nvPr userDrawn="1"/>
        </p:nvSpPr>
        <p:spPr bwMode="auto">
          <a:xfrm>
            <a:off x="0" y="984250"/>
            <a:ext cx="12192000" cy="5873750"/>
          </a:xfrm>
          <a:prstGeom prst="rect">
            <a:avLst/>
          </a:prstGeom>
          <a:solidFill>
            <a:srgbClr val="E2DFD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zh-CN" altLang="en-US" sz="1800"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Lst>
  <p:transition/>
  <p:timing/>
  <p:txStyles>
    <p:titleStyle>
      <a:lvl1pPr algn="ctr" rtl="0" fontAlgn="base">
        <a:spcBef>
          <a:spcPct val="0"/>
        </a:spcBef>
        <a:spcAft>
          <a:spcPct val="0"/>
        </a:spcAft>
        <a:defRPr kumimoji="1" sz="4400" kern="1200">
          <a:solidFill>
            <a:schemeClr val="tx2"/>
          </a:solidFill>
          <a:latin typeface="+mj-lt"/>
          <a:ea typeface="+mj-ea"/>
          <a:cs typeface="+mj-cs"/>
        </a:defRPr>
      </a:lvl1pPr>
      <a:lvl2pPr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2pPr>
      <a:lvl3pPr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3pPr>
      <a:lvl4pPr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4pPr>
      <a:lvl5pPr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5pPr>
      <a:lvl6pPr marL="4572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6pPr>
      <a:lvl7pPr marL="9144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7pPr>
      <a:lvl8pPr marL="13716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8pPr>
      <a:lvl9pPr marL="18288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9pPr>
    </p:titleStyle>
    <p:bodyStyle>
      <a:lvl1pPr marL="342900" indent="-342900" algn="l" rtl="0" fontAlgn="base">
        <a:spcBef>
          <a:spcPct val="20000"/>
        </a:spcBef>
        <a:spcAft>
          <a:spcPct val="0"/>
        </a:spcAft>
        <a:buChar char="•"/>
        <a:defRPr kumimoji="1" sz="3200" kern="1200">
          <a:solidFill>
            <a:schemeClr val="tx1"/>
          </a:solidFill>
          <a:latin typeface="+mn-lt"/>
          <a:ea typeface="+mn-ea"/>
          <a:cs typeface="+mn-cs"/>
        </a:defRPr>
      </a:lvl1pPr>
      <a:lvl2pPr marL="742950" indent="-285750" algn="l" rtl="0" fontAlgn="base">
        <a:spcBef>
          <a:spcPct val="20000"/>
        </a:spcBef>
        <a:spcAft>
          <a:spcPct val="0"/>
        </a:spcAft>
        <a:buChar char="–"/>
        <a:defRPr kumimoji="1" sz="2800" kern="1200">
          <a:solidFill>
            <a:schemeClr val="tx1"/>
          </a:solidFill>
          <a:latin typeface="+mn-lt"/>
          <a:ea typeface="+mn-ea"/>
          <a:cs typeface="+mn-cs"/>
        </a:defRPr>
      </a:lvl2pPr>
      <a:lvl3pPr marL="1143000" indent="-228600" algn="l" rtl="0" fontAlgn="base">
        <a:spcBef>
          <a:spcPct val="20000"/>
        </a:spcBef>
        <a:spcAft>
          <a:spcPct val="0"/>
        </a:spcAft>
        <a:buChar char="•"/>
        <a:defRPr kumimoji="1" sz="2400" kern="1200">
          <a:solidFill>
            <a:schemeClr val="tx1"/>
          </a:solidFill>
          <a:latin typeface="+mn-lt"/>
          <a:ea typeface="+mn-ea"/>
          <a:cs typeface="+mn-cs"/>
        </a:defRPr>
      </a:lvl3pPr>
      <a:lvl4pPr marL="1600200" indent="-228600" algn="l" rtl="0" fontAlgn="base">
        <a:spcBef>
          <a:spcPct val="20000"/>
        </a:spcBef>
        <a:spcAft>
          <a:spcPct val="0"/>
        </a:spcAft>
        <a:buChar char="–"/>
        <a:defRPr kumimoji="1" sz="2000" kern="1200">
          <a:solidFill>
            <a:schemeClr val="tx1"/>
          </a:solidFill>
          <a:latin typeface="+mn-lt"/>
          <a:ea typeface="+mn-ea"/>
          <a:cs typeface="+mn-cs"/>
        </a:defRPr>
      </a:lvl4pPr>
      <a:lvl5pPr marL="2057400" indent="-228600" algn="l" rtl="0" fontAlgn="base">
        <a:spcBef>
          <a:spcPct val="20000"/>
        </a:spcBef>
        <a:spcAft>
          <a:spcPct val="0"/>
        </a:spcAft>
        <a:buChar char="»"/>
        <a:defRPr kumimoji="1"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1026" name="标题占位符 1"/>
          <p:cNvSpPr>
            <a:spLocks noGrp="1"/>
          </p:cNvSpPr>
          <p:nvPr>
            <p:ph type="title"/>
          </p:nvPr>
        </p:nvSpPr>
        <p:spPr bwMode="auto">
          <a:xfrm>
            <a:off x="838200" y="365125"/>
            <a:ext cx="10515600" cy="1325563"/>
          </a:xfrm>
          <a:prstGeom prst="rect">
            <a:avLst/>
          </a:prstGeom>
          <a:noFill/>
          <a:ln w="9525">
            <a:noFill/>
            <a:miter lim="800000"/>
          </a:ln>
        </p:spPr>
        <p:txBody>
          <a:bodyPr vert="horz" wrap="square" lIns="91440" tIns="45720" rIns="91440" bIns="45720" numCol="1" anchor="ctr" anchorCtr="0" compatLnSpc="1"/>
          <a:lstStyle/>
          <a:p>
            <a:pPr lvl="0"/>
            <a:r>
              <a:rPr lang="zh-CN" altLang="en-US"/>
              <a:t>单击此处编辑母版标题样式</a:t>
            </a:r>
            <a:endParaRPr lang="zh-CN" altLang="en-US"/>
          </a:p>
        </p:txBody>
      </p:sp>
      <p:sp>
        <p:nvSpPr>
          <p:cNvPr id="1027" name="文本占位符 2"/>
          <p:cNvSpPr>
            <a:spLocks noGrp="1"/>
          </p:cNvSpPr>
          <p:nvPr>
            <p:ph type="body" idx="1"/>
          </p:nvPr>
        </p:nvSpPr>
        <p:spPr bwMode="auto">
          <a:xfrm>
            <a:off x="838200" y="1825625"/>
            <a:ext cx="10515600" cy="4351338"/>
          </a:xfrm>
          <a:prstGeom prst="rect">
            <a:avLst/>
          </a:prstGeom>
          <a:noFill/>
          <a:ln w="9525">
            <a:noFill/>
            <a:miter lim="800000"/>
          </a:ln>
        </p:spPr>
        <p:txBody>
          <a:bodyPr vert="horz" wrap="square" lIns="91440" tIns="45720" rIns="91440" bIns="45720" numCol="1" anchor="t" anchorCtr="0" compatLnSpc="1"/>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ct val="0"/>
              </a:spcBef>
              <a:spcAft>
                <a:spcPct val="0"/>
              </a:spcAft>
              <a:defRPr sz="1200" smtClean="0">
                <a:solidFill>
                  <a:schemeClr val="tx1">
                    <a:tint val="75000"/>
                  </a:schemeClr>
                </a:solidFill>
                <a:latin typeface="+mn-lt"/>
                <a:ea typeface="+mn-ea"/>
              </a:defRPr>
            </a:lvl1pPr>
          </a:lstStyle>
          <a:p>
            <a:pPr>
              <a:defRPr/>
            </a:pPr>
            <a:fld id="{E5AE9DEC-FDEA-41B4-8121-5B457ADBB004}" type="datetimeFigureOut">
              <a:rPr lang="zh-CN" altLang="en-US">
                <a:solidFill>
                  <a:prstClr val="black">
                    <a:tint val="75000"/>
                  </a:prstClr>
                </a:solidFill>
              </a:rPr>
              <a:t/>
            </a:fld>
            <a:endParaRPr lang="zh-CN" altLang="en-US">
              <a:solidFill>
                <a:prstClr val="black">
                  <a:tint val="75000"/>
                </a:prstClr>
              </a:solidFill>
            </a:endParaRPr>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ct val="0"/>
              </a:spcBef>
              <a:spcAft>
                <a:spcPct val="0"/>
              </a:spcAft>
              <a:defRPr sz="1200">
                <a:solidFill>
                  <a:schemeClr val="tx1">
                    <a:tint val="75000"/>
                  </a:schemeClr>
                </a:solidFill>
                <a:latin typeface="+mn-lt"/>
                <a:ea typeface="+mn-ea"/>
              </a:defRPr>
            </a:lvl1pPr>
          </a:lstStyle>
          <a:p>
            <a:pPr>
              <a:defRPr/>
            </a:pPr>
            <a:endParaRPr lang="zh-CN" altLang="en-US">
              <a:solidFill>
                <a:prstClr val="black">
                  <a:tint val="75000"/>
                </a:prstClr>
              </a:solidFill>
            </a:endParaRPr>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fontAlgn="auto">
              <a:spcBef>
                <a:spcPct val="0"/>
              </a:spcBef>
              <a:spcAft>
                <a:spcPct val="0"/>
              </a:spcAft>
              <a:defRPr sz="1200" smtClean="0">
                <a:solidFill>
                  <a:schemeClr val="tx1">
                    <a:tint val="75000"/>
                  </a:schemeClr>
                </a:solidFill>
                <a:latin typeface="+mn-lt"/>
                <a:ea typeface="+mn-ea"/>
              </a:defRPr>
            </a:lvl1pPr>
          </a:lstStyle>
          <a:p>
            <a:pPr>
              <a:defRPr/>
            </a:pPr>
            <a:fld id="{26553408-A209-4D93-9AC7-432D78AC42AB}" type="slidenum">
              <a:rPr lang="zh-CN" altLang="en-US">
                <a:solidFill>
                  <a:prstClr val="black">
                    <a:tint val="75000"/>
                  </a:prstClr>
                </a:solidFill>
              </a:rPr>
              <a:t/>
            </a:fld>
            <a:endParaRPr lang="zh-CN" altLang="en-US">
              <a:solidFill>
                <a:prstClr val="black">
                  <a:tint val="75000"/>
                </a:prstClr>
              </a:solidFill>
            </a:endParaRPr>
          </a:p>
        </p:txBody>
      </p:sp>
      <p:pic>
        <p:nvPicPr>
          <p:cNvPr id="2050" name="Picture 2" descr="C:\Users\HHH\Desktop\视频水印小.png"/>
          <p:cNvPicPr>
            <a:picLocks noChangeAspect="1" noChangeArrowheads="1"/>
          </p:cNvPicPr>
          <p:nvPr userDrawn="1"/>
        </p:nvPicPr>
        <p:blipFill>
          <a:blip r:embed="rId4">
            <a:extLst>
              <a:ext uri="{28A0092B-C50C-407E-A947-70E740481C1C}">
                <a14:useLocalDpi xmlns:a14="http://schemas.microsoft.com/office/drawing/2010/main" val="0"/>
              </a:ext>
            </a:extLst>
          </a:blip>
          <a:stretch>
            <a:fillRect/>
          </a:stretch>
        </p:blipFill>
        <p:spPr bwMode="auto">
          <a:xfrm>
            <a:off x="8910544" y="5805021"/>
            <a:ext cx="2108200" cy="292100"/>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718" r:id="rId1"/>
    <p:sldLayoutId id="2147483719" r:id="rId2"/>
    <p:sldLayoutId id="2147483720" r:id="rId3"/>
  </p:sldLayoutIdLst>
  <p:transition/>
  <p:timing/>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等线 Light" panose="02010600030101010101" charset="-122"/>
          <a:ea typeface="等线 Light" panose="02010600030101010101" charset="-122"/>
        </a:defRPr>
      </a:lvl2pPr>
      <a:lvl3pPr algn="l" rtl="0" fontAlgn="base">
        <a:lnSpc>
          <a:spcPct val="90000"/>
        </a:lnSpc>
        <a:spcBef>
          <a:spcPct val="0"/>
        </a:spcBef>
        <a:spcAft>
          <a:spcPct val="0"/>
        </a:spcAft>
        <a:defRPr sz="4400">
          <a:solidFill>
            <a:schemeClr val="tx1"/>
          </a:solidFill>
          <a:latin typeface="等线 Light" panose="02010600030101010101" charset="-122"/>
          <a:ea typeface="等线 Light" panose="02010600030101010101" charset="-122"/>
        </a:defRPr>
      </a:lvl3pPr>
      <a:lvl4pPr algn="l" rtl="0" fontAlgn="base">
        <a:lnSpc>
          <a:spcPct val="90000"/>
        </a:lnSpc>
        <a:spcBef>
          <a:spcPct val="0"/>
        </a:spcBef>
        <a:spcAft>
          <a:spcPct val="0"/>
        </a:spcAft>
        <a:defRPr sz="4400">
          <a:solidFill>
            <a:schemeClr val="tx1"/>
          </a:solidFill>
          <a:latin typeface="等线 Light" panose="02010600030101010101" charset="-122"/>
          <a:ea typeface="等线 Light" panose="02010600030101010101" charset="-122"/>
        </a:defRPr>
      </a:lvl4pPr>
      <a:lvl5pPr algn="l" rtl="0" fontAlgn="base">
        <a:lnSpc>
          <a:spcPct val="90000"/>
        </a:lnSpc>
        <a:spcBef>
          <a:spcPct val="0"/>
        </a:spcBef>
        <a:spcAft>
          <a:spcPct val="0"/>
        </a:spcAft>
        <a:defRPr sz="4400">
          <a:solidFill>
            <a:schemeClr val="tx1"/>
          </a:solidFill>
          <a:latin typeface="等线 Light" panose="02010600030101010101" charset="-122"/>
          <a:ea typeface="等线 Light" panose="02010600030101010101" charset="-122"/>
        </a:defRPr>
      </a:lvl5pPr>
      <a:lvl6pPr marL="457200" algn="l" rtl="0" fontAlgn="base">
        <a:lnSpc>
          <a:spcPct val="90000"/>
        </a:lnSpc>
        <a:spcBef>
          <a:spcPct val="0"/>
        </a:spcBef>
        <a:spcAft>
          <a:spcPct val="0"/>
        </a:spcAft>
        <a:defRPr sz="4400">
          <a:solidFill>
            <a:schemeClr val="tx1"/>
          </a:solidFill>
          <a:latin typeface="等线 Light" panose="02010600030101010101" charset="-122"/>
          <a:ea typeface="等线 Light" panose="02010600030101010101" charset="-122"/>
        </a:defRPr>
      </a:lvl6pPr>
      <a:lvl7pPr marL="914400" algn="l" rtl="0" fontAlgn="base">
        <a:lnSpc>
          <a:spcPct val="90000"/>
        </a:lnSpc>
        <a:spcBef>
          <a:spcPct val="0"/>
        </a:spcBef>
        <a:spcAft>
          <a:spcPct val="0"/>
        </a:spcAft>
        <a:defRPr sz="4400">
          <a:solidFill>
            <a:schemeClr val="tx1"/>
          </a:solidFill>
          <a:latin typeface="等线 Light" panose="02010600030101010101" charset="-122"/>
          <a:ea typeface="等线 Light" panose="02010600030101010101" charset="-122"/>
        </a:defRPr>
      </a:lvl7pPr>
      <a:lvl8pPr marL="1371600" algn="l" rtl="0" fontAlgn="base">
        <a:lnSpc>
          <a:spcPct val="90000"/>
        </a:lnSpc>
        <a:spcBef>
          <a:spcPct val="0"/>
        </a:spcBef>
        <a:spcAft>
          <a:spcPct val="0"/>
        </a:spcAft>
        <a:defRPr sz="4400">
          <a:solidFill>
            <a:schemeClr val="tx1"/>
          </a:solidFill>
          <a:latin typeface="等线 Light" panose="02010600030101010101" charset="-122"/>
          <a:ea typeface="等线 Light" panose="02010600030101010101" charset="-122"/>
        </a:defRPr>
      </a:lvl8pPr>
      <a:lvl9pPr marL="1828800" algn="l" rtl="0" fontAlgn="base">
        <a:lnSpc>
          <a:spcPct val="90000"/>
        </a:lnSpc>
        <a:spcBef>
          <a:spcPct val="0"/>
        </a:spcBef>
        <a:spcAft>
          <a:spcPct val="0"/>
        </a:spcAft>
        <a:defRPr sz="4400">
          <a:solidFill>
            <a:schemeClr val="tx1"/>
          </a:solidFill>
          <a:latin typeface="等线 Light" panose="02010600030101010101" charset="-122"/>
          <a:ea typeface="等线 Light" panose="02010600030101010101" charset="-122"/>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a:effectLst/>
      </p:bgPr>
    </p:bg>
    <p:spTree>
      <p:nvGrpSpPr>
        <p:cNvPr id="1" name=""/>
        <p:cNvGrpSpPr/>
        <p:nvPr/>
      </p:nvGrpSpPr>
      <p:grpSpPr>
        <a:xfrm>
          <a:off x="0" y="0"/>
          <a:ext cx="0" cy="0"/>
        </a:xfrm>
      </p:grpSpPr>
      <p:sp>
        <p:nvSpPr>
          <p:cNvPr id="224258"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lstStyle/>
          <a:p>
            <a:pPr lvl="0"/>
            <a:r>
              <a:rPr lang="zh-CN" altLang="en-US" smtClean="0"/>
              <a:t>单击此处编辑母版标题样式</a:t>
            </a:r>
            <a:endParaRPr lang="zh-CN" altLang="en-US" smtClean="0"/>
          </a:p>
        </p:txBody>
      </p:sp>
      <p:sp>
        <p:nvSpPr>
          <p:cNvPr id="224259"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smtClean="0"/>
          </a:p>
        </p:txBody>
      </p:sp>
      <p:sp>
        <p:nvSpPr>
          <p:cNvPr id="224260"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z="1400"/>
            </a:lvl1pPr>
          </a:lstStyle>
          <a:p>
            <a:pPr fontAlgn="base">
              <a:spcBef>
                <a:spcPct val="0"/>
              </a:spcBef>
              <a:spcAft>
                <a:spcPct val="0"/>
              </a:spcAft>
            </a:pPr>
            <a:endParaRPr lang="en-US" altLang="zh-CN" smtClean="0">
              <a:solidFill>
                <a:srgbClr val="000000"/>
              </a:solidFill>
            </a:endParaRPr>
          </a:p>
        </p:txBody>
      </p:sp>
      <p:sp>
        <p:nvSpPr>
          <p:cNvPr id="224261"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defRPr sz="1400"/>
            </a:lvl1pPr>
          </a:lstStyle>
          <a:p>
            <a:pPr fontAlgn="base">
              <a:spcBef>
                <a:spcPct val="0"/>
              </a:spcBef>
              <a:spcAft>
                <a:spcPct val="0"/>
              </a:spcAft>
            </a:pPr>
            <a:endParaRPr lang="en-US" altLang="zh-CN" smtClean="0">
              <a:solidFill>
                <a:srgbClr val="000000"/>
              </a:solidFill>
            </a:endParaRPr>
          </a:p>
        </p:txBody>
      </p:sp>
      <p:sp>
        <p:nvSpPr>
          <p:cNvPr id="224262"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a:defRPr sz="1400"/>
            </a:lvl1pPr>
          </a:lstStyle>
          <a:p>
            <a:pPr fontAlgn="base">
              <a:spcBef>
                <a:spcPct val="0"/>
              </a:spcBef>
              <a:spcAft>
                <a:spcPct val="0"/>
              </a:spcAft>
            </a:pPr>
            <a:fld id="{30151A77-4156-4F96-BFD2-6405D5C4F22F}" type="slidenum">
              <a:rPr lang="zh-CN" altLang="en-US" smtClean="0">
                <a:solidFill>
                  <a:srgbClr val="000000"/>
                </a:solidFill>
              </a:rPr>
              <a:t/>
            </a:fld>
            <a:endParaRPr lang="en-US" altLang="zh-CN"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722" r:id="rId1"/>
    <p:sldLayoutId id="2147483723" r:id="rId2"/>
    <p:sldLayoutId id="2147483724" r:id="rId3"/>
    <p:sldLayoutId id="2147483725" r:id="rId4"/>
    <p:sldLayoutId id="2147483726" r:id="rId5"/>
    <p:sldLayoutId id="2147483727" r:id="rId6"/>
    <p:sldLayoutId id="2147483728" r:id="rId7"/>
    <p:sldLayoutId id="2147483729" r:id="rId8"/>
    <p:sldLayoutId id="2147483730" r:id="rId9"/>
    <p:sldLayoutId id="2147483731" r:id="rId10"/>
    <p:sldLayoutId id="2147483732" r:id="rId11"/>
    <p:sldLayoutId id="2147483733" r:id="rId12"/>
    <p:sldLayoutId id="2147483734" r:id="rId13"/>
    <p:sldLayoutId id="2147483735" r:id="rId14"/>
  </p:sldLayoutIdLst>
  <p:transition/>
  <p:timing/>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1.xml" /><Relationship Id="rId3" Type="http://schemas.openxmlformats.org/officeDocument/2006/relationships/tags" Target="../tags/tag77.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64.xml" /><Relationship Id="rId2" Type="http://schemas.openxmlformats.org/officeDocument/2006/relationships/notesSlide" Target="../notesSlides/notesSlide2.xml" /><Relationship Id="rId3" Type="http://schemas.openxmlformats.org/officeDocument/2006/relationships/image" Target="../media/image9.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0.jpeg" /><Relationship Id="rId3" Type="http://schemas.openxmlformats.org/officeDocument/2006/relationships/image" Target="../media/image11.jpeg" /><Relationship Id="rId4" Type="http://schemas.openxmlformats.org/officeDocument/2006/relationships/image" Target="../media/image12.png" /><Relationship Id="rId5" Type="http://schemas.openxmlformats.org/officeDocument/2006/relationships/slide" Target="slide3.xml" TargetMode="Interna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slide" Target="slide25.xml" TargetMode="Internal" /><Relationship Id="rId11" Type="http://schemas.openxmlformats.org/officeDocument/2006/relationships/slide" Target="slide24.xml" TargetMode="Internal" /><Relationship Id="rId2" Type="http://schemas.openxmlformats.org/officeDocument/2006/relationships/notesSlide" Target="../notesSlides/notesSlide3.xml" /><Relationship Id="rId3" Type="http://schemas.openxmlformats.org/officeDocument/2006/relationships/image" Target="../media/image13.jpeg" /><Relationship Id="rId4" Type="http://schemas.openxmlformats.org/officeDocument/2006/relationships/slide" Target="slide7.xml" TargetMode="Internal" /><Relationship Id="rId5" Type="http://schemas.openxmlformats.org/officeDocument/2006/relationships/image" Target="../media/image14.jpeg" /><Relationship Id="rId6" Type="http://schemas.openxmlformats.org/officeDocument/2006/relationships/image" Target="../media/image15.jpeg" /><Relationship Id="rId7" Type="http://schemas.openxmlformats.org/officeDocument/2006/relationships/image" Target="../media/image16.jpeg" /><Relationship Id="rId8" Type="http://schemas.openxmlformats.org/officeDocument/2006/relationships/slide" Target="slide3.xml" TargetMode="Internal" /><Relationship Id="rId9" Type="http://schemas.openxmlformats.org/officeDocument/2006/relationships/slide" Target="slide27.xml" TargetMode="Interna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4.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5.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7.jpe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6.xml" /><Relationship Id="rId3" Type="http://schemas.openxmlformats.org/officeDocument/2006/relationships/image" Target="../media/image18.jpeg" /><Relationship Id="rId4" Type="http://schemas.openxmlformats.org/officeDocument/2006/relationships/slide" Target="slide12.xml" TargetMode="Interna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slide" Target="slide8.xml" TargetMode="Internal" /><Relationship Id="rId3" Type="http://schemas.openxmlformats.org/officeDocument/2006/relationships/slide" Target="slide9.xml" TargetMode="Internal" /><Relationship Id="rId4" Type="http://schemas.openxmlformats.org/officeDocument/2006/relationships/slide" Target="slide11.xml" TargetMode="Internal" /><Relationship Id="rId5" Type="http://schemas.openxmlformats.org/officeDocument/2006/relationships/slide" Target="slide7.xml" TargetMode="Internal" /><Relationship Id="rId6" Type="http://schemas.openxmlformats.org/officeDocument/2006/relationships/slide" Target="slide30.xml" TargetMode="Interna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78.xml" /><Relationship Id="rId3" Type="http://schemas.openxmlformats.org/officeDocument/2006/relationships/tags" Target="../tags/tag79.xml" /><Relationship Id="rId4" Type="http://schemas.openxmlformats.org/officeDocument/2006/relationships/tags" Target="../tags/tag80.xml" /><Relationship Id="rId5" Type="http://schemas.openxmlformats.org/officeDocument/2006/relationships/tags" Target="../tags/tag81.xml" /><Relationship Id="rId6" Type="http://schemas.openxmlformats.org/officeDocument/2006/relationships/tags" Target="../tags/tag82.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9.jpe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0.jpe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7.xml" /><Relationship Id="rId3" Type="http://schemas.openxmlformats.org/officeDocument/2006/relationships/image" Target="../media/image21.jpe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8.xml" /><Relationship Id="rId3" Type="http://schemas.openxmlformats.org/officeDocument/2006/relationships/image" Target="../media/image22.png" /><Relationship Id="rId4" Type="http://schemas.openxmlformats.org/officeDocument/2006/relationships/slide" Target="slide21.xml" TargetMode="Internal" /><Relationship Id="rId5" Type="http://schemas.openxmlformats.org/officeDocument/2006/relationships/image" Target="../media/image23.png" /><Relationship Id="rId6" Type="http://schemas.microsoft.com/office/2007/relationships/hdphoto" Target="../media/image24.wdp" /><Relationship Id="rId7" Type="http://schemas.openxmlformats.org/officeDocument/2006/relationships/slide" Target="slide18.xml" TargetMode="Internal" /><Relationship Id="rId8" Type="http://schemas.microsoft.com/office/2007/relationships/hdphoto" Target="../media/image25.wdp" /><Relationship Id="rId9" Type="http://schemas.openxmlformats.org/officeDocument/2006/relationships/slide" Target="slide16.xml" TargetMode="Interna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9.xml" /><Relationship Id="rId3" Type="http://schemas.openxmlformats.org/officeDocument/2006/relationships/image" Target="../media/image26.png" /><Relationship Id="rId4" Type="http://schemas.openxmlformats.org/officeDocument/2006/relationships/audio" Target="NULL" /><Relationship Id="rId5" Type="http://schemas.microsoft.com/office/2007/relationships/media" Target="file:///C:\Documents%20and%20Settings\lc\&#26700;&#38754;\&#31532;&#20843;&#35838;\minzhu1.wav" TargetMode="Externa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7.emf" /><Relationship Id="rId3" Type="http://schemas.openxmlformats.org/officeDocument/2006/relationships/oleObject" Target="../embeddings/oleObject1.bin" TargetMode="Internal" /><Relationship Id="rId4" Type="http://schemas.openxmlformats.org/officeDocument/2006/relationships/image" Target="../media/image28.wmf" /><Relationship Id="rId5" Type="http://schemas.openxmlformats.org/officeDocument/2006/relationships/vmlDrawing" Target="../drawings/vmlDrawing1.v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9.jpeg" /><Relationship Id="rId3" Type="http://schemas.openxmlformats.org/officeDocument/2006/relationships/image" Target="../media/image30.jpeg" /><Relationship Id="rId4" Type="http://schemas.openxmlformats.org/officeDocument/2006/relationships/image" Target="../media/image31.jpeg" /><Relationship Id="rId5" Type="http://schemas.openxmlformats.org/officeDocument/2006/relationships/image" Target="../media/image32.jpeg"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3.jpeg" /><Relationship Id="rId3" Type="http://schemas.openxmlformats.org/officeDocument/2006/relationships/image" Target="../media/image34.jpeg"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0.xml" /><Relationship Id="rId3" Type="http://schemas.openxmlformats.org/officeDocument/2006/relationships/image" Target="../media/image35.jpeg" /><Relationship Id="rId4" Type="http://schemas.openxmlformats.org/officeDocument/2006/relationships/hyperlink" Target="http://search.cn.yahoo.com/view?v=image&amp;p=%E6%8B%BF%E7%A0%B4%E4%BB%91&amp;b=22&amp;x=&amp;pid=416169_1006" TargetMode="External" /><Relationship Id="rId5" Type="http://schemas.openxmlformats.org/officeDocument/2006/relationships/image" Target="../media/image36.jpeg" /><Relationship Id="rId6" Type="http://schemas.openxmlformats.org/officeDocument/2006/relationships/hyperlink" Target="http://share.zcool.com.cn/viewthread.php?tid=4865" TargetMode="External" /><Relationship Id="rId7" Type="http://schemas.openxmlformats.org/officeDocument/2006/relationships/image" Target="../media/image37.jpeg"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73.xml"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80.xml"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1.xml"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1282554" y="944273"/>
            <a:ext cx="11655188" cy="830997"/>
          </a:xfrm>
          <a:prstGeom prst="rect">
            <a:avLst/>
          </a:prstGeom>
          <a:noFill/>
        </p:spPr>
        <p:txBody>
          <a:bodyPr wrap="square" rtlCol="0">
            <a:spAutoFit/>
            <a:scene3d>
              <a:camera prst="orthographicFront"/>
              <a:lightRig rig="threePt" dir="t"/>
            </a:scene3d>
          </a:bodyPr>
          <a:lstStyle/>
          <a:p>
            <a:r>
              <a:rPr lang="zh-CN" altLang="en-US" sz="4800" b="1"/>
              <a:t>第</a:t>
            </a:r>
            <a:r>
              <a:rPr lang="en-US" altLang="zh-CN" sz="4800" b="1"/>
              <a:t>2</a:t>
            </a:r>
            <a:r>
              <a:rPr lang="zh-CN" altLang="en-US" sz="4800" b="1"/>
              <a:t>课 </a:t>
            </a:r>
            <a:r>
              <a:rPr lang="zh-CN" altLang="en-US" sz="4800" b="1" smtClean="0"/>
              <a:t>  西</a:t>
            </a:r>
            <a:r>
              <a:rPr lang="zh-CN" altLang="en-US" sz="4800" b="1"/>
              <a:t>方政治体制的产生和演变</a:t>
            </a:r>
            <a:endParaRPr lang="zh-CN" altLang="zh-CN" sz="4800"/>
          </a:p>
        </p:txBody>
      </p:sp>
      <p:sp>
        <p:nvSpPr>
          <p:cNvPr id="3" name="矩形 2"/>
          <p:cNvSpPr/>
          <p:nvPr/>
        </p:nvSpPr>
        <p:spPr>
          <a:xfrm>
            <a:off x="1090825" y="2257879"/>
            <a:ext cx="10444130" cy="3046988"/>
          </a:xfrm>
          <a:prstGeom prst="rect">
            <a:avLst/>
          </a:prstGeom>
        </p:spPr>
        <p:txBody>
          <a:bodyPr wrap="square">
            <a:spAutoFit/>
          </a:bodyPr>
          <a:lstStyle/>
          <a:p>
            <a:pPr algn="just">
              <a:spcAft>
                <a:spcPct val="0"/>
              </a:spcAft>
            </a:pPr>
            <a:r>
              <a:rPr lang="zh-CN" altLang="zh-CN" sz="4000" b="1" kern="100">
                <a:solidFill>
                  <a:srgbClr val="000000"/>
                </a:solidFill>
                <a:latin typeface="Calibri" panose="020f0502020204030204" pitchFamily="34" charset="0"/>
                <a:ea typeface="宋体" panose="02010600030101010101" pitchFamily="2" charset="-122"/>
                <a:cs typeface="Times New Roman" panose="02020603050405020304" pitchFamily="18" charset="0"/>
              </a:rPr>
              <a:t>【课标要求</a:t>
            </a:r>
            <a:r>
              <a:rPr lang="zh-CN" altLang="zh-CN" sz="40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en-US" altLang="zh-CN" sz="40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endParaRPr>
          </a:p>
          <a:p>
            <a:pPr marL="333375" indent="266700" algn="just">
              <a:spcAft>
                <a:spcPct val="0"/>
              </a:spcAft>
            </a:pPr>
            <a:r>
              <a:rPr lang="en-US" altLang="zh-CN" sz="3200"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   </a:t>
            </a:r>
            <a:endParaRPr lang="en-US" altLang="zh-CN" sz="3200"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endParaRPr>
          </a:p>
          <a:p>
            <a:pPr marL="333375" indent="266700" algn="just">
              <a:spcAft>
                <a:spcPct val="0"/>
              </a:spcAft>
            </a:pPr>
            <a:r>
              <a:rPr lang="en-US" altLang="zh-CN" sz="3200" b="1" kern="100">
                <a:solidFill>
                  <a:srgbClr val="000000"/>
                </a:solidFill>
                <a:latin typeface="Calibri" panose="020f0502020204030204" pitchFamily="34" charset="0"/>
                <a:ea typeface="宋体" panose="02010600030101010101" pitchFamily="2" charset="-122"/>
                <a:cs typeface="Times New Roman" panose="02020603050405020304" pitchFamily="18" charset="0"/>
              </a:rPr>
              <a:t> </a:t>
            </a:r>
            <a:r>
              <a:rPr lang="en-US" altLang="zh-CN" sz="32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    </a:t>
            </a:r>
            <a:r>
              <a:rPr lang="zh-CN" altLang="zh-CN" sz="3200" b="1" kern="10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通</a:t>
            </a:r>
            <a:r>
              <a:rPr lang="zh-CN" altLang="zh-CN" sz="3200" b="1" kern="100">
                <a:solidFill>
                  <a:srgbClr val="0033CC"/>
                </a:solidFill>
                <a:latin typeface="Calibri" panose="020f0502020204030204" pitchFamily="34" charset="0"/>
                <a:ea typeface="宋体" panose="02010600030101010101" pitchFamily="2" charset="-122"/>
                <a:cs typeface="Times New Roman" panose="02020603050405020304" pitchFamily="18" charset="0"/>
              </a:rPr>
              <a:t>过本单元学习，了解中国古代政治体制的变化，了解古代至近代西方政治体制各主要类型的产生与演变的过程，以及共和制在中国建立的曲折过程。</a:t>
            </a:r>
            <a:endParaRPr lang="zh-CN" altLang="zh-CN" sz="3200" b="1" kern="10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algn="just">
              <a:spcAft>
                <a:spcPct val="0"/>
              </a:spcAft>
            </a:pPr>
            <a:endParaRPr lang="zh-CN" altLang="en-US" sz="2400" kern="100">
              <a:solidFill>
                <a:srgbClr val="000000"/>
              </a:solidFill>
              <a:latin typeface="Calibri" panose="020f0502020204030204" pitchFamily="34" charset="0"/>
              <a:ea typeface="宋体" panose="02010600030101010101" pitchFamily="2" charset="-122"/>
              <a:cs typeface="Times New Roman" panose="02020603050405020304" pitchFamily="18" charset="0"/>
            </a:endParaRPr>
          </a:p>
        </p:txBody>
      </p:sp>
      <p:sp>
        <p:nvSpPr>
          <p:cNvPr id="4" name="文本框 3"/>
          <p:cNvSpPr txBox="1"/>
          <p:nvPr/>
        </p:nvSpPr>
        <p:spPr>
          <a:xfrm>
            <a:off x="0" y="0"/>
            <a:ext cx="2816797" cy="461665"/>
          </a:xfrm>
          <a:prstGeom prst="rect">
            <a:avLst/>
          </a:prstGeom>
          <a:noFill/>
        </p:spPr>
        <p:txBody>
          <a:bodyPr wrap="none" rtlCol="0">
            <a:spAutoFit/>
          </a:bodyPr>
          <a:lstStyle/>
          <a:p>
            <a:r>
              <a:rPr lang="zh-CN" altLang="en-US" sz="2400" smtClean="0"/>
              <a:t>第</a:t>
            </a:r>
            <a:r>
              <a:rPr lang="zh-CN" altLang="en-US" sz="2400"/>
              <a:t>一</a:t>
            </a:r>
            <a:r>
              <a:rPr lang="zh-CN" altLang="en-US" sz="2400" smtClean="0"/>
              <a:t>单元  </a:t>
            </a:r>
            <a:r>
              <a:rPr lang="zh-CN" altLang="en-US" sz="2400"/>
              <a:t>政</a:t>
            </a:r>
            <a:r>
              <a:rPr lang="zh-CN" altLang="en-US" sz="2400" smtClean="0"/>
              <a:t>治体制</a:t>
            </a:r>
            <a:endParaRPr lang="zh-CN" altLang="en-US" sz="2400"/>
          </a:p>
        </p:txBody>
      </p:sp>
    </p:spTree>
    <p:custDataLst>
      <p:tags r:id="rId3"/>
    </p:custDataLst>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矩形 6"/>
          <p:cNvSpPr/>
          <p:nvPr/>
        </p:nvSpPr>
        <p:spPr>
          <a:xfrm>
            <a:off x="182216" y="0"/>
            <a:ext cx="2348720" cy="523220"/>
          </a:xfrm>
          <a:prstGeom prst="rect">
            <a:avLst/>
          </a:prstGeom>
        </p:spPr>
        <p:txBody>
          <a:bodyPr wrap="none">
            <a:spAutoFit/>
          </a:bodyPr>
          <a:lstStyle/>
          <a:p>
            <a:pPr algn="just">
              <a:spcAft>
                <a:spcPct val="0"/>
              </a:spcAft>
            </a:pP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导入新课</a:t>
            </a: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52" name="文本框 51"/>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2</a:t>
            </a:r>
            <a:r>
              <a:rPr lang="zh-CN" altLang="en-US"/>
              <a:t>课 西方政治体制的产生和演变</a:t>
            </a:r>
            <a:endParaRPr lang="zh-CN" altLang="en-US"/>
          </a:p>
        </p:txBody>
      </p:sp>
      <p:sp>
        <p:nvSpPr>
          <p:cNvPr id="5" name="Rectangle 5"/>
          <p:cNvSpPr>
            <a:spLocks noChangeArrowheads="1"/>
          </p:cNvSpPr>
          <p:nvPr/>
        </p:nvSpPr>
        <p:spPr bwMode="auto">
          <a:xfrm>
            <a:off x="1047136" y="1236898"/>
            <a:ext cx="9851923"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fontAlgn="base">
              <a:spcBef>
                <a:spcPct val="0"/>
              </a:spcBef>
              <a:spcAft>
                <a:spcPct val="0"/>
              </a:spcAft>
            </a:pPr>
            <a:r>
              <a:rPr kumimoji="1" lang="zh-CN" altLang="en-US" sz="3600" b="1" smtClean="0">
                <a:solidFill>
                  <a:srgbClr val="000000"/>
                </a:solidFill>
                <a:latin typeface="Times New Roman" panose="02020603050405020304" pitchFamily="18" charset="0"/>
                <a:ea typeface="宋体" panose="02010600030101010101" pitchFamily="2" charset="-122"/>
              </a:rPr>
              <a:t>       讨论中国古代的政治文明总要溯源到夏商周三代一样，探究西方政治文明的源头，也</a:t>
            </a:r>
            <a:r>
              <a:rPr kumimoji="1" lang="zh-CN" altLang="en-US" sz="3600" b="1" smtClean="0">
                <a:solidFill>
                  <a:srgbClr val="0000FF"/>
                </a:solidFill>
                <a:latin typeface="Times New Roman" panose="02020603050405020304" pitchFamily="18" charset="0"/>
                <a:ea typeface="宋体" panose="02010600030101010101" pitchFamily="2" charset="-122"/>
              </a:rPr>
              <a:t>言必称古希腊和罗马</a:t>
            </a:r>
            <a:r>
              <a:rPr kumimoji="1" lang="zh-CN" altLang="en-US" sz="3600" b="1" smtClean="0">
                <a:solidFill>
                  <a:srgbClr val="000000"/>
                </a:solidFill>
                <a:latin typeface="Times New Roman" panose="02020603050405020304" pitchFamily="18" charset="0"/>
                <a:ea typeface="宋体" panose="02010600030101010101" pitchFamily="2" charset="-122"/>
              </a:rPr>
              <a:t>，史学界有个称谓，谁也不会争，争到了也不受用，那就是，“</a:t>
            </a:r>
            <a:r>
              <a:rPr kumimoji="1" lang="zh-CN" altLang="en-US" sz="3600" b="1" smtClean="0">
                <a:solidFill>
                  <a:srgbClr val="0000FF"/>
                </a:solidFill>
                <a:latin typeface="Times New Roman" panose="02020603050405020304" pitchFamily="18" charset="0"/>
                <a:ea typeface="宋体" panose="02010600030101010101" pitchFamily="2" charset="-122"/>
              </a:rPr>
              <a:t>辉煌属于希腊，伟大属于罗马</a:t>
            </a:r>
            <a:r>
              <a:rPr kumimoji="1" lang="zh-CN" altLang="en-US" sz="3600" b="1" smtClean="0">
                <a:solidFill>
                  <a:srgbClr val="000000"/>
                </a:solidFill>
                <a:latin typeface="Times New Roman" panose="02020603050405020304" pitchFamily="18" charset="0"/>
                <a:ea typeface="宋体" panose="02010600030101010101" pitchFamily="2" charset="-122"/>
              </a:rPr>
              <a:t>。”</a:t>
            </a:r>
            <a:r>
              <a:rPr kumimoji="1" lang="zh-CN" altLang="en-US" sz="3600" b="1" smtClean="0">
                <a:solidFill>
                  <a:srgbClr val="0000FF"/>
                </a:solidFill>
                <a:latin typeface="Times New Roman" panose="02020603050405020304" pitchFamily="18" charset="0"/>
                <a:ea typeface="宋体" panose="02010600030101010101" pitchFamily="2" charset="-122"/>
              </a:rPr>
              <a:t>因为他们开创了人类最宝贵的精神：民主与法制，</a:t>
            </a:r>
            <a:r>
              <a:rPr kumimoji="1" lang="zh-CN" altLang="en-US" sz="3600" b="1" smtClean="0">
                <a:solidFill>
                  <a:srgbClr val="000000"/>
                </a:solidFill>
                <a:latin typeface="Times New Roman" panose="02020603050405020304" pitchFamily="18" charset="0"/>
                <a:ea typeface="宋体" panose="02010600030101010101" pitchFamily="2" charset="-122"/>
              </a:rPr>
              <a:t>民主与法制是今天构建和谐社会的重中之重，民主指引我们去追寻自由、权利，法制指引我们去遵循平等、有序。</a:t>
            </a:r>
            <a:r>
              <a:rPr kumimoji="1" lang="zh-CN" altLang="en-US" sz="3600" smtClean="0">
                <a:solidFill>
                  <a:srgbClr val="000000"/>
                </a:solidFill>
                <a:latin typeface="Times New Roman" panose="02020603050405020304" pitchFamily="18" charset="0"/>
                <a:ea typeface="宋体" panose="02010600030101010101" pitchFamily="2" charset="-122"/>
              </a:rPr>
              <a:t> </a:t>
            </a:r>
            <a:endParaRPr kumimoji="1" lang="zh-CN" altLang="en-US" sz="3600" smtClean="0">
              <a:solidFill>
                <a:srgbClr val="000000"/>
              </a:solidFill>
              <a:latin typeface="Times New Roman" panose="02020603050405020304" pitchFamily="18" charset="0"/>
              <a:ea typeface="宋体" panose="02010600030101010101" pitchFamily="2" charset="-122"/>
            </a:endParaRPr>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7" name="矩形 36"/>
          <p:cNvSpPr/>
          <p:nvPr/>
        </p:nvSpPr>
        <p:spPr>
          <a:xfrm>
            <a:off x="1763989" y="708501"/>
            <a:ext cx="11458575" cy="7075488"/>
          </a:xfrm>
          <a:prstGeom prst="rect">
            <a:avLst/>
          </a:prstGeom>
          <a:blipFill dpi="0" rotWithShape="1">
            <a:blip r:embed="rId3">
              <a:alphaModFix amt="27000"/>
            </a:blip>
            <a:stretch>
              <a:fillRect/>
            </a:stretch>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grpSp>
        <p:nvGrpSpPr>
          <p:cNvPr id="6146" name="组合 6"/>
          <p:cNvGrpSpPr/>
          <p:nvPr/>
        </p:nvGrpSpPr>
        <p:grpSpPr>
          <a:xfrm>
            <a:off x="-90488" y="3005138"/>
            <a:ext cx="12372976" cy="2430462"/>
            <a:chOff x="-190907" y="3174136"/>
            <a:chExt cx="12373119" cy="2430480"/>
          </a:xfrm>
        </p:grpSpPr>
        <p:grpSp>
          <p:nvGrpSpPr>
            <p:cNvPr id="6153" name="组合 87"/>
            <p:cNvGrpSpPr/>
            <p:nvPr/>
          </p:nvGrpSpPr>
          <p:grpSpPr>
            <a:xfrm>
              <a:off x="247249" y="3174136"/>
              <a:ext cx="11934963" cy="2430480"/>
              <a:chOff x="406815" y="3377585"/>
              <a:chExt cx="11934963" cy="2430480"/>
            </a:xfrm>
          </p:grpSpPr>
          <p:sp>
            <p:nvSpPr>
              <p:cNvPr id="6155" name="Line 7"/>
              <p:cNvSpPr>
                <a:spLocks noChangeShapeType="1"/>
              </p:cNvSpPr>
              <p:nvPr/>
            </p:nvSpPr>
            <p:spPr bwMode="auto">
              <a:xfrm flipV="1">
                <a:off x="569437" y="4040846"/>
                <a:ext cx="5613837" cy="14698"/>
              </a:xfrm>
              <a:prstGeom prst="line">
                <a:avLst/>
              </a:prstGeom>
              <a:noFill/>
              <a:ln w="19050">
                <a:solidFill>
                  <a:srgbClr val="923B1A"/>
                </a:solidFill>
                <a:round/>
                <a:headEnd type="oval" w="med" len="med"/>
                <a:tailEnd type="oval" w="med" len="med"/>
              </a:ln>
            </p:spPr>
            <p:txBody>
              <a:bodyPr/>
              <a:lstStyle/>
              <a:p>
                <a:pPr fontAlgn="base">
                  <a:spcBef>
                    <a:spcPct val="0"/>
                  </a:spcBef>
                  <a:spcAft>
                    <a:spcPct val="0"/>
                  </a:spcAft>
                </a:pPr>
                <a:endParaRPr lang="zh-CN" altLang="en-US">
                  <a:solidFill>
                    <a:prstClr val="black"/>
                  </a:solidFill>
                  <a:latin typeface="Arial" panose="020b0604020202020204" pitchFamily="34" charset="0"/>
                  <a:ea typeface="宋体" panose="02010600030101010101" pitchFamily="2" charset="-122"/>
                </a:endParaRPr>
              </a:p>
            </p:txBody>
          </p:sp>
          <p:sp>
            <p:nvSpPr>
              <p:cNvPr id="18" name="Text Box 11"/>
              <p:cNvSpPr txBox="1">
                <a:spLocks noChangeArrowheads="1"/>
              </p:cNvSpPr>
              <p:nvPr/>
            </p:nvSpPr>
            <p:spPr bwMode="auto">
              <a:xfrm>
                <a:off x="5374159" y="4031640"/>
                <a:ext cx="2012973" cy="521974"/>
              </a:xfrm>
              <a:prstGeom prst="rect">
                <a:avLst/>
              </a:prstGeom>
              <a:noFill/>
              <a:ln w="9525">
                <a:noFill/>
                <a:miter lim="800000"/>
              </a:ln>
              <a:effectLst/>
            </p:spPr>
            <p:txBody>
              <a:bodyPr>
                <a:spAutoFit/>
              </a:bodyPr>
              <a:lstStyle/>
              <a:p>
                <a:pPr algn="ctr">
                  <a:spcBef>
                    <a:spcPct val="50000"/>
                  </a:spcBef>
                  <a:defRPr/>
                </a:pPr>
                <a:r>
                  <a:rPr kumimoji="1" lang="en-US" altLang="zh-CN" sz="2800">
                    <a:solidFill>
                      <a:srgbClr val="7E3411"/>
                    </a:solidFill>
                    <a:effectLst>
                      <a:outerShdw blurRad="38100" dist="38100" dir="2700000" algn="tl">
                        <a:srgbClr val="C0C0C0"/>
                      </a:outerShdw>
                    </a:effectLst>
                    <a:latin typeface="方正姚体" panose="02010601030101010101" pitchFamily="2" charset="-122"/>
                    <a:ea typeface="方正姚体" panose="02010601030101010101" pitchFamily="2" charset="-122"/>
                  </a:rPr>
                  <a:t>5世纪中</a:t>
                </a:r>
                <a:endParaRPr kumimoji="1" lang="en-US" altLang="zh-CN" sz="2800">
                  <a:solidFill>
                    <a:srgbClr val="7E3411"/>
                  </a:solidFill>
                  <a:effectLst>
                    <a:outerShdw blurRad="38100" dist="38100" dir="2700000" algn="tl">
                      <a:srgbClr val="C0C0C0"/>
                    </a:outerShdw>
                  </a:effectLst>
                  <a:latin typeface="方正姚体" panose="02010601030101010101" pitchFamily="2" charset="-122"/>
                  <a:ea typeface="方正姚体" panose="02010601030101010101" pitchFamily="2" charset="-122"/>
                </a:endParaRPr>
              </a:p>
            </p:txBody>
          </p:sp>
          <p:sp>
            <p:nvSpPr>
              <p:cNvPr id="6157" name="Text Box 18"/>
              <p:cNvSpPr txBox="1">
                <a:spLocks noChangeArrowheads="1"/>
              </p:cNvSpPr>
              <p:nvPr/>
            </p:nvSpPr>
            <p:spPr bwMode="auto">
              <a:xfrm>
                <a:off x="2220402" y="5256550"/>
                <a:ext cx="1935407" cy="521970"/>
              </a:xfrm>
              <a:prstGeom prst="rect">
                <a:avLst/>
              </a:prstGeom>
              <a:noFill/>
              <a:ln w="9525">
                <a:noFill/>
                <a:miter lim="800000"/>
              </a:ln>
            </p:spPr>
            <p:txBody>
              <a:bodyPr>
                <a:spAutoFit/>
              </a:bodyPr>
              <a:lstStyle/>
              <a:p>
                <a:pPr algn="ctr" fontAlgn="base">
                  <a:spcBef>
                    <a:spcPct val="50000"/>
                  </a:spcBef>
                  <a:spcAft>
                    <a:spcPct val="0"/>
                  </a:spcAft>
                </a:pPr>
                <a:r>
                  <a:rPr kumimoji="1" lang="zh-CN" altLang="en-US" sz="2800" b="1">
                    <a:solidFill>
                      <a:prstClr val="black"/>
                    </a:solidFill>
                    <a:latin typeface="方正姚体" panose="02010601030101010101" pitchFamily="2" charset="-122"/>
                    <a:ea typeface="方正姚体" panose="02010601030101010101" pitchFamily="2" charset="-122"/>
                  </a:rPr>
                  <a:t>上古时期</a:t>
                </a:r>
                <a:endParaRPr kumimoji="1" lang="zh-CN" altLang="en-US" sz="2800" b="1">
                  <a:solidFill>
                    <a:prstClr val="black"/>
                  </a:solidFill>
                  <a:latin typeface="方正姚体" panose="02010601030101010101" pitchFamily="2" charset="-122"/>
                  <a:ea typeface="方正姚体" panose="02010601030101010101" pitchFamily="2" charset="-122"/>
                </a:endParaRPr>
              </a:p>
            </p:txBody>
          </p:sp>
          <p:sp>
            <p:nvSpPr>
              <p:cNvPr id="28" name="Text Box 21"/>
              <p:cNvSpPr txBox="1">
                <a:spLocks noChangeArrowheads="1"/>
              </p:cNvSpPr>
              <p:nvPr/>
            </p:nvSpPr>
            <p:spPr bwMode="auto">
              <a:xfrm>
                <a:off x="6588611" y="5261961"/>
                <a:ext cx="1935184" cy="523879"/>
              </a:xfrm>
              <a:prstGeom prst="rect">
                <a:avLst/>
              </a:prstGeom>
              <a:noFill/>
              <a:ln w="9525">
                <a:noFill/>
                <a:miter lim="800000"/>
              </a:ln>
              <a:effectLst/>
            </p:spPr>
            <p:txBody>
              <a:bodyPr>
                <a:spAutoFit/>
              </a:bodyPr>
              <a:lstStyle/>
              <a:p>
                <a:pPr algn="ctr">
                  <a:spcBef>
                    <a:spcPct val="50000"/>
                  </a:spcBef>
                  <a:defRPr/>
                </a:pPr>
                <a:r>
                  <a:rPr kumimoji="1" lang="zh-CN" altLang="en-US" sz="2800" b="1">
                    <a:solidFill>
                      <a:prstClr val="black"/>
                    </a:solidFill>
                    <a:effectLst>
                      <a:outerShdw blurRad="38100" dist="38100" dir="2700000" algn="tl">
                        <a:srgbClr val="C0C0C0"/>
                      </a:outerShdw>
                    </a:effectLst>
                    <a:latin typeface="方正姚体" panose="02010601030101010101" pitchFamily="2" charset="-122"/>
                    <a:ea typeface="方正姚体" panose="02010601030101010101" pitchFamily="2" charset="-122"/>
                  </a:rPr>
                  <a:t>中世纪</a:t>
                </a:r>
                <a:endParaRPr kumimoji="1" lang="zh-CN" altLang="en-US" sz="2800" b="1">
                  <a:solidFill>
                    <a:prstClr val="black"/>
                  </a:solidFill>
                  <a:effectLst>
                    <a:outerShdw blurRad="38100" dist="38100" dir="2700000" algn="tl">
                      <a:srgbClr val="C0C0C0"/>
                    </a:outerShdw>
                  </a:effectLst>
                  <a:latin typeface="方正姚体" panose="02010601030101010101" pitchFamily="2" charset="-122"/>
                  <a:ea typeface="方正姚体" panose="02010601030101010101" pitchFamily="2" charset="-122"/>
                </a:endParaRPr>
              </a:p>
            </p:txBody>
          </p:sp>
          <p:sp>
            <p:nvSpPr>
              <p:cNvPr id="6159" name="Line 22"/>
              <p:cNvSpPr>
                <a:spLocks noChangeShapeType="1"/>
              </p:cNvSpPr>
              <p:nvPr/>
            </p:nvSpPr>
            <p:spPr bwMode="auto">
              <a:xfrm>
                <a:off x="6183274" y="4040845"/>
                <a:ext cx="3415351" cy="1"/>
              </a:xfrm>
              <a:prstGeom prst="line">
                <a:avLst/>
              </a:prstGeom>
              <a:noFill/>
              <a:ln w="19050">
                <a:solidFill>
                  <a:srgbClr val="923B1A"/>
                </a:solidFill>
                <a:round/>
                <a:headEnd type="oval" w="med" len="med"/>
                <a:tailEnd type="oval" w="med" len="med"/>
              </a:ln>
            </p:spPr>
            <p:txBody>
              <a:bodyPr/>
              <a:lstStyle/>
              <a:p>
                <a:pPr fontAlgn="base">
                  <a:spcBef>
                    <a:spcPct val="0"/>
                  </a:spcBef>
                  <a:spcAft>
                    <a:spcPct val="0"/>
                  </a:spcAft>
                </a:pPr>
                <a:endParaRPr lang="zh-CN" altLang="en-US">
                  <a:solidFill>
                    <a:prstClr val="black"/>
                  </a:solidFill>
                  <a:latin typeface="Arial" panose="020b0604020202020204" pitchFamily="34" charset="0"/>
                  <a:ea typeface="宋体" panose="02010600030101010101" pitchFamily="2" charset="-122"/>
                </a:endParaRPr>
              </a:p>
            </p:txBody>
          </p:sp>
          <p:sp>
            <p:nvSpPr>
              <p:cNvPr id="32" name="Text Box 25"/>
              <p:cNvSpPr txBox="1">
                <a:spLocks noChangeArrowheads="1"/>
              </p:cNvSpPr>
              <p:nvPr/>
            </p:nvSpPr>
            <p:spPr bwMode="auto">
              <a:xfrm>
                <a:off x="8477758" y="4047515"/>
                <a:ext cx="2012973" cy="521974"/>
              </a:xfrm>
              <a:prstGeom prst="rect">
                <a:avLst/>
              </a:prstGeom>
              <a:noFill/>
              <a:ln w="9525">
                <a:noFill/>
                <a:miter lim="800000"/>
              </a:ln>
              <a:effectLst/>
            </p:spPr>
            <p:txBody>
              <a:bodyPr>
                <a:spAutoFit/>
              </a:bodyPr>
              <a:lstStyle/>
              <a:p>
                <a:pPr algn="ctr">
                  <a:spcBef>
                    <a:spcPct val="50000"/>
                  </a:spcBef>
                  <a:defRPr/>
                </a:pPr>
                <a:r>
                  <a:rPr kumimoji="1" lang="en-US" altLang="zh-CN" sz="2800">
                    <a:solidFill>
                      <a:srgbClr val="7E3411"/>
                    </a:solidFill>
                    <a:effectLst>
                      <a:outerShdw blurRad="38100" dist="38100" dir="2700000" algn="tl">
                        <a:srgbClr val="C0C0C0"/>
                      </a:outerShdw>
                    </a:effectLst>
                    <a:latin typeface="方正姚体" panose="02010601030101010101" pitchFamily="2" charset="-122"/>
                    <a:ea typeface="方正姚体" panose="02010601030101010101" pitchFamily="2" charset="-122"/>
                    <a:sym typeface="+mn-ea"/>
                  </a:rPr>
                  <a:t>15世纪中</a:t>
                </a:r>
                <a:endParaRPr kumimoji="1" lang="en-US" altLang="zh-CN" sz="2800">
                  <a:solidFill>
                    <a:srgbClr val="7E3411"/>
                  </a:solidFill>
                  <a:effectLst>
                    <a:outerShdw blurRad="38100" dist="38100" dir="2700000" algn="tl">
                      <a:srgbClr val="C0C0C0"/>
                    </a:outerShdw>
                  </a:effectLst>
                  <a:latin typeface="方正姚体" panose="02010601030101010101" pitchFamily="2" charset="-122"/>
                  <a:ea typeface="方正姚体" panose="02010601030101010101" pitchFamily="2" charset="-122"/>
                  <a:sym typeface="+mn-ea"/>
                </a:endParaRPr>
              </a:p>
            </p:txBody>
          </p:sp>
          <p:sp>
            <p:nvSpPr>
              <p:cNvPr id="33" name="Text Box 26"/>
              <p:cNvSpPr txBox="1">
                <a:spLocks noChangeArrowheads="1"/>
              </p:cNvSpPr>
              <p:nvPr/>
            </p:nvSpPr>
            <p:spPr bwMode="auto">
              <a:xfrm>
                <a:off x="10603445" y="4049102"/>
                <a:ext cx="1738333" cy="521974"/>
              </a:xfrm>
              <a:prstGeom prst="rect">
                <a:avLst/>
              </a:prstGeom>
              <a:noFill/>
              <a:ln w="9525">
                <a:noFill/>
                <a:miter lim="800000"/>
              </a:ln>
              <a:effectLst/>
            </p:spPr>
            <p:txBody>
              <a:bodyPr>
                <a:spAutoFit/>
              </a:bodyPr>
              <a:lstStyle/>
              <a:p>
                <a:pPr algn="ctr">
                  <a:spcBef>
                    <a:spcPct val="50000"/>
                  </a:spcBef>
                  <a:defRPr/>
                </a:pPr>
                <a:r>
                  <a:rPr kumimoji="1" lang="en-US" altLang="zh-CN" sz="2800">
                    <a:solidFill>
                      <a:srgbClr val="7E3411"/>
                    </a:solidFill>
                    <a:effectLst>
                      <a:outerShdw blurRad="38100" dist="38100" dir="2700000" algn="tl">
                        <a:srgbClr val="C0C0C0"/>
                      </a:outerShdw>
                    </a:effectLst>
                    <a:latin typeface="方正姚体" panose="02010601030101010101" pitchFamily="2" charset="-122"/>
                    <a:ea typeface="方正姚体" panose="02010601030101010101" pitchFamily="2" charset="-122"/>
                  </a:rPr>
                  <a:t>20</a:t>
                </a:r>
                <a:r>
                  <a:rPr kumimoji="1" lang="zh-CN" altLang="en-US" sz="2800">
                    <a:solidFill>
                      <a:srgbClr val="7E3411"/>
                    </a:solidFill>
                    <a:effectLst>
                      <a:outerShdw blurRad="38100" dist="38100" dir="2700000" algn="tl">
                        <a:srgbClr val="C0C0C0"/>
                      </a:outerShdw>
                    </a:effectLst>
                    <a:latin typeface="方正姚体" panose="02010601030101010101" pitchFamily="2" charset="-122"/>
                    <a:ea typeface="方正姚体" panose="02010601030101010101" pitchFamily="2" charset="-122"/>
                  </a:rPr>
                  <a:t>世纪初</a:t>
                </a:r>
                <a:endParaRPr kumimoji="1" lang="zh-CN" altLang="en-US" sz="2800">
                  <a:solidFill>
                    <a:srgbClr val="7E3411"/>
                  </a:solidFill>
                  <a:effectLst>
                    <a:outerShdw blurRad="38100" dist="38100" dir="2700000" algn="tl">
                      <a:srgbClr val="C0C0C0"/>
                    </a:outerShdw>
                  </a:effectLst>
                  <a:latin typeface="方正姚体" panose="02010601030101010101" pitchFamily="2" charset="-122"/>
                  <a:ea typeface="方正姚体" panose="02010601030101010101" pitchFamily="2" charset="-122"/>
                </a:endParaRPr>
              </a:p>
            </p:txBody>
          </p:sp>
          <p:sp>
            <p:nvSpPr>
              <p:cNvPr id="6162" name="Line 27"/>
              <p:cNvSpPr>
                <a:spLocks noChangeShapeType="1"/>
              </p:cNvSpPr>
              <p:nvPr/>
            </p:nvSpPr>
            <p:spPr bwMode="auto">
              <a:xfrm flipV="1">
                <a:off x="9598625" y="4026151"/>
                <a:ext cx="2141336" cy="14696"/>
              </a:xfrm>
              <a:prstGeom prst="line">
                <a:avLst/>
              </a:prstGeom>
              <a:noFill/>
              <a:ln w="19050">
                <a:solidFill>
                  <a:srgbClr val="923B1A"/>
                </a:solidFill>
                <a:round/>
                <a:headEnd type="oval" w="med" len="med"/>
                <a:tailEnd type="oval" w="med" len="med"/>
              </a:ln>
            </p:spPr>
            <p:txBody>
              <a:bodyPr/>
              <a:lstStyle/>
              <a:p>
                <a:pPr fontAlgn="base">
                  <a:spcBef>
                    <a:spcPct val="0"/>
                  </a:spcBef>
                  <a:spcAft>
                    <a:spcPct val="0"/>
                  </a:spcAft>
                </a:pPr>
                <a:endParaRPr lang="zh-CN" altLang="en-US">
                  <a:solidFill>
                    <a:prstClr val="black"/>
                  </a:solidFill>
                  <a:latin typeface="Arial" panose="020b0604020202020204" pitchFamily="34" charset="0"/>
                  <a:ea typeface="宋体" panose="02010600030101010101" pitchFamily="2" charset="-122"/>
                </a:endParaRPr>
              </a:p>
            </p:txBody>
          </p:sp>
          <p:sp>
            <p:nvSpPr>
              <p:cNvPr id="6163" name="Text Box 29"/>
              <p:cNvSpPr txBox="1">
                <a:spLocks noChangeArrowheads="1"/>
              </p:cNvSpPr>
              <p:nvPr/>
            </p:nvSpPr>
            <p:spPr bwMode="auto">
              <a:xfrm>
                <a:off x="9547009" y="5268809"/>
                <a:ext cx="1738325" cy="523220"/>
              </a:xfrm>
              <a:prstGeom prst="rect">
                <a:avLst/>
              </a:prstGeom>
              <a:noFill/>
              <a:ln w="9525">
                <a:noFill/>
                <a:miter lim="800000"/>
              </a:ln>
            </p:spPr>
            <p:txBody>
              <a:bodyPr>
                <a:spAutoFit/>
              </a:bodyPr>
              <a:lstStyle/>
              <a:p>
                <a:pPr algn="ctr" fontAlgn="base">
                  <a:spcBef>
                    <a:spcPct val="50000"/>
                  </a:spcBef>
                  <a:spcAft>
                    <a:spcPct val="0"/>
                  </a:spcAft>
                </a:pPr>
                <a:r>
                  <a:rPr kumimoji="1" lang="zh-CN" altLang="en-US" sz="2800" b="1">
                    <a:solidFill>
                      <a:prstClr val="black"/>
                    </a:solidFill>
                    <a:latin typeface="方正姚体" panose="02010601030101010101" pitchFamily="2" charset="-122"/>
                    <a:ea typeface="方正姚体" panose="02010601030101010101" pitchFamily="2" charset="-122"/>
                  </a:rPr>
                  <a:t>近代时期</a:t>
                </a:r>
                <a:endParaRPr kumimoji="1" lang="zh-CN" altLang="en-US" sz="2800" b="1">
                  <a:solidFill>
                    <a:prstClr val="black"/>
                  </a:solidFill>
                  <a:latin typeface="方正姚体" panose="02010601030101010101" pitchFamily="2" charset="-122"/>
                  <a:ea typeface="方正姚体" panose="02010601030101010101" pitchFamily="2" charset="-122"/>
                </a:endParaRPr>
              </a:p>
            </p:txBody>
          </p:sp>
          <p:cxnSp>
            <p:nvCxnSpPr>
              <p:cNvPr id="40" name="直接连接符 39"/>
              <p:cNvCxnSpPr/>
              <p:nvPr/>
            </p:nvCxnSpPr>
            <p:spPr>
              <a:xfrm>
                <a:off x="406815" y="5535013"/>
                <a:ext cx="202726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a:stCxn id="6157" idx="3"/>
                <a:endCxn id="28" idx="1"/>
              </p:cNvCxnSpPr>
              <p:nvPr/>
            </p:nvCxnSpPr>
            <p:spPr>
              <a:xfrm>
                <a:off x="4154945" y="5517551"/>
                <a:ext cx="2433666" cy="635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a:stCxn id="28" idx="3"/>
                <a:endCxn id="6163" idx="1"/>
              </p:cNvCxnSpPr>
              <p:nvPr/>
            </p:nvCxnSpPr>
            <p:spPr>
              <a:xfrm>
                <a:off x="8523796" y="5523901"/>
                <a:ext cx="1022362" cy="635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a:stCxn id="6163" idx="3"/>
              </p:cNvCxnSpPr>
              <p:nvPr/>
            </p:nvCxnSpPr>
            <p:spPr>
              <a:xfrm>
                <a:off x="11284491" y="5530251"/>
                <a:ext cx="376241"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a:off x="591919" y="4618701"/>
                <a:ext cx="8890" cy="1048393"/>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p:nvPr/>
            </p:nvCxnSpPr>
            <p:spPr>
              <a:xfrm flipH="1">
                <a:off x="6153631" y="4607906"/>
                <a:ext cx="0" cy="120015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p:nvPr/>
            </p:nvCxnSpPr>
            <p:spPr>
              <a:xfrm flipH="1">
                <a:off x="9301680" y="4580919"/>
                <a:ext cx="0" cy="119857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p:nvPr/>
            </p:nvCxnSpPr>
            <p:spPr>
              <a:xfrm flipH="1">
                <a:off x="11546431" y="4607906"/>
                <a:ext cx="0" cy="120015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6172" name="Text Box 13"/>
              <p:cNvSpPr txBox="1">
                <a:spLocks noChangeArrowheads="1"/>
              </p:cNvSpPr>
              <p:nvPr/>
            </p:nvSpPr>
            <p:spPr bwMode="auto">
              <a:xfrm>
                <a:off x="6319939" y="3377585"/>
                <a:ext cx="2519363" cy="523220"/>
              </a:xfrm>
              <a:prstGeom prst="rect">
                <a:avLst/>
              </a:prstGeom>
              <a:noFill/>
              <a:ln w="9525">
                <a:noFill/>
                <a:miter lim="800000"/>
              </a:ln>
            </p:spPr>
            <p:txBody>
              <a:bodyPr>
                <a:spAutoFit/>
              </a:bodyPr>
              <a:lstStyle/>
              <a:p>
                <a:pPr algn="ctr" fontAlgn="base">
                  <a:spcBef>
                    <a:spcPct val="50000"/>
                  </a:spcBef>
                  <a:spcAft>
                    <a:spcPct val="0"/>
                  </a:spcAft>
                </a:pPr>
                <a:endParaRPr kumimoji="1" lang="zh-CN" altLang="en-US" sz="2800" b="1">
                  <a:solidFill>
                    <a:srgbClr val="7E3411"/>
                  </a:solidFill>
                  <a:latin typeface="微软雅黑" panose="020b0503020204020204" charset="-122"/>
                  <a:ea typeface="微软雅黑" panose="020b0503020204020204" charset="-122"/>
                </a:endParaRPr>
              </a:p>
            </p:txBody>
          </p:sp>
        </p:grpSp>
        <p:sp>
          <p:nvSpPr>
            <p:cNvPr id="35" name="Text Box 11"/>
            <p:cNvSpPr txBox="1">
              <a:spLocks noChangeArrowheads="1"/>
            </p:cNvSpPr>
            <p:nvPr/>
          </p:nvSpPr>
          <p:spPr bwMode="auto">
            <a:xfrm>
              <a:off x="-190907" y="3869466"/>
              <a:ext cx="2012974" cy="521974"/>
            </a:xfrm>
            <a:prstGeom prst="rect">
              <a:avLst/>
            </a:prstGeom>
            <a:noFill/>
            <a:ln w="9525">
              <a:noFill/>
              <a:miter lim="800000"/>
            </a:ln>
            <a:effectLst/>
          </p:spPr>
          <p:txBody>
            <a:bodyPr>
              <a:spAutoFit/>
            </a:bodyPr>
            <a:lstStyle/>
            <a:p>
              <a:pPr algn="ctr">
                <a:spcBef>
                  <a:spcPct val="50000"/>
                </a:spcBef>
                <a:defRPr/>
              </a:pPr>
              <a:r>
                <a:rPr kumimoji="1" lang="en-US" altLang="zh-CN" sz="2800">
                  <a:solidFill>
                    <a:srgbClr val="7E3411"/>
                  </a:solidFill>
                  <a:effectLst>
                    <a:outerShdw blurRad="38100" dist="38100" dir="2700000" algn="tl">
                      <a:srgbClr val="C0C0C0"/>
                    </a:outerShdw>
                  </a:effectLst>
                  <a:latin typeface="方正姚体" panose="02010601030101010101" pitchFamily="2" charset="-122"/>
                  <a:ea typeface="方正姚体" panose="02010601030101010101" pitchFamily="2" charset="-122"/>
                </a:rPr>
                <a:t>BC3000</a:t>
              </a:r>
              <a:r>
                <a:rPr kumimoji="1" lang="zh-CN" altLang="en-US" sz="2800">
                  <a:solidFill>
                    <a:srgbClr val="7E3411"/>
                  </a:solidFill>
                  <a:effectLst>
                    <a:outerShdw blurRad="38100" dist="38100" dir="2700000" algn="tl">
                      <a:srgbClr val="C0C0C0"/>
                    </a:outerShdw>
                  </a:effectLst>
                  <a:latin typeface="方正姚体" panose="02010601030101010101" pitchFamily="2" charset="-122"/>
                  <a:ea typeface="方正姚体" panose="02010601030101010101" pitchFamily="2" charset="-122"/>
                </a:rPr>
                <a:t>多年</a:t>
              </a:r>
              <a:endParaRPr kumimoji="1" lang="zh-CN" altLang="en-US" sz="2800">
                <a:solidFill>
                  <a:srgbClr val="7E3411"/>
                </a:solidFill>
                <a:effectLst>
                  <a:outerShdw blurRad="38100" dist="38100" dir="2700000" algn="tl">
                    <a:srgbClr val="C0C0C0"/>
                  </a:outerShdw>
                </a:effectLst>
                <a:latin typeface="方正姚体" panose="02010601030101010101" pitchFamily="2" charset="-122"/>
                <a:ea typeface="方正姚体" panose="02010601030101010101" pitchFamily="2" charset="-122"/>
              </a:endParaRPr>
            </a:p>
          </p:txBody>
        </p:sp>
      </p:grpSp>
      <p:cxnSp>
        <p:nvCxnSpPr>
          <p:cNvPr id="2" name="直接箭头连接符 1"/>
          <p:cNvCxnSpPr/>
          <p:nvPr/>
        </p:nvCxnSpPr>
        <p:spPr>
          <a:xfrm>
            <a:off x="2451214" y="1695992"/>
            <a:ext cx="7580299" cy="14698"/>
          </a:xfrm>
          <a:prstGeom prst="straightConnector1">
            <a:avLst/>
          </a:prstGeom>
          <a:ln w="38100">
            <a:solidFill>
              <a:srgbClr val="7F4F3B"/>
            </a:solidFill>
            <a:tailEnd type="arrow"/>
          </a:ln>
        </p:spPr>
        <p:style>
          <a:lnRef idx="1">
            <a:schemeClr val="accent1"/>
          </a:lnRef>
          <a:fillRef idx="0">
            <a:schemeClr val="accent1"/>
          </a:fillRef>
          <a:effectRef idx="0">
            <a:schemeClr val="accent1"/>
          </a:effectRef>
          <a:fontRef idx="minor">
            <a:schemeClr val="tx1"/>
          </a:fontRef>
        </p:style>
      </p:cxnSp>
      <p:cxnSp>
        <p:nvCxnSpPr>
          <p:cNvPr id="3" name="直接箭头连接符 2"/>
          <p:cNvCxnSpPr/>
          <p:nvPr/>
        </p:nvCxnSpPr>
        <p:spPr>
          <a:xfrm>
            <a:off x="3176470" y="2990048"/>
            <a:ext cx="5866990" cy="19712"/>
          </a:xfrm>
          <a:prstGeom prst="straightConnector1">
            <a:avLst/>
          </a:prstGeom>
          <a:ln w="38100">
            <a:solidFill>
              <a:srgbClr val="7F4F3B"/>
            </a:solidFill>
            <a:tailEnd type="arrow"/>
          </a:ln>
        </p:spPr>
        <p:style>
          <a:lnRef idx="1">
            <a:schemeClr val="accent1"/>
          </a:lnRef>
          <a:fillRef idx="0">
            <a:schemeClr val="accent1"/>
          </a:fillRef>
          <a:effectRef idx="0">
            <a:schemeClr val="accent1"/>
          </a:effectRef>
          <a:fontRef idx="minor">
            <a:schemeClr val="tx1"/>
          </a:fontRef>
        </p:style>
      </p:cxnSp>
      <p:sp>
        <p:nvSpPr>
          <p:cNvPr id="29" name="Text Box 13"/>
          <p:cNvSpPr txBox="1">
            <a:spLocks noChangeArrowheads="1"/>
          </p:cNvSpPr>
          <p:nvPr/>
        </p:nvSpPr>
        <p:spPr bwMode="auto">
          <a:xfrm>
            <a:off x="2344379" y="786998"/>
            <a:ext cx="7793970" cy="707886"/>
          </a:xfrm>
          <a:prstGeom prst="rect">
            <a:avLst/>
          </a:prstGeom>
          <a:noFill/>
          <a:ln w="9525">
            <a:noFill/>
            <a:miter lim="800000"/>
          </a:ln>
        </p:spPr>
        <p:txBody>
          <a:bodyPr wrap="square">
            <a:spAutoFit/>
          </a:bodyPr>
          <a:lstStyle/>
          <a:p>
            <a:pPr algn="dist" fontAlgn="base">
              <a:spcBef>
                <a:spcPct val="50000"/>
              </a:spcBef>
              <a:spcAft>
                <a:spcPct val="0"/>
              </a:spcAft>
            </a:pPr>
            <a:r>
              <a:rPr kumimoji="1" lang="zh-CN" altLang="en-US" sz="4000" b="1" smtClean="0">
                <a:solidFill>
                  <a:srgbClr val="7E3411"/>
                </a:solidFill>
                <a:latin typeface="方正特雅宋简" panose="02000000000000000000" charset="-122"/>
                <a:ea typeface="方正特雅宋简" panose="02000000000000000000" charset="-122"/>
              </a:rPr>
              <a:t>从专制走向民主从</a:t>
            </a:r>
            <a:r>
              <a:rPr kumimoji="1" lang="zh-CN" altLang="en-US" sz="4000" b="1">
                <a:solidFill>
                  <a:srgbClr val="7E3411"/>
                </a:solidFill>
                <a:latin typeface="方正特雅宋简" panose="02000000000000000000" charset="-122"/>
                <a:ea typeface="方正特雅宋简" panose="02000000000000000000" charset="-122"/>
              </a:rPr>
              <a:t>人治走向法治</a:t>
            </a:r>
            <a:endParaRPr kumimoji="1" lang="zh-CN" altLang="en-US" sz="4000" b="1">
              <a:solidFill>
                <a:srgbClr val="7E3411"/>
              </a:solidFill>
              <a:latin typeface="方正特雅宋简" panose="02000000000000000000" charset="-122"/>
              <a:ea typeface="方正特雅宋简" panose="02000000000000000000" charset="-122"/>
            </a:endParaRPr>
          </a:p>
        </p:txBody>
      </p:sp>
      <p:sp>
        <p:nvSpPr>
          <p:cNvPr id="31" name="Text Box 13"/>
          <p:cNvSpPr txBox="1">
            <a:spLocks noChangeArrowheads="1"/>
          </p:cNvSpPr>
          <p:nvPr/>
        </p:nvSpPr>
        <p:spPr bwMode="auto">
          <a:xfrm>
            <a:off x="3176470" y="2165509"/>
            <a:ext cx="5686425" cy="706755"/>
          </a:xfrm>
          <a:prstGeom prst="rect">
            <a:avLst/>
          </a:prstGeom>
          <a:noFill/>
          <a:ln w="9525">
            <a:noFill/>
            <a:miter lim="800000"/>
          </a:ln>
        </p:spPr>
        <p:txBody>
          <a:bodyPr>
            <a:spAutoFit/>
          </a:bodyPr>
          <a:lstStyle/>
          <a:p>
            <a:pPr algn="dist" fontAlgn="base">
              <a:spcBef>
                <a:spcPct val="50000"/>
              </a:spcBef>
              <a:spcAft>
                <a:spcPct val="0"/>
              </a:spcAft>
            </a:pPr>
            <a:r>
              <a:rPr kumimoji="1" lang="zh-CN" altLang="en-US" sz="4000" b="1">
                <a:solidFill>
                  <a:srgbClr val="7E3411"/>
                </a:solidFill>
                <a:latin typeface="方正特雅宋简" panose="02000000000000000000" charset="-122"/>
                <a:ea typeface="方正特雅宋简" panose="02000000000000000000" charset="-122"/>
              </a:rPr>
              <a:t>从少数人走向多数人</a:t>
            </a:r>
            <a:endParaRPr kumimoji="1" lang="zh-CN" altLang="en-US" sz="4000" b="1">
              <a:solidFill>
                <a:srgbClr val="7E3411"/>
              </a:solidFill>
              <a:latin typeface="方正特雅宋简" panose="02000000000000000000" charset="-122"/>
              <a:ea typeface="方正特雅宋简" panose="02000000000000000000" charset="-122"/>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p:tgtEl>
                                          <p:spTgt spid="29"/>
                                        </p:tgtEl>
                                        <p:attrNameLst>
                                          <p:attrName>ppt_y</p:attrName>
                                        </p:attrNameLst>
                                      </p:cBhvr>
                                      <p:tavLst>
                                        <p:tav tm="0">
                                          <p:val>
                                            <p:strVal val="#ppt_y+#ppt_h*1.125000"/>
                                          </p:val>
                                        </p:tav>
                                        <p:tav tm="100000">
                                          <p:val>
                                            <p:strVal val="#ppt_y"/>
                                          </p:val>
                                        </p:tav>
                                      </p:tavLst>
                                    </p:anim>
                                    <p:animEffect transition="in" filter="wipe(up)">
                                      <p:cBhvr>
                                        <p:cTn id="8" dur="500"/>
                                        <p:tgtEl>
                                          <p:spTgt spid="29"/>
                                        </p:tgtEl>
                                      </p:cBhvr>
                                    </p:animEffect>
                                  </p:childTnLst>
                                </p:cTn>
                              </p:par>
                              <p:par>
                                <p:cTn id="9" presetID="1"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2" presetClass="entr" presetSubtype="4" fill="hold" grpId="0" nodeType="clickEffect">
                                  <p:stCondLst>
                                    <p:cond delay="0"/>
                                  </p:stCondLst>
                                  <p:childTnLst>
                                    <p:set>
                                      <p:cBhvr>
                                        <p:cTn id="14" dur="1" fill="hold">
                                          <p:stCondLst>
                                            <p:cond delay="0"/>
                                          </p:stCondLst>
                                        </p:cTn>
                                        <p:tgtEl>
                                          <p:spTgt spid="31"/>
                                        </p:tgtEl>
                                        <p:attrNameLst>
                                          <p:attrName>style.visibility</p:attrName>
                                        </p:attrNameLst>
                                      </p:cBhvr>
                                      <p:to>
                                        <p:strVal val="visible"/>
                                      </p:to>
                                    </p:set>
                                    <p:anim calcmode="lin" valueType="num">
                                      <p:cBhvr additive="base">
                                        <p:cTn id="15" dur="500"/>
                                        <p:tgtEl>
                                          <p:spTgt spid="31"/>
                                        </p:tgtEl>
                                        <p:attrNameLst>
                                          <p:attrName>ppt_y</p:attrName>
                                        </p:attrNameLst>
                                      </p:cBhvr>
                                      <p:tavLst>
                                        <p:tav tm="0">
                                          <p:val>
                                            <p:strVal val="#ppt_y+#ppt_h*1.125000"/>
                                          </p:val>
                                        </p:tav>
                                        <p:tav tm="100000">
                                          <p:val>
                                            <p:strVal val="#ppt_y"/>
                                          </p:val>
                                        </p:tav>
                                      </p:tavLst>
                                    </p:anim>
                                    <p:animEffect transition="in" filter="wipe(up)">
                                      <p:cBhvr>
                                        <p:cTn id="16" dur="500"/>
                                        <p:tgtEl>
                                          <p:spTgt spid="31"/>
                                        </p:tgtEl>
                                      </p:cBhvr>
                                    </p:animEffect>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1"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p:nvPr/>
        </p:nvSpPr>
        <p:spPr>
          <a:xfrm>
            <a:off x="3087773" y="2224246"/>
            <a:ext cx="7981672" cy="2554545"/>
          </a:xfrm>
          <a:prstGeom prst="rect">
            <a:avLst/>
          </a:prstGeom>
          <a:noFill/>
        </p:spPr>
        <p:txBody>
          <a:bodyPr wrap="none" rtlCol="0">
            <a:spAutoFit/>
          </a:bodyPr>
          <a:lstStyle/>
          <a:p>
            <a:r>
              <a:rPr lang="zh-CN" altLang="zh-CN" sz="3200" b="1"/>
              <a:t>一</a:t>
            </a:r>
            <a:r>
              <a:rPr lang="zh-CN" altLang="zh-CN" sz="3200" b="1" smtClean="0"/>
              <a:t>、</a:t>
            </a:r>
            <a:r>
              <a:rPr lang="zh-CN" altLang="en-US" sz="3200" b="1" smtClean="0"/>
              <a:t>古</a:t>
            </a:r>
            <a:r>
              <a:rPr lang="zh-CN" altLang="en-US" sz="3200" b="1"/>
              <a:t>希腊罗马的政治</a:t>
            </a:r>
            <a:r>
              <a:rPr lang="zh-CN" altLang="zh-CN" sz="3200" b="1" smtClean="0"/>
              <a:t>：</a:t>
            </a:r>
            <a:endParaRPr lang="en-US" altLang="zh-CN" sz="3200" b="1" smtClean="0"/>
          </a:p>
          <a:p>
            <a:endParaRPr lang="zh-CN" altLang="zh-CN" sz="3200"/>
          </a:p>
          <a:p>
            <a:r>
              <a:rPr lang="zh-CN" altLang="en-US" sz="3200" b="1"/>
              <a:t>二、中古欧洲的封建制度</a:t>
            </a:r>
            <a:r>
              <a:rPr lang="zh-CN" altLang="zh-CN" sz="3200" b="1" smtClean="0"/>
              <a:t>：</a:t>
            </a:r>
            <a:endParaRPr lang="en-US" altLang="zh-CN" sz="3200" b="1" smtClean="0"/>
          </a:p>
          <a:p>
            <a:endParaRPr lang="zh-CN" altLang="zh-CN" sz="3200"/>
          </a:p>
          <a:p>
            <a:r>
              <a:rPr lang="zh-CN" altLang="en-US" sz="3200" b="1"/>
              <a:t>三、西方资本主义政治制度的产生与发展</a:t>
            </a:r>
            <a:r>
              <a:rPr lang="zh-CN" altLang="zh-CN" sz="3200" b="1" smtClean="0"/>
              <a:t>：</a:t>
            </a:r>
            <a:endParaRPr lang="zh-CN" altLang="zh-CN" sz="3200"/>
          </a:p>
        </p:txBody>
      </p:sp>
      <p:sp>
        <p:nvSpPr>
          <p:cNvPr id="8" name="文本框 7"/>
          <p:cNvSpPr txBox="1"/>
          <p:nvPr/>
        </p:nvSpPr>
        <p:spPr>
          <a:xfrm>
            <a:off x="452548" y="900110"/>
            <a:ext cx="11107614" cy="905889"/>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4000" b="1">
                <a:effectLst>
                  <a:outerShdw blurRad="38100" dist="19050" dir="2700000" algn="tl" rotWithShape="0">
                    <a:schemeClr val="dk1">
                      <a:alpha val="40000"/>
                    </a:schemeClr>
                  </a:outerShdw>
                </a:effectLst>
              </a:defRPr>
            </a:lvl1pPr>
          </a:lstStyle>
          <a:p>
            <a:r>
              <a:rPr lang="zh-CN" altLang="en-US"/>
              <a:t>第</a:t>
            </a:r>
            <a:r>
              <a:rPr lang="en-US" altLang="zh-CN"/>
              <a:t>2</a:t>
            </a:r>
            <a:r>
              <a:rPr lang="zh-CN" altLang="en-US"/>
              <a:t>课 西方政治体制的产生和演变</a:t>
            </a:r>
            <a:endParaRPr lang="zh-CN" altLang="en-US"/>
          </a:p>
        </p:txBody>
      </p:sp>
      <p:sp>
        <p:nvSpPr>
          <p:cNvPr id="7" name="矩形 6"/>
          <p:cNvSpPr/>
          <p:nvPr/>
        </p:nvSpPr>
        <p:spPr>
          <a:xfrm>
            <a:off x="182216" y="0"/>
            <a:ext cx="2348720" cy="523220"/>
          </a:xfrm>
          <a:prstGeom prst="rect">
            <a:avLst/>
          </a:prstGeom>
        </p:spPr>
        <p:txBody>
          <a:bodyPr wrap="none">
            <a:spAutoFit/>
          </a:bodyPr>
          <a:lstStyle/>
          <a:p>
            <a:pPr algn="just">
              <a:spcAft>
                <a:spcPct val="0"/>
              </a:spcAft>
            </a:pP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a:solidFill>
                  <a:srgbClr val="000000"/>
                </a:solidFill>
                <a:latin typeface="Calibri" panose="020f0502020204030204" pitchFamily="34" charset="0"/>
                <a:ea typeface="宋体" panose="02010600030101010101" pitchFamily="2" charset="-122"/>
                <a:cs typeface="Times New Roman" panose="02020603050405020304" pitchFamily="18" charset="0"/>
              </a:rPr>
              <a:t>知</a:t>
            </a:r>
            <a:r>
              <a:rPr lang="zh-CN" altLang="en-US"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识结构</a:t>
            </a: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9" name="文本框 8"/>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2</a:t>
            </a:r>
            <a:r>
              <a:rPr lang="zh-CN" altLang="en-US"/>
              <a:t>课 西方政治体制的产生和演变</a:t>
            </a:r>
            <a:endParaRPr lang="zh-CN" altLang="en-US"/>
          </a:p>
        </p:txBody>
      </p:sp>
    </p:spTree>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 name="文本框 8"/>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2</a:t>
            </a:r>
            <a:r>
              <a:rPr lang="zh-CN" altLang="en-US"/>
              <a:t>课 西方政治体制的产生和演变</a:t>
            </a:r>
            <a:endParaRPr lang="zh-CN" altLang="en-US"/>
          </a:p>
        </p:txBody>
      </p:sp>
      <p:sp>
        <p:nvSpPr>
          <p:cNvPr id="3" name="文本框 2"/>
          <p:cNvSpPr txBox="1"/>
          <p:nvPr/>
        </p:nvSpPr>
        <p:spPr>
          <a:xfrm>
            <a:off x="436070" y="619158"/>
            <a:ext cx="4698722" cy="584775"/>
          </a:xfrm>
          <a:prstGeom prst="rect">
            <a:avLst/>
          </a:prstGeom>
          <a:noFill/>
        </p:spPr>
        <p:txBody>
          <a:bodyPr wrap="none" rtlCol="0">
            <a:spAutoFit/>
          </a:bodyPr>
          <a:lstStyle/>
          <a:p>
            <a:r>
              <a:rPr lang="zh-CN" altLang="zh-CN" sz="3200" b="1"/>
              <a:t>一</a:t>
            </a:r>
            <a:r>
              <a:rPr lang="zh-CN" altLang="zh-CN" sz="3200" b="1" smtClean="0"/>
              <a:t>、</a:t>
            </a:r>
            <a:r>
              <a:rPr lang="zh-CN" altLang="en-US" sz="3200" b="1" smtClean="0"/>
              <a:t>古</a:t>
            </a:r>
            <a:r>
              <a:rPr lang="zh-CN" altLang="en-US" sz="3200" b="1"/>
              <a:t>希腊罗马的政治</a:t>
            </a:r>
            <a:r>
              <a:rPr lang="zh-CN" altLang="zh-CN" sz="3200" b="1" smtClean="0"/>
              <a:t>：</a:t>
            </a:r>
            <a:endParaRPr lang="en-US" altLang="zh-CN" sz="3200" b="1" smtClean="0"/>
          </a:p>
        </p:txBody>
      </p:sp>
      <p:sp>
        <p:nvSpPr>
          <p:cNvPr id="4" name="矩形 3"/>
          <p:cNvSpPr/>
          <p:nvPr/>
        </p:nvSpPr>
        <p:spPr>
          <a:xfrm>
            <a:off x="171730" y="1569430"/>
            <a:ext cx="4504438" cy="2680798"/>
          </a:xfrm>
          <a:prstGeom prst="rect">
            <a:avLst/>
          </a:prstGeom>
        </p:spPr>
        <p:txBody>
          <a:bodyPr wrap="none">
            <a:spAutoFit/>
          </a:bodyPr>
          <a:lstStyle/>
          <a:p>
            <a:pPr indent="267970">
              <a:lnSpc>
                <a:spcPts val="2000"/>
              </a:lnSpc>
            </a:pPr>
            <a:r>
              <a:rPr lang="en-US" altLang="zh-CN" sz="2800" b="1" kern="0" smtClean="0">
                <a:latin typeface="Calibri" panose="020f0502020204030204" pitchFamily="34" charset="0"/>
                <a:ea typeface="宋体" panose="02010600030101010101" pitchFamily="2" charset="-122"/>
                <a:cs typeface="Songti SC"/>
              </a:rPr>
              <a:t> </a:t>
            </a:r>
            <a:r>
              <a:rPr lang="zh-CN" altLang="zh-CN" sz="2800" b="1" kern="0" smtClean="0">
                <a:latin typeface="Calibri" panose="020f0502020204030204" pitchFamily="34" charset="0"/>
                <a:ea typeface="宋体" panose="02010600030101010101" pitchFamily="2" charset="-122"/>
                <a:cs typeface="Songti SC"/>
              </a:rPr>
              <a:t>（</a:t>
            </a:r>
            <a:r>
              <a:rPr lang="zh-CN" altLang="zh-CN" sz="2400" b="1" kern="0">
                <a:latin typeface="Calibri" panose="020f0502020204030204" pitchFamily="34" charset="0"/>
                <a:ea typeface="宋体" panose="02010600030101010101" pitchFamily="2" charset="-122"/>
                <a:cs typeface="Songti SC"/>
              </a:rPr>
              <a:t>一</a:t>
            </a:r>
            <a:r>
              <a:rPr lang="zh-CN" altLang="zh-CN" sz="2800" b="1" kern="0">
                <a:latin typeface="Calibri" panose="020f0502020204030204" pitchFamily="34" charset="0"/>
                <a:ea typeface="宋体" panose="02010600030101010101" pitchFamily="2" charset="-122"/>
                <a:cs typeface="Songti SC"/>
              </a:rPr>
              <a:t>）</a:t>
            </a:r>
            <a:r>
              <a:rPr lang="zh-CN" altLang="zh-CN" sz="2800" b="1" kern="0" smtClean="0">
                <a:latin typeface="Calibri" panose="020f0502020204030204" pitchFamily="34" charset="0"/>
                <a:ea typeface="宋体" panose="02010600030101010101" pitchFamily="2" charset="-122"/>
                <a:cs typeface="Songti SC"/>
              </a:rPr>
              <a:t>雅</a:t>
            </a:r>
            <a:r>
              <a:rPr lang="zh-CN" altLang="en-US" sz="2800" b="1" kern="0" smtClean="0">
                <a:latin typeface="Calibri" panose="020f0502020204030204" pitchFamily="34" charset="0"/>
                <a:ea typeface="宋体" panose="02010600030101010101" pitchFamily="2" charset="-122"/>
                <a:cs typeface="Songti SC"/>
              </a:rPr>
              <a:t>典</a:t>
            </a:r>
            <a:r>
              <a:rPr lang="en-US" altLang="zh-CN" sz="2800" b="1" kern="0" smtClean="0">
                <a:latin typeface="Calibri" panose="020f0502020204030204" pitchFamily="34" charset="0"/>
                <a:ea typeface="宋体" panose="02010600030101010101" pitchFamily="2" charset="-122"/>
                <a:cs typeface="Songti SC"/>
              </a:rPr>
              <a:t>:</a:t>
            </a:r>
            <a:r>
              <a:rPr lang="zh-CN" altLang="en-US" sz="2800" b="1" kern="0" smtClean="0">
                <a:latin typeface="Calibri" panose="020f0502020204030204" pitchFamily="34" charset="0"/>
                <a:ea typeface="宋体" panose="02010600030101010101" pitchFamily="2" charset="-122"/>
                <a:cs typeface="Songti SC"/>
              </a:rPr>
              <a:t>民主城邦</a:t>
            </a:r>
            <a:r>
              <a:rPr lang="zh-CN" altLang="zh-CN" sz="2800" b="1" kern="0" smtClean="0">
                <a:latin typeface="Calibri" panose="020f0502020204030204" pitchFamily="34" charset="0"/>
                <a:ea typeface="宋体" panose="02010600030101010101" pitchFamily="2" charset="-122"/>
                <a:cs typeface="Songti SC"/>
              </a:rPr>
              <a:t>：</a:t>
            </a:r>
            <a:endParaRPr lang="en-US" altLang="zh-CN" sz="2800" b="1" kern="0" smtClean="0">
              <a:latin typeface="Calibri" panose="020f0502020204030204" pitchFamily="34" charset="0"/>
              <a:ea typeface="宋体" panose="02010600030101010101" pitchFamily="2" charset="-122"/>
              <a:cs typeface="Songti SC"/>
            </a:endParaRPr>
          </a:p>
          <a:p>
            <a:pPr indent="267970">
              <a:lnSpc>
                <a:spcPts val="2000"/>
              </a:lnSpc>
            </a:pPr>
            <a:r>
              <a:rPr lang="en-US" altLang="zh-CN" sz="2800" b="1" kern="0" smtClean="0">
                <a:latin typeface="Calibri" panose="020f0502020204030204" pitchFamily="34" charset="0"/>
                <a:ea typeface="宋体" panose="02010600030101010101" pitchFamily="2" charset="-122"/>
                <a:cs typeface="Songti SC"/>
              </a:rPr>
              <a:t>  </a:t>
            </a:r>
            <a:endParaRPr lang="en-US" altLang="zh-CN" sz="2800" b="1" kern="0" smtClean="0">
              <a:latin typeface="Calibri" panose="020f0502020204030204" pitchFamily="34" charset="0"/>
              <a:ea typeface="宋体" panose="02010600030101010101" pitchFamily="2" charset="-122"/>
              <a:cs typeface="Songti SC"/>
            </a:endParaRPr>
          </a:p>
          <a:p>
            <a:pPr indent="267970">
              <a:lnSpc>
                <a:spcPts val="2000"/>
              </a:lnSpc>
            </a:pPr>
            <a:endParaRPr lang="en-US" altLang="zh-CN" sz="2800" b="1" kern="0">
              <a:latin typeface="Calibri" panose="020f0502020204030204" pitchFamily="34" charset="0"/>
              <a:ea typeface="宋体" panose="02010600030101010101" pitchFamily="2" charset="-122"/>
              <a:cs typeface="Songti SC"/>
            </a:endParaRPr>
          </a:p>
          <a:p>
            <a:pPr indent="267970">
              <a:lnSpc>
                <a:spcPts val="2000"/>
              </a:lnSpc>
            </a:pPr>
            <a:r>
              <a:rPr lang="en-US" altLang="zh-CN" sz="2800" b="1" kern="0" smtClean="0">
                <a:latin typeface="Calibri" panose="020f0502020204030204" pitchFamily="34" charset="0"/>
                <a:ea typeface="宋体" panose="02010600030101010101" pitchFamily="2" charset="-122"/>
                <a:cs typeface="Songti SC"/>
              </a:rPr>
              <a:t> </a:t>
            </a:r>
            <a:r>
              <a:rPr lang="zh-CN" altLang="en-US" sz="2800" b="1" kern="0" smtClean="0">
                <a:latin typeface="Calibri" panose="020f0502020204030204" pitchFamily="34" charset="0"/>
                <a:ea typeface="宋体" panose="02010600030101010101" pitchFamily="2" charset="-122"/>
                <a:cs typeface="Songti SC"/>
              </a:rPr>
              <a:t>（二）斯巴达：寡头政治</a:t>
            </a:r>
            <a:endParaRPr lang="en-US" altLang="zh-CN" sz="2800" b="1" kern="0" smtClean="0">
              <a:latin typeface="Calibri" panose="020f0502020204030204" pitchFamily="34" charset="0"/>
              <a:ea typeface="宋体" panose="02010600030101010101" pitchFamily="2" charset="-122"/>
              <a:cs typeface="Songti SC"/>
            </a:endParaRPr>
          </a:p>
          <a:p>
            <a:pPr indent="267970">
              <a:lnSpc>
                <a:spcPts val="2000"/>
              </a:lnSpc>
            </a:pPr>
            <a:r>
              <a:rPr lang="zh-CN" altLang="en-US" sz="2800" b="1" kern="0" smtClean="0">
                <a:latin typeface="Calibri" panose="020f0502020204030204" pitchFamily="34" charset="0"/>
                <a:ea typeface="宋体" panose="02010600030101010101" pitchFamily="2" charset="-122"/>
                <a:cs typeface="Songti SC"/>
              </a:rPr>
              <a:t> </a:t>
            </a:r>
            <a:endParaRPr lang="en-US" altLang="zh-CN" sz="2800" b="1" kern="0" smtClean="0">
              <a:latin typeface="Calibri" panose="020f0502020204030204" pitchFamily="34" charset="0"/>
              <a:ea typeface="宋体" panose="02010600030101010101" pitchFamily="2" charset="-122"/>
              <a:cs typeface="Songti SC"/>
            </a:endParaRPr>
          </a:p>
          <a:p>
            <a:pPr indent="267970">
              <a:lnSpc>
                <a:spcPts val="2000"/>
              </a:lnSpc>
            </a:pPr>
            <a:endParaRPr lang="en-US" altLang="zh-CN" sz="2800" b="1" kern="0" smtClean="0">
              <a:latin typeface="Calibri" panose="020f0502020204030204" pitchFamily="34" charset="0"/>
              <a:ea typeface="宋体" panose="02010600030101010101" pitchFamily="2" charset="-122"/>
              <a:cs typeface="Songti SC"/>
            </a:endParaRPr>
          </a:p>
          <a:p>
            <a:pPr indent="267970">
              <a:lnSpc>
                <a:spcPts val="2000"/>
              </a:lnSpc>
            </a:pPr>
            <a:r>
              <a:rPr lang="zh-CN" altLang="en-US" sz="2800" b="1" kern="0" smtClean="0">
                <a:latin typeface="Calibri" panose="020f0502020204030204" pitchFamily="34" charset="0"/>
                <a:ea typeface="宋体" panose="02010600030101010101" pitchFamily="2" charset="-122"/>
                <a:cs typeface="Songti SC"/>
              </a:rPr>
              <a:t> （三）罗马共和国 </a:t>
            </a:r>
            <a:endParaRPr lang="en-US" altLang="zh-CN" sz="2800" b="1" kern="0" smtClean="0">
              <a:latin typeface="Calibri" panose="020f0502020204030204" pitchFamily="34" charset="0"/>
              <a:ea typeface="宋体" panose="02010600030101010101" pitchFamily="2" charset="-122"/>
              <a:cs typeface="Songti SC"/>
            </a:endParaRPr>
          </a:p>
          <a:p>
            <a:pPr indent="267970">
              <a:lnSpc>
                <a:spcPts val="2000"/>
              </a:lnSpc>
            </a:pPr>
            <a:r>
              <a:rPr lang="zh-CN" altLang="en-US" sz="2800" b="1" kern="0" smtClean="0">
                <a:latin typeface="Calibri" panose="020f0502020204030204" pitchFamily="34" charset="0"/>
                <a:ea typeface="宋体" panose="02010600030101010101" pitchFamily="2" charset="-122"/>
                <a:cs typeface="Songti SC"/>
              </a:rPr>
              <a:t>            </a:t>
            </a:r>
            <a:endParaRPr lang="en-US" altLang="zh-CN" sz="2800" b="1" kern="0" smtClean="0">
              <a:latin typeface="Calibri" panose="020f0502020204030204" pitchFamily="34" charset="0"/>
              <a:ea typeface="宋体" panose="02010600030101010101" pitchFamily="2" charset="-122"/>
              <a:cs typeface="Songti SC"/>
            </a:endParaRPr>
          </a:p>
          <a:p>
            <a:pPr indent="267970">
              <a:lnSpc>
                <a:spcPts val="2000"/>
              </a:lnSpc>
            </a:pPr>
            <a:endParaRPr lang="en-US" altLang="zh-CN" sz="2800" b="1" kern="0">
              <a:latin typeface="Calibri" panose="020f0502020204030204" pitchFamily="34" charset="0"/>
              <a:ea typeface="宋体" panose="02010600030101010101" pitchFamily="2" charset="-122"/>
              <a:cs typeface="Songti SC"/>
            </a:endParaRPr>
          </a:p>
          <a:p>
            <a:pPr indent="267970">
              <a:lnSpc>
                <a:spcPts val="2000"/>
              </a:lnSpc>
            </a:pPr>
            <a:r>
              <a:rPr lang="zh-CN" altLang="en-US" sz="2800" b="1" kern="0" smtClean="0">
                <a:latin typeface="Calibri" panose="020f0502020204030204" pitchFamily="34" charset="0"/>
                <a:ea typeface="宋体" panose="02010600030101010101" pitchFamily="2" charset="-122"/>
                <a:cs typeface="Songti SC"/>
              </a:rPr>
              <a:t>（四）罗马帝国</a:t>
            </a:r>
            <a:endParaRPr lang="zh-CN" altLang="zh-CN" sz="2800" b="1" kern="10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7" name="Rectangle 16"/>
          <p:cNvSpPr>
            <a:spLocks noChangeArrowheads="1"/>
          </p:cNvSpPr>
          <p:nvPr/>
        </p:nvSpPr>
        <p:spPr bwMode="auto">
          <a:xfrm>
            <a:off x="5134792" y="1341228"/>
            <a:ext cx="6105831" cy="3724096"/>
          </a:xfrm>
          <a:prstGeom prst="rect">
            <a:avLst/>
          </a:prstGeom>
          <a:solidFill>
            <a:srgbClr val="FFFF00"/>
          </a:solidFill>
          <a:ln w="57150" algn="ctr">
            <a:solidFill>
              <a:schemeClr val="folHlink"/>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indent="330200">
              <a:defRPr>
                <a:solidFill>
                  <a:schemeClr val="tx1"/>
                </a:solidFill>
                <a:latin typeface="Franklin Gothic Book" pitchFamily="34" charset="0"/>
                <a:ea typeface="黑体" panose="02010609060101010101" pitchFamily="49" charset="-122"/>
              </a:defRPr>
            </a:lvl1pPr>
            <a:lvl2pPr>
              <a:defRPr>
                <a:solidFill>
                  <a:schemeClr val="tx1"/>
                </a:solidFill>
                <a:latin typeface="Franklin Gothic Book" pitchFamily="34" charset="0"/>
                <a:ea typeface="黑体" panose="02010609060101010101" pitchFamily="49" charset="-122"/>
              </a:defRPr>
            </a:lvl2pPr>
            <a:lvl3pPr>
              <a:defRPr>
                <a:solidFill>
                  <a:schemeClr val="tx1"/>
                </a:solidFill>
                <a:latin typeface="Franklin Gothic Book" pitchFamily="34" charset="0"/>
                <a:ea typeface="黑体" panose="02010609060101010101" pitchFamily="49" charset="-122"/>
              </a:defRPr>
            </a:lvl3pPr>
            <a:lvl4pPr>
              <a:defRPr>
                <a:solidFill>
                  <a:schemeClr val="tx1"/>
                </a:solidFill>
                <a:latin typeface="Franklin Gothic Book" pitchFamily="34" charset="0"/>
                <a:ea typeface="黑体" panose="02010609060101010101" pitchFamily="49" charset="-122"/>
              </a:defRPr>
            </a:lvl4pPr>
            <a:lvl5pPr>
              <a:defRPr>
                <a:solidFill>
                  <a:schemeClr val="tx1"/>
                </a:solidFill>
                <a:latin typeface="Franklin Gothic Book" pitchFamily="34" charset="0"/>
                <a:ea typeface="黑体" panose="02010609060101010101" pitchFamily="49" charset="-122"/>
              </a:defRPr>
            </a:lvl5pPr>
            <a:lvl6pPr fontAlgn="base">
              <a:spcBef>
                <a:spcPct val="0"/>
              </a:spcBef>
              <a:spcAft>
                <a:spcPct val="0"/>
              </a:spcAft>
              <a:defRPr>
                <a:solidFill>
                  <a:schemeClr val="tx1"/>
                </a:solidFill>
                <a:latin typeface="Franklin Gothic Book" pitchFamily="34" charset="0"/>
                <a:ea typeface="黑体" panose="02010609060101010101" pitchFamily="49" charset="-122"/>
              </a:defRPr>
            </a:lvl6pPr>
            <a:lvl7pPr fontAlgn="base">
              <a:spcBef>
                <a:spcPct val="0"/>
              </a:spcBef>
              <a:spcAft>
                <a:spcPct val="0"/>
              </a:spcAft>
              <a:defRPr>
                <a:solidFill>
                  <a:schemeClr val="tx1"/>
                </a:solidFill>
                <a:latin typeface="Franklin Gothic Book" pitchFamily="34" charset="0"/>
                <a:ea typeface="黑体" panose="02010609060101010101" pitchFamily="49" charset="-122"/>
              </a:defRPr>
            </a:lvl7pPr>
            <a:lvl8pPr fontAlgn="base">
              <a:spcBef>
                <a:spcPct val="0"/>
              </a:spcBef>
              <a:spcAft>
                <a:spcPct val="0"/>
              </a:spcAft>
              <a:defRPr>
                <a:solidFill>
                  <a:schemeClr val="tx1"/>
                </a:solidFill>
                <a:latin typeface="Franklin Gothic Book" pitchFamily="34" charset="0"/>
                <a:ea typeface="黑体" panose="02010609060101010101" pitchFamily="49" charset="-122"/>
              </a:defRPr>
            </a:lvl8pPr>
            <a:lvl9pPr fontAlgn="base">
              <a:spcBef>
                <a:spcPct val="0"/>
              </a:spcBef>
              <a:spcAft>
                <a:spcPct val="0"/>
              </a:spcAft>
              <a:defRPr>
                <a:solidFill>
                  <a:schemeClr val="tx1"/>
                </a:solidFill>
                <a:latin typeface="Franklin Gothic Book" pitchFamily="34" charset="0"/>
                <a:ea typeface="黑体" panose="02010609060101010101" pitchFamily="49" charset="-122"/>
              </a:defRPr>
            </a:lvl9pPr>
          </a:lstStyle>
          <a:p>
            <a:pPr algn="ctr"/>
            <a:r>
              <a:rPr lang="zh-CN" altLang="en-US" sz="4000" b="1">
                <a:solidFill>
                  <a:srgbClr val="FF0000"/>
                </a:solidFill>
                <a:latin typeface="Tahoma" panose="020b0604030504040204" pitchFamily="34" charset="0"/>
                <a:ea typeface="宋体" panose="02010600030101010101" pitchFamily="2" charset="-122"/>
              </a:rPr>
              <a:t>民主的含义</a:t>
            </a:r>
            <a:endParaRPr lang="zh-CN" altLang="en-US" sz="4000" b="1">
              <a:solidFill>
                <a:srgbClr val="FF0000"/>
              </a:solidFill>
              <a:latin typeface="Tahoma" pitchFamily="34" charset="0"/>
              <a:ea typeface="宋体" panose="02010600030101010101" pitchFamily="2" charset="-122"/>
            </a:endParaRPr>
          </a:p>
          <a:p>
            <a:pPr algn="ctr"/>
            <a:endParaRPr lang="zh-CN" altLang="en-US" sz="2800" b="1">
              <a:solidFill>
                <a:srgbClr val="FF0000"/>
              </a:solidFill>
              <a:latin typeface="Tahoma" pitchFamily="34" charset="0"/>
              <a:ea typeface="宋体" panose="02010600030101010101" pitchFamily="2" charset="-122"/>
            </a:endParaRPr>
          </a:p>
          <a:p>
            <a:r>
              <a:rPr lang="zh-CN" altLang="en-US" sz="2800" b="1">
                <a:solidFill>
                  <a:srgbClr val="FF0000"/>
                </a:solidFill>
                <a:latin typeface="Tahoma" panose="020b0604030504040204" pitchFamily="34" charset="0"/>
                <a:ea typeface="宋体" panose="02010600030101010101" pitchFamily="2" charset="-122"/>
              </a:rPr>
              <a:t>     民主</a:t>
            </a:r>
            <a:r>
              <a:rPr lang="en-US" altLang="zh-CN" sz="2800" b="1">
                <a:solidFill>
                  <a:srgbClr val="FF0000"/>
                </a:solidFill>
                <a:latin typeface="Arial" panose="020b0604020202020204" pitchFamily="34" charset="0"/>
                <a:ea typeface="宋体" panose="02010600030101010101" pitchFamily="2" charset="-122"/>
              </a:rPr>
              <a:t>——</a:t>
            </a:r>
            <a:r>
              <a:rPr lang="en-US" altLang="zh-CN" sz="2800" b="1">
                <a:solidFill>
                  <a:srgbClr val="FF0000"/>
                </a:solidFill>
                <a:latin typeface="Tahoma" panose="020b0604030504040204" pitchFamily="34" charset="0"/>
                <a:ea typeface="宋体" panose="02010600030101010101" pitchFamily="2" charset="-122"/>
              </a:rPr>
              <a:t>Democracy</a:t>
            </a:r>
            <a:r>
              <a:rPr lang="zh-CN" altLang="en-US" sz="2800" b="1">
                <a:solidFill>
                  <a:srgbClr val="FF0000"/>
                </a:solidFill>
                <a:latin typeface="Tahoma" panose="020b0604030504040204" pitchFamily="34" charset="0"/>
                <a:ea typeface="宋体" panose="02010600030101010101" pitchFamily="2" charset="-122"/>
              </a:rPr>
              <a:t>，希腊语</a:t>
            </a:r>
            <a:r>
              <a:rPr lang="en-US" altLang="zh-CN" sz="2800" b="1">
                <a:solidFill>
                  <a:srgbClr val="FF0000"/>
                </a:solidFill>
                <a:latin typeface="Tahoma" panose="020b0604030504040204" pitchFamily="34" charset="0"/>
                <a:ea typeface="宋体" panose="02010600030101010101" pitchFamily="2" charset="-122"/>
              </a:rPr>
              <a:t>, </a:t>
            </a:r>
            <a:r>
              <a:rPr lang="en-US" altLang="zh-CN" sz="2800" b="1">
                <a:solidFill>
                  <a:srgbClr val="FF0000"/>
                </a:solidFill>
                <a:latin typeface="Arial" panose="020b0604020202020204" pitchFamily="34" charset="0"/>
                <a:ea typeface="宋体" panose="02010600030101010101" pitchFamily="2" charset="-122"/>
              </a:rPr>
              <a:t>“</a:t>
            </a:r>
            <a:r>
              <a:rPr lang="zh-CN" altLang="en-US" sz="2800" b="1">
                <a:solidFill>
                  <a:srgbClr val="FF0000"/>
                </a:solidFill>
                <a:latin typeface="Tahoma" panose="020b0604030504040204" pitchFamily="34" charset="0"/>
                <a:ea typeface="宋体" panose="02010600030101010101" pitchFamily="2" charset="-122"/>
              </a:rPr>
              <a:t>人民</a:t>
            </a:r>
            <a:r>
              <a:rPr lang="zh-CN" altLang="en-US" sz="2800" b="1">
                <a:solidFill>
                  <a:srgbClr val="FF0000"/>
                </a:solidFill>
                <a:latin typeface="Arial" panose="020b0604020202020204" pitchFamily="34" charset="0"/>
                <a:ea typeface="宋体" panose="02010600030101010101" pitchFamily="2" charset="-122"/>
              </a:rPr>
              <a:t>”</a:t>
            </a:r>
            <a:r>
              <a:rPr lang="zh-CN" altLang="en-US" sz="2800" b="1">
                <a:solidFill>
                  <a:srgbClr val="FF0000"/>
                </a:solidFill>
                <a:latin typeface="Tahoma" panose="020b0604030504040204" pitchFamily="34" charset="0"/>
                <a:ea typeface="宋体" panose="02010600030101010101" pitchFamily="2" charset="-122"/>
              </a:rPr>
              <a:t>和</a:t>
            </a:r>
            <a:r>
              <a:rPr lang="zh-CN" altLang="en-US" sz="2800" b="1">
                <a:solidFill>
                  <a:srgbClr val="FF0000"/>
                </a:solidFill>
                <a:latin typeface="Arial" panose="020b0604020202020204" pitchFamily="34" charset="0"/>
                <a:ea typeface="宋体" panose="02010600030101010101" pitchFamily="2" charset="-122"/>
              </a:rPr>
              <a:t>“</a:t>
            </a:r>
            <a:r>
              <a:rPr lang="zh-CN" altLang="en-US" sz="2800" b="1">
                <a:solidFill>
                  <a:srgbClr val="FF0000"/>
                </a:solidFill>
                <a:latin typeface="Tahoma" panose="020b0604030504040204" pitchFamily="34" charset="0"/>
                <a:ea typeface="宋体" panose="02010600030101010101" pitchFamily="2" charset="-122"/>
              </a:rPr>
              <a:t>权力</a:t>
            </a:r>
            <a:r>
              <a:rPr lang="zh-CN" altLang="en-US" sz="2800" b="1">
                <a:solidFill>
                  <a:srgbClr val="FF0000"/>
                </a:solidFill>
                <a:latin typeface="Arial" panose="020b0604020202020204" pitchFamily="34" charset="0"/>
                <a:ea typeface="宋体" panose="02010600030101010101" pitchFamily="2" charset="-122"/>
              </a:rPr>
              <a:t>”</a:t>
            </a:r>
            <a:r>
              <a:rPr lang="zh-CN" altLang="en-US" sz="2800" b="1">
                <a:solidFill>
                  <a:srgbClr val="FF0000"/>
                </a:solidFill>
                <a:latin typeface="Tahoma" panose="020b0604030504040204" pitchFamily="34" charset="0"/>
                <a:ea typeface="宋体" panose="02010600030101010101" pitchFamily="2" charset="-122"/>
              </a:rPr>
              <a:t>两词合成。 </a:t>
            </a:r>
            <a:r>
              <a:rPr lang="zh-CN" altLang="en-US" sz="2800" b="1">
                <a:solidFill>
                  <a:srgbClr val="0033CC"/>
                </a:solidFill>
                <a:latin typeface="Tahoma" panose="020b0604030504040204" pitchFamily="34" charset="0"/>
                <a:ea typeface="宋体" panose="02010600030101010101" pitchFamily="2" charset="-122"/>
              </a:rPr>
              <a:t>古希腊语中意思是人民掌握权力。</a:t>
            </a:r>
            <a:r>
              <a:rPr lang="zh-CN" altLang="en-US" sz="2800" b="1">
                <a:solidFill>
                  <a:srgbClr val="FF0000"/>
                </a:solidFill>
                <a:latin typeface="Tahoma" panose="020b0604030504040204" pitchFamily="34" charset="0"/>
                <a:ea typeface="宋体" panose="02010600030101010101" pitchFamily="2" charset="-122"/>
              </a:rPr>
              <a:t>今天的民主通常是指与专制相对立，少数服从多数的人民（或公民）当家作主的一种政治模式。</a:t>
            </a:r>
            <a:endParaRPr lang="zh-CN" altLang="en-US" sz="2800" b="1">
              <a:solidFill>
                <a:srgbClr val="FF0000"/>
              </a:solidFill>
              <a:latin typeface="Tahoma" panose="020b0604030504040204" pitchFamily="34" charset="0"/>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 name="文本框 8"/>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2</a:t>
            </a:r>
            <a:r>
              <a:rPr lang="zh-CN" altLang="en-US"/>
              <a:t>课 西方政治体制的产生和演变</a:t>
            </a:r>
            <a:endParaRPr lang="zh-CN" altLang="en-US"/>
          </a:p>
        </p:txBody>
      </p:sp>
      <p:sp>
        <p:nvSpPr>
          <p:cNvPr id="3" name="文本框 2"/>
          <p:cNvSpPr txBox="1"/>
          <p:nvPr/>
        </p:nvSpPr>
        <p:spPr>
          <a:xfrm>
            <a:off x="128303" y="521013"/>
            <a:ext cx="2646878" cy="1077218"/>
          </a:xfrm>
          <a:prstGeom prst="rect">
            <a:avLst/>
          </a:prstGeom>
          <a:noFill/>
        </p:spPr>
        <p:txBody>
          <a:bodyPr wrap="none" rtlCol="0">
            <a:spAutoFit/>
          </a:bodyPr>
          <a:lstStyle/>
          <a:p>
            <a:r>
              <a:rPr lang="zh-CN" altLang="zh-CN" sz="3200" b="1"/>
              <a:t>一</a:t>
            </a:r>
            <a:r>
              <a:rPr lang="zh-CN" altLang="zh-CN" sz="3200" b="1" smtClean="0"/>
              <a:t>、</a:t>
            </a:r>
            <a:r>
              <a:rPr lang="zh-CN" altLang="en-US" sz="3200" b="1" smtClean="0"/>
              <a:t>古</a:t>
            </a:r>
            <a:r>
              <a:rPr lang="zh-CN" altLang="en-US" sz="3200" b="1"/>
              <a:t>希</a:t>
            </a:r>
            <a:r>
              <a:rPr lang="zh-CN" altLang="en-US" sz="3200" b="1" smtClean="0"/>
              <a:t>腊</a:t>
            </a:r>
            <a:endParaRPr lang="en-US" altLang="zh-CN" sz="3200" b="1" smtClean="0"/>
          </a:p>
          <a:p>
            <a:r>
              <a:rPr lang="zh-CN" altLang="en-US" sz="3200" b="1" smtClean="0"/>
              <a:t>罗</a:t>
            </a:r>
            <a:r>
              <a:rPr lang="zh-CN" altLang="en-US" sz="3200" b="1"/>
              <a:t>马的政治</a:t>
            </a:r>
            <a:r>
              <a:rPr lang="zh-CN" altLang="zh-CN" sz="3200" b="1" smtClean="0"/>
              <a:t>：</a:t>
            </a:r>
            <a:endParaRPr lang="en-US" altLang="zh-CN" sz="3200" b="1" smtClean="0"/>
          </a:p>
        </p:txBody>
      </p:sp>
      <p:pic>
        <p:nvPicPr>
          <p:cNvPr id="5" name="Picture 2" descr="msotw9_temp0"/>
          <p:cNvPicPr>
            <a:picLocks noChangeAspect="1" noChangeArrowheads="1"/>
          </p:cNvPicPr>
          <p:nvPr/>
        </p:nvPicPr>
        <p:blipFill>
          <a:blip r:embed="rId2">
            <a:lum bright="-12000" contrast="24000"/>
            <a:extLst>
              <a:ext uri="{28A0092B-C50C-407E-A947-70E740481C1C}">
                <a14:useLocalDpi xmlns:a14="http://schemas.microsoft.com/office/drawing/2010/main" val="0"/>
              </a:ext>
            </a:extLst>
          </a:blip>
          <a:srcRect r="50" b="-21"/>
          <a:stretch>
            <a:fillRect/>
          </a:stretch>
        </p:blipFill>
        <p:spPr bwMode="auto">
          <a:xfrm>
            <a:off x="2633098" y="605570"/>
            <a:ext cx="4437063" cy="5300663"/>
          </a:xfrm>
          <a:prstGeom prst="rect">
            <a:avLst/>
          </a:prstGeom>
          <a:noFill/>
          <a:ln w="9525">
            <a:solidFill>
              <a:schemeClr val="tx1"/>
            </a:solidFill>
            <a:miter lim="800000"/>
          </a:ln>
          <a:extLst>
            <a:ext uri="{909E8E84-426E-40DD-AFC4-6F175D3DCCD1}">
              <a14:hiddenFill xmlns:a14="http://schemas.microsoft.com/office/drawing/2010/main">
                <a:solidFill>
                  <a:srgbClr val="FFFFFF"/>
                </a:solidFill>
              </a14:hiddenFill>
            </a:ext>
          </a:extLst>
        </p:spPr>
      </p:pic>
      <p:pic>
        <p:nvPicPr>
          <p:cNvPr id="6" name="Picture 3" descr="d9b439cf5520111ab700c812"/>
          <p:cNvPicPr>
            <a:picLocks noChangeAspect="1" noChangeArrowheads="1"/>
          </p:cNvPicPr>
          <p:nvPr/>
        </p:nvPicPr>
        <p:blipFill>
          <a:blip r:embed="rId3">
            <a:extLst>
              <a:ext uri="{28A0092B-C50C-407E-A947-70E740481C1C}">
                <a14:useLocalDpi xmlns:a14="http://schemas.microsoft.com/office/drawing/2010/main" val="0"/>
              </a:ext>
            </a:extLst>
          </a:blip>
          <a:srcRect l="4323" t="3067" r="1709" b="1646"/>
          <a:stretch>
            <a:fillRect/>
          </a:stretch>
        </p:blipFill>
        <p:spPr bwMode="auto">
          <a:xfrm>
            <a:off x="7032062" y="626326"/>
            <a:ext cx="4633912" cy="5300662"/>
          </a:xfrm>
          <a:prstGeom prst="rect">
            <a:avLst/>
          </a:prstGeom>
          <a:noFill/>
          <a:ln w="9525">
            <a:solidFill>
              <a:schemeClr val="tx1"/>
            </a:solidFill>
            <a:miter lim="800000"/>
          </a:ln>
          <a:extLst>
            <a:ext uri="{909E8E84-426E-40DD-AFC4-6F175D3DCCD1}">
              <a14:hiddenFill xmlns:a14="http://schemas.microsoft.com/office/drawing/2010/main">
                <a:solidFill>
                  <a:srgbClr val="FFFFFF"/>
                </a:solidFill>
              </a14:hiddenFill>
            </a:ext>
          </a:extLst>
        </p:spPr>
      </p:pic>
      <p:sp>
        <p:nvSpPr>
          <p:cNvPr id="7" name="Text Box 4"/>
          <p:cNvSpPr txBox="1">
            <a:spLocks noChangeArrowheads="1"/>
          </p:cNvSpPr>
          <p:nvPr/>
        </p:nvSpPr>
        <p:spPr bwMode="auto">
          <a:xfrm>
            <a:off x="3984855" y="1485957"/>
            <a:ext cx="1655763" cy="519113"/>
          </a:xfrm>
          <a:prstGeom prst="rect">
            <a:avLst/>
          </a:prstGeom>
          <a:solidFill>
            <a:schemeClr val="bg1"/>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anklin Gothic Book" pitchFamily="34" charset="0"/>
                <a:ea typeface="黑体" panose="02010609060101010101" pitchFamily="49" charset="-122"/>
              </a:defRPr>
            </a:lvl1pPr>
            <a:lvl2pPr marL="742950" indent="-285750">
              <a:defRPr>
                <a:solidFill>
                  <a:schemeClr val="tx1"/>
                </a:solidFill>
                <a:latin typeface="Franklin Gothic Book" pitchFamily="34" charset="0"/>
                <a:ea typeface="黑体" panose="02010609060101010101" pitchFamily="49" charset="-122"/>
              </a:defRPr>
            </a:lvl2pPr>
            <a:lvl3pPr marL="1143000" indent="-228600">
              <a:defRPr>
                <a:solidFill>
                  <a:schemeClr val="tx1"/>
                </a:solidFill>
                <a:latin typeface="Franklin Gothic Book" pitchFamily="34" charset="0"/>
                <a:ea typeface="黑体" panose="02010609060101010101" pitchFamily="49" charset="-122"/>
              </a:defRPr>
            </a:lvl3pPr>
            <a:lvl4pPr marL="1600200" indent="-228600">
              <a:defRPr>
                <a:solidFill>
                  <a:schemeClr val="tx1"/>
                </a:solidFill>
                <a:latin typeface="Franklin Gothic Book" pitchFamily="34" charset="0"/>
                <a:ea typeface="黑体" panose="02010609060101010101" pitchFamily="49" charset="-122"/>
              </a:defRPr>
            </a:lvl4pPr>
            <a:lvl5pPr marL="2057400" indent="-228600">
              <a:defRPr>
                <a:solidFill>
                  <a:schemeClr val="tx1"/>
                </a:solidFill>
                <a:latin typeface="Franklin Gothic Book" pitchFamily="34" charset="0"/>
                <a:ea typeface="黑体" panose="02010609060101010101" pitchFamily="49" charset="-122"/>
              </a:defRPr>
            </a:lvl5pPr>
            <a:lvl6pPr marL="2514600" indent="-228600" fontAlgn="base">
              <a:spcBef>
                <a:spcPct val="0"/>
              </a:spcBef>
              <a:spcAft>
                <a:spcPct val="0"/>
              </a:spcAft>
              <a:defRPr>
                <a:solidFill>
                  <a:schemeClr val="tx1"/>
                </a:solidFill>
                <a:latin typeface="Franklin Gothic Book" pitchFamily="34" charset="0"/>
                <a:ea typeface="黑体" panose="02010609060101010101" pitchFamily="49" charset="-122"/>
              </a:defRPr>
            </a:lvl6pPr>
            <a:lvl7pPr marL="2971800" indent="-228600" fontAlgn="base">
              <a:spcBef>
                <a:spcPct val="0"/>
              </a:spcBef>
              <a:spcAft>
                <a:spcPct val="0"/>
              </a:spcAft>
              <a:defRPr>
                <a:solidFill>
                  <a:schemeClr val="tx1"/>
                </a:solidFill>
                <a:latin typeface="Franklin Gothic Book" pitchFamily="34" charset="0"/>
                <a:ea typeface="黑体" panose="02010609060101010101" pitchFamily="49" charset="-122"/>
              </a:defRPr>
            </a:lvl7pPr>
            <a:lvl8pPr marL="3429000" indent="-228600" fontAlgn="base">
              <a:spcBef>
                <a:spcPct val="0"/>
              </a:spcBef>
              <a:spcAft>
                <a:spcPct val="0"/>
              </a:spcAft>
              <a:defRPr>
                <a:solidFill>
                  <a:schemeClr val="tx1"/>
                </a:solidFill>
                <a:latin typeface="Franklin Gothic Book" pitchFamily="34" charset="0"/>
                <a:ea typeface="黑体" panose="02010609060101010101" pitchFamily="49" charset="-122"/>
              </a:defRPr>
            </a:lvl8pPr>
            <a:lvl9pPr marL="3886200" indent="-228600" fontAlgn="base">
              <a:spcBef>
                <a:spcPct val="0"/>
              </a:spcBef>
              <a:spcAft>
                <a:spcPct val="0"/>
              </a:spcAft>
              <a:defRPr>
                <a:solidFill>
                  <a:schemeClr val="tx1"/>
                </a:solidFill>
                <a:latin typeface="Franklin Gothic Book" pitchFamily="34" charset="0"/>
                <a:ea typeface="黑体" panose="02010609060101010101" pitchFamily="49" charset="-122"/>
              </a:defRPr>
            </a:lvl9pPr>
          </a:lstStyle>
          <a:p>
            <a:r>
              <a:rPr lang="zh-CN" altLang="en-US" sz="2800" b="1">
                <a:effectLst>
                  <a:outerShdw blurRad="38100" dist="38100" dir="2700000" algn="tl">
                    <a:srgbClr val="C0C0C0"/>
                  </a:outerShdw>
                </a:effectLst>
                <a:latin typeface="Tahoma" panose="020b0604030504040204" pitchFamily="34" charset="0"/>
              </a:rPr>
              <a:t>农业生产</a:t>
            </a:r>
            <a:endParaRPr lang="zh-CN" altLang="en-US" sz="2800" b="1">
              <a:effectLst>
                <a:outerShdw blurRad="38100" dist="38100" dir="2700000" algn="tl">
                  <a:srgbClr val="C0C0C0"/>
                </a:outerShdw>
              </a:effectLst>
              <a:latin typeface="Tahoma" pitchFamily="34" charset="0"/>
            </a:endParaRPr>
          </a:p>
        </p:txBody>
      </p:sp>
      <p:sp>
        <p:nvSpPr>
          <p:cNvPr id="8" name="Text Box 5"/>
          <p:cNvSpPr txBox="1">
            <a:spLocks noChangeArrowheads="1"/>
          </p:cNvSpPr>
          <p:nvPr/>
        </p:nvSpPr>
        <p:spPr bwMode="auto">
          <a:xfrm>
            <a:off x="2979174" y="4361713"/>
            <a:ext cx="3505200" cy="519113"/>
          </a:xfrm>
          <a:prstGeom prst="rect">
            <a:avLst/>
          </a:prstGeom>
          <a:solidFill>
            <a:schemeClr val="bg1"/>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anklin Gothic Book" pitchFamily="34" charset="0"/>
                <a:ea typeface="黑体" panose="02010609060101010101" pitchFamily="49" charset="-122"/>
              </a:defRPr>
            </a:lvl1pPr>
            <a:lvl2pPr marL="742950" indent="-285750">
              <a:defRPr>
                <a:solidFill>
                  <a:schemeClr val="tx1"/>
                </a:solidFill>
                <a:latin typeface="Franklin Gothic Book" pitchFamily="34" charset="0"/>
                <a:ea typeface="黑体" panose="02010609060101010101" pitchFamily="49" charset="-122"/>
              </a:defRPr>
            </a:lvl2pPr>
            <a:lvl3pPr marL="1143000" indent="-228600">
              <a:defRPr>
                <a:solidFill>
                  <a:schemeClr val="tx1"/>
                </a:solidFill>
                <a:latin typeface="Franklin Gothic Book" pitchFamily="34" charset="0"/>
                <a:ea typeface="黑体" panose="02010609060101010101" pitchFamily="49" charset="-122"/>
              </a:defRPr>
            </a:lvl3pPr>
            <a:lvl4pPr marL="1600200" indent="-228600">
              <a:defRPr>
                <a:solidFill>
                  <a:schemeClr val="tx1"/>
                </a:solidFill>
                <a:latin typeface="Franklin Gothic Book" pitchFamily="34" charset="0"/>
                <a:ea typeface="黑体" panose="02010609060101010101" pitchFamily="49" charset="-122"/>
              </a:defRPr>
            </a:lvl4pPr>
            <a:lvl5pPr marL="2057400" indent="-228600">
              <a:defRPr>
                <a:solidFill>
                  <a:schemeClr val="tx1"/>
                </a:solidFill>
                <a:latin typeface="Franklin Gothic Book" pitchFamily="34" charset="0"/>
                <a:ea typeface="黑体" panose="02010609060101010101" pitchFamily="49" charset="-122"/>
              </a:defRPr>
            </a:lvl5pPr>
            <a:lvl6pPr marL="2514600" indent="-228600" fontAlgn="base">
              <a:spcBef>
                <a:spcPct val="0"/>
              </a:spcBef>
              <a:spcAft>
                <a:spcPct val="0"/>
              </a:spcAft>
              <a:defRPr>
                <a:solidFill>
                  <a:schemeClr val="tx1"/>
                </a:solidFill>
                <a:latin typeface="Franklin Gothic Book" pitchFamily="34" charset="0"/>
                <a:ea typeface="黑体" panose="02010609060101010101" pitchFamily="49" charset="-122"/>
              </a:defRPr>
            </a:lvl6pPr>
            <a:lvl7pPr marL="2971800" indent="-228600" fontAlgn="base">
              <a:spcBef>
                <a:spcPct val="0"/>
              </a:spcBef>
              <a:spcAft>
                <a:spcPct val="0"/>
              </a:spcAft>
              <a:defRPr>
                <a:solidFill>
                  <a:schemeClr val="tx1"/>
                </a:solidFill>
                <a:latin typeface="Franklin Gothic Book" pitchFamily="34" charset="0"/>
                <a:ea typeface="黑体" panose="02010609060101010101" pitchFamily="49" charset="-122"/>
              </a:defRPr>
            </a:lvl7pPr>
            <a:lvl8pPr marL="3429000" indent="-228600" fontAlgn="base">
              <a:spcBef>
                <a:spcPct val="0"/>
              </a:spcBef>
              <a:spcAft>
                <a:spcPct val="0"/>
              </a:spcAft>
              <a:defRPr>
                <a:solidFill>
                  <a:schemeClr val="tx1"/>
                </a:solidFill>
                <a:latin typeface="Franklin Gothic Book" pitchFamily="34" charset="0"/>
                <a:ea typeface="黑体" panose="02010609060101010101" pitchFamily="49" charset="-122"/>
              </a:defRPr>
            </a:lvl8pPr>
            <a:lvl9pPr marL="3886200" indent="-228600" fontAlgn="base">
              <a:spcBef>
                <a:spcPct val="0"/>
              </a:spcBef>
              <a:spcAft>
                <a:spcPct val="0"/>
              </a:spcAft>
              <a:defRPr>
                <a:solidFill>
                  <a:schemeClr val="tx1"/>
                </a:solidFill>
                <a:latin typeface="Franklin Gothic Book" pitchFamily="34" charset="0"/>
                <a:ea typeface="黑体" panose="02010609060101010101" pitchFamily="49" charset="-122"/>
              </a:defRPr>
            </a:lvl9pPr>
          </a:lstStyle>
          <a:p>
            <a:r>
              <a:rPr lang="zh-CN" altLang="en-US" sz="2800" b="1">
                <a:effectLst>
                  <a:outerShdw blurRad="38100" dist="38100" dir="2700000" algn="tl">
                    <a:srgbClr val="C0C0C0"/>
                  </a:outerShdw>
                </a:effectLst>
                <a:latin typeface="Tahoma" panose="020b0604030504040204" pitchFamily="34" charset="0"/>
              </a:rPr>
              <a:t>专制主义中央集权制</a:t>
            </a:r>
            <a:endParaRPr lang="zh-CN" altLang="en-US" sz="2800" b="1">
              <a:effectLst>
                <a:outerShdw blurRad="38100" dist="38100" dir="2700000" algn="tl">
                  <a:srgbClr val="C0C0C0"/>
                </a:outerShdw>
              </a:effectLst>
              <a:latin typeface="Tahoma" panose="020b0604030504040204" pitchFamily="34" charset="0"/>
            </a:endParaRPr>
          </a:p>
        </p:txBody>
      </p:sp>
      <p:sp>
        <p:nvSpPr>
          <p:cNvPr id="10" name="Text Box 6"/>
          <p:cNvSpPr txBox="1">
            <a:spLocks noChangeArrowheads="1"/>
          </p:cNvSpPr>
          <p:nvPr/>
        </p:nvSpPr>
        <p:spPr bwMode="auto">
          <a:xfrm>
            <a:off x="8839430" y="1374490"/>
            <a:ext cx="1727200" cy="519113"/>
          </a:xfrm>
          <a:prstGeom prst="rect">
            <a:avLst/>
          </a:prstGeom>
          <a:solidFill>
            <a:schemeClr val="bg1"/>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anklin Gothic Book" pitchFamily="34" charset="0"/>
                <a:ea typeface="黑体" panose="02010609060101010101" pitchFamily="49" charset="-122"/>
              </a:defRPr>
            </a:lvl1pPr>
            <a:lvl2pPr marL="742950" indent="-285750">
              <a:defRPr>
                <a:solidFill>
                  <a:schemeClr val="tx1"/>
                </a:solidFill>
                <a:latin typeface="Franklin Gothic Book" pitchFamily="34" charset="0"/>
                <a:ea typeface="黑体" panose="02010609060101010101" pitchFamily="49" charset="-122"/>
              </a:defRPr>
            </a:lvl2pPr>
            <a:lvl3pPr marL="1143000" indent="-228600">
              <a:defRPr>
                <a:solidFill>
                  <a:schemeClr val="tx1"/>
                </a:solidFill>
                <a:latin typeface="Franklin Gothic Book" pitchFamily="34" charset="0"/>
                <a:ea typeface="黑体" panose="02010609060101010101" pitchFamily="49" charset="-122"/>
              </a:defRPr>
            </a:lvl3pPr>
            <a:lvl4pPr marL="1600200" indent="-228600">
              <a:defRPr>
                <a:solidFill>
                  <a:schemeClr val="tx1"/>
                </a:solidFill>
                <a:latin typeface="Franklin Gothic Book" pitchFamily="34" charset="0"/>
                <a:ea typeface="黑体" panose="02010609060101010101" pitchFamily="49" charset="-122"/>
              </a:defRPr>
            </a:lvl4pPr>
            <a:lvl5pPr marL="2057400" indent="-228600">
              <a:defRPr>
                <a:solidFill>
                  <a:schemeClr val="tx1"/>
                </a:solidFill>
                <a:latin typeface="Franklin Gothic Book" pitchFamily="34" charset="0"/>
                <a:ea typeface="黑体" panose="02010609060101010101" pitchFamily="49" charset="-122"/>
              </a:defRPr>
            </a:lvl5pPr>
            <a:lvl6pPr marL="2514600" indent="-228600" fontAlgn="base">
              <a:spcBef>
                <a:spcPct val="0"/>
              </a:spcBef>
              <a:spcAft>
                <a:spcPct val="0"/>
              </a:spcAft>
              <a:defRPr>
                <a:solidFill>
                  <a:schemeClr val="tx1"/>
                </a:solidFill>
                <a:latin typeface="Franklin Gothic Book" pitchFamily="34" charset="0"/>
                <a:ea typeface="黑体" panose="02010609060101010101" pitchFamily="49" charset="-122"/>
              </a:defRPr>
            </a:lvl6pPr>
            <a:lvl7pPr marL="2971800" indent="-228600" fontAlgn="base">
              <a:spcBef>
                <a:spcPct val="0"/>
              </a:spcBef>
              <a:spcAft>
                <a:spcPct val="0"/>
              </a:spcAft>
              <a:defRPr>
                <a:solidFill>
                  <a:schemeClr val="tx1"/>
                </a:solidFill>
                <a:latin typeface="Franklin Gothic Book" pitchFamily="34" charset="0"/>
                <a:ea typeface="黑体" panose="02010609060101010101" pitchFamily="49" charset="-122"/>
              </a:defRPr>
            </a:lvl7pPr>
            <a:lvl8pPr marL="3429000" indent="-228600" fontAlgn="base">
              <a:spcBef>
                <a:spcPct val="0"/>
              </a:spcBef>
              <a:spcAft>
                <a:spcPct val="0"/>
              </a:spcAft>
              <a:defRPr>
                <a:solidFill>
                  <a:schemeClr val="tx1"/>
                </a:solidFill>
                <a:latin typeface="Franklin Gothic Book" pitchFamily="34" charset="0"/>
                <a:ea typeface="黑体" panose="02010609060101010101" pitchFamily="49" charset="-122"/>
              </a:defRPr>
            </a:lvl8pPr>
            <a:lvl9pPr marL="3886200" indent="-228600" fontAlgn="base">
              <a:spcBef>
                <a:spcPct val="0"/>
              </a:spcBef>
              <a:spcAft>
                <a:spcPct val="0"/>
              </a:spcAft>
              <a:defRPr>
                <a:solidFill>
                  <a:schemeClr val="tx1"/>
                </a:solidFill>
                <a:latin typeface="Franklin Gothic Book" pitchFamily="34" charset="0"/>
                <a:ea typeface="黑体" panose="02010609060101010101" pitchFamily="49" charset="-122"/>
              </a:defRPr>
            </a:lvl9pPr>
          </a:lstStyle>
          <a:p>
            <a:r>
              <a:rPr lang="zh-CN" altLang="en-US" sz="2800" b="1">
                <a:effectLst>
                  <a:outerShdw blurRad="38100" dist="38100" dir="2700000" algn="tl">
                    <a:srgbClr val="C0C0C0"/>
                  </a:outerShdw>
                </a:effectLst>
                <a:latin typeface="Tahoma" panose="020b0604030504040204" pitchFamily="34" charset="0"/>
              </a:rPr>
              <a:t>商业贸易</a:t>
            </a:r>
            <a:endParaRPr lang="zh-CN" altLang="en-US" sz="2800" b="1">
              <a:effectLst>
                <a:outerShdw blurRad="38100" dist="38100" dir="2700000" algn="tl">
                  <a:srgbClr val="C0C0C0"/>
                </a:outerShdw>
              </a:effectLst>
              <a:latin typeface="Tahoma" panose="020b0604030504040204" pitchFamily="34" charset="0"/>
            </a:endParaRPr>
          </a:p>
        </p:txBody>
      </p:sp>
      <p:sp>
        <p:nvSpPr>
          <p:cNvPr id="11" name="Text Box 7"/>
          <p:cNvSpPr txBox="1">
            <a:spLocks noChangeArrowheads="1"/>
          </p:cNvSpPr>
          <p:nvPr/>
        </p:nvSpPr>
        <p:spPr bwMode="auto">
          <a:xfrm>
            <a:off x="8887055" y="4432015"/>
            <a:ext cx="1655763" cy="519113"/>
          </a:xfrm>
          <a:prstGeom prst="rect">
            <a:avLst/>
          </a:prstGeom>
          <a:solidFill>
            <a:schemeClr val="bg1"/>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anklin Gothic Book" pitchFamily="34" charset="0"/>
                <a:ea typeface="黑体" panose="02010609060101010101" pitchFamily="49" charset="-122"/>
              </a:defRPr>
            </a:lvl1pPr>
            <a:lvl2pPr marL="742950" indent="-285750">
              <a:defRPr>
                <a:solidFill>
                  <a:schemeClr val="tx1"/>
                </a:solidFill>
                <a:latin typeface="Franklin Gothic Book" pitchFamily="34" charset="0"/>
                <a:ea typeface="黑体" panose="02010609060101010101" pitchFamily="49" charset="-122"/>
              </a:defRPr>
            </a:lvl2pPr>
            <a:lvl3pPr marL="1143000" indent="-228600">
              <a:defRPr>
                <a:solidFill>
                  <a:schemeClr val="tx1"/>
                </a:solidFill>
                <a:latin typeface="Franklin Gothic Book" pitchFamily="34" charset="0"/>
                <a:ea typeface="黑体" panose="02010609060101010101" pitchFamily="49" charset="-122"/>
              </a:defRPr>
            </a:lvl3pPr>
            <a:lvl4pPr marL="1600200" indent="-228600">
              <a:defRPr>
                <a:solidFill>
                  <a:schemeClr val="tx1"/>
                </a:solidFill>
                <a:latin typeface="Franklin Gothic Book" pitchFamily="34" charset="0"/>
                <a:ea typeface="黑体" panose="02010609060101010101" pitchFamily="49" charset="-122"/>
              </a:defRPr>
            </a:lvl4pPr>
            <a:lvl5pPr marL="2057400" indent="-228600">
              <a:defRPr>
                <a:solidFill>
                  <a:schemeClr val="tx1"/>
                </a:solidFill>
                <a:latin typeface="Franklin Gothic Book" pitchFamily="34" charset="0"/>
                <a:ea typeface="黑体" panose="02010609060101010101" pitchFamily="49" charset="-122"/>
              </a:defRPr>
            </a:lvl5pPr>
            <a:lvl6pPr marL="2514600" indent="-228600" fontAlgn="base">
              <a:spcBef>
                <a:spcPct val="0"/>
              </a:spcBef>
              <a:spcAft>
                <a:spcPct val="0"/>
              </a:spcAft>
              <a:defRPr>
                <a:solidFill>
                  <a:schemeClr val="tx1"/>
                </a:solidFill>
                <a:latin typeface="Franklin Gothic Book" pitchFamily="34" charset="0"/>
                <a:ea typeface="黑体" panose="02010609060101010101" pitchFamily="49" charset="-122"/>
              </a:defRPr>
            </a:lvl6pPr>
            <a:lvl7pPr marL="2971800" indent="-228600" fontAlgn="base">
              <a:spcBef>
                <a:spcPct val="0"/>
              </a:spcBef>
              <a:spcAft>
                <a:spcPct val="0"/>
              </a:spcAft>
              <a:defRPr>
                <a:solidFill>
                  <a:schemeClr val="tx1"/>
                </a:solidFill>
                <a:latin typeface="Franklin Gothic Book" pitchFamily="34" charset="0"/>
                <a:ea typeface="黑体" panose="02010609060101010101" pitchFamily="49" charset="-122"/>
              </a:defRPr>
            </a:lvl7pPr>
            <a:lvl8pPr marL="3429000" indent="-228600" fontAlgn="base">
              <a:spcBef>
                <a:spcPct val="0"/>
              </a:spcBef>
              <a:spcAft>
                <a:spcPct val="0"/>
              </a:spcAft>
              <a:defRPr>
                <a:solidFill>
                  <a:schemeClr val="tx1"/>
                </a:solidFill>
                <a:latin typeface="Franklin Gothic Book" pitchFamily="34" charset="0"/>
                <a:ea typeface="黑体" panose="02010609060101010101" pitchFamily="49" charset="-122"/>
              </a:defRPr>
            </a:lvl8pPr>
            <a:lvl9pPr marL="3886200" indent="-228600" fontAlgn="base">
              <a:spcBef>
                <a:spcPct val="0"/>
              </a:spcBef>
              <a:spcAft>
                <a:spcPct val="0"/>
              </a:spcAft>
              <a:defRPr>
                <a:solidFill>
                  <a:schemeClr val="tx1"/>
                </a:solidFill>
                <a:latin typeface="Franklin Gothic Book" pitchFamily="34" charset="0"/>
                <a:ea typeface="黑体" panose="02010609060101010101" pitchFamily="49" charset="-122"/>
              </a:defRPr>
            </a:lvl9pPr>
          </a:lstStyle>
          <a:p>
            <a:r>
              <a:rPr lang="zh-CN" altLang="en-US" sz="2800" b="1">
                <a:effectLst>
                  <a:outerShdw blurRad="38100" dist="38100" dir="2700000" algn="tl">
                    <a:srgbClr val="C0C0C0"/>
                  </a:outerShdw>
                </a:effectLst>
                <a:latin typeface="Tahoma" panose="020b0604030504040204" pitchFamily="34" charset="0"/>
              </a:rPr>
              <a:t>民主政治</a:t>
            </a:r>
            <a:endParaRPr lang="zh-CN" altLang="en-US" sz="2800" b="1">
              <a:effectLst>
                <a:outerShdw blurRad="38100" dist="38100" dir="2700000" algn="tl">
                  <a:srgbClr val="C0C0C0"/>
                </a:outerShdw>
              </a:effectLst>
              <a:latin typeface="Tahoma" panose="020b0604030504040204" pitchFamily="34" charset="0"/>
            </a:endParaRPr>
          </a:p>
        </p:txBody>
      </p:sp>
      <p:sp>
        <p:nvSpPr>
          <p:cNvPr id="12" name="Text Box 6"/>
          <p:cNvSpPr txBox="1">
            <a:spLocks noChangeArrowheads="1"/>
          </p:cNvSpPr>
          <p:nvPr/>
        </p:nvSpPr>
        <p:spPr bwMode="auto">
          <a:xfrm>
            <a:off x="8887055" y="615665"/>
            <a:ext cx="1703388" cy="5191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anklin Gothic Book" pitchFamily="34" charset="0"/>
                <a:ea typeface="黑体" panose="02010609060101010101" pitchFamily="49" charset="-122"/>
              </a:defRPr>
            </a:lvl1pPr>
            <a:lvl2pPr marL="742950" indent="-285750">
              <a:defRPr>
                <a:solidFill>
                  <a:schemeClr val="tx1"/>
                </a:solidFill>
                <a:latin typeface="Franklin Gothic Book" pitchFamily="34" charset="0"/>
                <a:ea typeface="黑体" panose="02010609060101010101" pitchFamily="49" charset="-122"/>
              </a:defRPr>
            </a:lvl2pPr>
            <a:lvl3pPr marL="1143000" indent="-228600">
              <a:defRPr>
                <a:solidFill>
                  <a:schemeClr val="tx1"/>
                </a:solidFill>
                <a:latin typeface="Franklin Gothic Book" pitchFamily="34" charset="0"/>
                <a:ea typeface="黑体" panose="02010609060101010101" pitchFamily="49" charset="-122"/>
              </a:defRPr>
            </a:lvl3pPr>
            <a:lvl4pPr marL="1600200" indent="-228600">
              <a:defRPr>
                <a:solidFill>
                  <a:schemeClr val="tx1"/>
                </a:solidFill>
                <a:latin typeface="Franklin Gothic Book" pitchFamily="34" charset="0"/>
                <a:ea typeface="黑体" panose="02010609060101010101" pitchFamily="49" charset="-122"/>
              </a:defRPr>
            </a:lvl4pPr>
            <a:lvl5pPr marL="2057400" indent="-228600">
              <a:defRPr>
                <a:solidFill>
                  <a:schemeClr val="tx1"/>
                </a:solidFill>
                <a:latin typeface="Franklin Gothic Book" pitchFamily="34" charset="0"/>
                <a:ea typeface="黑体" panose="02010609060101010101" pitchFamily="49" charset="-122"/>
              </a:defRPr>
            </a:lvl5pPr>
            <a:lvl6pPr marL="2514600" indent="-228600" fontAlgn="base">
              <a:spcBef>
                <a:spcPct val="0"/>
              </a:spcBef>
              <a:spcAft>
                <a:spcPct val="0"/>
              </a:spcAft>
              <a:defRPr>
                <a:solidFill>
                  <a:schemeClr val="tx1"/>
                </a:solidFill>
                <a:latin typeface="Franklin Gothic Book" pitchFamily="34" charset="0"/>
                <a:ea typeface="黑体" panose="02010609060101010101" pitchFamily="49" charset="-122"/>
              </a:defRPr>
            </a:lvl6pPr>
            <a:lvl7pPr marL="2971800" indent="-228600" fontAlgn="base">
              <a:spcBef>
                <a:spcPct val="0"/>
              </a:spcBef>
              <a:spcAft>
                <a:spcPct val="0"/>
              </a:spcAft>
              <a:defRPr>
                <a:solidFill>
                  <a:schemeClr val="tx1"/>
                </a:solidFill>
                <a:latin typeface="Franklin Gothic Book" pitchFamily="34" charset="0"/>
                <a:ea typeface="黑体" panose="02010609060101010101" pitchFamily="49" charset="-122"/>
              </a:defRPr>
            </a:lvl7pPr>
            <a:lvl8pPr marL="3429000" indent="-228600" fontAlgn="base">
              <a:spcBef>
                <a:spcPct val="0"/>
              </a:spcBef>
              <a:spcAft>
                <a:spcPct val="0"/>
              </a:spcAft>
              <a:defRPr>
                <a:solidFill>
                  <a:schemeClr val="tx1"/>
                </a:solidFill>
                <a:latin typeface="Franklin Gothic Book" pitchFamily="34" charset="0"/>
                <a:ea typeface="黑体" panose="02010609060101010101" pitchFamily="49" charset="-122"/>
              </a:defRPr>
            </a:lvl8pPr>
            <a:lvl9pPr marL="3886200" indent="-228600" fontAlgn="base">
              <a:spcBef>
                <a:spcPct val="0"/>
              </a:spcBef>
              <a:spcAft>
                <a:spcPct val="0"/>
              </a:spcAft>
              <a:defRPr>
                <a:solidFill>
                  <a:schemeClr val="tx1"/>
                </a:solidFill>
                <a:latin typeface="Franklin Gothic Book" pitchFamily="34" charset="0"/>
                <a:ea typeface="黑体" panose="02010609060101010101" pitchFamily="49" charset="-122"/>
              </a:defRPr>
            </a:lvl9pPr>
          </a:lstStyle>
          <a:p>
            <a:pPr>
              <a:spcBef>
                <a:spcPct val="50000"/>
              </a:spcBef>
            </a:pPr>
            <a:r>
              <a:rPr lang="zh-CN" altLang="en-US" sz="2800" b="1">
                <a:latin typeface="Arial" panose="020b0604020202020204" pitchFamily="34" charset="0"/>
              </a:rPr>
              <a:t>海洋文明</a:t>
            </a:r>
            <a:endParaRPr lang="zh-CN" altLang="en-US" sz="2800" b="1">
              <a:latin typeface="Arial" panose="020b0604020202020204" pitchFamily="34" charset="0"/>
            </a:endParaRPr>
          </a:p>
        </p:txBody>
      </p:sp>
      <p:sp>
        <p:nvSpPr>
          <p:cNvPr id="13" name="Text Box 16"/>
          <p:cNvSpPr txBox="1">
            <a:spLocks noChangeArrowheads="1"/>
          </p:cNvSpPr>
          <p:nvPr/>
        </p:nvSpPr>
        <p:spPr bwMode="auto">
          <a:xfrm>
            <a:off x="3940405" y="654107"/>
            <a:ext cx="1752600" cy="5191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anklin Gothic Book" pitchFamily="34" charset="0"/>
                <a:ea typeface="黑体" panose="02010609060101010101" pitchFamily="49" charset="-122"/>
              </a:defRPr>
            </a:lvl1pPr>
            <a:lvl2pPr marL="742950" indent="-285750">
              <a:defRPr>
                <a:solidFill>
                  <a:schemeClr val="tx1"/>
                </a:solidFill>
                <a:latin typeface="Franklin Gothic Book" pitchFamily="34" charset="0"/>
                <a:ea typeface="黑体" panose="02010609060101010101" pitchFamily="49" charset="-122"/>
              </a:defRPr>
            </a:lvl2pPr>
            <a:lvl3pPr marL="1143000" indent="-228600">
              <a:defRPr>
                <a:solidFill>
                  <a:schemeClr val="tx1"/>
                </a:solidFill>
                <a:latin typeface="Franklin Gothic Book" pitchFamily="34" charset="0"/>
                <a:ea typeface="黑体" panose="02010609060101010101" pitchFamily="49" charset="-122"/>
              </a:defRPr>
            </a:lvl3pPr>
            <a:lvl4pPr marL="1600200" indent="-228600">
              <a:defRPr>
                <a:solidFill>
                  <a:schemeClr val="tx1"/>
                </a:solidFill>
                <a:latin typeface="Franklin Gothic Book" pitchFamily="34" charset="0"/>
                <a:ea typeface="黑体" panose="02010609060101010101" pitchFamily="49" charset="-122"/>
              </a:defRPr>
            </a:lvl4pPr>
            <a:lvl5pPr marL="2057400" indent="-228600">
              <a:defRPr>
                <a:solidFill>
                  <a:schemeClr val="tx1"/>
                </a:solidFill>
                <a:latin typeface="Franklin Gothic Book" pitchFamily="34" charset="0"/>
                <a:ea typeface="黑体" panose="02010609060101010101" pitchFamily="49" charset="-122"/>
              </a:defRPr>
            </a:lvl5pPr>
            <a:lvl6pPr marL="2514600" indent="-228600" fontAlgn="base">
              <a:spcBef>
                <a:spcPct val="0"/>
              </a:spcBef>
              <a:spcAft>
                <a:spcPct val="0"/>
              </a:spcAft>
              <a:defRPr>
                <a:solidFill>
                  <a:schemeClr val="tx1"/>
                </a:solidFill>
                <a:latin typeface="Franklin Gothic Book" pitchFamily="34" charset="0"/>
                <a:ea typeface="黑体" panose="02010609060101010101" pitchFamily="49" charset="-122"/>
              </a:defRPr>
            </a:lvl6pPr>
            <a:lvl7pPr marL="2971800" indent="-228600" fontAlgn="base">
              <a:spcBef>
                <a:spcPct val="0"/>
              </a:spcBef>
              <a:spcAft>
                <a:spcPct val="0"/>
              </a:spcAft>
              <a:defRPr>
                <a:solidFill>
                  <a:schemeClr val="tx1"/>
                </a:solidFill>
                <a:latin typeface="Franklin Gothic Book" pitchFamily="34" charset="0"/>
                <a:ea typeface="黑体" panose="02010609060101010101" pitchFamily="49" charset="-122"/>
              </a:defRPr>
            </a:lvl7pPr>
            <a:lvl8pPr marL="3429000" indent="-228600" fontAlgn="base">
              <a:spcBef>
                <a:spcPct val="0"/>
              </a:spcBef>
              <a:spcAft>
                <a:spcPct val="0"/>
              </a:spcAft>
              <a:defRPr>
                <a:solidFill>
                  <a:schemeClr val="tx1"/>
                </a:solidFill>
                <a:latin typeface="Franklin Gothic Book" pitchFamily="34" charset="0"/>
                <a:ea typeface="黑体" panose="02010609060101010101" pitchFamily="49" charset="-122"/>
              </a:defRPr>
            </a:lvl8pPr>
            <a:lvl9pPr marL="3886200" indent="-228600" fontAlgn="base">
              <a:spcBef>
                <a:spcPct val="0"/>
              </a:spcBef>
              <a:spcAft>
                <a:spcPct val="0"/>
              </a:spcAft>
              <a:defRPr>
                <a:solidFill>
                  <a:schemeClr val="tx1"/>
                </a:solidFill>
                <a:latin typeface="Franklin Gothic Book" pitchFamily="34" charset="0"/>
                <a:ea typeface="黑体" panose="02010609060101010101" pitchFamily="49" charset="-122"/>
              </a:defRPr>
            </a:lvl9pPr>
          </a:lstStyle>
          <a:p>
            <a:pPr>
              <a:spcBef>
                <a:spcPct val="50000"/>
              </a:spcBef>
            </a:pPr>
            <a:r>
              <a:rPr lang="zh-CN" altLang="en-US" sz="2800" b="1">
                <a:latin typeface="Arial" panose="020b0604020202020204" pitchFamily="34" charset="0"/>
              </a:rPr>
              <a:t>大河文明</a:t>
            </a:r>
            <a:endParaRPr lang="zh-CN" altLang="en-US" sz="2800" b="1">
              <a:latin typeface="Arial" panose="020b0604020202020204" pitchFamily="34" charset="0"/>
            </a:endParaRPr>
          </a:p>
        </p:txBody>
      </p:sp>
      <p:sp>
        <p:nvSpPr>
          <p:cNvPr id="14" name="Text Box 15"/>
          <p:cNvSpPr txBox="1">
            <a:spLocks noChangeArrowheads="1"/>
          </p:cNvSpPr>
          <p:nvPr/>
        </p:nvSpPr>
        <p:spPr bwMode="auto">
          <a:xfrm>
            <a:off x="3908655" y="2705157"/>
            <a:ext cx="1752600" cy="9461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anklin Gothic Book" pitchFamily="34" charset="0"/>
                <a:ea typeface="黑体" panose="02010609060101010101" pitchFamily="49" charset="-122"/>
              </a:defRPr>
            </a:lvl1pPr>
            <a:lvl2pPr marL="742950" indent="-285750">
              <a:defRPr>
                <a:solidFill>
                  <a:schemeClr val="tx1"/>
                </a:solidFill>
                <a:latin typeface="Franklin Gothic Book" pitchFamily="34" charset="0"/>
                <a:ea typeface="黑体" panose="02010609060101010101" pitchFamily="49" charset="-122"/>
              </a:defRPr>
            </a:lvl2pPr>
            <a:lvl3pPr marL="1143000" indent="-228600">
              <a:defRPr>
                <a:solidFill>
                  <a:schemeClr val="tx1"/>
                </a:solidFill>
                <a:latin typeface="Franklin Gothic Book" pitchFamily="34" charset="0"/>
                <a:ea typeface="黑体" panose="02010609060101010101" pitchFamily="49" charset="-122"/>
              </a:defRPr>
            </a:lvl3pPr>
            <a:lvl4pPr marL="1600200" indent="-228600">
              <a:defRPr>
                <a:solidFill>
                  <a:schemeClr val="tx1"/>
                </a:solidFill>
                <a:latin typeface="Franklin Gothic Book" pitchFamily="34" charset="0"/>
                <a:ea typeface="黑体" panose="02010609060101010101" pitchFamily="49" charset="-122"/>
              </a:defRPr>
            </a:lvl4pPr>
            <a:lvl5pPr marL="2057400" indent="-228600">
              <a:defRPr>
                <a:solidFill>
                  <a:schemeClr val="tx1"/>
                </a:solidFill>
                <a:latin typeface="Franklin Gothic Book" pitchFamily="34" charset="0"/>
                <a:ea typeface="黑体" panose="02010609060101010101" pitchFamily="49" charset="-122"/>
              </a:defRPr>
            </a:lvl5pPr>
            <a:lvl6pPr marL="2514600" indent="-228600" fontAlgn="base">
              <a:spcBef>
                <a:spcPct val="0"/>
              </a:spcBef>
              <a:spcAft>
                <a:spcPct val="0"/>
              </a:spcAft>
              <a:defRPr>
                <a:solidFill>
                  <a:schemeClr val="tx1"/>
                </a:solidFill>
                <a:latin typeface="Franklin Gothic Book" pitchFamily="34" charset="0"/>
                <a:ea typeface="黑体" panose="02010609060101010101" pitchFamily="49" charset="-122"/>
              </a:defRPr>
            </a:lvl6pPr>
            <a:lvl7pPr marL="2971800" indent="-228600" fontAlgn="base">
              <a:spcBef>
                <a:spcPct val="0"/>
              </a:spcBef>
              <a:spcAft>
                <a:spcPct val="0"/>
              </a:spcAft>
              <a:defRPr>
                <a:solidFill>
                  <a:schemeClr val="tx1"/>
                </a:solidFill>
                <a:latin typeface="Franklin Gothic Book" pitchFamily="34" charset="0"/>
                <a:ea typeface="黑体" panose="02010609060101010101" pitchFamily="49" charset="-122"/>
              </a:defRPr>
            </a:lvl7pPr>
            <a:lvl8pPr marL="3429000" indent="-228600" fontAlgn="base">
              <a:spcBef>
                <a:spcPct val="0"/>
              </a:spcBef>
              <a:spcAft>
                <a:spcPct val="0"/>
              </a:spcAft>
              <a:defRPr>
                <a:solidFill>
                  <a:schemeClr val="tx1"/>
                </a:solidFill>
                <a:latin typeface="Franklin Gothic Book" pitchFamily="34" charset="0"/>
                <a:ea typeface="黑体" panose="02010609060101010101" pitchFamily="49" charset="-122"/>
              </a:defRPr>
            </a:lvl8pPr>
            <a:lvl9pPr marL="3886200" indent="-228600" fontAlgn="base">
              <a:spcBef>
                <a:spcPct val="0"/>
              </a:spcBef>
              <a:spcAft>
                <a:spcPct val="0"/>
              </a:spcAft>
              <a:defRPr>
                <a:solidFill>
                  <a:schemeClr val="tx1"/>
                </a:solidFill>
                <a:latin typeface="Franklin Gothic Book" pitchFamily="34" charset="0"/>
                <a:ea typeface="黑体" panose="02010609060101010101" pitchFamily="49" charset="-122"/>
              </a:defRPr>
            </a:lvl9pPr>
          </a:lstStyle>
          <a:p>
            <a:pPr>
              <a:spcBef>
                <a:spcPct val="50000"/>
              </a:spcBef>
            </a:pPr>
            <a:r>
              <a:rPr lang="zh-CN" altLang="en-US" sz="2800" b="1">
                <a:latin typeface="Arial" panose="020b0604020202020204" pitchFamily="34" charset="0"/>
              </a:rPr>
              <a:t>社会稳定安土重迁</a:t>
            </a:r>
            <a:endParaRPr lang="zh-CN" altLang="en-US" sz="2800" b="1">
              <a:latin typeface="Arial" panose="020b0604020202020204" pitchFamily="34" charset="0"/>
            </a:endParaRPr>
          </a:p>
        </p:txBody>
      </p:sp>
      <p:sp>
        <p:nvSpPr>
          <p:cNvPr id="15" name="Text Box 10"/>
          <p:cNvSpPr txBox="1">
            <a:spLocks noChangeArrowheads="1"/>
          </p:cNvSpPr>
          <p:nvPr/>
        </p:nvSpPr>
        <p:spPr bwMode="auto">
          <a:xfrm>
            <a:off x="8763230" y="2669890"/>
            <a:ext cx="1779588" cy="116046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anklin Gothic Book" pitchFamily="34" charset="0"/>
                <a:ea typeface="黑体" panose="02010609060101010101" pitchFamily="49" charset="-122"/>
              </a:defRPr>
            </a:lvl1pPr>
            <a:lvl2pPr marL="742950" indent="-285750">
              <a:defRPr>
                <a:solidFill>
                  <a:schemeClr val="tx1"/>
                </a:solidFill>
                <a:latin typeface="Franklin Gothic Book" pitchFamily="34" charset="0"/>
                <a:ea typeface="黑体" panose="02010609060101010101" pitchFamily="49" charset="-122"/>
              </a:defRPr>
            </a:lvl2pPr>
            <a:lvl3pPr marL="1143000" indent="-228600">
              <a:defRPr>
                <a:solidFill>
                  <a:schemeClr val="tx1"/>
                </a:solidFill>
                <a:latin typeface="Franklin Gothic Book" pitchFamily="34" charset="0"/>
                <a:ea typeface="黑体" panose="02010609060101010101" pitchFamily="49" charset="-122"/>
              </a:defRPr>
            </a:lvl3pPr>
            <a:lvl4pPr marL="1600200" indent="-228600">
              <a:defRPr>
                <a:solidFill>
                  <a:schemeClr val="tx1"/>
                </a:solidFill>
                <a:latin typeface="Franklin Gothic Book" pitchFamily="34" charset="0"/>
                <a:ea typeface="黑体" panose="02010609060101010101" pitchFamily="49" charset="-122"/>
              </a:defRPr>
            </a:lvl4pPr>
            <a:lvl5pPr marL="2057400" indent="-228600">
              <a:defRPr>
                <a:solidFill>
                  <a:schemeClr val="tx1"/>
                </a:solidFill>
                <a:latin typeface="Franklin Gothic Book" pitchFamily="34" charset="0"/>
                <a:ea typeface="黑体" panose="02010609060101010101" pitchFamily="49" charset="-122"/>
              </a:defRPr>
            </a:lvl5pPr>
            <a:lvl6pPr marL="2514600" indent="-228600" fontAlgn="base">
              <a:spcBef>
                <a:spcPct val="0"/>
              </a:spcBef>
              <a:spcAft>
                <a:spcPct val="0"/>
              </a:spcAft>
              <a:defRPr>
                <a:solidFill>
                  <a:schemeClr val="tx1"/>
                </a:solidFill>
                <a:latin typeface="Franklin Gothic Book" pitchFamily="34" charset="0"/>
                <a:ea typeface="黑体" panose="02010609060101010101" pitchFamily="49" charset="-122"/>
              </a:defRPr>
            </a:lvl6pPr>
            <a:lvl7pPr marL="2971800" indent="-228600" fontAlgn="base">
              <a:spcBef>
                <a:spcPct val="0"/>
              </a:spcBef>
              <a:spcAft>
                <a:spcPct val="0"/>
              </a:spcAft>
              <a:defRPr>
                <a:solidFill>
                  <a:schemeClr val="tx1"/>
                </a:solidFill>
                <a:latin typeface="Franklin Gothic Book" pitchFamily="34" charset="0"/>
                <a:ea typeface="黑体" panose="02010609060101010101" pitchFamily="49" charset="-122"/>
              </a:defRPr>
            </a:lvl7pPr>
            <a:lvl8pPr marL="3429000" indent="-228600" fontAlgn="base">
              <a:spcBef>
                <a:spcPct val="0"/>
              </a:spcBef>
              <a:spcAft>
                <a:spcPct val="0"/>
              </a:spcAft>
              <a:defRPr>
                <a:solidFill>
                  <a:schemeClr val="tx1"/>
                </a:solidFill>
                <a:latin typeface="Franklin Gothic Book" pitchFamily="34" charset="0"/>
                <a:ea typeface="黑体" panose="02010609060101010101" pitchFamily="49" charset="-122"/>
              </a:defRPr>
            </a:lvl8pPr>
            <a:lvl9pPr marL="3886200" indent="-228600" fontAlgn="base">
              <a:spcBef>
                <a:spcPct val="0"/>
              </a:spcBef>
              <a:spcAft>
                <a:spcPct val="0"/>
              </a:spcAft>
              <a:defRPr>
                <a:solidFill>
                  <a:schemeClr val="tx1"/>
                </a:solidFill>
                <a:latin typeface="Franklin Gothic Book" pitchFamily="34" charset="0"/>
                <a:ea typeface="黑体" panose="02010609060101010101" pitchFamily="49" charset="-122"/>
              </a:defRPr>
            </a:lvl9pPr>
          </a:lstStyle>
          <a:p>
            <a:pPr>
              <a:spcBef>
                <a:spcPct val="50000"/>
              </a:spcBef>
            </a:pPr>
            <a:r>
              <a:rPr lang="zh-CN" altLang="en-US" sz="2800" b="1">
                <a:latin typeface="Arial" panose="020b0604020202020204" pitchFamily="34" charset="0"/>
              </a:rPr>
              <a:t>自由流动</a:t>
            </a:r>
            <a:endParaRPr lang="zh-CN" altLang="en-US" sz="2800" b="1">
              <a:latin typeface="Arial" panose="020b0604020202020204" pitchFamily="34" charset="0"/>
            </a:endParaRPr>
          </a:p>
          <a:p>
            <a:pPr>
              <a:spcBef>
                <a:spcPct val="50000"/>
              </a:spcBef>
            </a:pPr>
            <a:r>
              <a:rPr lang="zh-CN" altLang="en-US" sz="2800" b="1">
                <a:latin typeface="Arial" panose="020b0604020202020204" pitchFamily="34" charset="0"/>
              </a:rPr>
              <a:t>公平交易</a:t>
            </a:r>
            <a:endParaRPr lang="zh-CN" altLang="en-US" sz="2800" b="1">
              <a:latin typeface="Arial" panose="020b0604020202020204" pitchFamily="34" charset="0"/>
            </a:endParaRPr>
          </a:p>
        </p:txBody>
      </p:sp>
      <p:sp>
        <p:nvSpPr>
          <p:cNvPr id="16" name="Line 12"/>
          <p:cNvSpPr>
            <a:spLocks noChangeShapeType="1"/>
          </p:cNvSpPr>
          <p:nvPr/>
        </p:nvSpPr>
        <p:spPr bwMode="auto">
          <a:xfrm flipH="1">
            <a:off x="4877030" y="1158932"/>
            <a:ext cx="0" cy="381000"/>
          </a:xfrm>
          <a:prstGeom prst="line">
            <a:avLst/>
          </a:prstGeom>
          <a:noFill/>
          <a:ln w="57150">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7" name="Line 13"/>
          <p:cNvSpPr>
            <a:spLocks noChangeShapeType="1"/>
          </p:cNvSpPr>
          <p:nvPr/>
        </p:nvSpPr>
        <p:spPr bwMode="auto">
          <a:xfrm flipH="1">
            <a:off x="4746855" y="4076757"/>
            <a:ext cx="0" cy="381000"/>
          </a:xfrm>
          <a:prstGeom prst="line">
            <a:avLst/>
          </a:prstGeom>
          <a:noFill/>
          <a:ln w="57150">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8" name="Line 14"/>
          <p:cNvSpPr>
            <a:spLocks noChangeShapeType="1"/>
          </p:cNvSpPr>
          <p:nvPr/>
        </p:nvSpPr>
        <p:spPr bwMode="auto">
          <a:xfrm flipH="1">
            <a:off x="4899255" y="2171757"/>
            <a:ext cx="0" cy="381000"/>
          </a:xfrm>
          <a:prstGeom prst="line">
            <a:avLst/>
          </a:prstGeom>
          <a:noFill/>
          <a:ln w="57150">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9" name="Line 15"/>
          <p:cNvSpPr>
            <a:spLocks noChangeShapeType="1"/>
          </p:cNvSpPr>
          <p:nvPr/>
        </p:nvSpPr>
        <p:spPr bwMode="auto">
          <a:xfrm flipH="1">
            <a:off x="9679218" y="1118903"/>
            <a:ext cx="0" cy="288925"/>
          </a:xfrm>
          <a:prstGeom prst="line">
            <a:avLst/>
          </a:prstGeom>
          <a:noFill/>
          <a:ln w="57150">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 name="Line 16"/>
          <p:cNvSpPr>
            <a:spLocks noChangeShapeType="1"/>
          </p:cNvSpPr>
          <p:nvPr/>
        </p:nvSpPr>
        <p:spPr bwMode="auto">
          <a:xfrm flipH="1">
            <a:off x="9677630" y="2060290"/>
            <a:ext cx="0" cy="381000"/>
          </a:xfrm>
          <a:prstGeom prst="line">
            <a:avLst/>
          </a:prstGeom>
          <a:noFill/>
          <a:ln w="57150">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 name="Line 17"/>
          <p:cNvSpPr>
            <a:spLocks noChangeShapeType="1"/>
          </p:cNvSpPr>
          <p:nvPr/>
        </p:nvSpPr>
        <p:spPr bwMode="auto">
          <a:xfrm flipH="1">
            <a:off x="9750655" y="3927190"/>
            <a:ext cx="0" cy="381000"/>
          </a:xfrm>
          <a:prstGeom prst="line">
            <a:avLst/>
          </a:prstGeom>
          <a:noFill/>
          <a:ln w="57150">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pic>
        <p:nvPicPr>
          <p:cNvPr id="22" name="Picture 18" descr="(Y8OSM1NHC$]3CFH@G11Q%I"/>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2371161" y="5063388"/>
            <a:ext cx="228601" cy="228600"/>
          </a:xfrm>
          <a:prstGeom prst="rect">
            <a:avLst/>
          </a:prstGeom>
          <a:noFill/>
          <a:extLst>
            <a:ext uri="{909E8E84-426E-40DD-AFC4-6F175D3DCCD1}">
              <a14:hiddenFill xmlns:a14="http://schemas.microsoft.com/office/drawing/2010/main">
                <a:solidFill>
                  <a:srgbClr val="FFFFFF"/>
                </a:solidFill>
              </a14:hiddenFill>
            </a:ext>
          </a:extLst>
        </p:spPr>
      </p:pic>
      <p:sp>
        <p:nvSpPr>
          <p:cNvPr id="23" name="Rectangle 21"/>
          <p:cNvSpPr>
            <a:spLocks noChangeArrowheads="1"/>
          </p:cNvSpPr>
          <p:nvPr/>
        </p:nvSpPr>
        <p:spPr bwMode="auto">
          <a:xfrm>
            <a:off x="3636399" y="3650513"/>
            <a:ext cx="7705725" cy="2692400"/>
          </a:xfrm>
          <a:prstGeom prst="rect">
            <a:avLst/>
          </a:prstGeom>
          <a:solidFill>
            <a:srgbClr val="FFFF00"/>
          </a:solidFill>
          <a:ln w="38100">
            <a:solidFill>
              <a:schemeClr val="folHlink"/>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2800" b="1"/>
              <a:t>1</a:t>
            </a:r>
            <a:r>
              <a:rPr lang="zh-CN" altLang="en-US" sz="2800" b="1"/>
              <a:t>、雅典民主制产生的条件：</a:t>
            </a:r>
            <a:endParaRPr lang="zh-CN" altLang="en-US" sz="2800" b="1"/>
          </a:p>
          <a:p>
            <a:r>
              <a:rPr lang="zh-CN" altLang="en-US" sz="2800" b="1">
                <a:latin typeface="宋体" panose="02010600030101010101" pitchFamily="2" charset="-122"/>
              </a:rPr>
              <a:t>①</a:t>
            </a:r>
            <a:r>
              <a:rPr lang="zh-CN" altLang="en-US" sz="2800" b="1"/>
              <a:t>（地理）</a:t>
            </a:r>
            <a:endParaRPr lang="zh-CN" altLang="en-US" sz="2800" b="1"/>
          </a:p>
          <a:p>
            <a:r>
              <a:rPr lang="zh-CN" altLang="en-US" sz="2800" b="1">
                <a:latin typeface="宋体" panose="02010600030101010101" pitchFamily="2" charset="-122"/>
              </a:rPr>
              <a:t>②</a:t>
            </a:r>
            <a:r>
              <a:rPr lang="zh-CN" altLang="en-US" sz="2800" b="1"/>
              <a:t>（经济）</a:t>
            </a:r>
            <a:endParaRPr lang="zh-CN" altLang="en-US" sz="2800" b="1"/>
          </a:p>
          <a:p>
            <a:r>
              <a:rPr lang="zh-CN" altLang="en-US" sz="2800" b="1">
                <a:latin typeface="宋体" panose="02010600030101010101" pitchFamily="2" charset="-122"/>
              </a:rPr>
              <a:t>③</a:t>
            </a:r>
            <a:r>
              <a:rPr lang="zh-CN" altLang="en-US" sz="2800" b="1"/>
              <a:t>（政治）</a:t>
            </a:r>
            <a:endParaRPr lang="zh-CN" altLang="en-US" sz="2800" b="1"/>
          </a:p>
          <a:p>
            <a:r>
              <a:rPr lang="zh-CN" altLang="en-US" sz="2800" b="1">
                <a:latin typeface="宋体" panose="02010600030101010101" pitchFamily="2" charset="-122"/>
              </a:rPr>
              <a:t>④</a:t>
            </a:r>
            <a:r>
              <a:rPr lang="zh-CN" altLang="en-US" sz="2800" b="1"/>
              <a:t>（文化）</a:t>
            </a:r>
            <a:endParaRPr lang="zh-CN" altLang="en-US" sz="2800" b="1"/>
          </a:p>
          <a:p>
            <a:r>
              <a:rPr lang="zh-CN" altLang="en-US" sz="2800" b="1">
                <a:latin typeface="宋体" panose="02010600030101010101" pitchFamily="2" charset="-122"/>
              </a:rPr>
              <a:t>⑤</a:t>
            </a:r>
            <a:r>
              <a:rPr lang="zh-CN" altLang="en-US" sz="2800" b="1"/>
              <a:t>（其他）</a:t>
            </a:r>
            <a:endParaRPr lang="zh-CN" altLang="en-US" sz="2800" b="1"/>
          </a:p>
        </p:txBody>
      </p:sp>
      <p:sp>
        <p:nvSpPr>
          <p:cNvPr id="24" name="AutoShape 22">
            <a:hlinkClick r:id="rId5" action="ppaction://hlinksldjump" highlightClick="1"/>
          </p:cNvPr>
          <p:cNvSpPr>
            <a:spLocks noChangeArrowheads="1"/>
          </p:cNvSpPr>
          <p:nvPr/>
        </p:nvSpPr>
        <p:spPr bwMode="auto">
          <a:xfrm>
            <a:off x="10838887" y="6027001"/>
            <a:ext cx="682625" cy="477837"/>
          </a:xfrm>
          <a:prstGeom prst="actionButtonBeginning">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5" name="Rectangle 23"/>
          <p:cNvSpPr>
            <a:spLocks noChangeArrowheads="1"/>
          </p:cNvSpPr>
          <p:nvPr/>
        </p:nvSpPr>
        <p:spPr bwMode="auto">
          <a:xfrm>
            <a:off x="3636399" y="3621938"/>
            <a:ext cx="7705725" cy="2692400"/>
          </a:xfrm>
          <a:prstGeom prst="rect">
            <a:avLst/>
          </a:prstGeom>
          <a:solidFill>
            <a:srgbClr val="FFFF00"/>
          </a:solidFill>
          <a:ln w="38100">
            <a:solidFill>
              <a:schemeClr val="folHlink"/>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2800" b="1"/>
              <a:t>1</a:t>
            </a:r>
            <a:r>
              <a:rPr lang="zh-CN" altLang="en-US" sz="2800" b="1"/>
              <a:t>、雅典民主制产生的条件：</a:t>
            </a:r>
            <a:endParaRPr lang="zh-CN" altLang="en-US" sz="2800" b="1"/>
          </a:p>
          <a:p>
            <a:r>
              <a:rPr lang="en-US" altLang="zh-CN" sz="2800" b="1">
                <a:latin typeface="宋体" panose="02010600030101010101" pitchFamily="2" charset="-122"/>
              </a:rPr>
              <a:t>①</a:t>
            </a:r>
            <a:r>
              <a:rPr lang="zh-CN" altLang="en-US" sz="2800" b="1"/>
              <a:t>（地理）多山多岛的地理环境</a:t>
            </a:r>
            <a:r>
              <a:rPr lang="en-US" altLang="zh-CN" sz="2800" b="1"/>
              <a:t>;</a:t>
            </a:r>
            <a:endParaRPr lang="en-US" altLang="zh-CN" sz="2800" b="1"/>
          </a:p>
          <a:p>
            <a:r>
              <a:rPr lang="en-US" altLang="zh-CN" sz="2800" b="1">
                <a:latin typeface="宋体" panose="02010600030101010101" pitchFamily="2" charset="-122"/>
              </a:rPr>
              <a:t>②</a:t>
            </a:r>
            <a:r>
              <a:rPr lang="zh-CN" altLang="en-US" sz="2800" b="1"/>
              <a:t>（经济）工商业和海外贸易发达</a:t>
            </a:r>
            <a:r>
              <a:rPr lang="en-US" altLang="zh-CN" sz="2800" b="1"/>
              <a:t>;</a:t>
            </a:r>
            <a:endParaRPr lang="en-US" altLang="zh-CN" sz="2800" b="1"/>
          </a:p>
          <a:p>
            <a:r>
              <a:rPr lang="en-US" altLang="zh-CN" sz="2800" b="1">
                <a:latin typeface="宋体" panose="02010600030101010101" pitchFamily="2" charset="-122"/>
              </a:rPr>
              <a:t>③</a:t>
            </a:r>
            <a:r>
              <a:rPr lang="zh-CN" altLang="en-US" sz="2800" b="1"/>
              <a:t>（政治）</a:t>
            </a:r>
            <a:r>
              <a:rPr lang="zh-CN" altLang="en-US" sz="2400" b="1"/>
              <a:t>小国寡民的城邦体制、贵族制取代君主制</a:t>
            </a:r>
            <a:r>
              <a:rPr lang="en-US" altLang="zh-CN" sz="2400" b="1"/>
              <a:t>;</a:t>
            </a:r>
            <a:endParaRPr lang="en-US" altLang="zh-CN" sz="2400" b="1"/>
          </a:p>
          <a:p>
            <a:r>
              <a:rPr lang="en-US" altLang="zh-CN" sz="2800" b="1">
                <a:latin typeface="宋体" panose="02010600030101010101" pitchFamily="2" charset="-122"/>
              </a:rPr>
              <a:t>④</a:t>
            </a:r>
            <a:r>
              <a:rPr lang="zh-CN" altLang="en-US" sz="2800" b="1"/>
              <a:t>（文化）人文主义思想的盛行</a:t>
            </a:r>
            <a:r>
              <a:rPr lang="en-US" altLang="zh-CN" sz="2800" b="1"/>
              <a:t>;</a:t>
            </a:r>
            <a:endParaRPr lang="en-US" altLang="zh-CN" sz="2800" b="1"/>
          </a:p>
          <a:p>
            <a:r>
              <a:rPr lang="en-US" altLang="zh-CN" sz="2800" b="1">
                <a:latin typeface="宋体" panose="02010600030101010101" pitchFamily="2" charset="-122"/>
              </a:rPr>
              <a:t>⑤</a:t>
            </a:r>
            <a:r>
              <a:rPr lang="zh-CN" altLang="en-US" sz="2800" b="1"/>
              <a:t>（其他）仁人志士的努力。</a:t>
            </a:r>
            <a:endParaRPr lang="zh-CN" altLang="en-US" sz="2800" b="1"/>
          </a:p>
        </p:txBody>
      </p:sp>
      <p:sp>
        <p:nvSpPr>
          <p:cNvPr id="26" name="Text Box 58"/>
          <p:cNvSpPr txBox="1">
            <a:spLocks noChangeArrowheads="1"/>
          </p:cNvSpPr>
          <p:nvPr/>
        </p:nvSpPr>
        <p:spPr bwMode="auto">
          <a:xfrm>
            <a:off x="520138" y="1945814"/>
            <a:ext cx="1690686" cy="1384995"/>
          </a:xfrm>
          <a:prstGeom prst="rect">
            <a:avLst/>
          </a:prstGeom>
          <a:noFill/>
        </p:spPr>
        <p:txBody>
          <a:bodyPr wrap="square" rtlCol="0">
            <a:spAutoFit/>
          </a:bodyPr>
          <a:lstStyle>
            <a:defPPr>
              <a:defRPr lang="zh-CN"/>
            </a:defPPr>
            <a:lvl1pPr>
              <a:defRPr sz="3200" b="1"/>
            </a:lvl1pPr>
          </a:lstStyle>
          <a:p>
            <a:r>
              <a:rPr lang="zh-CN" altLang="en-US" sz="2800">
                <a:latin typeface="宋体" panose="02010600030101010101" pitchFamily="2" charset="-122"/>
                <a:ea typeface="宋体" panose="02010600030101010101" pitchFamily="2" charset="-122"/>
              </a:rPr>
              <a:t> </a:t>
            </a:r>
            <a:r>
              <a:rPr lang="en-US" altLang="zh-CN" sz="2800">
                <a:latin typeface="宋体" panose="02010600030101010101" pitchFamily="2" charset="-122"/>
                <a:ea typeface="宋体" panose="02010600030101010101" pitchFamily="2" charset="-122"/>
              </a:rPr>
              <a:t>1</a:t>
            </a:r>
            <a:r>
              <a:rPr lang="zh-CN" altLang="en-US" sz="2800" smtClean="0">
                <a:latin typeface="宋体" panose="02010600030101010101" pitchFamily="2" charset="-122"/>
                <a:ea typeface="宋体" panose="02010600030101010101" pitchFamily="2" charset="-122"/>
              </a:rPr>
              <a:t>、</a:t>
            </a:r>
            <a:r>
              <a:rPr lang="zh-CN" altLang="en-US" sz="2800">
                <a:latin typeface="宋体" panose="02010600030101010101" pitchFamily="2" charset="-122"/>
                <a:ea typeface="宋体" panose="02010600030101010101" pitchFamily="2" charset="-122"/>
              </a:rPr>
              <a:t>雅典民</a:t>
            </a:r>
            <a:r>
              <a:rPr lang="zh-CN" altLang="en-US" sz="2800" smtClean="0">
                <a:latin typeface="宋体" panose="02010600030101010101" pitchFamily="2" charset="-122"/>
                <a:ea typeface="宋体" panose="02010600030101010101" pitchFamily="2" charset="-122"/>
              </a:rPr>
              <a:t>主产</a:t>
            </a:r>
            <a:r>
              <a:rPr lang="zh-CN" altLang="en-US" sz="2800">
                <a:latin typeface="宋体" panose="02010600030101010101" pitchFamily="2" charset="-122"/>
                <a:ea typeface="宋体" panose="02010600030101010101" pitchFamily="2" charset="-122"/>
              </a:rPr>
              <a:t>生的条件</a:t>
            </a:r>
            <a:endParaRPr lang="zh-CN" altLang="en-US" sz="2800">
              <a:latin typeface="宋体" pitchFamily="2" charset="-122"/>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linds(horizontal)">
                                      <p:cBhvr>
                                        <p:cTn id="12" dur="500"/>
                                        <p:tgtEl>
                                          <p:spTgt spid="12"/>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blinds(horizontal)">
                                      <p:cBhvr>
                                        <p:cTn id="17" dur="500"/>
                                        <p:tgtEl>
                                          <p:spTgt spid="16"/>
                                        </p:tgtEl>
                                      </p:cBhvr>
                                    </p:animEffect>
                                  </p:childTnLst>
                                </p:cTn>
                              </p:par>
                              <p:par>
                                <p:cTn id="18" presetID="3" presetClass="entr" presetSubtype="10"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linds(horizontal)">
                                      <p:cBhvr>
                                        <p:cTn id="20" dur="500"/>
                                        <p:tgtEl>
                                          <p:spTgt spid="7"/>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blinds(horizontal)">
                                      <p:cBhvr>
                                        <p:cTn id="25" dur="500"/>
                                        <p:tgtEl>
                                          <p:spTgt spid="18"/>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blinds(horizontal)">
                                      <p:cBhvr>
                                        <p:cTn id="28" dur="500"/>
                                        <p:tgtEl>
                                          <p:spTgt spid="14"/>
                                        </p:tgtEl>
                                      </p:cBhvr>
                                    </p:animEffect>
                                  </p:childTnLst>
                                </p:cTn>
                              </p:par>
                            </p:childTnLst>
                          </p:cTn>
                        </p:par>
                      </p:childTnLst>
                    </p:cTn>
                  </p:par>
                  <p:par>
                    <p:cTn id="29" fill="hold" nodeType="clickPar">
                      <p:stCondLst>
                        <p:cond delay="indefinite"/>
                      </p:stCondLst>
                      <p:childTnLst>
                        <p:par>
                          <p:cTn id="30" fill="hold" nodeType="afterGroup">
                            <p:stCondLst>
                              <p:cond delay="0"/>
                            </p:stCondLst>
                            <p:childTnLst>
                              <p:par>
                                <p:cTn id="31" presetID="3" presetClass="entr" presetSubtype="10" fill="hold" grpId="0" nodeType="click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blinds(horizontal)">
                                      <p:cBhvr>
                                        <p:cTn id="33" dur="500"/>
                                        <p:tgtEl>
                                          <p:spTgt spid="17"/>
                                        </p:tgtEl>
                                      </p:cBhvr>
                                    </p:animEffect>
                                  </p:childTnLst>
                                </p:cTn>
                              </p:par>
                              <p:par>
                                <p:cTn id="34" presetID="3" presetClass="entr" presetSubtype="10" fill="hold" grpId="0" nodeType="with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blinds(horizontal)">
                                      <p:cBhvr>
                                        <p:cTn id="36" dur="500"/>
                                        <p:tgtEl>
                                          <p:spTgt spid="8"/>
                                        </p:tgtEl>
                                      </p:cBhvr>
                                    </p:animEffect>
                                  </p:childTnLst>
                                </p:cTn>
                              </p:par>
                            </p:childTnLst>
                          </p:cTn>
                        </p:par>
                      </p:childTnLst>
                    </p:cTn>
                  </p:par>
                  <p:par>
                    <p:cTn id="37" fill="hold" nodeType="clickPar">
                      <p:stCondLst>
                        <p:cond delay="indefinite"/>
                      </p:stCondLst>
                      <p:childTnLst>
                        <p:par>
                          <p:cTn id="38" fill="hold" nodeType="afterGroup">
                            <p:stCondLst>
                              <p:cond delay="0"/>
                            </p:stCondLst>
                            <p:childTnLst>
                              <p:par>
                                <p:cTn id="39" presetID="3" presetClass="entr" presetSubtype="10" fill="hold" grpId="0" nodeType="click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blinds(horizontal)">
                                      <p:cBhvr>
                                        <p:cTn id="41" dur="500"/>
                                        <p:tgtEl>
                                          <p:spTgt spid="19"/>
                                        </p:tgtEl>
                                      </p:cBhvr>
                                    </p:animEffect>
                                  </p:childTnLst>
                                </p:cTn>
                              </p:par>
                              <p:par>
                                <p:cTn id="42" presetID="3" presetClass="entr" presetSubtype="10" fill="hold" grpId="0" nodeType="withEffect">
                                  <p:stCondLst>
                                    <p:cond delay="0"/>
                                  </p:stCondLst>
                                  <p:childTnLst>
                                    <p:set>
                                      <p:cBhvr>
                                        <p:cTn id="43" dur="1" fill="hold">
                                          <p:stCondLst>
                                            <p:cond delay="0"/>
                                          </p:stCondLst>
                                        </p:cTn>
                                        <p:tgtEl>
                                          <p:spTgt spid="10"/>
                                        </p:tgtEl>
                                        <p:attrNameLst>
                                          <p:attrName>style.visibility</p:attrName>
                                        </p:attrNameLst>
                                      </p:cBhvr>
                                      <p:to>
                                        <p:strVal val="visible"/>
                                      </p:to>
                                    </p:set>
                                    <p:animEffect transition="in" filter="blinds(horizontal)">
                                      <p:cBhvr>
                                        <p:cTn id="44" dur="500"/>
                                        <p:tgtEl>
                                          <p:spTgt spid="10"/>
                                        </p:tgtEl>
                                      </p:cBhvr>
                                    </p:animEffect>
                                  </p:childTnLst>
                                </p:cTn>
                              </p:par>
                            </p:childTnLst>
                          </p:cTn>
                        </p:par>
                      </p:childTnLst>
                    </p:cTn>
                  </p:par>
                  <p:par>
                    <p:cTn id="45" fill="hold" nodeType="clickPar">
                      <p:stCondLst>
                        <p:cond delay="indefinite"/>
                      </p:stCondLst>
                      <p:childTnLst>
                        <p:par>
                          <p:cTn id="46" fill="hold" nodeType="afterGroup">
                            <p:stCondLst>
                              <p:cond delay="0"/>
                            </p:stCondLst>
                            <p:childTnLst>
                              <p:par>
                                <p:cTn id="47" presetID="3" presetClass="entr" presetSubtype="10" fill="hold" grpId="0" nodeType="clickEffect">
                                  <p:stCondLst>
                                    <p:cond delay="0"/>
                                  </p:stCondLst>
                                  <p:childTnLst>
                                    <p:set>
                                      <p:cBhvr>
                                        <p:cTn id="48" dur="1" fill="hold">
                                          <p:stCondLst>
                                            <p:cond delay="0"/>
                                          </p:stCondLst>
                                        </p:cTn>
                                        <p:tgtEl>
                                          <p:spTgt spid="20"/>
                                        </p:tgtEl>
                                        <p:attrNameLst>
                                          <p:attrName>style.visibility</p:attrName>
                                        </p:attrNameLst>
                                      </p:cBhvr>
                                      <p:to>
                                        <p:strVal val="visible"/>
                                      </p:to>
                                    </p:set>
                                    <p:animEffect transition="in" filter="blinds(horizontal)">
                                      <p:cBhvr>
                                        <p:cTn id="49" dur="500"/>
                                        <p:tgtEl>
                                          <p:spTgt spid="20"/>
                                        </p:tgtEl>
                                      </p:cBhvr>
                                    </p:animEffect>
                                  </p:childTnLst>
                                </p:cTn>
                              </p:par>
                              <p:par>
                                <p:cTn id="50" presetID="3" presetClass="entr" presetSubtype="10" fill="hold" grpId="0" nodeType="with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blinds(horizontal)">
                                      <p:cBhvr>
                                        <p:cTn id="52" dur="500"/>
                                        <p:tgtEl>
                                          <p:spTgt spid="15"/>
                                        </p:tgtEl>
                                      </p:cBhvr>
                                    </p:animEffect>
                                  </p:childTnLst>
                                </p:cTn>
                              </p:par>
                            </p:childTnLst>
                          </p:cTn>
                        </p:par>
                      </p:childTnLst>
                    </p:cTn>
                  </p:par>
                  <p:par>
                    <p:cTn id="53" fill="hold" nodeType="clickPar">
                      <p:stCondLst>
                        <p:cond delay="indefinite"/>
                      </p:stCondLst>
                      <p:childTnLst>
                        <p:par>
                          <p:cTn id="54" fill="hold" nodeType="afterGroup">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blinds(horizontal)">
                                      <p:cBhvr>
                                        <p:cTn id="57" dur="500"/>
                                        <p:tgtEl>
                                          <p:spTgt spid="21"/>
                                        </p:tgtEl>
                                      </p:cBhvr>
                                    </p:animEffect>
                                  </p:childTnLst>
                                </p:cTn>
                              </p:par>
                              <p:par>
                                <p:cTn id="58" presetID="3" presetClass="entr" presetSubtype="10" fill="hold" grpId="0"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blinds(horizontal)">
                                      <p:cBhvr>
                                        <p:cTn id="60" dur="500"/>
                                        <p:tgtEl>
                                          <p:spTgt spid="11"/>
                                        </p:tgtEl>
                                      </p:cBhvr>
                                    </p:animEffect>
                                  </p:childTnLst>
                                </p:cTn>
                              </p:par>
                            </p:childTnLst>
                          </p:cTn>
                        </p:par>
                      </p:childTnLst>
                    </p:cTn>
                  </p:par>
                  <p:par>
                    <p:cTn id="61" fill="hold" nodeType="clickPar">
                      <p:stCondLst>
                        <p:cond delay="indefinite"/>
                      </p:stCondLst>
                      <p:childTnLst>
                        <p:par>
                          <p:cTn id="62" fill="hold" nodeType="afterGroup">
                            <p:stCondLst>
                              <p:cond delay="0"/>
                            </p:stCondLst>
                            <p:childTnLst>
                              <p:par>
                                <p:cTn id="63" presetID="1" presetClass="entr" presetSubtype="0" fill="hold" grpId="0" nodeType="clickEffect">
                                  <p:stCondLst>
                                    <p:cond delay="0"/>
                                  </p:stCondLst>
                                  <p:childTnLst>
                                    <p:set>
                                      <p:cBhvr>
                                        <p:cTn id="64" dur="1" fill="hold">
                                          <p:stCondLst>
                                            <p:cond delay="0"/>
                                          </p:stCondLst>
                                        </p:cTn>
                                        <p:tgtEl>
                                          <p:spTgt spid="23"/>
                                        </p:tgtEl>
                                        <p:attrNameLst>
                                          <p:attrName>style.visibility</p:attrName>
                                        </p:attrNameLst>
                                      </p:cBhvr>
                                      <p:to>
                                        <p:strVal val="visible"/>
                                      </p:to>
                                    </p:set>
                                  </p:childTnLst>
                                </p:cTn>
                              </p:par>
                            </p:childTnLst>
                          </p:cTn>
                        </p:par>
                      </p:childTnLst>
                    </p:cTn>
                  </p:par>
                  <p:par>
                    <p:cTn id="65" fill="hold" nodeType="clickPar">
                      <p:stCondLst>
                        <p:cond delay="indefinite"/>
                      </p:stCondLst>
                      <p:childTnLst>
                        <p:par>
                          <p:cTn id="66" fill="hold" nodeType="afterGroup">
                            <p:stCondLst>
                              <p:cond delay="0"/>
                            </p:stCondLst>
                            <p:childTnLst>
                              <p:par>
                                <p:cTn id="67" presetID="1" presetClass="entr" presetSubtype="0" fill="hold" grpId="0" nodeType="clickEffect">
                                  <p:stCondLst>
                                    <p:cond delay="0"/>
                                  </p:stCondLst>
                                  <p:childTnLst>
                                    <p:set>
                                      <p:cBhvr>
                                        <p:cTn id="68"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0" grpId="0"/>
      <p:bldP spid="11" grpId="0"/>
      <p:bldP spid="12" grpId="0"/>
      <p:bldP spid="13" grpId="0"/>
      <p:bldP spid="14" grpId="0"/>
      <p:bldP spid="15" grpId="0"/>
      <p:bldP spid="16" grpId="0"/>
      <p:bldP spid="17" grpId="0"/>
      <p:bldP spid="18" grpId="0"/>
      <p:bldP spid="19" grpId="0"/>
      <p:bldP spid="20" grpId="0"/>
      <p:bldP spid="21" grpId="0"/>
      <p:bldP spid="23" grpId="0"/>
      <p:bldP spid="25"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 name="文本框 8"/>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2</a:t>
            </a:r>
            <a:r>
              <a:rPr lang="zh-CN" altLang="en-US"/>
              <a:t>课 西方政治体制的产生和演变</a:t>
            </a:r>
            <a:endParaRPr lang="zh-CN" altLang="en-US"/>
          </a:p>
        </p:txBody>
      </p:sp>
      <p:grpSp>
        <p:nvGrpSpPr>
          <p:cNvPr id="3" name="Group 6"/>
          <p:cNvGrpSpPr/>
          <p:nvPr/>
        </p:nvGrpSpPr>
        <p:grpSpPr>
          <a:xfrm>
            <a:off x="3483178" y="1609705"/>
            <a:ext cx="2549525" cy="3960813"/>
            <a:chOff x="1537" y="1298"/>
            <a:chExt cx="1606" cy="2495"/>
          </a:xfrm>
        </p:grpSpPr>
        <p:pic>
          <p:nvPicPr>
            <p:cNvPr id="4" name="Picture 8" descr="梭伦1">
              <a:hlinkClick r:id="rId4"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537" y="2112"/>
              <a:ext cx="1243" cy="1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Box 9"/>
            <p:cNvSpPr txBox="1">
              <a:spLocks noChangeArrowheads="1"/>
            </p:cNvSpPr>
            <p:nvPr/>
          </p:nvSpPr>
          <p:spPr bwMode="auto">
            <a:xfrm>
              <a:off x="1601" y="1298"/>
              <a:ext cx="1282"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anklin Gothic Book" pitchFamily="34" charset="0"/>
                  <a:ea typeface="黑体" panose="02010609060101010101" pitchFamily="49" charset="-122"/>
                </a:defRPr>
              </a:lvl1pPr>
              <a:lvl2pPr marL="742950" indent="-285750">
                <a:defRPr>
                  <a:solidFill>
                    <a:schemeClr val="tx1"/>
                  </a:solidFill>
                  <a:latin typeface="Franklin Gothic Book" pitchFamily="34" charset="0"/>
                  <a:ea typeface="黑体" panose="02010609060101010101" pitchFamily="49" charset="-122"/>
                </a:defRPr>
              </a:lvl2pPr>
              <a:lvl3pPr marL="1143000" indent="-228600">
                <a:defRPr>
                  <a:solidFill>
                    <a:schemeClr val="tx1"/>
                  </a:solidFill>
                  <a:latin typeface="Franklin Gothic Book" pitchFamily="34" charset="0"/>
                  <a:ea typeface="黑体" panose="02010609060101010101" pitchFamily="49" charset="-122"/>
                </a:defRPr>
              </a:lvl3pPr>
              <a:lvl4pPr marL="1600200" indent="-228600">
                <a:defRPr>
                  <a:solidFill>
                    <a:schemeClr val="tx1"/>
                  </a:solidFill>
                  <a:latin typeface="Franklin Gothic Book" pitchFamily="34" charset="0"/>
                  <a:ea typeface="黑体" panose="02010609060101010101" pitchFamily="49" charset="-122"/>
                </a:defRPr>
              </a:lvl4pPr>
              <a:lvl5pPr marL="2057400" indent="-228600">
                <a:defRPr>
                  <a:solidFill>
                    <a:schemeClr val="tx1"/>
                  </a:solidFill>
                  <a:latin typeface="Franklin Gothic Book" pitchFamily="34" charset="0"/>
                  <a:ea typeface="黑体" panose="02010609060101010101" pitchFamily="49" charset="-122"/>
                </a:defRPr>
              </a:lvl5pPr>
              <a:lvl6pPr marL="2514600" indent="-228600" fontAlgn="base">
                <a:spcBef>
                  <a:spcPct val="0"/>
                </a:spcBef>
                <a:spcAft>
                  <a:spcPct val="0"/>
                </a:spcAft>
                <a:defRPr>
                  <a:solidFill>
                    <a:schemeClr val="tx1"/>
                  </a:solidFill>
                  <a:latin typeface="Franklin Gothic Book" pitchFamily="34" charset="0"/>
                  <a:ea typeface="黑体" panose="02010609060101010101" pitchFamily="49" charset="-122"/>
                </a:defRPr>
              </a:lvl6pPr>
              <a:lvl7pPr marL="2971800" indent="-228600" fontAlgn="base">
                <a:spcBef>
                  <a:spcPct val="0"/>
                </a:spcBef>
                <a:spcAft>
                  <a:spcPct val="0"/>
                </a:spcAft>
                <a:defRPr>
                  <a:solidFill>
                    <a:schemeClr val="tx1"/>
                  </a:solidFill>
                  <a:latin typeface="Franklin Gothic Book" pitchFamily="34" charset="0"/>
                  <a:ea typeface="黑体" panose="02010609060101010101" pitchFamily="49" charset="-122"/>
                </a:defRPr>
              </a:lvl7pPr>
              <a:lvl8pPr marL="3429000" indent="-228600" fontAlgn="base">
                <a:spcBef>
                  <a:spcPct val="0"/>
                </a:spcBef>
                <a:spcAft>
                  <a:spcPct val="0"/>
                </a:spcAft>
                <a:defRPr>
                  <a:solidFill>
                    <a:schemeClr val="tx1"/>
                  </a:solidFill>
                  <a:latin typeface="Franklin Gothic Book" pitchFamily="34" charset="0"/>
                  <a:ea typeface="黑体" panose="02010609060101010101" pitchFamily="49" charset="-122"/>
                </a:defRPr>
              </a:lvl8pPr>
              <a:lvl9pPr marL="3886200" indent="-228600" fontAlgn="base">
                <a:spcBef>
                  <a:spcPct val="0"/>
                </a:spcBef>
                <a:spcAft>
                  <a:spcPct val="0"/>
                </a:spcAft>
                <a:defRPr>
                  <a:solidFill>
                    <a:schemeClr val="tx1"/>
                  </a:solidFill>
                  <a:latin typeface="Franklin Gothic Book" pitchFamily="34" charset="0"/>
                  <a:ea typeface="黑体" panose="02010609060101010101" pitchFamily="49" charset="-122"/>
                </a:defRPr>
              </a:lvl9pPr>
            </a:lstStyle>
            <a:p>
              <a:pPr>
                <a:spcBef>
                  <a:spcPct val="50000"/>
                </a:spcBef>
              </a:pPr>
              <a:r>
                <a:rPr lang="en-US" altLang="zh-CN" sz="2400" b="1">
                  <a:solidFill>
                    <a:schemeClr val="accent2"/>
                  </a:solidFill>
                  <a:latin typeface="黑体" panose="02010609060101010101" pitchFamily="49" charset="-122"/>
                </a:rPr>
                <a:t>BC6</a:t>
              </a:r>
              <a:r>
                <a:rPr lang="zh-CN" altLang="en-US" sz="2400" b="1">
                  <a:solidFill>
                    <a:schemeClr val="accent2"/>
                  </a:solidFill>
                  <a:latin typeface="黑体" panose="02010609060101010101" pitchFamily="49" charset="-122"/>
                </a:rPr>
                <a:t>世纪初</a:t>
              </a:r>
              <a:endParaRPr lang="zh-CN" altLang="en-US" sz="2400" b="1">
                <a:solidFill>
                  <a:schemeClr val="accent2"/>
                </a:solidFill>
                <a:latin typeface="黑体" pitchFamily="49" charset="-122"/>
              </a:endParaRPr>
            </a:p>
          </p:txBody>
        </p:sp>
        <p:sp>
          <p:nvSpPr>
            <p:cNvPr id="6" name="Text Box 10"/>
            <p:cNvSpPr txBox="1">
              <a:spLocks noChangeArrowheads="1"/>
            </p:cNvSpPr>
            <p:nvPr/>
          </p:nvSpPr>
          <p:spPr bwMode="auto">
            <a:xfrm>
              <a:off x="1655" y="1570"/>
              <a:ext cx="1488" cy="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anklin Gothic Book" pitchFamily="34" charset="0"/>
                  <a:ea typeface="黑体" panose="02010609060101010101" pitchFamily="49" charset="-122"/>
                </a:defRPr>
              </a:lvl1pPr>
              <a:lvl2pPr marL="742950" indent="-285750">
                <a:defRPr>
                  <a:solidFill>
                    <a:schemeClr val="tx1"/>
                  </a:solidFill>
                  <a:latin typeface="Franklin Gothic Book" pitchFamily="34" charset="0"/>
                  <a:ea typeface="黑体" panose="02010609060101010101" pitchFamily="49" charset="-122"/>
                </a:defRPr>
              </a:lvl2pPr>
              <a:lvl3pPr marL="1143000" indent="-228600">
                <a:defRPr>
                  <a:solidFill>
                    <a:schemeClr val="tx1"/>
                  </a:solidFill>
                  <a:latin typeface="Franklin Gothic Book" pitchFamily="34" charset="0"/>
                  <a:ea typeface="黑体" panose="02010609060101010101" pitchFamily="49" charset="-122"/>
                </a:defRPr>
              </a:lvl3pPr>
              <a:lvl4pPr marL="1600200" indent="-228600">
                <a:defRPr>
                  <a:solidFill>
                    <a:schemeClr val="tx1"/>
                  </a:solidFill>
                  <a:latin typeface="Franklin Gothic Book" pitchFamily="34" charset="0"/>
                  <a:ea typeface="黑体" panose="02010609060101010101" pitchFamily="49" charset="-122"/>
                </a:defRPr>
              </a:lvl4pPr>
              <a:lvl5pPr marL="2057400" indent="-228600">
                <a:defRPr>
                  <a:solidFill>
                    <a:schemeClr val="tx1"/>
                  </a:solidFill>
                  <a:latin typeface="Franklin Gothic Book" pitchFamily="34" charset="0"/>
                  <a:ea typeface="黑体" panose="02010609060101010101" pitchFamily="49" charset="-122"/>
                </a:defRPr>
              </a:lvl5pPr>
              <a:lvl6pPr marL="2514600" indent="-228600" fontAlgn="base">
                <a:spcBef>
                  <a:spcPct val="0"/>
                </a:spcBef>
                <a:spcAft>
                  <a:spcPct val="0"/>
                </a:spcAft>
                <a:defRPr>
                  <a:solidFill>
                    <a:schemeClr val="tx1"/>
                  </a:solidFill>
                  <a:latin typeface="Franklin Gothic Book" pitchFamily="34" charset="0"/>
                  <a:ea typeface="黑体" panose="02010609060101010101" pitchFamily="49" charset="-122"/>
                </a:defRPr>
              </a:lvl6pPr>
              <a:lvl7pPr marL="2971800" indent="-228600" fontAlgn="base">
                <a:spcBef>
                  <a:spcPct val="0"/>
                </a:spcBef>
                <a:spcAft>
                  <a:spcPct val="0"/>
                </a:spcAft>
                <a:defRPr>
                  <a:solidFill>
                    <a:schemeClr val="tx1"/>
                  </a:solidFill>
                  <a:latin typeface="Franklin Gothic Book" pitchFamily="34" charset="0"/>
                  <a:ea typeface="黑体" panose="02010609060101010101" pitchFamily="49" charset="-122"/>
                </a:defRPr>
              </a:lvl7pPr>
              <a:lvl8pPr marL="3429000" indent="-228600" fontAlgn="base">
                <a:spcBef>
                  <a:spcPct val="0"/>
                </a:spcBef>
                <a:spcAft>
                  <a:spcPct val="0"/>
                </a:spcAft>
                <a:defRPr>
                  <a:solidFill>
                    <a:schemeClr val="tx1"/>
                  </a:solidFill>
                  <a:latin typeface="Franklin Gothic Book" pitchFamily="34" charset="0"/>
                  <a:ea typeface="黑体" panose="02010609060101010101" pitchFamily="49" charset="-122"/>
                </a:defRPr>
              </a:lvl8pPr>
              <a:lvl9pPr marL="3886200" indent="-228600" fontAlgn="base">
                <a:spcBef>
                  <a:spcPct val="0"/>
                </a:spcBef>
                <a:spcAft>
                  <a:spcPct val="0"/>
                </a:spcAft>
                <a:defRPr>
                  <a:solidFill>
                    <a:schemeClr val="tx1"/>
                  </a:solidFill>
                  <a:latin typeface="Franklin Gothic Book" pitchFamily="34" charset="0"/>
                  <a:ea typeface="黑体" panose="02010609060101010101" pitchFamily="49" charset="-122"/>
                </a:defRPr>
              </a:lvl9pPr>
            </a:lstStyle>
            <a:p>
              <a:pPr>
                <a:spcBef>
                  <a:spcPct val="10000"/>
                </a:spcBef>
              </a:pPr>
              <a:r>
                <a:rPr lang="zh-CN" altLang="en-US" sz="2400" b="1">
                  <a:latin typeface="黑体" panose="02010609060101010101" pitchFamily="49" charset="-122"/>
                </a:rPr>
                <a:t>梭伦改革</a:t>
              </a:r>
              <a:endParaRPr lang="zh-CN" altLang="en-US" sz="2400" b="1">
                <a:latin typeface="黑体" pitchFamily="49" charset="-122"/>
              </a:endParaRPr>
            </a:p>
            <a:p>
              <a:pPr>
                <a:spcBef>
                  <a:spcPct val="10000"/>
                </a:spcBef>
              </a:pPr>
              <a:r>
                <a:rPr lang="zh-CN" altLang="en-US" sz="2400" b="1">
                  <a:solidFill>
                    <a:srgbClr val="FF0000"/>
                  </a:solidFill>
                  <a:latin typeface="黑体" panose="02010609060101010101" pitchFamily="49" charset="-122"/>
                </a:rPr>
                <a:t>奠定基础</a:t>
              </a:r>
              <a:endParaRPr lang="zh-CN" altLang="en-US" sz="2400" b="1">
                <a:solidFill>
                  <a:srgbClr val="FF0000"/>
                </a:solidFill>
                <a:latin typeface="黑体" pitchFamily="49" charset="-122"/>
              </a:endParaRPr>
            </a:p>
          </p:txBody>
        </p:sp>
      </p:grpSp>
      <p:grpSp>
        <p:nvGrpSpPr>
          <p:cNvPr id="7" name="Group 10"/>
          <p:cNvGrpSpPr/>
          <p:nvPr/>
        </p:nvGrpSpPr>
        <p:grpSpPr>
          <a:xfrm>
            <a:off x="5615190" y="1249343"/>
            <a:ext cx="2592388" cy="4324350"/>
            <a:chOff x="2880" y="1071"/>
            <a:chExt cx="1633" cy="2724"/>
          </a:xfrm>
        </p:grpSpPr>
        <p:pic>
          <p:nvPicPr>
            <p:cNvPr id="8" name="Picture 12" descr="克利斯提尼"/>
            <p:cNvPicPr>
              <a:picLocks noChangeAspect="1" noChangeArrowheads="1"/>
            </p:cNvPicPr>
            <p:nvPr/>
          </p:nvPicPr>
          <p:blipFill>
            <a:blip r:embed="rId5">
              <a:extLst>
                <a:ext uri="{28A0092B-C50C-407E-A947-70E740481C1C}">
                  <a14:useLocalDpi xmlns:a14="http://schemas.microsoft.com/office/drawing/2010/main" val="0"/>
                </a:ext>
              </a:extLst>
            </a:blip>
            <a:srcRect r="162"/>
            <a:stretch>
              <a:fillRect/>
            </a:stretch>
          </p:blipFill>
          <p:spPr bwMode="auto">
            <a:xfrm>
              <a:off x="2880" y="2024"/>
              <a:ext cx="1361" cy="1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 Box 13"/>
            <p:cNvSpPr txBox="1">
              <a:spLocks noChangeArrowheads="1"/>
            </p:cNvSpPr>
            <p:nvPr/>
          </p:nvSpPr>
          <p:spPr bwMode="auto">
            <a:xfrm>
              <a:off x="3061" y="1071"/>
              <a:ext cx="113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anklin Gothic Book" pitchFamily="34" charset="0"/>
                  <a:ea typeface="黑体" panose="02010609060101010101" pitchFamily="49" charset="-122"/>
                </a:defRPr>
              </a:lvl1pPr>
              <a:lvl2pPr marL="742950" indent="-285750">
                <a:defRPr>
                  <a:solidFill>
                    <a:schemeClr val="tx1"/>
                  </a:solidFill>
                  <a:latin typeface="Franklin Gothic Book" pitchFamily="34" charset="0"/>
                  <a:ea typeface="黑体" panose="02010609060101010101" pitchFamily="49" charset="-122"/>
                </a:defRPr>
              </a:lvl2pPr>
              <a:lvl3pPr marL="1143000" indent="-228600">
                <a:defRPr>
                  <a:solidFill>
                    <a:schemeClr val="tx1"/>
                  </a:solidFill>
                  <a:latin typeface="Franklin Gothic Book" pitchFamily="34" charset="0"/>
                  <a:ea typeface="黑体" panose="02010609060101010101" pitchFamily="49" charset="-122"/>
                </a:defRPr>
              </a:lvl3pPr>
              <a:lvl4pPr marL="1600200" indent="-228600">
                <a:defRPr>
                  <a:solidFill>
                    <a:schemeClr val="tx1"/>
                  </a:solidFill>
                  <a:latin typeface="Franklin Gothic Book" pitchFamily="34" charset="0"/>
                  <a:ea typeface="黑体" panose="02010609060101010101" pitchFamily="49" charset="-122"/>
                </a:defRPr>
              </a:lvl4pPr>
              <a:lvl5pPr marL="2057400" indent="-228600">
                <a:defRPr>
                  <a:solidFill>
                    <a:schemeClr val="tx1"/>
                  </a:solidFill>
                  <a:latin typeface="Franklin Gothic Book" pitchFamily="34" charset="0"/>
                  <a:ea typeface="黑体" panose="02010609060101010101" pitchFamily="49" charset="-122"/>
                </a:defRPr>
              </a:lvl5pPr>
              <a:lvl6pPr marL="2514600" indent="-228600" fontAlgn="base">
                <a:spcBef>
                  <a:spcPct val="0"/>
                </a:spcBef>
                <a:spcAft>
                  <a:spcPct val="0"/>
                </a:spcAft>
                <a:defRPr>
                  <a:solidFill>
                    <a:schemeClr val="tx1"/>
                  </a:solidFill>
                  <a:latin typeface="Franklin Gothic Book" pitchFamily="34" charset="0"/>
                  <a:ea typeface="黑体" panose="02010609060101010101" pitchFamily="49" charset="-122"/>
                </a:defRPr>
              </a:lvl6pPr>
              <a:lvl7pPr marL="2971800" indent="-228600" fontAlgn="base">
                <a:spcBef>
                  <a:spcPct val="0"/>
                </a:spcBef>
                <a:spcAft>
                  <a:spcPct val="0"/>
                </a:spcAft>
                <a:defRPr>
                  <a:solidFill>
                    <a:schemeClr val="tx1"/>
                  </a:solidFill>
                  <a:latin typeface="Franklin Gothic Book" pitchFamily="34" charset="0"/>
                  <a:ea typeface="黑体" panose="02010609060101010101" pitchFamily="49" charset="-122"/>
                </a:defRPr>
              </a:lvl7pPr>
              <a:lvl8pPr marL="3429000" indent="-228600" fontAlgn="base">
                <a:spcBef>
                  <a:spcPct val="0"/>
                </a:spcBef>
                <a:spcAft>
                  <a:spcPct val="0"/>
                </a:spcAft>
                <a:defRPr>
                  <a:solidFill>
                    <a:schemeClr val="tx1"/>
                  </a:solidFill>
                  <a:latin typeface="Franklin Gothic Book" pitchFamily="34" charset="0"/>
                  <a:ea typeface="黑体" panose="02010609060101010101" pitchFamily="49" charset="-122"/>
                </a:defRPr>
              </a:lvl8pPr>
              <a:lvl9pPr marL="3886200" indent="-228600" fontAlgn="base">
                <a:spcBef>
                  <a:spcPct val="0"/>
                </a:spcBef>
                <a:spcAft>
                  <a:spcPct val="0"/>
                </a:spcAft>
                <a:defRPr>
                  <a:solidFill>
                    <a:schemeClr val="tx1"/>
                  </a:solidFill>
                  <a:latin typeface="Franklin Gothic Book" pitchFamily="34" charset="0"/>
                  <a:ea typeface="黑体" panose="02010609060101010101" pitchFamily="49" charset="-122"/>
                </a:defRPr>
              </a:lvl9pPr>
            </a:lstStyle>
            <a:p>
              <a:pPr>
                <a:spcBef>
                  <a:spcPct val="50000"/>
                </a:spcBef>
              </a:pPr>
              <a:r>
                <a:rPr lang="en-US" altLang="zh-CN" sz="2400" b="1">
                  <a:solidFill>
                    <a:schemeClr val="accent2"/>
                  </a:solidFill>
                  <a:latin typeface="黑体" panose="02010609060101010101" pitchFamily="49" charset="-122"/>
                </a:rPr>
                <a:t>BC6</a:t>
              </a:r>
              <a:r>
                <a:rPr lang="zh-CN" altLang="en-US" sz="2400" b="1">
                  <a:solidFill>
                    <a:schemeClr val="accent2"/>
                  </a:solidFill>
                  <a:latin typeface="黑体" panose="02010609060101010101" pitchFamily="49" charset="-122"/>
                </a:rPr>
                <a:t>世纪末</a:t>
              </a:r>
              <a:endParaRPr lang="zh-CN" altLang="en-US" sz="2400" b="1">
                <a:solidFill>
                  <a:schemeClr val="accent2"/>
                </a:solidFill>
                <a:latin typeface="黑体" panose="02010609060101010101" pitchFamily="49" charset="-122"/>
              </a:endParaRPr>
            </a:p>
          </p:txBody>
        </p:sp>
        <p:sp>
          <p:nvSpPr>
            <p:cNvPr id="11" name="Text Box 14"/>
            <p:cNvSpPr txBox="1">
              <a:spLocks noChangeArrowheads="1"/>
            </p:cNvSpPr>
            <p:nvPr/>
          </p:nvSpPr>
          <p:spPr bwMode="auto">
            <a:xfrm>
              <a:off x="2925" y="1389"/>
              <a:ext cx="1588" cy="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anklin Gothic Book" pitchFamily="34" charset="0"/>
                  <a:ea typeface="黑体" panose="02010609060101010101" pitchFamily="49" charset="-122"/>
                </a:defRPr>
              </a:lvl1pPr>
              <a:lvl2pPr marL="742950" indent="-285750">
                <a:defRPr>
                  <a:solidFill>
                    <a:schemeClr val="tx1"/>
                  </a:solidFill>
                  <a:latin typeface="Franklin Gothic Book" pitchFamily="34" charset="0"/>
                  <a:ea typeface="黑体" panose="02010609060101010101" pitchFamily="49" charset="-122"/>
                </a:defRPr>
              </a:lvl2pPr>
              <a:lvl3pPr marL="1143000" indent="-228600">
                <a:defRPr>
                  <a:solidFill>
                    <a:schemeClr val="tx1"/>
                  </a:solidFill>
                  <a:latin typeface="Franklin Gothic Book" pitchFamily="34" charset="0"/>
                  <a:ea typeface="黑体" panose="02010609060101010101" pitchFamily="49" charset="-122"/>
                </a:defRPr>
              </a:lvl3pPr>
              <a:lvl4pPr marL="1600200" indent="-228600">
                <a:defRPr>
                  <a:solidFill>
                    <a:schemeClr val="tx1"/>
                  </a:solidFill>
                  <a:latin typeface="Franklin Gothic Book" pitchFamily="34" charset="0"/>
                  <a:ea typeface="黑体" panose="02010609060101010101" pitchFamily="49" charset="-122"/>
                </a:defRPr>
              </a:lvl4pPr>
              <a:lvl5pPr marL="2057400" indent="-228600">
                <a:defRPr>
                  <a:solidFill>
                    <a:schemeClr val="tx1"/>
                  </a:solidFill>
                  <a:latin typeface="Franklin Gothic Book" pitchFamily="34" charset="0"/>
                  <a:ea typeface="黑体" panose="02010609060101010101" pitchFamily="49" charset="-122"/>
                </a:defRPr>
              </a:lvl5pPr>
              <a:lvl6pPr marL="2514600" indent="-228600" fontAlgn="base">
                <a:spcBef>
                  <a:spcPct val="0"/>
                </a:spcBef>
                <a:spcAft>
                  <a:spcPct val="0"/>
                </a:spcAft>
                <a:defRPr>
                  <a:solidFill>
                    <a:schemeClr val="tx1"/>
                  </a:solidFill>
                  <a:latin typeface="Franklin Gothic Book" pitchFamily="34" charset="0"/>
                  <a:ea typeface="黑体" panose="02010609060101010101" pitchFamily="49" charset="-122"/>
                </a:defRPr>
              </a:lvl6pPr>
              <a:lvl7pPr marL="2971800" indent="-228600" fontAlgn="base">
                <a:spcBef>
                  <a:spcPct val="0"/>
                </a:spcBef>
                <a:spcAft>
                  <a:spcPct val="0"/>
                </a:spcAft>
                <a:defRPr>
                  <a:solidFill>
                    <a:schemeClr val="tx1"/>
                  </a:solidFill>
                  <a:latin typeface="Franklin Gothic Book" pitchFamily="34" charset="0"/>
                  <a:ea typeface="黑体" panose="02010609060101010101" pitchFamily="49" charset="-122"/>
                </a:defRPr>
              </a:lvl7pPr>
              <a:lvl8pPr marL="3429000" indent="-228600" fontAlgn="base">
                <a:spcBef>
                  <a:spcPct val="0"/>
                </a:spcBef>
                <a:spcAft>
                  <a:spcPct val="0"/>
                </a:spcAft>
                <a:defRPr>
                  <a:solidFill>
                    <a:schemeClr val="tx1"/>
                  </a:solidFill>
                  <a:latin typeface="Franklin Gothic Book" pitchFamily="34" charset="0"/>
                  <a:ea typeface="黑体" panose="02010609060101010101" pitchFamily="49" charset="-122"/>
                </a:defRPr>
              </a:lvl8pPr>
              <a:lvl9pPr marL="3886200" indent="-228600" fontAlgn="base">
                <a:spcBef>
                  <a:spcPct val="0"/>
                </a:spcBef>
                <a:spcAft>
                  <a:spcPct val="0"/>
                </a:spcAft>
                <a:defRPr>
                  <a:solidFill>
                    <a:schemeClr val="tx1"/>
                  </a:solidFill>
                  <a:latin typeface="Franklin Gothic Book" pitchFamily="34" charset="0"/>
                  <a:ea typeface="黑体" panose="02010609060101010101" pitchFamily="49" charset="-122"/>
                </a:defRPr>
              </a:lvl9pPr>
            </a:lstStyle>
            <a:p>
              <a:pPr>
                <a:spcBef>
                  <a:spcPct val="50000"/>
                </a:spcBef>
              </a:pPr>
              <a:r>
                <a:rPr lang="zh-CN" altLang="en-US" sz="2400" b="1">
                  <a:latin typeface="黑体" panose="02010609060101010101" pitchFamily="49" charset="-122"/>
                </a:rPr>
                <a:t>克利斯提尼改革，</a:t>
              </a:r>
              <a:r>
                <a:rPr lang="zh-CN" altLang="en-US" sz="2400" b="1">
                  <a:solidFill>
                    <a:srgbClr val="FF0000"/>
                  </a:solidFill>
                  <a:latin typeface="黑体" panose="02010609060101010101" pitchFamily="49" charset="-122"/>
                </a:rPr>
                <a:t>最终确立</a:t>
              </a:r>
              <a:endParaRPr lang="zh-CN" altLang="en-US" sz="2400" b="1">
                <a:solidFill>
                  <a:srgbClr val="FF0000"/>
                </a:solidFill>
                <a:latin typeface="黑体" panose="02010609060101010101" pitchFamily="49" charset="-122"/>
              </a:endParaRPr>
            </a:p>
          </p:txBody>
        </p:sp>
      </p:grpSp>
      <p:grpSp>
        <p:nvGrpSpPr>
          <p:cNvPr id="12" name="Group 14"/>
          <p:cNvGrpSpPr/>
          <p:nvPr/>
        </p:nvGrpSpPr>
        <p:grpSpPr>
          <a:xfrm>
            <a:off x="7920240" y="990581"/>
            <a:ext cx="2266950" cy="4578350"/>
            <a:chOff x="4332" y="908"/>
            <a:chExt cx="1428" cy="2884"/>
          </a:xfrm>
        </p:grpSpPr>
        <p:pic>
          <p:nvPicPr>
            <p:cNvPr id="13" name="Picture 16" descr="伯利克里"/>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4332" y="1797"/>
              <a:ext cx="1315" cy="1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 Box 17"/>
            <p:cNvSpPr txBox="1">
              <a:spLocks noChangeArrowheads="1"/>
            </p:cNvSpPr>
            <p:nvPr/>
          </p:nvSpPr>
          <p:spPr bwMode="auto">
            <a:xfrm>
              <a:off x="4581" y="908"/>
              <a:ext cx="1179" cy="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anklin Gothic Book" pitchFamily="34" charset="0"/>
                  <a:ea typeface="黑体" panose="02010609060101010101" pitchFamily="49" charset="-122"/>
                </a:defRPr>
              </a:lvl1pPr>
              <a:lvl2pPr marL="742950" indent="-285750">
                <a:defRPr>
                  <a:solidFill>
                    <a:schemeClr val="tx1"/>
                  </a:solidFill>
                  <a:latin typeface="Franklin Gothic Book" pitchFamily="34" charset="0"/>
                  <a:ea typeface="黑体" panose="02010609060101010101" pitchFamily="49" charset="-122"/>
                </a:defRPr>
              </a:lvl2pPr>
              <a:lvl3pPr marL="1143000" indent="-228600">
                <a:defRPr>
                  <a:solidFill>
                    <a:schemeClr val="tx1"/>
                  </a:solidFill>
                  <a:latin typeface="Franklin Gothic Book" pitchFamily="34" charset="0"/>
                  <a:ea typeface="黑体" panose="02010609060101010101" pitchFamily="49" charset="-122"/>
                </a:defRPr>
              </a:lvl3pPr>
              <a:lvl4pPr marL="1600200" indent="-228600">
                <a:defRPr>
                  <a:solidFill>
                    <a:schemeClr val="tx1"/>
                  </a:solidFill>
                  <a:latin typeface="Franklin Gothic Book" pitchFamily="34" charset="0"/>
                  <a:ea typeface="黑体" panose="02010609060101010101" pitchFamily="49" charset="-122"/>
                </a:defRPr>
              </a:lvl4pPr>
              <a:lvl5pPr marL="2057400" indent="-228600">
                <a:defRPr>
                  <a:solidFill>
                    <a:schemeClr val="tx1"/>
                  </a:solidFill>
                  <a:latin typeface="Franklin Gothic Book" pitchFamily="34" charset="0"/>
                  <a:ea typeface="黑体" panose="02010609060101010101" pitchFamily="49" charset="-122"/>
                </a:defRPr>
              </a:lvl5pPr>
              <a:lvl6pPr marL="2514600" indent="-228600" fontAlgn="base">
                <a:spcBef>
                  <a:spcPct val="0"/>
                </a:spcBef>
                <a:spcAft>
                  <a:spcPct val="0"/>
                </a:spcAft>
                <a:defRPr>
                  <a:solidFill>
                    <a:schemeClr val="tx1"/>
                  </a:solidFill>
                  <a:latin typeface="Franklin Gothic Book" pitchFamily="34" charset="0"/>
                  <a:ea typeface="黑体" panose="02010609060101010101" pitchFamily="49" charset="-122"/>
                </a:defRPr>
              </a:lvl6pPr>
              <a:lvl7pPr marL="2971800" indent="-228600" fontAlgn="base">
                <a:spcBef>
                  <a:spcPct val="0"/>
                </a:spcBef>
                <a:spcAft>
                  <a:spcPct val="0"/>
                </a:spcAft>
                <a:defRPr>
                  <a:solidFill>
                    <a:schemeClr val="tx1"/>
                  </a:solidFill>
                  <a:latin typeface="Franklin Gothic Book" pitchFamily="34" charset="0"/>
                  <a:ea typeface="黑体" panose="02010609060101010101" pitchFamily="49" charset="-122"/>
                </a:defRPr>
              </a:lvl7pPr>
              <a:lvl8pPr marL="3429000" indent="-228600" fontAlgn="base">
                <a:spcBef>
                  <a:spcPct val="0"/>
                </a:spcBef>
                <a:spcAft>
                  <a:spcPct val="0"/>
                </a:spcAft>
                <a:defRPr>
                  <a:solidFill>
                    <a:schemeClr val="tx1"/>
                  </a:solidFill>
                  <a:latin typeface="Franklin Gothic Book" pitchFamily="34" charset="0"/>
                  <a:ea typeface="黑体" panose="02010609060101010101" pitchFamily="49" charset="-122"/>
                </a:defRPr>
              </a:lvl8pPr>
              <a:lvl9pPr marL="3886200" indent="-228600" fontAlgn="base">
                <a:spcBef>
                  <a:spcPct val="0"/>
                </a:spcBef>
                <a:spcAft>
                  <a:spcPct val="0"/>
                </a:spcAft>
                <a:defRPr>
                  <a:solidFill>
                    <a:schemeClr val="tx1"/>
                  </a:solidFill>
                  <a:latin typeface="Franklin Gothic Book" pitchFamily="34" charset="0"/>
                  <a:ea typeface="黑体" panose="02010609060101010101" pitchFamily="49" charset="-122"/>
                </a:defRPr>
              </a:lvl9pPr>
            </a:lstStyle>
            <a:p>
              <a:pPr>
                <a:spcBef>
                  <a:spcPct val="50000"/>
                </a:spcBef>
              </a:pPr>
              <a:r>
                <a:rPr lang="en-US" altLang="zh-CN" sz="2400" b="1">
                  <a:solidFill>
                    <a:schemeClr val="accent2"/>
                  </a:solidFill>
                  <a:latin typeface="黑体" panose="02010609060101010101" pitchFamily="49" charset="-122"/>
                </a:rPr>
                <a:t>BC5</a:t>
              </a:r>
              <a:r>
                <a:rPr lang="zh-CN" altLang="en-US" sz="2400" b="1">
                  <a:solidFill>
                    <a:schemeClr val="accent2"/>
                  </a:solidFill>
                  <a:latin typeface="黑体" panose="02010609060101010101" pitchFamily="49" charset="-122"/>
                </a:rPr>
                <a:t>世纪</a:t>
              </a:r>
              <a:endParaRPr lang="zh-CN" altLang="en-US" sz="2400" b="1">
                <a:solidFill>
                  <a:schemeClr val="accent2"/>
                </a:solidFill>
                <a:latin typeface="黑体" panose="02010609060101010101" pitchFamily="49" charset="-122"/>
              </a:endParaRPr>
            </a:p>
          </p:txBody>
        </p:sp>
        <p:sp>
          <p:nvSpPr>
            <p:cNvPr id="15" name="Text Box 18"/>
            <p:cNvSpPr txBox="1">
              <a:spLocks noChangeArrowheads="1"/>
            </p:cNvSpPr>
            <p:nvPr/>
          </p:nvSpPr>
          <p:spPr bwMode="auto">
            <a:xfrm>
              <a:off x="4332" y="1162"/>
              <a:ext cx="1428" cy="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anklin Gothic Book" pitchFamily="34" charset="0"/>
                  <a:ea typeface="黑体" panose="02010609060101010101" pitchFamily="49" charset="-122"/>
                </a:defRPr>
              </a:lvl1pPr>
              <a:lvl2pPr marL="742950" indent="-285750">
                <a:defRPr>
                  <a:solidFill>
                    <a:schemeClr val="tx1"/>
                  </a:solidFill>
                  <a:latin typeface="Franklin Gothic Book" pitchFamily="34" charset="0"/>
                  <a:ea typeface="黑体" panose="02010609060101010101" pitchFamily="49" charset="-122"/>
                </a:defRPr>
              </a:lvl2pPr>
              <a:lvl3pPr marL="1143000" indent="-228600">
                <a:defRPr>
                  <a:solidFill>
                    <a:schemeClr val="tx1"/>
                  </a:solidFill>
                  <a:latin typeface="Franklin Gothic Book" pitchFamily="34" charset="0"/>
                  <a:ea typeface="黑体" panose="02010609060101010101" pitchFamily="49" charset="-122"/>
                </a:defRPr>
              </a:lvl3pPr>
              <a:lvl4pPr marL="1600200" indent="-228600">
                <a:defRPr>
                  <a:solidFill>
                    <a:schemeClr val="tx1"/>
                  </a:solidFill>
                  <a:latin typeface="Franklin Gothic Book" pitchFamily="34" charset="0"/>
                  <a:ea typeface="黑体" panose="02010609060101010101" pitchFamily="49" charset="-122"/>
                </a:defRPr>
              </a:lvl4pPr>
              <a:lvl5pPr marL="2057400" indent="-228600">
                <a:defRPr>
                  <a:solidFill>
                    <a:schemeClr val="tx1"/>
                  </a:solidFill>
                  <a:latin typeface="Franklin Gothic Book" pitchFamily="34" charset="0"/>
                  <a:ea typeface="黑体" panose="02010609060101010101" pitchFamily="49" charset="-122"/>
                </a:defRPr>
              </a:lvl5pPr>
              <a:lvl6pPr marL="2514600" indent="-228600" fontAlgn="base">
                <a:spcBef>
                  <a:spcPct val="0"/>
                </a:spcBef>
                <a:spcAft>
                  <a:spcPct val="0"/>
                </a:spcAft>
                <a:defRPr>
                  <a:solidFill>
                    <a:schemeClr val="tx1"/>
                  </a:solidFill>
                  <a:latin typeface="Franklin Gothic Book" pitchFamily="34" charset="0"/>
                  <a:ea typeface="黑体" panose="02010609060101010101" pitchFamily="49" charset="-122"/>
                </a:defRPr>
              </a:lvl6pPr>
              <a:lvl7pPr marL="2971800" indent="-228600" fontAlgn="base">
                <a:spcBef>
                  <a:spcPct val="0"/>
                </a:spcBef>
                <a:spcAft>
                  <a:spcPct val="0"/>
                </a:spcAft>
                <a:defRPr>
                  <a:solidFill>
                    <a:schemeClr val="tx1"/>
                  </a:solidFill>
                  <a:latin typeface="Franklin Gothic Book" pitchFamily="34" charset="0"/>
                  <a:ea typeface="黑体" panose="02010609060101010101" pitchFamily="49" charset="-122"/>
                </a:defRPr>
              </a:lvl7pPr>
              <a:lvl8pPr marL="3429000" indent="-228600" fontAlgn="base">
                <a:spcBef>
                  <a:spcPct val="0"/>
                </a:spcBef>
                <a:spcAft>
                  <a:spcPct val="0"/>
                </a:spcAft>
                <a:defRPr>
                  <a:solidFill>
                    <a:schemeClr val="tx1"/>
                  </a:solidFill>
                  <a:latin typeface="Franklin Gothic Book" pitchFamily="34" charset="0"/>
                  <a:ea typeface="黑体" panose="02010609060101010101" pitchFamily="49" charset="-122"/>
                </a:defRPr>
              </a:lvl8pPr>
              <a:lvl9pPr marL="3886200" indent="-228600" fontAlgn="base">
                <a:spcBef>
                  <a:spcPct val="0"/>
                </a:spcBef>
                <a:spcAft>
                  <a:spcPct val="0"/>
                </a:spcAft>
                <a:defRPr>
                  <a:solidFill>
                    <a:schemeClr val="tx1"/>
                  </a:solidFill>
                  <a:latin typeface="Franklin Gothic Book" pitchFamily="34" charset="0"/>
                  <a:ea typeface="黑体" panose="02010609060101010101" pitchFamily="49" charset="-122"/>
                </a:defRPr>
              </a:lvl9pPr>
            </a:lstStyle>
            <a:p>
              <a:pPr algn="ctr">
                <a:spcBef>
                  <a:spcPct val="50000"/>
                </a:spcBef>
              </a:pPr>
              <a:r>
                <a:rPr lang="zh-CN" altLang="en-US" sz="2400" b="1">
                  <a:latin typeface="黑体" panose="02010609060101010101" pitchFamily="49" charset="-122"/>
                </a:rPr>
                <a:t>伯里克利时期</a:t>
              </a:r>
              <a:endParaRPr lang="zh-CN" altLang="en-US" sz="2400" b="1">
                <a:latin typeface="黑体" panose="02010609060101010101" pitchFamily="49" charset="-122"/>
              </a:endParaRPr>
            </a:p>
            <a:p>
              <a:pPr algn="ctr">
                <a:spcBef>
                  <a:spcPct val="50000"/>
                </a:spcBef>
              </a:pPr>
              <a:r>
                <a:rPr lang="zh-CN" altLang="en-US" sz="2400" b="1">
                  <a:solidFill>
                    <a:srgbClr val="FF0000"/>
                  </a:solidFill>
                  <a:latin typeface="黑体" panose="02010609060101010101" pitchFamily="49" charset="-122"/>
                </a:rPr>
                <a:t>黄金时代</a:t>
              </a:r>
              <a:endParaRPr lang="zh-CN" altLang="en-US" sz="2400" b="1">
                <a:solidFill>
                  <a:srgbClr val="FF0000"/>
                </a:solidFill>
                <a:latin typeface="黑体" panose="02010609060101010101" pitchFamily="49" charset="-122"/>
              </a:endParaRPr>
            </a:p>
          </p:txBody>
        </p:sp>
      </p:grpSp>
      <p:grpSp>
        <p:nvGrpSpPr>
          <p:cNvPr id="16" name="Group 19"/>
          <p:cNvGrpSpPr/>
          <p:nvPr/>
        </p:nvGrpSpPr>
        <p:grpSpPr>
          <a:xfrm>
            <a:off x="1043190" y="2330430"/>
            <a:ext cx="2349500" cy="3200400"/>
            <a:chOff x="0" y="1706"/>
            <a:chExt cx="1480" cy="2016"/>
          </a:xfrm>
        </p:grpSpPr>
        <p:sp>
          <p:nvSpPr>
            <p:cNvPr id="17" name="Text Box 6"/>
            <p:cNvSpPr txBox="1">
              <a:spLocks noChangeArrowheads="1"/>
            </p:cNvSpPr>
            <p:nvPr/>
          </p:nvSpPr>
          <p:spPr bwMode="auto">
            <a:xfrm>
              <a:off x="0" y="1706"/>
              <a:ext cx="1480" cy="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anklin Gothic Book" pitchFamily="34" charset="0"/>
                  <a:ea typeface="黑体" panose="02010609060101010101" pitchFamily="49" charset="-122"/>
                </a:defRPr>
              </a:lvl1pPr>
              <a:lvl2pPr marL="742950" indent="-285750">
                <a:defRPr>
                  <a:solidFill>
                    <a:schemeClr val="tx1"/>
                  </a:solidFill>
                  <a:latin typeface="Franklin Gothic Book" pitchFamily="34" charset="0"/>
                  <a:ea typeface="黑体" panose="02010609060101010101" pitchFamily="49" charset="-122"/>
                </a:defRPr>
              </a:lvl2pPr>
              <a:lvl3pPr marL="1143000" indent="-228600">
                <a:defRPr>
                  <a:solidFill>
                    <a:schemeClr val="tx1"/>
                  </a:solidFill>
                  <a:latin typeface="Franklin Gothic Book" pitchFamily="34" charset="0"/>
                  <a:ea typeface="黑体" panose="02010609060101010101" pitchFamily="49" charset="-122"/>
                </a:defRPr>
              </a:lvl3pPr>
              <a:lvl4pPr marL="1600200" indent="-228600">
                <a:defRPr>
                  <a:solidFill>
                    <a:schemeClr val="tx1"/>
                  </a:solidFill>
                  <a:latin typeface="Franklin Gothic Book" pitchFamily="34" charset="0"/>
                  <a:ea typeface="黑体" panose="02010609060101010101" pitchFamily="49" charset="-122"/>
                </a:defRPr>
              </a:lvl4pPr>
              <a:lvl5pPr marL="2057400" indent="-228600">
                <a:defRPr>
                  <a:solidFill>
                    <a:schemeClr val="tx1"/>
                  </a:solidFill>
                  <a:latin typeface="Franklin Gothic Book" pitchFamily="34" charset="0"/>
                  <a:ea typeface="黑体" panose="02010609060101010101" pitchFamily="49" charset="-122"/>
                </a:defRPr>
              </a:lvl5pPr>
              <a:lvl6pPr marL="2514600" indent="-228600" fontAlgn="base">
                <a:spcBef>
                  <a:spcPct val="0"/>
                </a:spcBef>
                <a:spcAft>
                  <a:spcPct val="0"/>
                </a:spcAft>
                <a:defRPr>
                  <a:solidFill>
                    <a:schemeClr val="tx1"/>
                  </a:solidFill>
                  <a:latin typeface="Franklin Gothic Book" pitchFamily="34" charset="0"/>
                  <a:ea typeface="黑体" panose="02010609060101010101" pitchFamily="49" charset="-122"/>
                </a:defRPr>
              </a:lvl6pPr>
              <a:lvl7pPr marL="2971800" indent="-228600" fontAlgn="base">
                <a:spcBef>
                  <a:spcPct val="0"/>
                </a:spcBef>
                <a:spcAft>
                  <a:spcPct val="0"/>
                </a:spcAft>
                <a:defRPr>
                  <a:solidFill>
                    <a:schemeClr val="tx1"/>
                  </a:solidFill>
                  <a:latin typeface="Franklin Gothic Book" pitchFamily="34" charset="0"/>
                  <a:ea typeface="黑体" panose="02010609060101010101" pitchFamily="49" charset="-122"/>
                </a:defRPr>
              </a:lvl7pPr>
              <a:lvl8pPr marL="3429000" indent="-228600" fontAlgn="base">
                <a:spcBef>
                  <a:spcPct val="0"/>
                </a:spcBef>
                <a:spcAft>
                  <a:spcPct val="0"/>
                </a:spcAft>
                <a:defRPr>
                  <a:solidFill>
                    <a:schemeClr val="tx1"/>
                  </a:solidFill>
                  <a:latin typeface="Franklin Gothic Book" pitchFamily="34" charset="0"/>
                  <a:ea typeface="黑体" panose="02010609060101010101" pitchFamily="49" charset="-122"/>
                </a:defRPr>
              </a:lvl8pPr>
              <a:lvl9pPr marL="3886200" indent="-228600" fontAlgn="base">
                <a:spcBef>
                  <a:spcPct val="0"/>
                </a:spcBef>
                <a:spcAft>
                  <a:spcPct val="0"/>
                </a:spcAft>
                <a:defRPr>
                  <a:solidFill>
                    <a:schemeClr val="tx1"/>
                  </a:solidFill>
                  <a:latin typeface="Franklin Gothic Book" pitchFamily="34" charset="0"/>
                  <a:ea typeface="黑体" panose="02010609060101010101" pitchFamily="49" charset="-122"/>
                </a:defRPr>
              </a:lvl9pPr>
            </a:lstStyle>
            <a:p>
              <a:pPr algn="ctr">
                <a:spcBef>
                  <a:spcPct val="50000"/>
                </a:spcBef>
              </a:pPr>
              <a:r>
                <a:rPr lang="en-US" altLang="zh-CN" sz="2400" b="1">
                  <a:solidFill>
                    <a:schemeClr val="accent2"/>
                  </a:solidFill>
                  <a:latin typeface="黑体" panose="02010609060101010101" pitchFamily="49" charset="-122"/>
                </a:rPr>
                <a:t>BC8</a:t>
              </a:r>
              <a:r>
                <a:rPr lang="zh-CN" altLang="en-US" sz="2400" b="1">
                  <a:solidFill>
                    <a:schemeClr val="accent2"/>
                  </a:solidFill>
                  <a:latin typeface="黑体" panose="02010609060101010101" pitchFamily="49" charset="-122"/>
                </a:rPr>
                <a:t>世纪</a:t>
              </a:r>
              <a:endParaRPr lang="zh-CN" altLang="en-US" sz="2400" b="1">
                <a:solidFill>
                  <a:schemeClr val="accent2"/>
                </a:solidFill>
                <a:latin typeface="黑体" panose="02010609060101010101" pitchFamily="49" charset="-122"/>
              </a:endParaRPr>
            </a:p>
            <a:p>
              <a:pPr algn="ctr">
                <a:spcBef>
                  <a:spcPct val="50000"/>
                </a:spcBef>
              </a:pPr>
              <a:r>
                <a:rPr lang="zh-CN" altLang="en-US" sz="2400" b="1">
                  <a:latin typeface="黑体" panose="02010609060101010101" pitchFamily="49" charset="-122"/>
                </a:rPr>
                <a:t>贵族制取代君主制，</a:t>
              </a:r>
              <a:r>
                <a:rPr lang="zh-CN" altLang="en-US" sz="2400" b="1">
                  <a:solidFill>
                    <a:srgbClr val="FF0000"/>
                  </a:solidFill>
                  <a:latin typeface="黑体" panose="02010609060101010101" pitchFamily="49" charset="-122"/>
                </a:rPr>
                <a:t>准备条件</a:t>
              </a:r>
              <a:endParaRPr lang="zh-CN" altLang="en-US" sz="2400" b="1">
                <a:solidFill>
                  <a:srgbClr val="FF0000"/>
                </a:solidFill>
                <a:latin typeface="黑体" panose="02010609060101010101" pitchFamily="49" charset="-122"/>
              </a:endParaRPr>
            </a:p>
          </p:txBody>
        </p:sp>
        <p:pic>
          <p:nvPicPr>
            <p:cNvPr id="18" name="Picture 21" descr="getimage"/>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113" y="2704"/>
              <a:ext cx="1361" cy="1018"/>
            </a:xfrm>
            <a:prstGeom prst="rect">
              <a:avLst/>
            </a:prstGeom>
            <a:noFill/>
            <a:extLst>
              <a:ext uri="{909E8E84-426E-40DD-AFC4-6F175D3DCCD1}">
                <a14:hiddenFill xmlns:a14="http://schemas.microsoft.com/office/drawing/2010/main">
                  <a:solidFill>
                    <a:srgbClr val="FFFFFF"/>
                  </a:solidFill>
                </a14:hiddenFill>
              </a:ext>
            </a:extLst>
          </p:spPr>
        </p:pic>
      </p:grpSp>
      <p:sp>
        <p:nvSpPr>
          <p:cNvPr id="19" name="Text Box 22"/>
          <p:cNvSpPr txBox="1">
            <a:spLocks noChangeArrowheads="1"/>
          </p:cNvSpPr>
          <p:nvPr/>
        </p:nvSpPr>
        <p:spPr bwMode="auto">
          <a:xfrm>
            <a:off x="384968" y="613412"/>
            <a:ext cx="8137525"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
              </a:spcBef>
            </a:pPr>
            <a:r>
              <a:rPr kumimoji="1" lang="en-US" altLang="zh-CN" sz="2800" b="1" smtClean="0">
                <a:solidFill>
                  <a:srgbClr val="000066"/>
                </a:solidFill>
                <a:effectLst>
                  <a:outerShdw blurRad="38100" dist="38100" dir="2700000" algn="tl">
                    <a:srgbClr val="C0C0C0"/>
                  </a:outerShdw>
                </a:effectLst>
                <a:latin typeface="Times New Roman" panose="02020603050405020304" pitchFamily="18" charset="0"/>
                <a:ea typeface="黑体" panose="02010609060101010101" pitchFamily="49" charset="-122"/>
              </a:rPr>
              <a:t>2</a:t>
            </a:r>
            <a:r>
              <a:rPr kumimoji="1" lang="zh-CN" altLang="en-US" sz="2800" b="1" smtClean="0">
                <a:solidFill>
                  <a:srgbClr val="000066"/>
                </a:solidFill>
                <a:effectLst>
                  <a:outerShdw blurRad="38100" dist="38100" dir="2700000" algn="tl">
                    <a:srgbClr val="C0C0C0"/>
                  </a:outerShdw>
                </a:effectLst>
                <a:latin typeface="Times New Roman" panose="02020603050405020304" pitchFamily="18" charset="0"/>
                <a:ea typeface="黑体" panose="02010609060101010101" pitchFamily="49" charset="-122"/>
              </a:rPr>
              <a:t>、</a:t>
            </a:r>
            <a:r>
              <a:rPr kumimoji="1" lang="zh-CN" altLang="en-US" sz="2800" b="1">
                <a:solidFill>
                  <a:srgbClr val="000066"/>
                </a:solidFill>
                <a:effectLst>
                  <a:outerShdw blurRad="38100" dist="38100" dir="2700000" algn="tl">
                    <a:srgbClr val="C0C0C0"/>
                  </a:outerShdw>
                </a:effectLst>
                <a:latin typeface="Times New Roman" panose="02020603050405020304" pitchFamily="18" charset="0"/>
                <a:ea typeface="黑体" panose="02010609060101010101" pitchFamily="49" charset="-122"/>
              </a:rPr>
              <a:t>雅</a:t>
            </a:r>
            <a:r>
              <a:rPr kumimoji="1" lang="zh-CN" altLang="en-US" sz="2800" b="1" smtClean="0">
                <a:solidFill>
                  <a:srgbClr val="000066"/>
                </a:solidFill>
                <a:effectLst>
                  <a:outerShdw blurRad="38100" dist="38100" dir="2700000" algn="tl">
                    <a:srgbClr val="C0C0C0"/>
                  </a:outerShdw>
                </a:effectLst>
                <a:latin typeface="Times New Roman" panose="02020603050405020304" pitchFamily="18" charset="0"/>
                <a:ea typeface="黑体" panose="02010609060101010101" pitchFamily="49" charset="-122"/>
              </a:rPr>
              <a:t>典民主确</a:t>
            </a:r>
            <a:r>
              <a:rPr kumimoji="1" lang="zh-CN" altLang="en-US" sz="2800" b="1">
                <a:solidFill>
                  <a:srgbClr val="000066"/>
                </a:solidFill>
                <a:effectLst>
                  <a:outerShdw blurRad="38100" dist="38100" dir="2700000" algn="tl">
                    <a:srgbClr val="C0C0C0"/>
                  </a:outerShdw>
                </a:effectLst>
                <a:latin typeface="Times New Roman" panose="02020603050405020304" pitchFamily="18" charset="0"/>
                <a:ea typeface="黑体" panose="02010609060101010101" pitchFamily="49" charset="-122"/>
              </a:rPr>
              <a:t>立的过程：</a:t>
            </a:r>
            <a:endParaRPr kumimoji="1" lang="zh-CN" altLang="en-US" sz="2800" b="1">
              <a:solidFill>
                <a:srgbClr val="000066"/>
              </a:solidFill>
              <a:effectLst>
                <a:outerShdw blurRad="38100" dist="38100" dir="2700000" algn="tl">
                  <a:srgbClr val="C0C0C0"/>
                </a:outerShdw>
              </a:effectLst>
              <a:latin typeface="Times New Roman" panose="02020603050405020304" pitchFamily="18" charset="0"/>
              <a:ea typeface="黑体" pitchFamily="49" charset="-122"/>
            </a:endParaRPr>
          </a:p>
        </p:txBody>
      </p:sp>
      <p:sp>
        <p:nvSpPr>
          <p:cNvPr id="20" name="Rectangle 23"/>
          <p:cNvSpPr>
            <a:spLocks noChangeArrowheads="1"/>
          </p:cNvSpPr>
          <p:nvPr/>
        </p:nvSpPr>
        <p:spPr bwMode="auto">
          <a:xfrm>
            <a:off x="1043190" y="5370493"/>
            <a:ext cx="9144000" cy="103663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3200">
                <a:latin typeface="Tahoma" panose="020b0604030504040204" pitchFamily="34" charset="0"/>
              </a:rPr>
              <a:t>     </a:t>
            </a:r>
            <a:r>
              <a:rPr lang="zh-CN" altLang="en-US" sz="3000" b="1">
                <a:latin typeface="Tahoma" panose="020b0604030504040204" pitchFamily="34" charset="0"/>
                <a:ea typeface="华文行楷" pitchFamily="2" charset="-122"/>
              </a:rPr>
              <a:t>可见，雅典民主制是雅典的志士仁人在平民的支持下历经曲折、不断创新的产物。</a:t>
            </a:r>
            <a:endParaRPr lang="zh-CN" altLang="en-US" sz="3000" b="1">
              <a:latin typeface="Tahoma" pitchFamily="34" charset="0"/>
              <a:ea typeface="华文行楷" panose="02010800040101010101" pitchFamily="2" charset="-122"/>
            </a:endParaRPr>
          </a:p>
        </p:txBody>
      </p:sp>
      <p:sp>
        <p:nvSpPr>
          <p:cNvPr id="21" name="Oval 32">
            <a:hlinkClick r:id="rId8" action="ppaction://hlinksldjump"/>
          </p:cNvPr>
          <p:cNvSpPr>
            <a:spLocks noChangeArrowheads="1"/>
          </p:cNvSpPr>
          <p:nvPr/>
        </p:nvSpPr>
        <p:spPr bwMode="auto">
          <a:xfrm>
            <a:off x="2878340" y="2473305"/>
            <a:ext cx="360363" cy="215900"/>
          </a:xfrm>
          <a:prstGeom prst="ellipse">
            <a:avLst/>
          </a:prstGeom>
          <a:solidFill>
            <a:schemeClr val="accent1"/>
          </a:solidFill>
          <a:ln w="9525">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 name="Oval 33">
            <a:hlinkClick r:id="rId9" action="ppaction://hlinksldjump"/>
          </p:cNvPr>
          <p:cNvSpPr>
            <a:spLocks noChangeArrowheads="1"/>
          </p:cNvSpPr>
          <p:nvPr/>
        </p:nvSpPr>
        <p:spPr bwMode="auto">
          <a:xfrm>
            <a:off x="9647440" y="1106468"/>
            <a:ext cx="360363" cy="215900"/>
          </a:xfrm>
          <a:prstGeom prst="ellipse">
            <a:avLst/>
          </a:prstGeom>
          <a:solidFill>
            <a:schemeClr val="accent1"/>
          </a:solidFill>
          <a:ln w="9525">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 name="Oval 34">
            <a:hlinkClick r:id="rId10" action="ppaction://hlinksldjump"/>
          </p:cNvPr>
          <p:cNvSpPr>
            <a:spLocks noChangeArrowheads="1"/>
          </p:cNvSpPr>
          <p:nvPr/>
        </p:nvSpPr>
        <p:spPr bwMode="auto">
          <a:xfrm>
            <a:off x="7486853" y="1538268"/>
            <a:ext cx="360362" cy="215900"/>
          </a:xfrm>
          <a:prstGeom prst="ellipse">
            <a:avLst/>
          </a:prstGeom>
          <a:solidFill>
            <a:schemeClr val="accent1"/>
          </a:solidFill>
          <a:ln w="9525">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4" name="Oval 35">
            <a:hlinkClick r:id="rId11" action="ppaction://hlinksldjump"/>
          </p:cNvPr>
          <p:cNvSpPr>
            <a:spLocks noChangeArrowheads="1"/>
          </p:cNvSpPr>
          <p:nvPr/>
        </p:nvSpPr>
        <p:spPr bwMode="auto">
          <a:xfrm>
            <a:off x="5038928" y="1970068"/>
            <a:ext cx="360362" cy="215900"/>
          </a:xfrm>
          <a:prstGeom prst="ellipse">
            <a:avLst/>
          </a:prstGeom>
          <a:solidFill>
            <a:schemeClr val="accent1"/>
          </a:solidFill>
          <a:ln w="9525">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5" name="Rectangle 36"/>
          <p:cNvSpPr>
            <a:spLocks noChangeArrowheads="1"/>
          </p:cNvSpPr>
          <p:nvPr/>
        </p:nvSpPr>
        <p:spPr bwMode="auto">
          <a:xfrm>
            <a:off x="4605743" y="601642"/>
            <a:ext cx="48069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5000"/>
              </a:spcBef>
            </a:pPr>
            <a:r>
              <a:rPr kumimoji="1" lang="zh-CN" altLang="en-US" sz="2800" b="1">
                <a:solidFill>
                  <a:srgbClr val="4E20F8"/>
                </a:solidFill>
                <a:effectLst>
                  <a:outerShdw blurRad="38100" dist="38100" dir="2700000" algn="tl">
                    <a:srgbClr val="C0C0C0"/>
                  </a:outerShdw>
                </a:effectLst>
              </a:rPr>
              <a:t>君主制</a:t>
            </a:r>
            <a:r>
              <a:rPr kumimoji="1" lang="en-US" altLang="zh-CN" sz="2800" b="1">
                <a:solidFill>
                  <a:srgbClr val="4E20F8"/>
                </a:solidFill>
                <a:effectLst>
                  <a:outerShdw blurRad="38100" dist="38100" dir="2700000" algn="tl">
                    <a:srgbClr val="C0C0C0"/>
                  </a:outerShdw>
                </a:effectLst>
              </a:rPr>
              <a:t>——</a:t>
            </a:r>
            <a:r>
              <a:rPr kumimoji="1" lang="zh-CN" altLang="en-US" sz="2800" b="1">
                <a:solidFill>
                  <a:srgbClr val="4E20F8"/>
                </a:solidFill>
                <a:effectLst>
                  <a:outerShdw blurRad="38100" dist="38100" dir="2700000" algn="tl">
                    <a:srgbClr val="C0C0C0"/>
                  </a:outerShdw>
                </a:effectLst>
              </a:rPr>
              <a:t>贵族制</a:t>
            </a:r>
            <a:r>
              <a:rPr kumimoji="1" lang="en-US" altLang="zh-CN" sz="2800" b="1">
                <a:solidFill>
                  <a:srgbClr val="4E20F8"/>
                </a:solidFill>
                <a:effectLst>
                  <a:outerShdw blurRad="38100" dist="38100" dir="2700000" algn="tl">
                    <a:srgbClr val="C0C0C0"/>
                  </a:outerShdw>
                </a:effectLst>
              </a:rPr>
              <a:t>——</a:t>
            </a:r>
            <a:r>
              <a:rPr kumimoji="1" lang="zh-CN" altLang="en-US" sz="2800" b="1">
                <a:solidFill>
                  <a:srgbClr val="4E20F8"/>
                </a:solidFill>
                <a:effectLst>
                  <a:outerShdw blurRad="38100" dist="38100" dir="2700000" algn="tl">
                    <a:srgbClr val="C0C0C0"/>
                  </a:outerShdw>
                </a:effectLst>
              </a:rPr>
              <a:t>民主制</a:t>
            </a:r>
            <a:endParaRPr kumimoji="1" lang="zh-CN" altLang="en-US" sz="2800" b="1">
              <a:solidFill>
                <a:srgbClr val="4E20F8"/>
              </a:solidFill>
              <a:effectLst>
                <a:outerShdw blurRad="38100" dist="38100" dir="2700000" algn="tl">
                  <a:srgbClr val="C0C0C0"/>
                </a:out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3" presetClass="entr" presetSubtype="10" fill="hold" nodeType="click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blinds(horizontal)">
                                      <p:cBhvr>
                                        <p:cTn id="11" dur="500"/>
                                        <p:tgtEl>
                                          <p:spTgt spid="16"/>
                                        </p:tgtEl>
                                      </p:cBhvr>
                                    </p:animEffect>
                                  </p:childTnLst>
                                </p:cTn>
                              </p:par>
                            </p:childTnLst>
                          </p:cTn>
                        </p:par>
                      </p:childTnLst>
                    </p:cTn>
                  </p:par>
                  <p:par>
                    <p:cTn id="12" fill="hold" nodeType="clickPar">
                      <p:stCondLst>
                        <p:cond delay="indefinite"/>
                      </p:stCondLst>
                      <p:childTnLst>
                        <p:par>
                          <p:cTn id="13" fill="hold" nodeType="afterGroup">
                            <p:stCondLst>
                              <p:cond delay="0"/>
                            </p:stCondLst>
                            <p:childTnLst>
                              <p:par>
                                <p:cTn id="14" presetID="53" presetClass="entr" presetSubtype="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500" fill="hold"/>
                                        <p:tgtEl>
                                          <p:spTgt spid="3"/>
                                        </p:tgtEl>
                                        <p:attrNameLst>
                                          <p:attrName>ppt_w</p:attrName>
                                        </p:attrNameLst>
                                      </p:cBhvr>
                                      <p:tavLst>
                                        <p:tav tm="0">
                                          <p:val>
                                            <p:fltVal val="0"/>
                                          </p:val>
                                        </p:tav>
                                        <p:tav tm="100000">
                                          <p:val>
                                            <p:strVal val="#ppt_w"/>
                                          </p:val>
                                        </p:tav>
                                      </p:tavLst>
                                    </p:anim>
                                    <p:anim calcmode="lin" valueType="num">
                                      <p:cBhvr>
                                        <p:cTn id="17" dur="500" fill="hold"/>
                                        <p:tgtEl>
                                          <p:spTgt spid="3"/>
                                        </p:tgtEl>
                                        <p:attrNameLst>
                                          <p:attrName>ppt_h</p:attrName>
                                        </p:attrNameLst>
                                      </p:cBhvr>
                                      <p:tavLst>
                                        <p:tav tm="0">
                                          <p:val>
                                            <p:fltVal val="0"/>
                                          </p:val>
                                        </p:tav>
                                        <p:tav tm="100000">
                                          <p:val>
                                            <p:strVal val="#ppt_h"/>
                                          </p:val>
                                        </p:tav>
                                      </p:tavLst>
                                    </p:anim>
                                    <p:animEffect transition="in" filter="fade">
                                      <p:cBhvr>
                                        <p:cTn id="18" dur="500"/>
                                        <p:tgtEl>
                                          <p:spTgt spid="3"/>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53" presetClass="entr" presetSubtype="0"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500" fill="hold"/>
                                        <p:tgtEl>
                                          <p:spTgt spid="7"/>
                                        </p:tgtEl>
                                        <p:attrNameLst>
                                          <p:attrName>ppt_w</p:attrName>
                                        </p:attrNameLst>
                                      </p:cBhvr>
                                      <p:tavLst>
                                        <p:tav tm="0">
                                          <p:val>
                                            <p:fltVal val="0"/>
                                          </p:val>
                                        </p:tav>
                                        <p:tav tm="100000">
                                          <p:val>
                                            <p:strVal val="#ppt_w"/>
                                          </p:val>
                                        </p:tav>
                                      </p:tavLst>
                                    </p:anim>
                                    <p:anim calcmode="lin" valueType="num">
                                      <p:cBhvr>
                                        <p:cTn id="24" dur="500" fill="hold"/>
                                        <p:tgtEl>
                                          <p:spTgt spid="7"/>
                                        </p:tgtEl>
                                        <p:attrNameLst>
                                          <p:attrName>ppt_h</p:attrName>
                                        </p:attrNameLst>
                                      </p:cBhvr>
                                      <p:tavLst>
                                        <p:tav tm="0">
                                          <p:val>
                                            <p:fltVal val="0"/>
                                          </p:val>
                                        </p:tav>
                                        <p:tav tm="100000">
                                          <p:val>
                                            <p:strVal val="#ppt_h"/>
                                          </p:val>
                                        </p:tav>
                                      </p:tavLst>
                                    </p:anim>
                                    <p:animEffect transition="in" filter="fade">
                                      <p:cBhvr>
                                        <p:cTn id="25" dur="500"/>
                                        <p:tgtEl>
                                          <p:spTgt spid="7"/>
                                        </p:tgtEl>
                                      </p:cBhvr>
                                    </p:animEffect>
                                  </p:childTnLst>
                                </p:cTn>
                              </p:par>
                            </p:childTnLst>
                          </p:cTn>
                        </p:par>
                      </p:childTnLst>
                    </p:cTn>
                  </p:par>
                  <p:par>
                    <p:cTn id="26" fill="hold" nodeType="clickPar">
                      <p:stCondLst>
                        <p:cond delay="indefinite"/>
                      </p:stCondLst>
                      <p:childTnLst>
                        <p:par>
                          <p:cTn id="27" fill="hold" nodeType="afterGroup">
                            <p:stCondLst>
                              <p:cond delay="0"/>
                            </p:stCondLst>
                            <p:childTnLst>
                              <p:par>
                                <p:cTn id="28" presetID="53" presetClass="entr" presetSubtype="0" fill="hold" nodeType="click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p:cTn id="30" dur="500" fill="hold"/>
                                        <p:tgtEl>
                                          <p:spTgt spid="12"/>
                                        </p:tgtEl>
                                        <p:attrNameLst>
                                          <p:attrName>ppt_w</p:attrName>
                                        </p:attrNameLst>
                                      </p:cBhvr>
                                      <p:tavLst>
                                        <p:tav tm="0">
                                          <p:val>
                                            <p:fltVal val="0"/>
                                          </p:val>
                                        </p:tav>
                                        <p:tav tm="100000">
                                          <p:val>
                                            <p:strVal val="#ppt_w"/>
                                          </p:val>
                                        </p:tav>
                                      </p:tavLst>
                                    </p:anim>
                                    <p:anim calcmode="lin" valueType="num">
                                      <p:cBhvr>
                                        <p:cTn id="31" dur="500" fill="hold"/>
                                        <p:tgtEl>
                                          <p:spTgt spid="12"/>
                                        </p:tgtEl>
                                        <p:attrNameLst>
                                          <p:attrName>ppt_h</p:attrName>
                                        </p:attrNameLst>
                                      </p:cBhvr>
                                      <p:tavLst>
                                        <p:tav tm="0">
                                          <p:val>
                                            <p:fltVal val="0"/>
                                          </p:val>
                                        </p:tav>
                                        <p:tav tm="100000">
                                          <p:val>
                                            <p:strVal val="#ppt_h"/>
                                          </p:val>
                                        </p:tav>
                                      </p:tavLst>
                                    </p:anim>
                                    <p:animEffect transition="in" filter="fade">
                                      <p:cBhvr>
                                        <p:cTn id="32" dur="500"/>
                                        <p:tgtEl>
                                          <p:spTgt spid="12"/>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27" presetClass="entr" presetSubtype="0" fill="hold" grpId="0" nodeType="clickEffect">
                                  <p:stCondLst>
                                    <p:cond delay="0"/>
                                  </p:stCondLst>
                                  <p:iterate type="lt">
                                    <p:tmPct val="50000"/>
                                  </p:iterate>
                                  <p:childTnLst>
                                    <p:set>
                                      <p:cBhvr>
                                        <p:cTn id="36" dur="1" fill="hold">
                                          <p:stCondLst>
                                            <p:cond delay="0"/>
                                          </p:stCondLst>
                                        </p:cTn>
                                        <p:tgtEl>
                                          <p:spTgt spid="20"/>
                                        </p:tgtEl>
                                        <p:attrNameLst>
                                          <p:attrName>style.visibility</p:attrName>
                                        </p:attrNameLst>
                                      </p:cBhvr>
                                      <p:to>
                                        <p:strVal val="visible"/>
                                      </p:to>
                                    </p:set>
                                    <p:anim calcmode="discrete" valueType="clr">
                                      <p:cBhvr override="childStyle">
                                        <p:cTn id="37" dur="80"/>
                                        <p:tgtEl>
                                          <p:spTgt spid="20"/>
                                        </p:tgtEl>
                                        <p:attrNameLst>
                                          <p:attrName>style.color</p:attrName>
                                        </p:attrNameLst>
                                      </p:cBhvr>
                                      <p:tavLst>
                                        <p:tav tm="0">
                                          <p:val>
                                            <p:clrVal>
                                              <a:schemeClr val="accent2"/>
                                            </p:clrVal>
                                          </p:val>
                                        </p:tav>
                                        <p:tav tm="50000">
                                          <p:val>
                                            <p:clrVal>
                                              <a:schemeClr val="hlink"/>
                                            </p:clrVal>
                                          </p:val>
                                        </p:tav>
                                      </p:tavLst>
                                    </p:anim>
                                    <p:anim calcmode="discrete" valueType="clr">
                                      <p:cBhvr>
                                        <p:cTn id="38" dur="80"/>
                                        <p:tgtEl>
                                          <p:spTgt spid="20"/>
                                        </p:tgtEl>
                                        <p:attrNameLst>
                                          <p:attrName>fillcolor</p:attrName>
                                        </p:attrNameLst>
                                      </p:cBhvr>
                                      <p:tavLst>
                                        <p:tav tm="0">
                                          <p:val>
                                            <p:clrVal>
                                              <a:schemeClr val="accent2"/>
                                            </p:clrVal>
                                          </p:val>
                                        </p:tav>
                                        <p:tav tm="50000">
                                          <p:val>
                                            <p:clrVal>
                                              <a:schemeClr val="hlink"/>
                                            </p:clrVal>
                                          </p:val>
                                        </p:tav>
                                      </p:tavLst>
                                    </p:anim>
                                    <p:set>
                                      <p:cBhvr>
                                        <p:cTn id="39" dur="80"/>
                                        <p:tgtEl>
                                          <p:spTgt spid="20"/>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5"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 name="文本框 8"/>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2</a:t>
            </a:r>
            <a:r>
              <a:rPr lang="zh-CN" altLang="en-US"/>
              <a:t>课 西方政治体制的产生和演变</a:t>
            </a:r>
            <a:endParaRPr lang="zh-CN" altLang="en-US"/>
          </a:p>
        </p:txBody>
      </p:sp>
      <p:sp>
        <p:nvSpPr>
          <p:cNvPr id="3" name="Text Box 3"/>
          <p:cNvSpPr txBox="1">
            <a:spLocks noChangeArrowheads="1"/>
          </p:cNvSpPr>
          <p:nvPr/>
        </p:nvSpPr>
        <p:spPr bwMode="auto">
          <a:xfrm>
            <a:off x="1368581" y="1868851"/>
            <a:ext cx="8891587" cy="3206750"/>
          </a:xfrm>
          <a:prstGeom prst="rect">
            <a:avLst/>
          </a:prstGeom>
          <a:solidFill>
            <a:sysClr val="window" lastClr="FFFFFF"/>
          </a:solidFill>
          <a:ln w="38100">
            <a:solidFill>
              <a:srgbClr val="DD00DD"/>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defTabSz="914400" eaLnBrk="1" fontAlgn="base" latinLnBrk="0" hangingPunct="1">
              <a:lnSpc>
                <a:spcPct val="120000"/>
              </a:lnSpc>
              <a:spcBef>
                <a:spcPct val="0"/>
              </a:spcBef>
              <a:spcAft>
                <a:spcPct val="0"/>
              </a:spcAft>
              <a:buClrTx/>
              <a:buSzTx/>
              <a:buFontTx/>
              <a:buNone/>
              <a:defRPr/>
            </a:pPr>
            <a:r>
              <a:rPr kumimoji="0" lang="zh-CN" altLang="en-US" sz="1800" b="0" i="0" u="none" strike="noStrike" kern="0" cap="none" spc="0" normalizeH="0" baseline="0" noProof="0" smtClean="0">
                <a:ln>
                  <a:noFill/>
                </a:ln>
                <a:solidFill>
                  <a:prstClr val="black"/>
                </a:solidFill>
                <a:effectLst/>
                <a:uLnTx/>
                <a:uFillTx/>
                <a:ea typeface="宋体" panose="02010600030101010101" pitchFamily="2" charset="-122"/>
              </a:rPr>
              <a:t>        </a:t>
            </a:r>
            <a:r>
              <a:rPr kumimoji="0" lang="zh-CN" altLang="en-US" sz="2800" b="1" i="0" u="none" strike="noStrike" kern="0" cap="none" spc="0" normalizeH="0" baseline="0" noProof="0" smtClean="0">
                <a:ln>
                  <a:noFill/>
                </a:ln>
                <a:solidFill>
                  <a:prstClr val="black"/>
                </a:solidFill>
                <a:effectLst/>
                <a:uLnTx/>
                <a:uFillTx/>
                <a:ea typeface="宋体" panose="02010600030101010101" pitchFamily="2" charset="-122"/>
              </a:rPr>
              <a:t>自由的要领是人人轮番当统治者和被统治者</a:t>
            </a:r>
            <a:r>
              <a:rPr kumimoji="0" lang="en-US" altLang="zh-CN" sz="1800" b="1" i="0" u="none" strike="noStrike" kern="0" cap="none" spc="0" normalizeH="0" baseline="0" noProof="0" smtClean="0">
                <a:ln>
                  <a:noFill/>
                </a:ln>
                <a:solidFill>
                  <a:prstClr val="black"/>
                </a:solidFill>
                <a:effectLst/>
                <a:uLnTx/>
                <a:uFillTx/>
                <a:ea typeface="宋体" panose="02010600030101010101" pitchFamily="2" charset="-122"/>
              </a:rPr>
              <a:t>……</a:t>
            </a:r>
            <a:r>
              <a:rPr kumimoji="0" lang="zh-CN" altLang="zh-CN" sz="2800" b="1" i="0" u="none" strike="noStrike" kern="0" cap="none" spc="0" normalizeH="0" baseline="0" noProof="0" smtClean="0">
                <a:ln>
                  <a:noFill/>
                </a:ln>
                <a:solidFill>
                  <a:prstClr val="black"/>
                </a:solidFill>
                <a:effectLst/>
                <a:uLnTx/>
                <a:uFillTx/>
                <a:ea typeface="宋体" panose="02010600030101010101" pitchFamily="2" charset="-122"/>
              </a:rPr>
              <a:t>我们的确</a:t>
            </a:r>
            <a:r>
              <a:rPr kumimoji="0" lang="zh-CN" altLang="en-US" sz="2800" b="1" i="0" u="none" strike="noStrike" kern="0" cap="none" spc="0" normalizeH="0" baseline="0" noProof="0" smtClean="0">
                <a:ln>
                  <a:noFill/>
                </a:ln>
                <a:solidFill>
                  <a:prstClr val="black"/>
                </a:solidFill>
                <a:effectLst/>
                <a:uLnTx/>
                <a:uFillTx/>
                <a:ea typeface="宋体" panose="02010600030101010101" pitchFamily="2" charset="-122"/>
              </a:rPr>
              <a:t>、</a:t>
            </a:r>
            <a:r>
              <a:rPr kumimoji="0" lang="zh-CN" altLang="zh-CN" sz="2800" b="1" i="0" u="none" strike="noStrike" kern="0" cap="none" spc="0" normalizeH="0" baseline="0" noProof="0" smtClean="0">
                <a:ln>
                  <a:noFill/>
                </a:ln>
                <a:solidFill>
                  <a:prstClr val="black"/>
                </a:solidFill>
                <a:effectLst/>
                <a:uLnTx/>
                <a:uFillTx/>
                <a:ea typeface="宋体" panose="02010600030101010101" pitchFamily="2" charset="-122"/>
              </a:rPr>
              <a:t>实可以被称为民主政体</a:t>
            </a:r>
            <a:r>
              <a:rPr kumimoji="0" lang="en-US" altLang="zh-CN" sz="2800" b="1" i="0" u="none" strike="noStrike" kern="0" cap="none" spc="0" normalizeH="0" baseline="0" noProof="0" smtClean="0">
                <a:ln>
                  <a:noFill/>
                </a:ln>
                <a:solidFill>
                  <a:prstClr val="black"/>
                </a:solidFill>
                <a:effectLst/>
                <a:uLnTx/>
                <a:uFillTx/>
                <a:ea typeface="宋体" panose="02010600030101010101" pitchFamily="2" charset="-122"/>
              </a:rPr>
              <a:t>，因为政权不是在少数人手里，而是掌握在多数人手中。解决私人争执的时候，每个人在法律上是平等的</a:t>
            </a:r>
            <a:r>
              <a:rPr kumimoji="0" lang="en-US" altLang="zh-CN" sz="1800" b="1" i="0" u="none" strike="noStrike" kern="0" cap="none" spc="0" normalizeH="0" baseline="0" noProof="0" smtClean="0">
                <a:ln>
                  <a:noFill/>
                </a:ln>
                <a:solidFill>
                  <a:prstClr val="black"/>
                </a:solidFill>
                <a:effectLst/>
                <a:uLnTx/>
                <a:uFillTx/>
                <a:ea typeface="宋体" panose="02010600030101010101" pitchFamily="2" charset="-122"/>
              </a:rPr>
              <a:t>……</a:t>
            </a:r>
            <a:r>
              <a:rPr kumimoji="0" lang="zh-CN" altLang="en-US" sz="2800" b="1" i="0" u="none" strike="noStrike" kern="0" cap="none" spc="0" normalizeH="0" baseline="0" noProof="0" smtClean="0">
                <a:ln>
                  <a:noFill/>
                </a:ln>
                <a:solidFill>
                  <a:prstClr val="black"/>
                </a:solidFill>
                <a:effectLst/>
                <a:uLnTx/>
                <a:uFillTx/>
                <a:ea typeface="宋体" panose="02010600030101010101" pitchFamily="2" charset="-122"/>
              </a:rPr>
              <a:t>一个人负担公职优先于他人的时候，所考虑的不是某一个特殊阶级的成员，而是他们所具有的真正才能。</a:t>
            </a:r>
            <a:endParaRPr kumimoji="0" lang="en-US" altLang="zh-CN" sz="2800" b="1" i="0" u="none" strike="noStrike" kern="0" cap="none" spc="0" normalizeH="0" baseline="0" noProof="0" smtClean="0">
              <a:ln>
                <a:noFill/>
              </a:ln>
              <a:solidFill>
                <a:prstClr val="black"/>
              </a:solidFill>
              <a:effectLst/>
              <a:uLnTx/>
              <a:uFillTx/>
              <a:ea typeface="宋体" panose="02010600030101010101" pitchFamily="2" charset="-122"/>
            </a:endParaRPr>
          </a:p>
        </p:txBody>
      </p:sp>
      <p:sp>
        <p:nvSpPr>
          <p:cNvPr id="4" name="Line 5"/>
          <p:cNvSpPr>
            <a:spLocks noChangeShapeType="1"/>
          </p:cNvSpPr>
          <p:nvPr/>
        </p:nvSpPr>
        <p:spPr bwMode="auto">
          <a:xfrm>
            <a:off x="4140356" y="2445114"/>
            <a:ext cx="4535487" cy="0"/>
          </a:xfrm>
          <a:prstGeom prst="line">
            <a:avLst/>
          </a:prstGeom>
          <a:noFill/>
          <a:ln w="38100">
            <a:solidFill>
              <a:srgbClr val="FF000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smtClean="0">
              <a:solidFill>
                <a:prstClr val="black"/>
              </a:solidFill>
              <a:ea typeface="宋体" panose="02010600030101010101" pitchFamily="2" charset="-122"/>
            </a:endParaRPr>
          </a:p>
        </p:txBody>
      </p:sp>
      <p:sp>
        <p:nvSpPr>
          <p:cNvPr id="5" name="Line 6"/>
          <p:cNvSpPr>
            <a:spLocks noChangeShapeType="1"/>
          </p:cNvSpPr>
          <p:nvPr/>
        </p:nvSpPr>
        <p:spPr bwMode="auto">
          <a:xfrm>
            <a:off x="1547968" y="3526201"/>
            <a:ext cx="4464050" cy="1588"/>
          </a:xfrm>
          <a:prstGeom prst="line">
            <a:avLst/>
          </a:prstGeom>
          <a:noFill/>
          <a:ln w="38100">
            <a:solidFill>
              <a:srgbClr val="FF000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smtClean="0">
              <a:solidFill>
                <a:prstClr val="black"/>
              </a:solidFill>
              <a:ea typeface="宋体" panose="02010600030101010101" pitchFamily="2" charset="-122"/>
            </a:endParaRPr>
          </a:p>
        </p:txBody>
      </p:sp>
      <p:sp>
        <p:nvSpPr>
          <p:cNvPr id="6" name="Line 7"/>
          <p:cNvSpPr>
            <a:spLocks noChangeShapeType="1"/>
          </p:cNvSpPr>
          <p:nvPr/>
        </p:nvSpPr>
        <p:spPr bwMode="auto">
          <a:xfrm>
            <a:off x="7164543" y="2948351"/>
            <a:ext cx="2663825" cy="3175"/>
          </a:xfrm>
          <a:prstGeom prst="line">
            <a:avLst/>
          </a:prstGeom>
          <a:noFill/>
          <a:ln w="38100">
            <a:solidFill>
              <a:srgbClr val="FF000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smtClean="0">
              <a:solidFill>
                <a:prstClr val="black"/>
              </a:solidFill>
              <a:ea typeface="宋体" panose="02010600030101010101" pitchFamily="2" charset="-122"/>
            </a:endParaRPr>
          </a:p>
        </p:txBody>
      </p:sp>
      <p:sp>
        <p:nvSpPr>
          <p:cNvPr id="7" name="箭头 305"/>
          <p:cNvSpPr>
            <a:spLocks noChangeShapeType="1"/>
          </p:cNvSpPr>
          <p:nvPr/>
        </p:nvSpPr>
        <p:spPr bwMode="auto">
          <a:xfrm flipH="1">
            <a:off x="6804181" y="2445114"/>
            <a:ext cx="0" cy="2447925"/>
          </a:xfrm>
          <a:prstGeom prst="line">
            <a:avLst/>
          </a:prstGeom>
          <a:noFill/>
          <a:ln w="38100">
            <a:solidFill>
              <a:srgbClr val="FF0000"/>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smtClean="0">
              <a:solidFill>
                <a:prstClr val="black"/>
              </a:solidFill>
              <a:ea typeface="宋体" panose="02010600030101010101" pitchFamily="2" charset="-122"/>
            </a:endParaRPr>
          </a:p>
        </p:txBody>
      </p:sp>
      <p:sp>
        <p:nvSpPr>
          <p:cNvPr id="8" name="Rectangle 9"/>
          <p:cNvSpPr>
            <a:spLocks noChangeArrowheads="1"/>
          </p:cNvSpPr>
          <p:nvPr/>
        </p:nvSpPr>
        <p:spPr bwMode="auto">
          <a:xfrm>
            <a:off x="5796118" y="4893039"/>
            <a:ext cx="2378075" cy="720725"/>
          </a:xfrm>
          <a:prstGeom prst="rect">
            <a:avLst/>
          </a:prstGeom>
          <a:solidFill>
            <a:srgbClr val="0000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base" latinLnBrk="0" hangingPunct="1">
              <a:lnSpc>
                <a:spcPct val="100000"/>
              </a:lnSpc>
              <a:spcBef>
                <a:spcPct val="0"/>
              </a:spcBef>
              <a:spcAft>
                <a:spcPct val="0"/>
              </a:spcAft>
              <a:buClrTx/>
              <a:buSzTx/>
              <a:buFontTx/>
              <a:buNone/>
              <a:defRPr/>
            </a:pPr>
            <a:r>
              <a:rPr kumimoji="0" lang="zh-CN" altLang="en-US" sz="3600" b="1" i="0" u="none" strike="noStrike" kern="0" cap="none" spc="0" normalizeH="0" baseline="0" noProof="0" smtClean="0">
                <a:ln>
                  <a:noFill/>
                </a:ln>
                <a:solidFill>
                  <a:prstClr val="white"/>
                </a:solidFill>
                <a:effectLst/>
                <a:uLnTx/>
                <a:uFillTx/>
              </a:rPr>
              <a:t>轮番而治</a:t>
            </a:r>
            <a:endParaRPr kumimoji="0" lang="zh-CN" altLang="en-US" sz="3600" b="1" i="0" u="none" strike="noStrike" kern="0" cap="none" spc="0" normalizeH="0" baseline="0" noProof="0" smtClean="0">
              <a:ln>
                <a:noFill/>
              </a:ln>
              <a:solidFill>
                <a:prstClr val="white"/>
              </a:solidFill>
              <a:effectLst/>
              <a:uLnTx/>
              <a:uFillTx/>
            </a:endParaRPr>
          </a:p>
        </p:txBody>
      </p:sp>
      <p:sp>
        <p:nvSpPr>
          <p:cNvPr id="10" name="箭头 309"/>
          <p:cNvSpPr>
            <a:spLocks noChangeShapeType="1"/>
          </p:cNvSpPr>
          <p:nvPr/>
        </p:nvSpPr>
        <p:spPr bwMode="auto">
          <a:xfrm flipH="1">
            <a:off x="2700493" y="3524614"/>
            <a:ext cx="1588" cy="1657350"/>
          </a:xfrm>
          <a:prstGeom prst="line">
            <a:avLst/>
          </a:prstGeom>
          <a:noFill/>
          <a:ln w="38100">
            <a:solidFill>
              <a:srgbClr val="FF0000"/>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smtClean="0">
              <a:solidFill>
                <a:prstClr val="black"/>
              </a:solidFill>
              <a:ea typeface="宋体" panose="02010600030101010101" pitchFamily="2" charset="-122"/>
            </a:endParaRPr>
          </a:p>
        </p:txBody>
      </p:sp>
      <p:sp>
        <p:nvSpPr>
          <p:cNvPr id="11" name="Rectangle 11"/>
          <p:cNvSpPr>
            <a:spLocks noChangeArrowheads="1"/>
          </p:cNvSpPr>
          <p:nvPr/>
        </p:nvSpPr>
        <p:spPr bwMode="auto">
          <a:xfrm>
            <a:off x="1619406" y="5181964"/>
            <a:ext cx="2447925" cy="720725"/>
          </a:xfrm>
          <a:prstGeom prst="rect">
            <a:avLst/>
          </a:prstGeom>
          <a:solidFill>
            <a:srgbClr val="0000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base" latinLnBrk="0" hangingPunct="1">
              <a:lnSpc>
                <a:spcPct val="100000"/>
              </a:lnSpc>
              <a:spcBef>
                <a:spcPct val="0"/>
              </a:spcBef>
              <a:spcAft>
                <a:spcPct val="0"/>
              </a:spcAft>
              <a:buClrTx/>
              <a:buSzTx/>
              <a:buFontTx/>
              <a:buNone/>
              <a:defRPr/>
            </a:pPr>
            <a:r>
              <a:rPr kumimoji="0" lang="zh-CN" altLang="en-US" sz="3600" b="1" i="0" u="none" strike="noStrike" kern="0" cap="none" spc="0" normalizeH="0" baseline="0" noProof="0" smtClean="0">
                <a:ln>
                  <a:noFill/>
                </a:ln>
                <a:solidFill>
                  <a:prstClr val="white"/>
                </a:solidFill>
                <a:effectLst/>
                <a:uLnTx/>
                <a:uFillTx/>
              </a:rPr>
              <a:t>人民主权</a:t>
            </a:r>
            <a:endParaRPr kumimoji="0" lang="zh-CN" altLang="en-US" sz="3600" b="1" i="0" u="none" strike="noStrike" kern="0" cap="none" spc="0" normalizeH="0" baseline="0" noProof="0" smtClean="0">
              <a:ln>
                <a:noFill/>
              </a:ln>
              <a:solidFill>
                <a:prstClr val="white"/>
              </a:solidFill>
              <a:effectLst/>
              <a:uLnTx/>
              <a:uFillTx/>
            </a:endParaRPr>
          </a:p>
        </p:txBody>
      </p:sp>
      <p:sp>
        <p:nvSpPr>
          <p:cNvPr id="12" name="Line 12"/>
          <p:cNvSpPr>
            <a:spLocks noChangeShapeType="1"/>
          </p:cNvSpPr>
          <p:nvPr/>
        </p:nvSpPr>
        <p:spPr bwMode="auto">
          <a:xfrm>
            <a:off x="1474943" y="3958001"/>
            <a:ext cx="4321175" cy="0"/>
          </a:xfrm>
          <a:prstGeom prst="line">
            <a:avLst/>
          </a:prstGeom>
          <a:noFill/>
          <a:ln w="38100">
            <a:solidFill>
              <a:srgbClr val="FF000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smtClean="0">
              <a:solidFill>
                <a:prstClr val="black"/>
              </a:solidFill>
              <a:ea typeface="宋体" panose="02010600030101010101" pitchFamily="2" charset="-122"/>
            </a:endParaRPr>
          </a:p>
        </p:txBody>
      </p:sp>
      <p:sp>
        <p:nvSpPr>
          <p:cNvPr id="13" name="AutoShape 16"/>
          <p:cNvSpPr>
            <a:spLocks noChangeArrowheads="1"/>
          </p:cNvSpPr>
          <p:nvPr/>
        </p:nvSpPr>
        <p:spPr bwMode="auto">
          <a:xfrm>
            <a:off x="3384706" y="52752"/>
            <a:ext cx="6875462" cy="1655763"/>
          </a:xfrm>
          <a:prstGeom prst="cloudCallout">
            <a:avLst>
              <a:gd name="adj1" fmla="val -38639"/>
              <a:gd name="adj2" fmla="val 77995"/>
            </a:avLst>
          </a:prstGeom>
          <a:solidFill>
            <a:srgbClr val="FFFF99"/>
          </a:solidFill>
          <a:ln w="9525">
            <a:solidFill>
              <a:sysClr val="windowText" lastClr="000000"/>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base" latinLnBrk="0" hangingPunct="1">
              <a:lnSpc>
                <a:spcPct val="100000"/>
              </a:lnSpc>
              <a:spcBef>
                <a:spcPct val="0"/>
              </a:spcBef>
              <a:spcAft>
                <a:spcPct val="0"/>
              </a:spcAft>
              <a:buClrTx/>
              <a:buSzTx/>
              <a:buFontTx/>
              <a:buNone/>
              <a:defRPr/>
            </a:pPr>
            <a:r>
              <a:rPr kumimoji="0" lang="zh-CN" altLang="en-US" sz="2800" b="0" i="0" u="none" strike="noStrike" kern="0" cap="none" spc="0" normalizeH="0" baseline="0" noProof="0" smtClean="0">
                <a:ln>
                  <a:noFill/>
                </a:ln>
                <a:solidFill>
                  <a:prstClr val="black"/>
                </a:solidFill>
                <a:effectLst/>
                <a:uLnTx/>
                <a:uFillTx/>
              </a:rPr>
              <a:t>         </a:t>
            </a:r>
            <a:r>
              <a:rPr kumimoji="0" lang="zh-CN" altLang="en-US" sz="2800" b="1" i="0" u="none" strike="noStrike" kern="0" cap="none" spc="0" normalizeH="0" baseline="0" noProof="0" smtClean="0">
                <a:ln>
                  <a:noFill/>
                </a:ln>
                <a:solidFill>
                  <a:prstClr val="black"/>
                </a:solidFill>
                <a:effectLst/>
                <a:uLnTx/>
                <a:uFillTx/>
                <a:latin typeface="楷体_GB2312" pitchFamily="49" charset="-122"/>
                <a:ea typeface="楷体_GB2312" pitchFamily="49" charset="-122"/>
              </a:rPr>
              <a:t>伯利克里的这段话，</a:t>
            </a:r>
            <a:endParaRPr kumimoji="0" lang="zh-CN" altLang="en-US" sz="2800" b="1" i="0" u="none" strike="noStrike" kern="0" cap="none" spc="0" normalizeH="0" baseline="0" noProof="0" smtClean="0">
              <a:ln>
                <a:noFill/>
              </a:ln>
              <a:solidFill>
                <a:prstClr val="black"/>
              </a:solidFill>
              <a:effectLst/>
              <a:uLnTx/>
              <a:uFillTx/>
              <a:latin typeface="楷体_GB2312" pitchFamily="49" charset="-122"/>
              <a:ea typeface="楷体_GB2312" pitchFamily="49" charset="-122"/>
            </a:endParaRPr>
          </a:p>
          <a:p>
            <a:pPr marL="0" marR="0" lvl="0" indent="0" algn="ctr" defTabSz="914400" eaLnBrk="1" fontAlgn="base" latinLnBrk="0" hangingPunct="1">
              <a:lnSpc>
                <a:spcPct val="100000"/>
              </a:lnSpc>
              <a:spcBef>
                <a:spcPct val="0"/>
              </a:spcBef>
              <a:spcAft>
                <a:spcPct val="0"/>
              </a:spcAft>
              <a:buClrTx/>
              <a:buSzTx/>
              <a:buFontTx/>
              <a:buNone/>
              <a:defRPr/>
            </a:pPr>
            <a:r>
              <a:rPr kumimoji="0" lang="zh-CN" altLang="en-US" sz="2800" b="1" i="0" u="none" strike="noStrike" kern="0" cap="none" spc="0" normalizeH="0" baseline="0" noProof="0" smtClean="0">
                <a:ln>
                  <a:noFill/>
                </a:ln>
                <a:solidFill>
                  <a:prstClr val="black"/>
                </a:solidFill>
                <a:effectLst/>
                <a:uLnTx/>
                <a:uFillTx/>
                <a:latin typeface="楷体_GB2312" pitchFamily="49" charset="-122"/>
                <a:ea typeface="楷体_GB2312" pitchFamily="49" charset="-122"/>
              </a:rPr>
              <a:t>   反映了雅典民主制具有怎样的</a:t>
            </a:r>
            <a:r>
              <a:rPr kumimoji="0" lang="zh-CN" altLang="en-US" sz="3200" b="1" i="0" u="none" strike="noStrike" kern="0" cap="none" spc="0" normalizeH="0" baseline="0" noProof="0" smtClean="0">
                <a:ln>
                  <a:noFill/>
                </a:ln>
                <a:solidFill>
                  <a:srgbClr val="FF0000"/>
                </a:solidFill>
                <a:effectLst/>
                <a:uLnTx/>
                <a:uFillTx/>
                <a:latin typeface="楷体_GB2312" pitchFamily="49" charset="-122"/>
                <a:ea typeface="楷体_GB2312" pitchFamily="49" charset="-122"/>
              </a:rPr>
              <a:t>特点</a:t>
            </a:r>
            <a:r>
              <a:rPr kumimoji="0" lang="zh-CN" altLang="en-US" sz="2800" b="1" i="0" u="none" strike="noStrike" kern="0" cap="none" spc="0" normalizeH="0" baseline="0" noProof="0" smtClean="0">
                <a:ln>
                  <a:noFill/>
                </a:ln>
                <a:solidFill>
                  <a:prstClr val="black"/>
                </a:solidFill>
                <a:effectLst/>
                <a:uLnTx/>
                <a:uFillTx/>
                <a:latin typeface="楷体_GB2312" pitchFamily="49" charset="-122"/>
                <a:ea typeface="楷体_GB2312" pitchFamily="49" charset="-122"/>
              </a:rPr>
              <a:t>？</a:t>
            </a:r>
            <a:endParaRPr kumimoji="0" lang="zh-CN" altLang="en-US" sz="2800" b="1" i="0" u="none" strike="noStrike" kern="0" cap="none" spc="0" normalizeH="0" baseline="0" noProof="0" smtClean="0">
              <a:ln>
                <a:noFill/>
              </a:ln>
              <a:solidFill>
                <a:prstClr val="black"/>
              </a:solidFill>
              <a:effectLst/>
              <a:uLnTx/>
              <a:uFillTx/>
              <a:latin typeface="楷体_GB2312" pitchFamily="49" charset="-122"/>
              <a:ea typeface="楷体_GB2312" pitchFamily="49" charset="-122"/>
            </a:endParaRPr>
          </a:p>
        </p:txBody>
      </p:sp>
      <p:sp>
        <p:nvSpPr>
          <p:cNvPr id="14" name="箭头 309"/>
          <p:cNvSpPr>
            <a:spLocks noChangeShapeType="1"/>
          </p:cNvSpPr>
          <p:nvPr/>
        </p:nvSpPr>
        <p:spPr bwMode="auto">
          <a:xfrm flipH="1">
            <a:off x="4932518" y="3958001"/>
            <a:ext cx="1588" cy="1943100"/>
          </a:xfrm>
          <a:prstGeom prst="line">
            <a:avLst/>
          </a:prstGeom>
          <a:noFill/>
          <a:ln w="38100">
            <a:solidFill>
              <a:srgbClr val="FF0000"/>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smtClean="0">
              <a:solidFill>
                <a:prstClr val="black"/>
              </a:solidFill>
              <a:ea typeface="宋体" panose="02010600030101010101" pitchFamily="2" charset="-122"/>
            </a:endParaRPr>
          </a:p>
        </p:txBody>
      </p:sp>
      <p:sp>
        <p:nvSpPr>
          <p:cNvPr id="15" name="Rectangle 18"/>
          <p:cNvSpPr>
            <a:spLocks noChangeArrowheads="1"/>
          </p:cNvSpPr>
          <p:nvPr/>
        </p:nvSpPr>
        <p:spPr bwMode="auto">
          <a:xfrm>
            <a:off x="1908331" y="5929676"/>
            <a:ext cx="3743325" cy="692150"/>
          </a:xfrm>
          <a:prstGeom prst="rect">
            <a:avLst/>
          </a:prstGeom>
          <a:solidFill>
            <a:srgbClr val="0000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base" latinLnBrk="0" hangingPunct="1">
              <a:lnSpc>
                <a:spcPct val="100000"/>
              </a:lnSpc>
              <a:spcBef>
                <a:spcPct val="0"/>
              </a:spcBef>
              <a:spcAft>
                <a:spcPct val="0"/>
              </a:spcAft>
              <a:buClrTx/>
              <a:buSzTx/>
              <a:buFontTx/>
              <a:buNone/>
              <a:defRPr/>
            </a:pPr>
            <a:r>
              <a:rPr kumimoji="0" lang="zh-CN" altLang="en-US" sz="3600" b="1" i="0" u="none" strike="noStrike" kern="0" cap="none" spc="0" normalizeH="0" baseline="0" noProof="0" smtClean="0">
                <a:ln>
                  <a:noFill/>
                </a:ln>
                <a:solidFill>
                  <a:prstClr val="white"/>
                </a:solidFill>
                <a:effectLst/>
                <a:uLnTx/>
                <a:uFillTx/>
              </a:rPr>
              <a:t>法律面前人人平等</a:t>
            </a:r>
            <a:endParaRPr kumimoji="0" lang="zh-CN" altLang="en-US" sz="3600" b="1" i="0" u="none" strike="noStrike" kern="0" cap="none" spc="0" normalizeH="0" baseline="0" noProof="0" smtClean="0">
              <a:ln>
                <a:noFill/>
              </a:ln>
              <a:solidFill>
                <a:prstClr val="white"/>
              </a:solidFill>
              <a:effectLst/>
              <a:uLnTx/>
              <a:uFillTx/>
            </a:endParaRPr>
          </a:p>
        </p:txBody>
      </p:sp>
      <p:sp>
        <p:nvSpPr>
          <p:cNvPr id="16" name="Rectangle 19"/>
          <p:cNvSpPr>
            <a:spLocks noChangeArrowheads="1"/>
          </p:cNvSpPr>
          <p:nvPr/>
        </p:nvSpPr>
        <p:spPr bwMode="auto">
          <a:xfrm>
            <a:off x="5940581" y="5974126"/>
            <a:ext cx="4175125" cy="692150"/>
          </a:xfrm>
          <a:prstGeom prst="rect">
            <a:avLst/>
          </a:prstGeom>
          <a:solidFill>
            <a:srgbClr val="0000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base" latinLnBrk="0" hangingPunct="1">
              <a:lnSpc>
                <a:spcPct val="100000"/>
              </a:lnSpc>
              <a:spcBef>
                <a:spcPct val="0"/>
              </a:spcBef>
              <a:spcAft>
                <a:spcPct val="0"/>
              </a:spcAft>
              <a:buClrTx/>
              <a:buSzTx/>
              <a:buFontTx/>
              <a:buNone/>
              <a:defRPr/>
            </a:pPr>
            <a:r>
              <a:rPr kumimoji="0" lang="zh-CN" altLang="en-US" sz="3200" b="1" i="0" u="none" strike="noStrike" kern="0" cap="none" spc="0" normalizeH="0" baseline="0" noProof="0" smtClean="0">
                <a:ln>
                  <a:noFill/>
                </a:ln>
                <a:solidFill>
                  <a:prstClr val="white"/>
                </a:solidFill>
                <a:effectLst/>
                <a:uLnTx/>
                <a:uFillTx/>
              </a:rPr>
              <a:t>个人因才能担任公职</a:t>
            </a:r>
            <a:endParaRPr kumimoji="0" lang="zh-CN" altLang="en-US" sz="3200" b="1" i="0" u="none" strike="noStrike" kern="0" cap="none" spc="0" normalizeH="0" baseline="0" noProof="0" smtClean="0">
              <a:ln>
                <a:noFill/>
              </a:ln>
              <a:solidFill>
                <a:prstClr val="white"/>
              </a:solidFill>
              <a:effectLst/>
              <a:uLnTx/>
              <a:uFillTx/>
            </a:endParaRPr>
          </a:p>
        </p:txBody>
      </p:sp>
      <p:sp>
        <p:nvSpPr>
          <p:cNvPr id="17" name="箭头 309"/>
          <p:cNvSpPr>
            <a:spLocks noChangeShapeType="1"/>
          </p:cNvSpPr>
          <p:nvPr/>
        </p:nvSpPr>
        <p:spPr bwMode="auto">
          <a:xfrm flipH="1">
            <a:off x="9180668" y="4461239"/>
            <a:ext cx="0" cy="1584325"/>
          </a:xfrm>
          <a:prstGeom prst="line">
            <a:avLst/>
          </a:prstGeom>
          <a:noFill/>
          <a:ln w="38100">
            <a:solidFill>
              <a:srgbClr val="FF0000"/>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smtClean="0">
              <a:solidFill>
                <a:prstClr val="black"/>
              </a:solidFill>
              <a:ea typeface="宋体" panose="02010600030101010101" pitchFamily="2" charset="-122"/>
            </a:endParaRPr>
          </a:p>
        </p:txBody>
      </p:sp>
      <p:sp>
        <p:nvSpPr>
          <p:cNvPr id="18" name="Rectangle 9"/>
          <p:cNvSpPr>
            <a:spLocks noChangeArrowheads="1"/>
          </p:cNvSpPr>
          <p:nvPr/>
        </p:nvSpPr>
        <p:spPr bwMode="auto">
          <a:xfrm>
            <a:off x="9502137" y="5014027"/>
            <a:ext cx="2378075" cy="720725"/>
          </a:xfrm>
          <a:prstGeom prst="rect">
            <a:avLst/>
          </a:prstGeom>
          <a:solidFill>
            <a:srgbClr val="0000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base" latinLnBrk="0" hangingPunct="1">
              <a:lnSpc>
                <a:spcPct val="100000"/>
              </a:lnSpc>
              <a:spcBef>
                <a:spcPct val="0"/>
              </a:spcBef>
              <a:spcAft>
                <a:spcPct val="0"/>
              </a:spcAft>
              <a:buClrTx/>
              <a:buSzTx/>
              <a:buFontTx/>
              <a:buNone/>
              <a:defRPr/>
            </a:pPr>
            <a:r>
              <a:rPr kumimoji="0" lang="zh-CN" altLang="en-US" sz="3600" b="1" i="0" u="none" strike="noStrike" kern="0" cap="none" spc="0" normalizeH="0" baseline="0" noProof="0" smtClean="0">
                <a:ln>
                  <a:noFill/>
                </a:ln>
                <a:solidFill>
                  <a:prstClr val="white"/>
                </a:solidFill>
                <a:effectLst/>
                <a:uLnTx/>
                <a:uFillTx/>
              </a:rPr>
              <a:t>直接民主</a:t>
            </a:r>
            <a:endParaRPr kumimoji="0" lang="zh-CN" altLang="en-US" sz="3600" b="1" i="0" u="none" strike="noStrike" kern="0" cap="none" spc="0" normalizeH="0" baseline="0" noProof="0" smtClean="0">
              <a:ln>
                <a:noFill/>
              </a:ln>
              <a:solidFill>
                <a:prstClr val="white"/>
              </a:solidFill>
              <a:effectLst/>
              <a:uLnTx/>
              <a:uFillTx/>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500"/>
                                        <p:tgtEl>
                                          <p:spTgt spid="6"/>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ppt_x"/>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horizontal)">
                                      <p:cBhvr>
                                        <p:cTn id="25" dur="500"/>
                                        <p:tgtEl>
                                          <p:spTgt spid="4"/>
                                        </p:tgtEl>
                                      </p:cBhvr>
                                    </p:animEffect>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500" fill="hold"/>
                                        <p:tgtEl>
                                          <p:spTgt spid="7"/>
                                        </p:tgtEl>
                                        <p:attrNameLst>
                                          <p:attrName>ppt_x</p:attrName>
                                        </p:attrNameLst>
                                      </p:cBhvr>
                                      <p:tavLst>
                                        <p:tav tm="0">
                                          <p:val>
                                            <p:strVal val="#ppt_x"/>
                                          </p:val>
                                        </p:tav>
                                        <p:tav tm="100000">
                                          <p:val>
                                            <p:strVal val="#ppt_x"/>
                                          </p:val>
                                        </p:tav>
                                      </p:tavLst>
                                    </p:anim>
                                    <p:anim calcmode="lin" valueType="num">
                                      <p:cBhvr additive="base">
                                        <p:cTn id="31" dur="500" fill="hold"/>
                                        <p:tgtEl>
                                          <p:spTgt spid="7"/>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500" fill="hold"/>
                                        <p:tgtEl>
                                          <p:spTgt spid="8"/>
                                        </p:tgtEl>
                                        <p:attrNameLst>
                                          <p:attrName>ppt_x</p:attrName>
                                        </p:attrNameLst>
                                      </p:cBhvr>
                                      <p:tavLst>
                                        <p:tav tm="0">
                                          <p:val>
                                            <p:strVal val="#ppt_x"/>
                                          </p:val>
                                        </p:tav>
                                        <p:tav tm="100000">
                                          <p:val>
                                            <p:strVal val="#ppt_x"/>
                                          </p:val>
                                        </p:tav>
                                      </p:tavLst>
                                    </p:anim>
                                    <p:anim calcmode="lin" valueType="num">
                                      <p:cBhvr additive="base">
                                        <p:cTn id="3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6" fill="hold" nodeType="clickPar">
                      <p:stCondLst>
                        <p:cond delay="indefinite"/>
                      </p:stCondLst>
                      <p:childTnLst>
                        <p:par>
                          <p:cTn id="37" fill="hold" nodeType="afterGroup">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14"/>
                                        </p:tgtEl>
                                        <p:attrNameLst>
                                          <p:attrName>style.visibility</p:attrName>
                                        </p:attrNameLst>
                                      </p:cBhvr>
                                      <p:to>
                                        <p:strVal val="visible"/>
                                      </p:to>
                                    </p:set>
                                    <p:anim calcmode="lin" valueType="num">
                                      <p:cBhvr additive="base">
                                        <p:cTn id="40" dur="500" fill="hold"/>
                                        <p:tgtEl>
                                          <p:spTgt spid="14"/>
                                        </p:tgtEl>
                                        <p:attrNameLst>
                                          <p:attrName>ppt_x</p:attrName>
                                        </p:attrNameLst>
                                      </p:cBhvr>
                                      <p:tavLst>
                                        <p:tav tm="0">
                                          <p:val>
                                            <p:strVal val="#ppt_x"/>
                                          </p:val>
                                        </p:tav>
                                        <p:tav tm="100000">
                                          <p:val>
                                            <p:strVal val="#ppt_x"/>
                                          </p:val>
                                        </p:tav>
                                      </p:tavLst>
                                    </p:anim>
                                    <p:anim calcmode="lin" valueType="num">
                                      <p:cBhvr additive="base">
                                        <p:cTn id="41" dur="500" fill="hold"/>
                                        <p:tgtEl>
                                          <p:spTgt spid="14"/>
                                        </p:tgtEl>
                                        <p:attrNameLst>
                                          <p:attrName>ppt_y</p:attrName>
                                        </p:attrNameLst>
                                      </p:cBhvr>
                                      <p:tavLst>
                                        <p:tav tm="0">
                                          <p:val>
                                            <p:strVal val="1+#ppt_h/2"/>
                                          </p:val>
                                        </p:tav>
                                        <p:tav tm="100000">
                                          <p:val>
                                            <p:strVal val="#ppt_y"/>
                                          </p:val>
                                        </p:tav>
                                      </p:tavLst>
                                    </p:anim>
                                  </p:childTnLst>
                                </p:cTn>
                              </p:par>
                              <p:par>
                                <p:cTn id="42" presetID="3" presetClass="entr" presetSubtype="10"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blinds(horizontal)">
                                      <p:cBhvr>
                                        <p:cTn id="44" dur="500"/>
                                        <p:tgtEl>
                                          <p:spTgt spid="12"/>
                                        </p:tgtEl>
                                      </p:cBhvr>
                                    </p:animEffect>
                                  </p:childTnLst>
                                </p:cTn>
                              </p:par>
                              <p:par>
                                <p:cTn id="45" presetID="2" presetClass="entr" presetSubtype="4"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500" fill="hold"/>
                                        <p:tgtEl>
                                          <p:spTgt spid="15"/>
                                        </p:tgtEl>
                                        <p:attrNameLst>
                                          <p:attrName>ppt_x</p:attrName>
                                        </p:attrNameLst>
                                      </p:cBhvr>
                                      <p:tavLst>
                                        <p:tav tm="0">
                                          <p:val>
                                            <p:strVal val="#ppt_x"/>
                                          </p:val>
                                        </p:tav>
                                        <p:tav tm="100000">
                                          <p:val>
                                            <p:strVal val="#ppt_x"/>
                                          </p:val>
                                        </p:tav>
                                      </p:tavLst>
                                    </p:anim>
                                    <p:anim calcmode="lin" valueType="num">
                                      <p:cBhvr additive="base">
                                        <p:cTn id="4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49" fill="hold" nodeType="clickPar">
                      <p:stCondLst>
                        <p:cond delay="indefinite"/>
                      </p:stCondLst>
                      <p:childTnLst>
                        <p:par>
                          <p:cTn id="50" fill="hold" nodeType="afterGroup">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17"/>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16"/>
                                        </p:tgtEl>
                                        <p:attrNameLst>
                                          <p:attrName>style.visibility</p:attrName>
                                        </p:attrNameLst>
                                      </p:cBhvr>
                                      <p:to>
                                        <p:strVal val="visible"/>
                                      </p:to>
                                    </p:set>
                                  </p:childTnLst>
                                </p:cTn>
                              </p:par>
                              <p:par>
                                <p:cTn id="55" presetID="2" presetClass="entr" presetSubtype="4" fill="hold" grpId="0"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additive="base">
                                        <p:cTn id="57" dur="500" fill="hold"/>
                                        <p:tgtEl>
                                          <p:spTgt spid="18"/>
                                        </p:tgtEl>
                                        <p:attrNameLst>
                                          <p:attrName>ppt_x</p:attrName>
                                        </p:attrNameLst>
                                      </p:cBhvr>
                                      <p:tavLst>
                                        <p:tav tm="0">
                                          <p:val>
                                            <p:strVal val="#ppt_x"/>
                                          </p:val>
                                        </p:tav>
                                        <p:tav tm="100000">
                                          <p:val>
                                            <p:strVal val="#ppt_x"/>
                                          </p:val>
                                        </p:tav>
                                      </p:tavLst>
                                    </p:anim>
                                    <p:anim calcmode="lin" valueType="num">
                                      <p:cBhvr additive="base">
                                        <p:cTn id="5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10" grpId="0"/>
      <p:bldP spid="11" grpId="0"/>
      <p:bldP spid="12" grpId="0"/>
      <p:bldP spid="14" grpId="0"/>
      <p:bldP spid="15" grpId="0"/>
      <p:bldP spid="16" grpId="0"/>
      <p:bldP spid="17" grpId="0"/>
      <p:bldP spid="18"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 name="文本框 8"/>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2</a:t>
            </a:r>
            <a:r>
              <a:rPr lang="zh-CN" altLang="en-US"/>
              <a:t>课 西方政治体制的产生和演变</a:t>
            </a:r>
            <a:endParaRPr lang="zh-CN" altLang="en-US"/>
          </a:p>
        </p:txBody>
      </p:sp>
      <p:graphicFrame>
        <p:nvGraphicFramePr>
          <p:cNvPr id="3" name="内容占位符 133121"/>
          <p:cNvGraphicFramePr>
            <a:graphicFrameLocks noGrp="1"/>
          </p:cNvGraphicFramePr>
          <p:nvPr/>
        </p:nvGraphicFramePr>
        <p:xfrm>
          <a:off x="369570" y="1379753"/>
          <a:ext cx="11423650" cy="4024898"/>
        </p:xfrm>
        <a:graphic>
          <a:graphicData uri="http://schemas.openxmlformats.org/drawingml/2006/table">
            <a:tbl>
              <a:tblPr>
                <a:effectLst>
                  <a:outerShdw blurRad="63500" sx="102000" sy="102000" algn="ctr" rotWithShape="0">
                    <a:prstClr val="black">
                      <a:alpha val="40000"/>
                    </a:prstClr>
                  </a:outerShdw>
                </a:effectLst>
              </a:tblPr>
              <a:tblGrid>
                <a:gridCol w="2433955"/>
                <a:gridCol w="7106285"/>
                <a:gridCol w="1883410"/>
              </a:tblGrid>
              <a:tr h="781050">
                <a:tc>
                  <a:txBody>
                    <a:bodyPr vert="horz" wrap="square"/>
                    <a:lstStyle>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algn="ctr">
                        <a:buNone/>
                      </a:pPr>
                      <a:r>
                        <a:rPr lang="zh-CN" altLang="en-US" sz="3200" b="1">
                          <a:solidFill>
                            <a:srgbClr val="923B1A"/>
                          </a:solidFill>
                          <a:latin typeface="方正姚体" panose="02010601030101010101" pitchFamily="2" charset="-122"/>
                          <a:ea typeface="方正姚体" panose="02010601030101010101" pitchFamily="2" charset="-122"/>
                        </a:rPr>
                        <a:t>国家机构</a:t>
                      </a:r>
                      <a:endParaRPr lang="zh-CN" altLang="en-US" sz="3200" b="1">
                        <a:solidFill>
                          <a:srgbClr val="923B1A"/>
                        </a:solidFill>
                        <a:latin typeface="方正姚体" panose="02010601030101010101" pitchFamily="2" charset="-122"/>
                        <a:ea typeface="方正姚体" panose="02010601030101010101" pitchFamily="2" charset="-122"/>
                      </a:endParaRPr>
                    </a:p>
                  </a:txBody>
                  <a:tcPr marL="91444" marR="91444" marT="45727" marB="45727" anchor="ctr">
                    <a:lnL w="12700" cap="flat" cmpd="sng" algn="ctr">
                      <a:noFill/>
                      <a:prstDash val="solid"/>
                      <a:round/>
                      <a:headEnd type="none" w="med" len="med"/>
                      <a:tailEnd type="none" w="med" len="med"/>
                    </a:lnL>
                    <a:lnR w="12700" cap="flat" cmpd="sng" algn="ctr">
                      <a:solidFill>
                        <a:srgbClr val="923B1A"/>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923B1A"/>
                      </a:solidFill>
                      <a:prstDash val="solid"/>
                      <a:round/>
                      <a:headEnd type="none" w="med" len="med"/>
                      <a:tailEnd type="none" w="med" len="med"/>
                    </a:lnB>
                    <a:lnTlToBr>
                      <a:noFill/>
                    </a:lnTlToBr>
                    <a:lnBlToTr>
                      <a:noFill/>
                    </a:lnBlToTr>
                    <a:solidFill>
                      <a:srgbClr val="F2E8DC"/>
                    </a:solidFill>
                  </a:tcPr>
                </a:tc>
                <a:tc>
                  <a:txBody>
                    <a:bodyPr vert="horz" wrap="square"/>
                    <a:lstStyle>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algn="ctr">
                        <a:buNone/>
                      </a:pPr>
                      <a:r>
                        <a:rPr lang="zh-CN" altLang="en-US" sz="3200" b="1">
                          <a:solidFill>
                            <a:srgbClr val="923B1A"/>
                          </a:solidFill>
                          <a:latin typeface="方正姚体" panose="02010601030101010101" pitchFamily="2" charset="-122"/>
                          <a:ea typeface="方正姚体" panose="02010601030101010101" pitchFamily="2" charset="-122"/>
                        </a:rPr>
                        <a:t>职权范围</a:t>
                      </a:r>
                      <a:endParaRPr lang="zh-CN" altLang="en-US" sz="3200" b="1">
                        <a:solidFill>
                          <a:srgbClr val="923B1A"/>
                        </a:solidFill>
                        <a:latin typeface="方正姚体" panose="02010601030101010101" pitchFamily="2" charset="-122"/>
                        <a:ea typeface="方正姚体" panose="02010601030101010101" pitchFamily="2" charset="-122"/>
                      </a:endParaRPr>
                    </a:p>
                  </a:txBody>
                  <a:tcPr marL="91444" marR="91444" marT="45727" marB="45727" anchor="ctr">
                    <a:lnL w="12700" cap="flat" cmpd="sng" algn="ctr">
                      <a:solidFill>
                        <a:srgbClr val="923B1A"/>
                      </a:solidFill>
                      <a:prstDash val="solid"/>
                      <a:round/>
                      <a:headEnd type="none" w="med" len="med"/>
                      <a:tailEnd type="none" w="med" len="med"/>
                    </a:lnL>
                    <a:lnR w="12700" cap="flat" cmpd="sng" algn="ctr">
                      <a:solidFill>
                        <a:srgbClr val="923B1A"/>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923B1A"/>
                      </a:solidFill>
                      <a:prstDash val="solid"/>
                      <a:round/>
                      <a:headEnd type="none" w="med" len="med"/>
                      <a:tailEnd type="none" w="med" len="med"/>
                    </a:lnB>
                    <a:lnTlToBr>
                      <a:noFill/>
                    </a:lnTlToBr>
                    <a:lnBlToTr>
                      <a:noFill/>
                    </a:lnBlToTr>
                    <a:solidFill>
                      <a:srgbClr val="F2E8DC"/>
                    </a:solidFill>
                  </a:tcPr>
                </a:tc>
                <a:tc>
                  <a:txBody>
                    <a:bodyPr vert="horz" wrap="square"/>
                    <a:lstStyle>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algn="ctr">
                        <a:buNone/>
                      </a:pPr>
                      <a:r>
                        <a:rPr lang="zh-CN" altLang="en-US" sz="3200" b="1">
                          <a:solidFill>
                            <a:srgbClr val="923B1A"/>
                          </a:solidFill>
                          <a:latin typeface="方正姚体" panose="02010601030101010101" pitchFamily="2" charset="-122"/>
                          <a:ea typeface="方正姚体" panose="02010601030101010101" pitchFamily="2" charset="-122"/>
                        </a:rPr>
                        <a:t>特征</a:t>
                      </a:r>
                      <a:endParaRPr lang="zh-CN" altLang="en-US" sz="3200" b="1">
                        <a:solidFill>
                          <a:srgbClr val="923B1A"/>
                        </a:solidFill>
                        <a:latin typeface="方正姚体" panose="02010601030101010101" pitchFamily="2" charset="-122"/>
                        <a:ea typeface="方正姚体" panose="02010601030101010101" pitchFamily="2" charset="-122"/>
                      </a:endParaRPr>
                    </a:p>
                  </a:txBody>
                  <a:tcPr marL="91444" marR="91444" marT="45727" marB="45727" anchor="ctr">
                    <a:lnL w="12700" cap="flat" cmpd="sng" algn="ctr">
                      <a:solidFill>
                        <a:srgbClr val="923B1A"/>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923B1A"/>
                      </a:solidFill>
                      <a:prstDash val="solid"/>
                      <a:round/>
                      <a:headEnd type="none" w="med" len="med"/>
                      <a:tailEnd type="none" w="med" len="med"/>
                    </a:lnB>
                    <a:lnTlToBr>
                      <a:noFill/>
                    </a:lnTlToBr>
                    <a:lnBlToTr>
                      <a:noFill/>
                    </a:lnBlToTr>
                    <a:solidFill>
                      <a:srgbClr val="F2E8DC"/>
                    </a:solidFill>
                  </a:tcPr>
                </a:tc>
              </a:tr>
              <a:tr h="1125220">
                <a:tc>
                  <a:txBody>
                    <a:bodyPr vert="horz" wrap="square"/>
                    <a:lstStyle>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algn="ctr">
                        <a:buNone/>
                      </a:pPr>
                      <a:endParaRPr lang="zh-CN" altLang="en-US" sz="2800" b="0">
                        <a:solidFill>
                          <a:srgbClr val="923B1A"/>
                        </a:solidFill>
                        <a:latin typeface="方正姚体" panose="02010601030101010101" pitchFamily="2" charset="-122"/>
                        <a:ea typeface="方正姚体" panose="02010601030101010101" pitchFamily="2" charset="-122"/>
                      </a:endParaRPr>
                    </a:p>
                  </a:txBody>
                  <a:tcPr marL="91444" marR="91444" marT="45727" marB="45727" anchor="ctr">
                    <a:lnL w="12700" cap="flat" cmpd="sng" algn="ctr">
                      <a:noFill/>
                      <a:prstDash val="solid"/>
                      <a:round/>
                      <a:headEnd type="none" w="med" len="med"/>
                      <a:tailEnd type="none" w="med" len="med"/>
                    </a:lnL>
                    <a:lnR w="12700" cap="flat" cmpd="sng" algn="ctr">
                      <a:solidFill>
                        <a:srgbClr val="923B1A"/>
                      </a:solidFill>
                      <a:prstDash val="solid"/>
                      <a:round/>
                      <a:headEnd type="none" w="med" len="med"/>
                      <a:tailEnd type="none" w="med" len="med"/>
                    </a:lnR>
                    <a:lnT w="12700" cap="flat" cmpd="sng" algn="ctr">
                      <a:solidFill>
                        <a:srgbClr val="923B1A"/>
                      </a:solidFill>
                      <a:prstDash val="solid"/>
                      <a:round/>
                      <a:headEnd type="none" w="med" len="med"/>
                      <a:tailEnd type="none" w="med" len="med"/>
                    </a:lnT>
                    <a:lnB w="12700" cap="flat" cmpd="sng" algn="ctr">
                      <a:solidFill>
                        <a:srgbClr val="923B1A"/>
                      </a:solidFill>
                      <a:prstDash val="solid"/>
                      <a:round/>
                      <a:headEnd type="none" w="med" len="med"/>
                      <a:tailEnd type="none" w="med" len="med"/>
                    </a:lnB>
                    <a:lnTlToBr>
                      <a:noFill/>
                    </a:lnTlToBr>
                    <a:lnBlToTr>
                      <a:noFill/>
                    </a:lnBlToTr>
                    <a:solidFill>
                      <a:srgbClr val="F2E8DC"/>
                    </a:solidFill>
                  </a:tcPr>
                </a:tc>
                <a:tc>
                  <a:txBody>
                    <a:bodyPr vert="horz" wrap="square"/>
                    <a:lstStyle>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algn="ctr">
                        <a:buNone/>
                      </a:pPr>
                      <a:endParaRPr lang="zh-CN" altLang="en-US" sz="2800" b="0">
                        <a:solidFill>
                          <a:srgbClr val="923B1A"/>
                        </a:solidFill>
                        <a:latin typeface="方正姚体" panose="02010601030101010101" pitchFamily="2" charset="-122"/>
                        <a:ea typeface="方正姚体" panose="02010601030101010101" pitchFamily="2" charset="-122"/>
                      </a:endParaRPr>
                    </a:p>
                  </a:txBody>
                  <a:tcPr marL="91444" marR="91444" marT="45727" marB="45727" anchor="ctr">
                    <a:lnL w="12700" cap="flat" cmpd="sng" algn="ctr">
                      <a:solidFill>
                        <a:srgbClr val="923B1A"/>
                      </a:solidFill>
                      <a:prstDash val="solid"/>
                      <a:round/>
                      <a:headEnd type="none" w="med" len="med"/>
                      <a:tailEnd type="none" w="med" len="med"/>
                    </a:lnL>
                    <a:lnR w="12700" cap="flat" cmpd="sng" algn="ctr">
                      <a:solidFill>
                        <a:srgbClr val="923B1A"/>
                      </a:solidFill>
                      <a:prstDash val="solid"/>
                      <a:round/>
                      <a:headEnd type="none" w="med" len="med"/>
                      <a:tailEnd type="none" w="med" len="med"/>
                    </a:lnR>
                    <a:lnT w="12700" cap="flat" cmpd="sng" algn="ctr">
                      <a:solidFill>
                        <a:srgbClr val="923B1A"/>
                      </a:solidFill>
                      <a:prstDash val="solid"/>
                      <a:round/>
                      <a:headEnd type="none" w="med" len="med"/>
                      <a:tailEnd type="none" w="med" len="med"/>
                    </a:lnT>
                    <a:lnB w="12700" cap="flat" cmpd="sng" algn="ctr">
                      <a:solidFill>
                        <a:srgbClr val="923B1A"/>
                      </a:solidFill>
                      <a:prstDash val="solid"/>
                      <a:round/>
                      <a:headEnd type="none" w="med" len="med"/>
                      <a:tailEnd type="none" w="med" len="med"/>
                    </a:lnB>
                    <a:lnTlToBr>
                      <a:noFill/>
                    </a:lnTlToBr>
                    <a:lnBlToTr>
                      <a:noFill/>
                    </a:lnBlToTr>
                    <a:solidFill>
                      <a:srgbClr val="F2E8DC"/>
                    </a:solidFill>
                  </a:tcPr>
                </a:tc>
                <a:tc rowSpan="3">
                  <a:txBody>
                    <a:bodyPr vert="horz" wrap="square"/>
                    <a:lstStyle>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algn="ctr">
                        <a:buNone/>
                      </a:pPr>
                      <a:endParaRPr lang="zh-CN" altLang="en-US" sz="2800" b="0">
                        <a:solidFill>
                          <a:srgbClr val="923B1A"/>
                        </a:solidFill>
                        <a:latin typeface="方正姚体" panose="02010601030101010101" pitchFamily="2" charset="-122"/>
                        <a:ea typeface="方正姚体" panose="02010601030101010101" pitchFamily="2" charset="-122"/>
                      </a:endParaRPr>
                    </a:p>
                  </a:txBody>
                  <a:tcPr marL="91444" marR="91444" marT="45727" marB="45727" anchor="ctr">
                    <a:lnL w="12700" cap="flat" cmpd="sng" algn="ctr">
                      <a:solidFill>
                        <a:srgbClr val="923B1A"/>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923B1A"/>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E8DC"/>
                    </a:solidFill>
                  </a:tcPr>
                </a:tc>
              </a:tr>
              <a:tr h="1088390">
                <a:tc>
                  <a:txBody>
                    <a:bodyPr vert="horz" wrap="square"/>
                    <a:lstStyle>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algn="ctr">
                        <a:buNone/>
                      </a:pPr>
                      <a:endParaRPr lang="zh-CN" altLang="en-US" sz="2800" b="0">
                        <a:solidFill>
                          <a:srgbClr val="923B1A"/>
                        </a:solidFill>
                        <a:latin typeface="方正姚体" panose="02010601030101010101" pitchFamily="2" charset="-122"/>
                        <a:ea typeface="方正姚体" panose="02010601030101010101" pitchFamily="2" charset="-122"/>
                      </a:endParaRPr>
                    </a:p>
                  </a:txBody>
                  <a:tcPr marL="91444" marR="91444" marT="45727" marB="45727" anchor="ctr">
                    <a:lnL w="12700" cap="flat" cmpd="sng" algn="ctr">
                      <a:noFill/>
                      <a:prstDash val="solid"/>
                      <a:round/>
                      <a:headEnd type="none" w="med" len="med"/>
                      <a:tailEnd type="none" w="med" len="med"/>
                    </a:lnL>
                    <a:lnR w="12700" cap="flat" cmpd="sng" algn="ctr">
                      <a:solidFill>
                        <a:srgbClr val="923B1A"/>
                      </a:solidFill>
                      <a:prstDash val="solid"/>
                      <a:round/>
                      <a:headEnd type="none" w="med" len="med"/>
                      <a:tailEnd type="none" w="med" len="med"/>
                    </a:lnR>
                    <a:lnT w="12700" cap="flat" cmpd="sng" algn="ctr">
                      <a:solidFill>
                        <a:srgbClr val="923B1A"/>
                      </a:solidFill>
                      <a:prstDash val="solid"/>
                      <a:round/>
                      <a:headEnd type="none" w="med" len="med"/>
                      <a:tailEnd type="none" w="med" len="med"/>
                    </a:lnT>
                    <a:lnB w="12700" cap="flat" cmpd="sng" algn="ctr">
                      <a:solidFill>
                        <a:srgbClr val="923B1A"/>
                      </a:solidFill>
                      <a:prstDash val="solid"/>
                      <a:round/>
                      <a:headEnd type="none" w="med" len="med"/>
                      <a:tailEnd type="none" w="med" len="med"/>
                    </a:lnB>
                    <a:lnTlToBr>
                      <a:noFill/>
                    </a:lnTlToBr>
                    <a:lnBlToTr>
                      <a:noFill/>
                    </a:lnBlToTr>
                    <a:solidFill>
                      <a:srgbClr val="F2E8DC"/>
                    </a:solidFill>
                  </a:tcPr>
                </a:tc>
                <a:tc>
                  <a:txBody>
                    <a:bodyPr vert="horz" wrap="square"/>
                    <a:lstStyle>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algn="ctr">
                        <a:buNone/>
                      </a:pPr>
                      <a:endParaRPr lang="zh-CN" altLang="en-US" sz="2800" b="0">
                        <a:solidFill>
                          <a:srgbClr val="923B1A"/>
                        </a:solidFill>
                        <a:latin typeface="方正姚体" panose="02010601030101010101" pitchFamily="2" charset="-122"/>
                        <a:ea typeface="方正姚体" panose="02010601030101010101" pitchFamily="2" charset="-122"/>
                        <a:sym typeface="+mn-ea"/>
                      </a:endParaRPr>
                    </a:p>
                  </a:txBody>
                  <a:tcPr marL="91444" marR="91444" marT="45727" marB="45727" anchor="ctr">
                    <a:lnL w="12700" cap="flat" cmpd="sng" algn="ctr">
                      <a:solidFill>
                        <a:srgbClr val="923B1A"/>
                      </a:solidFill>
                      <a:prstDash val="solid"/>
                      <a:round/>
                      <a:headEnd type="none" w="med" len="med"/>
                      <a:tailEnd type="none" w="med" len="med"/>
                    </a:lnL>
                    <a:lnR w="12700" cap="flat" cmpd="sng" algn="ctr">
                      <a:solidFill>
                        <a:srgbClr val="923B1A"/>
                      </a:solidFill>
                      <a:prstDash val="solid"/>
                      <a:round/>
                      <a:headEnd type="none" w="med" len="med"/>
                      <a:tailEnd type="none" w="med" len="med"/>
                    </a:lnR>
                    <a:lnT w="12700" cap="flat" cmpd="sng" algn="ctr">
                      <a:solidFill>
                        <a:srgbClr val="923B1A"/>
                      </a:solidFill>
                      <a:prstDash val="solid"/>
                      <a:round/>
                      <a:headEnd type="none" w="med" len="med"/>
                      <a:tailEnd type="none" w="med" len="med"/>
                    </a:lnT>
                    <a:lnB w="12700" cap="flat" cmpd="sng" algn="ctr">
                      <a:solidFill>
                        <a:srgbClr val="923B1A"/>
                      </a:solidFill>
                      <a:prstDash val="solid"/>
                      <a:round/>
                      <a:headEnd type="none" w="med" len="med"/>
                      <a:tailEnd type="none" w="med" len="med"/>
                    </a:lnB>
                    <a:lnTlToBr>
                      <a:noFill/>
                    </a:lnTlToBr>
                    <a:lnBlToTr>
                      <a:noFill/>
                    </a:lnBlToTr>
                    <a:solidFill>
                      <a:srgbClr val="F2E8DC"/>
                    </a:solidFill>
                  </a:tcPr>
                </a:tc>
                <a:tc vMerge="1">
                  <a:txBody>
                    <a:bodyPr vert="horz" wrap="square"/>
                    <a:lstStyle/>
                    <a:p/>
                  </a:txBody>
                  <a:tcPr>
                    <a:lnL w="38100" cap="flat" cmpd="sng">
                      <a:solidFill>
                        <a:srgbClr val="FF0000"/>
                      </a:solidFill>
                      <a:prstDash val="solid"/>
                      <a:headEnd type="none" w="med" len="med"/>
                      <a:tailEnd type="none" w="med" len="med"/>
                    </a:lnL>
                    <a:lnR w="38100" cap="flat" cmpd="sng">
                      <a:solidFill>
                        <a:srgbClr val="FF0000"/>
                      </a:solidFill>
                      <a:prstDash val="solid"/>
                      <a:headEnd type="none" w="med" len="med"/>
                      <a:tailEnd type="none" w="med" len="med"/>
                    </a:lnR>
                  </a:tcPr>
                </a:tc>
              </a:tr>
              <a:tr h="749300">
                <a:tc>
                  <a:txBody>
                    <a:bodyPr vert="horz" wrap="square"/>
                    <a:lstStyle>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algn="ctr">
                        <a:buNone/>
                      </a:pPr>
                      <a:endParaRPr lang="zh-CN" altLang="en-US" sz="2800" b="0">
                        <a:solidFill>
                          <a:srgbClr val="923B1A"/>
                        </a:solidFill>
                        <a:latin typeface="方正姚体" panose="02010601030101010101" pitchFamily="2" charset="-122"/>
                        <a:ea typeface="方正姚体" panose="02010601030101010101" pitchFamily="2" charset="-122"/>
                      </a:endParaRPr>
                    </a:p>
                    <a:p>
                      <a:pPr marL="0" lvl="0" indent="0" algn="ctr">
                        <a:buNone/>
                      </a:pPr>
                      <a:endParaRPr lang="zh-CN" altLang="en-US" sz="2800" b="0">
                        <a:solidFill>
                          <a:srgbClr val="923B1A"/>
                        </a:solidFill>
                        <a:latin typeface="方正姚体" panose="02010601030101010101" pitchFamily="2" charset="-122"/>
                        <a:ea typeface="方正姚体" panose="02010601030101010101" pitchFamily="2" charset="-122"/>
                      </a:endParaRPr>
                    </a:p>
                  </a:txBody>
                  <a:tcPr marL="91444" marR="91444" marT="45727" marB="45727" anchor="ctr">
                    <a:lnL w="12700" cap="flat" cmpd="sng" algn="ctr">
                      <a:noFill/>
                      <a:prstDash val="solid"/>
                      <a:round/>
                      <a:headEnd type="none" w="med" len="med"/>
                      <a:tailEnd type="none" w="med" len="med"/>
                    </a:lnL>
                    <a:lnR w="12700" cap="flat" cmpd="sng" algn="ctr">
                      <a:solidFill>
                        <a:srgbClr val="923B1A"/>
                      </a:solidFill>
                      <a:prstDash val="solid"/>
                      <a:round/>
                      <a:headEnd type="none" w="med" len="med"/>
                      <a:tailEnd type="none" w="med" len="med"/>
                    </a:lnR>
                    <a:lnT w="12700" cap="flat" cmpd="sng" algn="ctr">
                      <a:solidFill>
                        <a:srgbClr val="923B1A"/>
                      </a:solidFill>
                      <a:prstDash val="solid"/>
                      <a:round/>
                      <a:headEnd type="none" w="med" len="med"/>
                      <a:tailEnd type="none" w="med" len="med"/>
                    </a:lnT>
                    <a:lnB w="12700" cap="flat" cmpd="sng" algn="ctr">
                      <a:solidFill>
                        <a:srgbClr val="923B1A"/>
                      </a:solidFill>
                      <a:prstDash val="solid"/>
                      <a:round/>
                      <a:headEnd type="none" w="med" len="med"/>
                      <a:tailEnd type="none" w="med" len="med"/>
                    </a:lnB>
                    <a:lnTlToBr>
                      <a:noFill/>
                    </a:lnTlToBr>
                    <a:lnBlToTr>
                      <a:noFill/>
                    </a:lnBlToTr>
                    <a:solidFill>
                      <a:srgbClr val="F2E8DC"/>
                    </a:solidFill>
                  </a:tcPr>
                </a:tc>
                <a:tc>
                  <a:txBody>
                    <a:bodyPr vert="horz" wrap="square"/>
                    <a:lstStyle>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algn="ctr">
                        <a:buNone/>
                      </a:pPr>
                      <a:endParaRPr lang="zh-CN" altLang="en-US" sz="2800" b="0">
                        <a:solidFill>
                          <a:srgbClr val="923B1A"/>
                        </a:solidFill>
                        <a:latin typeface="方正姚体" panose="02010601030101010101" pitchFamily="2" charset="-122"/>
                        <a:ea typeface="方正姚体" panose="02010601030101010101" pitchFamily="2" charset="-122"/>
                        <a:sym typeface="+mn-ea"/>
                      </a:endParaRPr>
                    </a:p>
                  </a:txBody>
                  <a:tcPr marL="91444" marR="91444" marT="45727" marB="45727" anchor="ctr">
                    <a:lnL w="12700" cap="flat" cmpd="sng" algn="ctr">
                      <a:solidFill>
                        <a:srgbClr val="923B1A"/>
                      </a:solidFill>
                      <a:prstDash val="solid"/>
                      <a:round/>
                      <a:headEnd type="none" w="med" len="med"/>
                      <a:tailEnd type="none" w="med" len="med"/>
                    </a:lnL>
                    <a:lnR w="12700" cap="flat" cmpd="sng" algn="ctr">
                      <a:solidFill>
                        <a:srgbClr val="923B1A"/>
                      </a:solidFill>
                      <a:prstDash val="solid"/>
                      <a:round/>
                      <a:headEnd type="none" w="med" len="med"/>
                      <a:tailEnd type="none" w="med" len="med"/>
                    </a:lnR>
                    <a:lnT w="12700" cap="flat" cmpd="sng" algn="ctr">
                      <a:solidFill>
                        <a:srgbClr val="923B1A"/>
                      </a:solidFill>
                      <a:prstDash val="solid"/>
                      <a:round/>
                      <a:headEnd type="none" w="med" len="med"/>
                      <a:tailEnd type="none" w="med" len="med"/>
                    </a:lnT>
                    <a:lnB w="12700" cap="flat" cmpd="sng" algn="ctr">
                      <a:solidFill>
                        <a:srgbClr val="923B1A"/>
                      </a:solidFill>
                      <a:prstDash val="solid"/>
                      <a:round/>
                      <a:headEnd type="none" w="med" len="med"/>
                      <a:tailEnd type="none" w="med" len="med"/>
                    </a:lnB>
                    <a:lnTlToBr>
                      <a:noFill/>
                    </a:lnTlToBr>
                    <a:lnBlToTr>
                      <a:noFill/>
                    </a:lnBlToTr>
                    <a:solidFill>
                      <a:srgbClr val="F2E8DC"/>
                    </a:solidFill>
                  </a:tcPr>
                </a:tc>
                <a:tc vMerge="1">
                  <a:txBody>
                    <a:bodyPr vert="horz" wrap="square"/>
                    <a:lstStyle/>
                    <a:p/>
                  </a:txBody>
                  <a:tcPr>
                    <a:lnL w="38100" cap="flat" cmpd="sng">
                      <a:solidFill>
                        <a:srgbClr val="FF0000"/>
                      </a:solidFill>
                      <a:prstDash val="solid"/>
                      <a:headEnd type="none" w="med" len="med"/>
                      <a:tailEnd type="none" w="med" len="med"/>
                    </a:lnL>
                    <a:lnR w="38100" cap="flat" cmpd="sng">
                      <a:solidFill>
                        <a:srgbClr val="FF0000"/>
                      </a:solidFill>
                      <a:prstDash val="solid"/>
                      <a:headEnd type="none" w="med" len="med"/>
                      <a:tailEnd type="none" w="med" len="med"/>
                    </a:lnR>
                  </a:tcPr>
                </a:tc>
              </a:tr>
            </a:tbl>
          </a:graphicData>
        </a:graphic>
      </p:graphicFrame>
      <p:sp>
        <p:nvSpPr>
          <p:cNvPr id="4" name="文本框 3"/>
          <p:cNvSpPr txBox="1">
            <a:spLocks noChangeArrowheads="1"/>
          </p:cNvSpPr>
          <p:nvPr/>
        </p:nvSpPr>
        <p:spPr bwMode="auto">
          <a:xfrm>
            <a:off x="550545" y="2444648"/>
            <a:ext cx="2027555" cy="583565"/>
          </a:xfrm>
          <a:prstGeom prst="rect">
            <a:avLst/>
          </a:prstGeom>
          <a:noFill/>
          <a:ln w="9525">
            <a:noFill/>
            <a:miter lim="800000"/>
          </a:ln>
        </p:spPr>
        <p:txBody>
          <a:bodyPr wrap="square">
            <a:spAutoFit/>
          </a:bodyPr>
          <a:lstStyle/>
          <a:p>
            <a:pPr algn="ctr"/>
            <a:r>
              <a:rPr lang="zh-CN" altLang="en-US" sz="3200" b="1">
                <a:solidFill>
                  <a:srgbClr val="923B1A"/>
                </a:solidFill>
                <a:latin typeface="方正姚体" panose="02010601030101010101" pitchFamily="2" charset="-122"/>
                <a:ea typeface="方正姚体" panose="02010601030101010101" pitchFamily="2" charset="-122"/>
              </a:rPr>
              <a:t>公民大会</a:t>
            </a:r>
            <a:endParaRPr lang="zh-CN" altLang="en-US" sz="3200" b="1">
              <a:solidFill>
                <a:srgbClr val="923B1A"/>
              </a:solidFill>
              <a:latin typeface="方正姚体" panose="02010601030101010101" pitchFamily="2" charset="-122"/>
              <a:ea typeface="方正姚体" panose="02010601030101010101" pitchFamily="2" charset="-122"/>
            </a:endParaRPr>
          </a:p>
        </p:txBody>
      </p:sp>
      <p:sp>
        <p:nvSpPr>
          <p:cNvPr id="5" name="文本框 4"/>
          <p:cNvSpPr txBox="1">
            <a:spLocks noChangeArrowheads="1"/>
          </p:cNvSpPr>
          <p:nvPr/>
        </p:nvSpPr>
        <p:spPr bwMode="auto">
          <a:xfrm>
            <a:off x="550545" y="3533673"/>
            <a:ext cx="2027555" cy="583565"/>
          </a:xfrm>
          <a:prstGeom prst="rect">
            <a:avLst/>
          </a:prstGeom>
          <a:noFill/>
          <a:ln w="9525">
            <a:noFill/>
            <a:miter lim="800000"/>
          </a:ln>
        </p:spPr>
        <p:txBody>
          <a:bodyPr wrap="square">
            <a:spAutoFit/>
          </a:bodyPr>
          <a:lstStyle/>
          <a:p>
            <a:pPr algn="ctr"/>
            <a:r>
              <a:rPr lang="zh-CN" altLang="en-US" sz="3200" b="1">
                <a:solidFill>
                  <a:srgbClr val="923B1A"/>
                </a:solidFill>
                <a:latin typeface="方正姚体" panose="02010601030101010101" pitchFamily="2" charset="-122"/>
                <a:ea typeface="方正姚体" panose="02010601030101010101" pitchFamily="2" charset="-122"/>
              </a:rPr>
              <a:t>议事会</a:t>
            </a:r>
            <a:endParaRPr lang="zh-CN" altLang="en-US" sz="3200" b="1">
              <a:solidFill>
                <a:srgbClr val="923B1A"/>
              </a:solidFill>
              <a:latin typeface="方正姚体" panose="02010601030101010101" pitchFamily="2" charset="-122"/>
              <a:ea typeface="方正姚体" panose="02010601030101010101" pitchFamily="2" charset="-122"/>
            </a:endParaRPr>
          </a:p>
        </p:txBody>
      </p:sp>
      <p:sp>
        <p:nvSpPr>
          <p:cNvPr id="6" name="文本框 5"/>
          <p:cNvSpPr txBox="1">
            <a:spLocks noChangeArrowheads="1"/>
          </p:cNvSpPr>
          <p:nvPr/>
        </p:nvSpPr>
        <p:spPr bwMode="auto">
          <a:xfrm>
            <a:off x="550545" y="4566183"/>
            <a:ext cx="2027555" cy="583565"/>
          </a:xfrm>
          <a:prstGeom prst="rect">
            <a:avLst/>
          </a:prstGeom>
          <a:noFill/>
          <a:ln w="9525">
            <a:noFill/>
            <a:miter lim="800000"/>
          </a:ln>
        </p:spPr>
        <p:txBody>
          <a:bodyPr wrap="square">
            <a:spAutoFit/>
          </a:bodyPr>
          <a:lstStyle/>
          <a:p>
            <a:pPr algn="ctr"/>
            <a:r>
              <a:rPr lang="zh-CN" altLang="en-US" sz="3200" b="1">
                <a:solidFill>
                  <a:srgbClr val="923B1A"/>
                </a:solidFill>
                <a:latin typeface="方正姚体" panose="02010601030101010101" pitchFamily="2" charset="-122"/>
                <a:ea typeface="方正姚体" panose="02010601030101010101" pitchFamily="2" charset="-122"/>
              </a:rPr>
              <a:t>陪审法庭</a:t>
            </a:r>
            <a:endParaRPr lang="zh-CN" altLang="en-US" sz="3200" b="1">
              <a:solidFill>
                <a:srgbClr val="923B1A"/>
              </a:solidFill>
              <a:latin typeface="方正姚体" panose="02010601030101010101" pitchFamily="2" charset="-122"/>
              <a:ea typeface="方正姚体" panose="02010601030101010101" pitchFamily="2" charset="-122"/>
            </a:endParaRPr>
          </a:p>
        </p:txBody>
      </p:sp>
      <p:sp>
        <p:nvSpPr>
          <p:cNvPr id="7" name="文本框 6"/>
          <p:cNvSpPr txBox="1">
            <a:spLocks noChangeArrowheads="1"/>
          </p:cNvSpPr>
          <p:nvPr/>
        </p:nvSpPr>
        <p:spPr bwMode="auto">
          <a:xfrm>
            <a:off x="2826385" y="2191918"/>
            <a:ext cx="7051040" cy="1076325"/>
          </a:xfrm>
          <a:prstGeom prst="rect">
            <a:avLst/>
          </a:prstGeom>
          <a:noFill/>
          <a:ln w="9525">
            <a:noFill/>
            <a:miter lim="800000"/>
          </a:ln>
        </p:spPr>
        <p:txBody>
          <a:bodyPr wrap="square">
            <a:spAutoFit/>
          </a:bodyPr>
          <a:lstStyle/>
          <a:p>
            <a:pPr algn="dist"/>
            <a:r>
              <a:rPr lang="zh-CN" altLang="en-US" sz="3200" b="1">
                <a:solidFill>
                  <a:srgbClr val="923B1A"/>
                </a:solidFill>
                <a:latin typeface="方正姚体" panose="02010601030101010101" pitchFamily="2" charset="-122"/>
                <a:ea typeface="方正姚体" panose="02010601030101010101" pitchFamily="2" charset="-122"/>
              </a:rPr>
              <a:t>全体公民参加。最高权力机关。讨论、决定城邦各项重大问题。</a:t>
            </a:r>
            <a:endParaRPr lang="zh-CN" altLang="en-US" sz="3200" b="1">
              <a:solidFill>
                <a:srgbClr val="923B1A"/>
              </a:solidFill>
              <a:latin typeface="方正姚体" panose="02010601030101010101" pitchFamily="2" charset="-122"/>
              <a:ea typeface="方正姚体" panose="02010601030101010101" pitchFamily="2" charset="-122"/>
            </a:endParaRPr>
          </a:p>
        </p:txBody>
      </p:sp>
      <p:sp>
        <p:nvSpPr>
          <p:cNvPr id="8" name="文本框 7"/>
          <p:cNvSpPr txBox="1">
            <a:spLocks noChangeArrowheads="1"/>
          </p:cNvSpPr>
          <p:nvPr/>
        </p:nvSpPr>
        <p:spPr bwMode="auto">
          <a:xfrm>
            <a:off x="2607945" y="3261893"/>
            <a:ext cx="7479030" cy="1076325"/>
          </a:xfrm>
          <a:prstGeom prst="rect">
            <a:avLst/>
          </a:prstGeom>
          <a:noFill/>
          <a:ln w="9525">
            <a:noFill/>
            <a:miter lim="800000"/>
          </a:ln>
        </p:spPr>
        <p:txBody>
          <a:bodyPr wrap="square">
            <a:spAutoFit/>
          </a:bodyPr>
          <a:lstStyle/>
          <a:p>
            <a:pPr algn="ctr"/>
            <a:r>
              <a:rPr lang="zh-CN" altLang="en-US" sz="3200" b="1">
                <a:solidFill>
                  <a:srgbClr val="923B1A"/>
                </a:solidFill>
                <a:latin typeface="方正姚体" panose="02010601030101010101" pitchFamily="2" charset="-122"/>
                <a:ea typeface="方正姚体" panose="02010601030101010101" pitchFamily="2" charset="-122"/>
              </a:rPr>
              <a:t>公民抽签产生。</a:t>
            </a:r>
            <a:r>
              <a:rPr lang="zh-CN" altLang="en-US" sz="3200" b="1">
                <a:solidFill>
                  <a:srgbClr val="923B1A"/>
                </a:solidFill>
                <a:latin typeface="方正姚体" panose="02010601030101010101" pitchFamily="2" charset="-122"/>
                <a:ea typeface="方正姚体" panose="02010601030101010101" pitchFamily="2" charset="-122"/>
                <a:sym typeface="+mn-ea"/>
              </a:rPr>
              <a:t>公民一生只能当选</a:t>
            </a:r>
            <a:r>
              <a:rPr lang="en-US" altLang="zh-CN" sz="3200" b="1">
                <a:solidFill>
                  <a:srgbClr val="923B1A"/>
                </a:solidFill>
                <a:latin typeface="方正姚体" panose="02010601030101010101" pitchFamily="2" charset="-122"/>
                <a:ea typeface="方正姚体" panose="02010601030101010101" pitchFamily="2" charset="-122"/>
                <a:sym typeface="+mn-ea"/>
              </a:rPr>
              <a:t>2</a:t>
            </a:r>
            <a:r>
              <a:rPr lang="zh-CN" altLang="en-US" sz="3200" b="1">
                <a:solidFill>
                  <a:srgbClr val="923B1A"/>
                </a:solidFill>
                <a:latin typeface="方正姚体" panose="02010601030101010101" pitchFamily="2" charset="-122"/>
                <a:ea typeface="方正姚体" panose="02010601030101010101" pitchFamily="2" charset="-122"/>
                <a:sym typeface="+mn-ea"/>
              </a:rPr>
              <a:t>次</a:t>
            </a:r>
            <a:r>
              <a:rPr lang="en-US" altLang="zh-CN" sz="3200" b="1">
                <a:solidFill>
                  <a:srgbClr val="923B1A"/>
                </a:solidFill>
                <a:latin typeface="方正姚体" panose="02010601030101010101" pitchFamily="2" charset="-122"/>
                <a:ea typeface="方正姚体" panose="02010601030101010101" pitchFamily="2" charset="-122"/>
                <a:sym typeface="+mn-ea"/>
              </a:rPr>
              <a:t>.</a:t>
            </a:r>
            <a:endParaRPr lang="en-US" altLang="zh-CN" sz="3200" b="1">
              <a:solidFill>
                <a:srgbClr val="923B1A"/>
              </a:solidFill>
              <a:latin typeface="方正姚体" panose="02010601030101010101" pitchFamily="2" charset="-122"/>
              <a:ea typeface="方正姚体" panose="02010601030101010101" pitchFamily="2" charset="-122"/>
              <a:sym typeface="+mn-ea"/>
            </a:endParaRPr>
          </a:p>
          <a:p>
            <a:pPr algn="ctr"/>
            <a:r>
              <a:rPr lang="zh-CN" altLang="en-US" sz="3200" b="1">
                <a:solidFill>
                  <a:srgbClr val="923B1A"/>
                </a:solidFill>
                <a:latin typeface="方正姚体" panose="02010601030101010101" pitchFamily="2" charset="-122"/>
                <a:ea typeface="方正姚体" panose="02010601030101010101" pitchFamily="2" charset="-122"/>
              </a:rPr>
              <a:t>参与国家日常管理</a:t>
            </a:r>
            <a:r>
              <a:rPr lang="en-US" altLang="zh-CN" sz="3200" b="1">
                <a:solidFill>
                  <a:srgbClr val="923B1A"/>
                </a:solidFill>
                <a:latin typeface="方正姚体" panose="02010601030101010101" pitchFamily="2" charset="-122"/>
                <a:ea typeface="方正姚体" panose="02010601030101010101" pitchFamily="2" charset="-122"/>
              </a:rPr>
              <a:t>.</a:t>
            </a:r>
            <a:r>
              <a:rPr lang="zh-CN" altLang="en-US" sz="3200" b="1">
                <a:solidFill>
                  <a:srgbClr val="923B1A"/>
                </a:solidFill>
                <a:latin typeface="方正姚体" panose="02010601030101010101" pitchFamily="2" charset="-122"/>
                <a:ea typeface="方正姚体" panose="02010601030101010101" pitchFamily="2" charset="-122"/>
              </a:rPr>
              <a:t>一年至少开会</a:t>
            </a:r>
            <a:r>
              <a:rPr lang="en-US" altLang="zh-CN" sz="3200" b="1">
                <a:solidFill>
                  <a:srgbClr val="923B1A"/>
                </a:solidFill>
                <a:latin typeface="方正姚体" panose="02010601030101010101" pitchFamily="2" charset="-122"/>
                <a:ea typeface="方正姚体" panose="02010601030101010101" pitchFamily="2" charset="-122"/>
              </a:rPr>
              <a:t>260</a:t>
            </a:r>
            <a:r>
              <a:rPr lang="zh-CN" altLang="en-US" sz="3200" b="1">
                <a:solidFill>
                  <a:srgbClr val="923B1A"/>
                </a:solidFill>
                <a:latin typeface="方正姚体" panose="02010601030101010101" pitchFamily="2" charset="-122"/>
                <a:ea typeface="方正姚体" panose="02010601030101010101" pitchFamily="2" charset="-122"/>
              </a:rPr>
              <a:t>次</a:t>
            </a:r>
            <a:endParaRPr lang="zh-CN" altLang="en-US" sz="3200" b="1">
              <a:solidFill>
                <a:srgbClr val="923B1A"/>
              </a:solidFill>
              <a:latin typeface="方正姚体" panose="02010601030101010101" pitchFamily="2" charset="-122"/>
              <a:ea typeface="方正姚体" panose="02010601030101010101" pitchFamily="2" charset="-122"/>
            </a:endParaRPr>
          </a:p>
        </p:txBody>
      </p:sp>
      <p:sp>
        <p:nvSpPr>
          <p:cNvPr id="10" name="文本框 9"/>
          <p:cNvSpPr txBox="1">
            <a:spLocks noChangeArrowheads="1"/>
          </p:cNvSpPr>
          <p:nvPr/>
        </p:nvSpPr>
        <p:spPr bwMode="auto">
          <a:xfrm>
            <a:off x="2759075" y="4247822"/>
            <a:ext cx="7261225" cy="1076325"/>
          </a:xfrm>
          <a:prstGeom prst="rect">
            <a:avLst/>
          </a:prstGeom>
          <a:noFill/>
          <a:ln w="9525">
            <a:noFill/>
            <a:miter lim="800000"/>
          </a:ln>
        </p:spPr>
        <p:txBody>
          <a:bodyPr wrap="square">
            <a:spAutoFit/>
          </a:bodyPr>
          <a:lstStyle/>
          <a:p>
            <a:pPr algn="ctr"/>
            <a:r>
              <a:rPr lang="zh-CN" altLang="en-US" sz="3200" b="1">
                <a:solidFill>
                  <a:srgbClr val="923B1A"/>
                </a:solidFill>
                <a:latin typeface="方正姚体" panose="02010601030101010101" pitchFamily="2" charset="-122"/>
                <a:ea typeface="方正姚体" panose="02010601030101010101" pitchFamily="2" charset="-122"/>
              </a:rPr>
              <a:t>司法与监察机构。</a:t>
            </a:r>
            <a:r>
              <a:rPr lang="en-US" altLang="zh-CN" sz="3200" b="1">
                <a:solidFill>
                  <a:srgbClr val="923B1A"/>
                </a:solidFill>
                <a:latin typeface="方正姚体" panose="02010601030101010101" pitchFamily="2" charset="-122"/>
                <a:ea typeface="方正姚体" panose="02010601030101010101" pitchFamily="2" charset="-122"/>
              </a:rPr>
              <a:t>6000</a:t>
            </a:r>
            <a:r>
              <a:rPr lang="zh-CN" altLang="en-US" sz="3200" b="1">
                <a:solidFill>
                  <a:srgbClr val="923B1A"/>
                </a:solidFill>
                <a:latin typeface="方正姚体" panose="02010601030101010101" pitchFamily="2" charset="-122"/>
                <a:ea typeface="方正姚体" panose="02010601030101010101" pitchFamily="2" charset="-122"/>
              </a:rPr>
              <a:t>公民组成</a:t>
            </a:r>
            <a:r>
              <a:rPr lang="en-US" altLang="zh-CN" sz="3200" b="1">
                <a:solidFill>
                  <a:srgbClr val="923B1A"/>
                </a:solidFill>
                <a:latin typeface="方正姚体" panose="02010601030101010101" pitchFamily="2" charset="-122"/>
                <a:ea typeface="方正姚体" panose="02010601030101010101" pitchFamily="2" charset="-122"/>
              </a:rPr>
              <a:t>10</a:t>
            </a:r>
            <a:r>
              <a:rPr lang="zh-CN" altLang="en-US" sz="3200" b="1">
                <a:solidFill>
                  <a:srgbClr val="923B1A"/>
                </a:solidFill>
                <a:latin typeface="方正姚体" panose="02010601030101010101" pitchFamily="2" charset="-122"/>
                <a:ea typeface="方正姚体" panose="02010601030101010101" pitchFamily="2" charset="-122"/>
              </a:rPr>
              <a:t>个法庭。法官与陪审员均是临时抽签组成。</a:t>
            </a:r>
            <a:endParaRPr lang="zh-CN" altLang="en-US" sz="3200" b="1">
              <a:solidFill>
                <a:srgbClr val="923B1A"/>
              </a:solidFill>
              <a:latin typeface="方正姚体" panose="02010601030101010101" pitchFamily="2" charset="-122"/>
              <a:ea typeface="方正姚体" panose="02010601030101010101" pitchFamily="2" charset="-122"/>
            </a:endParaRPr>
          </a:p>
        </p:txBody>
      </p:sp>
      <p:sp>
        <p:nvSpPr>
          <p:cNvPr id="11" name="文本框 10"/>
          <p:cNvSpPr txBox="1">
            <a:spLocks noChangeArrowheads="1"/>
          </p:cNvSpPr>
          <p:nvPr/>
        </p:nvSpPr>
        <p:spPr bwMode="auto">
          <a:xfrm>
            <a:off x="9846945" y="2712618"/>
            <a:ext cx="2027555" cy="583565"/>
          </a:xfrm>
          <a:prstGeom prst="rect">
            <a:avLst/>
          </a:prstGeom>
          <a:noFill/>
          <a:ln w="9525">
            <a:noFill/>
            <a:miter lim="800000"/>
          </a:ln>
        </p:spPr>
        <p:txBody>
          <a:bodyPr wrap="square">
            <a:spAutoFit/>
          </a:bodyPr>
          <a:lstStyle/>
          <a:p>
            <a:pPr algn="ctr"/>
            <a:r>
              <a:rPr lang="zh-CN" altLang="en-US" sz="3200" b="1">
                <a:solidFill>
                  <a:srgbClr val="923B1A"/>
                </a:solidFill>
                <a:latin typeface="方正姚体" panose="02010601030101010101" pitchFamily="2" charset="-122"/>
                <a:ea typeface="方正姚体" panose="02010601030101010101" pitchFamily="2" charset="-122"/>
              </a:rPr>
              <a:t>人民主权</a:t>
            </a:r>
            <a:endParaRPr lang="zh-CN" altLang="en-US" sz="3200" b="1">
              <a:solidFill>
                <a:srgbClr val="923B1A"/>
              </a:solidFill>
              <a:latin typeface="方正姚体" panose="02010601030101010101" pitchFamily="2" charset="-122"/>
              <a:ea typeface="方正姚体" panose="02010601030101010101" pitchFamily="2" charset="-122"/>
            </a:endParaRPr>
          </a:p>
        </p:txBody>
      </p:sp>
      <p:sp>
        <p:nvSpPr>
          <p:cNvPr id="12" name="文本框 11"/>
          <p:cNvSpPr txBox="1">
            <a:spLocks noChangeArrowheads="1"/>
          </p:cNvSpPr>
          <p:nvPr/>
        </p:nvSpPr>
        <p:spPr bwMode="auto">
          <a:xfrm>
            <a:off x="9846945" y="3353968"/>
            <a:ext cx="2027555" cy="583565"/>
          </a:xfrm>
          <a:prstGeom prst="rect">
            <a:avLst/>
          </a:prstGeom>
          <a:noFill/>
          <a:ln w="9525">
            <a:noFill/>
            <a:miter lim="800000"/>
          </a:ln>
        </p:spPr>
        <p:txBody>
          <a:bodyPr wrap="square">
            <a:spAutoFit/>
          </a:bodyPr>
          <a:lstStyle/>
          <a:p>
            <a:pPr algn="ctr"/>
            <a:r>
              <a:rPr lang="zh-CN" altLang="en-US" sz="3200" b="1">
                <a:solidFill>
                  <a:srgbClr val="923B1A"/>
                </a:solidFill>
                <a:latin typeface="方正姚体" panose="02010601030101010101" pitchFamily="2" charset="-122"/>
                <a:ea typeface="方正姚体" panose="02010601030101010101" pitchFamily="2" charset="-122"/>
              </a:rPr>
              <a:t>轮番而治</a:t>
            </a:r>
            <a:endParaRPr lang="zh-CN" altLang="en-US" sz="3200" b="1">
              <a:solidFill>
                <a:srgbClr val="923B1A"/>
              </a:solidFill>
              <a:latin typeface="方正姚体" panose="02010601030101010101" pitchFamily="2" charset="-122"/>
              <a:ea typeface="方正姚体" panose="02010601030101010101" pitchFamily="2" charset="-122"/>
            </a:endParaRPr>
          </a:p>
        </p:txBody>
      </p:sp>
      <p:sp>
        <p:nvSpPr>
          <p:cNvPr id="13" name="文本框 12"/>
          <p:cNvSpPr txBox="1">
            <a:spLocks noChangeArrowheads="1"/>
          </p:cNvSpPr>
          <p:nvPr/>
        </p:nvSpPr>
        <p:spPr bwMode="auto">
          <a:xfrm>
            <a:off x="9867265" y="4109618"/>
            <a:ext cx="2027555" cy="583565"/>
          </a:xfrm>
          <a:prstGeom prst="rect">
            <a:avLst/>
          </a:prstGeom>
          <a:noFill/>
          <a:ln w="9525">
            <a:noFill/>
            <a:miter lim="800000"/>
          </a:ln>
        </p:spPr>
        <p:txBody>
          <a:bodyPr wrap="square">
            <a:spAutoFit/>
          </a:bodyPr>
          <a:lstStyle/>
          <a:p>
            <a:pPr algn="ctr"/>
            <a:r>
              <a:rPr lang="zh-CN" altLang="en-US" sz="3200" b="1">
                <a:solidFill>
                  <a:srgbClr val="923B1A"/>
                </a:solidFill>
                <a:latin typeface="方正姚体" panose="02010601030101010101" pitchFamily="2" charset="-122"/>
                <a:ea typeface="方正姚体" panose="02010601030101010101" pitchFamily="2" charset="-122"/>
              </a:rPr>
              <a:t>直接民主</a:t>
            </a:r>
            <a:endParaRPr lang="zh-CN" altLang="en-US" sz="3200" b="1">
              <a:solidFill>
                <a:srgbClr val="923B1A"/>
              </a:solidFill>
              <a:latin typeface="方正姚体" panose="02010601030101010101" pitchFamily="2" charset="-122"/>
              <a:ea typeface="方正姚体" panose="02010601030101010101" pitchFamily="2" charset="-122"/>
            </a:endParaRPr>
          </a:p>
        </p:txBody>
      </p:sp>
      <p:sp>
        <p:nvSpPr>
          <p:cNvPr id="14" name="Text Box 22"/>
          <p:cNvSpPr txBox="1">
            <a:spLocks noChangeArrowheads="1"/>
          </p:cNvSpPr>
          <p:nvPr/>
        </p:nvSpPr>
        <p:spPr bwMode="auto">
          <a:xfrm>
            <a:off x="369570" y="669198"/>
            <a:ext cx="8137525"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
              </a:spcBef>
            </a:pPr>
            <a:r>
              <a:rPr kumimoji="1" lang="en-US" altLang="zh-CN" sz="2800" b="1" smtClean="0">
                <a:solidFill>
                  <a:srgbClr val="000066"/>
                </a:solidFill>
                <a:effectLst>
                  <a:outerShdw blurRad="38100" dist="38100" dir="2700000" algn="tl">
                    <a:srgbClr val="C0C0C0"/>
                  </a:outerShdw>
                </a:effectLst>
                <a:latin typeface="宋体" panose="02010600030101010101" pitchFamily="2" charset="-122"/>
                <a:ea typeface="宋体" panose="02010600030101010101" pitchFamily="2" charset="-122"/>
              </a:rPr>
              <a:t>3</a:t>
            </a:r>
            <a:r>
              <a:rPr kumimoji="1" lang="zh-CN" altLang="en-US" sz="2800" b="1" smtClean="0">
                <a:solidFill>
                  <a:srgbClr val="000066"/>
                </a:solidFill>
                <a:effectLst>
                  <a:outerShdw blurRad="38100" dist="38100" dir="2700000" algn="tl">
                    <a:srgbClr val="C0C0C0"/>
                  </a:outerShdw>
                </a:effectLst>
                <a:latin typeface="宋体" panose="02010600030101010101" pitchFamily="2" charset="-122"/>
                <a:ea typeface="宋体" panose="02010600030101010101" pitchFamily="2" charset="-122"/>
              </a:rPr>
              <a:t>、</a:t>
            </a:r>
            <a:r>
              <a:rPr kumimoji="1" lang="zh-CN" altLang="en-US" sz="2800" b="1">
                <a:solidFill>
                  <a:srgbClr val="000066"/>
                </a:solidFill>
                <a:effectLst>
                  <a:outerShdw blurRad="38100" dist="38100" dir="2700000" algn="tl">
                    <a:srgbClr val="C0C0C0"/>
                  </a:outerShdw>
                </a:effectLst>
                <a:latin typeface="宋体" panose="02010600030101010101" pitchFamily="2" charset="-122"/>
                <a:ea typeface="宋体" panose="02010600030101010101" pitchFamily="2" charset="-122"/>
              </a:rPr>
              <a:t>雅</a:t>
            </a:r>
            <a:r>
              <a:rPr kumimoji="1" lang="zh-CN" altLang="en-US" sz="2800" b="1" smtClean="0">
                <a:solidFill>
                  <a:srgbClr val="000066"/>
                </a:solidFill>
                <a:effectLst>
                  <a:outerShdw blurRad="38100" dist="38100" dir="2700000" algn="tl">
                    <a:srgbClr val="C0C0C0"/>
                  </a:outerShdw>
                </a:effectLst>
                <a:latin typeface="宋体" panose="02010600030101010101" pitchFamily="2" charset="-122"/>
                <a:ea typeface="宋体" panose="02010600030101010101" pitchFamily="2" charset="-122"/>
              </a:rPr>
              <a:t>典民主确概况、特征：</a:t>
            </a:r>
            <a:endParaRPr kumimoji="1" lang="zh-CN" altLang="en-US" sz="2800" b="1">
              <a:solidFill>
                <a:srgbClr val="000066"/>
              </a:solidFill>
              <a:effectLst>
                <a:outerShdw blurRad="38100" dist="38100" dir="2700000" algn="tl">
                  <a:srgbClr val="C0C0C0"/>
                </a:outerShdw>
              </a:effectLst>
              <a:latin typeface="宋体" pitchFamily="2" charset="-122"/>
              <a:ea typeface="宋体" panose="02010600030101010101" pitchFamily="2" charset="-122"/>
            </a:endParaRPr>
          </a:p>
        </p:txBody>
      </p:sp>
      <p:sp>
        <p:nvSpPr>
          <p:cNvPr id="2" name="矩形 1"/>
          <p:cNvSpPr/>
          <p:nvPr/>
        </p:nvSpPr>
        <p:spPr>
          <a:xfrm>
            <a:off x="369570" y="5506618"/>
            <a:ext cx="11242675" cy="1040285"/>
          </a:xfrm>
          <a:prstGeom prst="rect">
            <a:avLst/>
          </a:prstGeom>
        </p:spPr>
        <p:txBody>
          <a:bodyPr wrap="square">
            <a:spAutoFit/>
          </a:bodyPr>
          <a:lstStyle/>
          <a:p>
            <a:pPr>
              <a:lnSpc>
                <a:spcPct val="110000"/>
              </a:lnSpc>
            </a:pPr>
            <a:r>
              <a:rPr lang="zh-CN" altLang="en-US" sz="2800" b="1" smtClean="0">
                <a:latin typeface="黑体" panose="02010609060101010101" pitchFamily="49" charset="-122"/>
                <a:ea typeface="黑体" panose="02010609060101010101" pitchFamily="49" charset="-122"/>
                <a:cs typeface="黑体" panose="02010609060101010101" pitchFamily="49" charset="-122"/>
              </a:rPr>
              <a:t>    无</a:t>
            </a:r>
            <a:r>
              <a:rPr lang="zh-CN" altLang="en-US" sz="2800" b="1">
                <a:latin typeface="黑体" panose="02010609060101010101" pitchFamily="49" charset="-122"/>
                <a:ea typeface="黑体" panose="02010609060101010101" pitchFamily="49" charset="-122"/>
                <a:cs typeface="黑体" panose="02010609060101010101" pitchFamily="49" charset="-122"/>
              </a:rPr>
              <a:t>论是希腊城邦，还是罗马共和国和帝国，公民仅是少数，妇女、外侨和奴隶不仅没有资格参与政治，还受到剥削和压迫。</a:t>
            </a:r>
            <a:endParaRPr lang="zh-CN" altLang="en-US" sz="2800" b="1">
              <a:latin typeface="黑体" pitchFamily="49" charset="-122"/>
              <a:ea typeface="黑体" pitchFamily="49" charset="-122"/>
              <a:cs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500"/>
                                        <p:tgtEl>
                                          <p:spTgt spid="12"/>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fade">
                                      <p:cBhvr>
                                        <p:cTn id="47" dur="500"/>
                                        <p:tgtEl>
                                          <p:spTgt spid="13"/>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1" presetClass="entr" presetSubtype="0" fill="hold" grpId="0" nodeType="clickEffect">
                                  <p:stCondLst>
                                    <p:cond delay="0"/>
                                  </p:stCondLst>
                                  <p:childTnLst>
                                    <p:set>
                                      <p:cBhvr>
                                        <p:cTn id="51"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10" grpId="0"/>
      <p:bldP spid="11" grpId="0"/>
      <p:bldP spid="12" grpId="0"/>
      <p:bldP spid="13" grpId="0"/>
      <p:bldP spid="2"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Rectangle 5"/>
          <p:cNvSpPr>
            <a:spLocks noChangeArrowheads="1"/>
          </p:cNvSpPr>
          <p:nvPr/>
        </p:nvSpPr>
        <p:spPr bwMode="auto">
          <a:xfrm>
            <a:off x="1531115" y="3701277"/>
            <a:ext cx="2053767"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3200" b="1" smtClean="0"/>
              <a:t>（</a:t>
            </a:r>
            <a:r>
              <a:rPr lang="en-US" altLang="zh-CN" sz="3200" b="1" smtClean="0"/>
              <a:t>2</a:t>
            </a:r>
            <a:r>
              <a:rPr lang="zh-CN" altLang="en-US" sz="3200" b="1" smtClean="0"/>
              <a:t>）局</a:t>
            </a:r>
            <a:r>
              <a:rPr lang="zh-CN" altLang="en-US" sz="3200" b="1"/>
              <a:t>限</a:t>
            </a:r>
            <a:endParaRPr lang="zh-CN" altLang="en-US" sz="3200" b="1"/>
          </a:p>
        </p:txBody>
      </p:sp>
      <p:sp>
        <p:nvSpPr>
          <p:cNvPr id="4" name="Rectangle 6"/>
          <p:cNvSpPr>
            <a:spLocks noChangeArrowheads="1"/>
          </p:cNvSpPr>
          <p:nvPr/>
        </p:nvSpPr>
        <p:spPr bwMode="auto">
          <a:xfrm>
            <a:off x="3657907" y="3903971"/>
            <a:ext cx="5976938" cy="822325"/>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400" b="1">
                <a:solidFill>
                  <a:srgbClr val="0D0D0D"/>
                </a:solidFill>
                <a:effectLst>
                  <a:outerShdw blurRad="38100" dist="38100" dir="2700000" algn="tl">
                    <a:srgbClr val="FFFFFF"/>
                  </a:outerShdw>
                </a:effectLst>
                <a:latin typeface="宋体" panose="02010600030101010101" pitchFamily="2" charset="-122"/>
              </a:rPr>
              <a:t>①</a:t>
            </a:r>
            <a:r>
              <a:rPr lang="zh-CN" altLang="en-US" sz="2400" b="1">
                <a:solidFill>
                  <a:srgbClr val="0D0D0D"/>
                </a:solidFill>
                <a:effectLst>
                  <a:outerShdw blurRad="38100" dist="38100" dir="2700000" algn="tl">
                    <a:srgbClr val="FFFFFF"/>
                  </a:outerShdw>
                </a:effectLst>
              </a:rPr>
              <a:t>民主仅仅是对公民群体而言，</a:t>
            </a:r>
            <a:r>
              <a:rPr lang="en-US" altLang="zh-CN" sz="2400" b="1">
                <a:solidFill>
                  <a:srgbClr val="0D0D0D"/>
                </a:solidFill>
                <a:effectLst>
                  <a:outerShdw blurRad="38100" dist="38100" dir="2700000" algn="tl">
                    <a:srgbClr val="FFFFFF"/>
                  </a:outerShdw>
                </a:effectLst>
              </a:rPr>
              <a:t>——</a:t>
            </a:r>
            <a:r>
              <a:rPr lang="zh-CN" altLang="en-US" sz="2400" b="1">
                <a:solidFill>
                  <a:srgbClr val="0D0D0D"/>
                </a:solidFill>
                <a:effectLst>
                  <a:outerShdw blurRad="38100" dist="38100" dir="2700000" algn="tl">
                    <a:srgbClr val="FFFFFF"/>
                  </a:outerShdw>
                </a:effectLst>
              </a:rPr>
              <a:t>都没有民主权力。</a:t>
            </a:r>
            <a:endParaRPr lang="zh-CN" altLang="en-US" sz="2400" b="1">
              <a:solidFill>
                <a:srgbClr val="0D0D0D"/>
              </a:solidFill>
              <a:effectLst>
                <a:outerShdw blurRad="38100" dist="38100" dir="2700000" algn="tl">
                  <a:srgbClr val="FFFFFF"/>
                </a:outerShdw>
              </a:effectLst>
            </a:endParaRPr>
          </a:p>
        </p:txBody>
      </p:sp>
      <p:sp>
        <p:nvSpPr>
          <p:cNvPr id="5" name="Rectangle 7"/>
          <p:cNvSpPr>
            <a:spLocks noChangeArrowheads="1"/>
          </p:cNvSpPr>
          <p:nvPr/>
        </p:nvSpPr>
        <p:spPr bwMode="auto">
          <a:xfrm>
            <a:off x="3657907" y="4696133"/>
            <a:ext cx="5976938" cy="822325"/>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000" b="1">
                <a:solidFill>
                  <a:srgbClr val="0D0D0D"/>
                </a:solidFill>
                <a:effectLst>
                  <a:outerShdw blurRad="38100" dist="38100" dir="2700000" algn="tl">
                    <a:srgbClr val="FFFFFF"/>
                  </a:outerShdw>
                </a:effectLst>
              </a:rPr>
              <a:t>②</a:t>
            </a:r>
            <a:r>
              <a:rPr lang="zh-CN" altLang="en-US" sz="2400" b="1">
                <a:solidFill>
                  <a:srgbClr val="0D0D0D"/>
                </a:solidFill>
                <a:effectLst>
                  <a:outerShdw blurRad="38100" dist="38100" dir="2700000" algn="tl">
                    <a:srgbClr val="FFFFFF"/>
                  </a:outerShdw>
                </a:effectLst>
              </a:rPr>
              <a:t>素养不同的人享有同等的管理国家的权力，不利于国家管理。</a:t>
            </a:r>
            <a:endParaRPr lang="zh-CN" altLang="en-US" sz="2400" b="1">
              <a:solidFill>
                <a:srgbClr val="0D0D0D"/>
              </a:solidFill>
              <a:effectLst>
                <a:outerShdw blurRad="38100" dist="38100" dir="2700000" algn="tl">
                  <a:srgbClr val="FFFFFF"/>
                </a:outerShdw>
              </a:effectLst>
            </a:endParaRPr>
          </a:p>
        </p:txBody>
      </p:sp>
      <p:sp>
        <p:nvSpPr>
          <p:cNvPr id="6" name="Text Box 19"/>
          <p:cNvSpPr txBox="1">
            <a:spLocks noChangeArrowheads="1"/>
          </p:cNvSpPr>
          <p:nvPr/>
        </p:nvSpPr>
        <p:spPr bwMode="auto">
          <a:xfrm>
            <a:off x="1385734" y="5622461"/>
            <a:ext cx="2089150" cy="54927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FF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1"/>
                </a:solidFill>
                <a:latin typeface="Franklin Gothic Book" pitchFamily="34" charset="0"/>
                <a:ea typeface="黑体" panose="02010609060101010101" pitchFamily="49" charset="-122"/>
              </a:defRPr>
            </a:lvl1pPr>
            <a:lvl2pPr marL="742950" indent="-285750">
              <a:defRPr>
                <a:solidFill>
                  <a:schemeClr val="tx1"/>
                </a:solidFill>
                <a:latin typeface="Franklin Gothic Book" pitchFamily="34" charset="0"/>
                <a:ea typeface="黑体" panose="02010609060101010101" pitchFamily="49" charset="-122"/>
              </a:defRPr>
            </a:lvl2pPr>
            <a:lvl3pPr marL="1143000" indent="-228600">
              <a:defRPr>
                <a:solidFill>
                  <a:schemeClr val="tx1"/>
                </a:solidFill>
                <a:latin typeface="Franklin Gothic Book" pitchFamily="34" charset="0"/>
                <a:ea typeface="黑体" panose="02010609060101010101" pitchFamily="49" charset="-122"/>
              </a:defRPr>
            </a:lvl3pPr>
            <a:lvl4pPr marL="1600200" indent="-228600">
              <a:defRPr>
                <a:solidFill>
                  <a:schemeClr val="tx1"/>
                </a:solidFill>
                <a:latin typeface="Franklin Gothic Book" pitchFamily="34" charset="0"/>
                <a:ea typeface="黑体" panose="02010609060101010101" pitchFamily="49" charset="-122"/>
              </a:defRPr>
            </a:lvl4pPr>
            <a:lvl5pPr marL="2057400" indent="-228600">
              <a:defRPr>
                <a:solidFill>
                  <a:schemeClr val="tx1"/>
                </a:solidFill>
                <a:latin typeface="Franklin Gothic Book" pitchFamily="34" charset="0"/>
                <a:ea typeface="黑体" panose="02010609060101010101" pitchFamily="49" charset="-122"/>
              </a:defRPr>
            </a:lvl5pPr>
            <a:lvl6pPr marL="2514600" indent="-228600" fontAlgn="base">
              <a:spcBef>
                <a:spcPct val="0"/>
              </a:spcBef>
              <a:spcAft>
                <a:spcPct val="0"/>
              </a:spcAft>
              <a:defRPr>
                <a:solidFill>
                  <a:schemeClr val="tx1"/>
                </a:solidFill>
                <a:latin typeface="Franklin Gothic Book" pitchFamily="34" charset="0"/>
                <a:ea typeface="黑体" panose="02010609060101010101" pitchFamily="49" charset="-122"/>
              </a:defRPr>
            </a:lvl6pPr>
            <a:lvl7pPr marL="2971800" indent="-228600" fontAlgn="base">
              <a:spcBef>
                <a:spcPct val="0"/>
              </a:spcBef>
              <a:spcAft>
                <a:spcPct val="0"/>
              </a:spcAft>
              <a:defRPr>
                <a:solidFill>
                  <a:schemeClr val="tx1"/>
                </a:solidFill>
                <a:latin typeface="Franklin Gothic Book" pitchFamily="34" charset="0"/>
                <a:ea typeface="黑体" panose="02010609060101010101" pitchFamily="49" charset="-122"/>
              </a:defRPr>
            </a:lvl7pPr>
            <a:lvl8pPr marL="3429000" indent="-228600" fontAlgn="base">
              <a:spcBef>
                <a:spcPct val="0"/>
              </a:spcBef>
              <a:spcAft>
                <a:spcPct val="0"/>
              </a:spcAft>
              <a:defRPr>
                <a:solidFill>
                  <a:schemeClr val="tx1"/>
                </a:solidFill>
                <a:latin typeface="Franklin Gothic Book" pitchFamily="34" charset="0"/>
                <a:ea typeface="黑体" panose="02010609060101010101" pitchFamily="49" charset="-122"/>
              </a:defRPr>
            </a:lvl8pPr>
            <a:lvl9pPr marL="3886200" indent="-228600" fontAlgn="base">
              <a:spcBef>
                <a:spcPct val="0"/>
              </a:spcBef>
              <a:spcAft>
                <a:spcPct val="0"/>
              </a:spcAft>
              <a:defRPr>
                <a:solidFill>
                  <a:schemeClr val="tx1"/>
                </a:solidFill>
                <a:latin typeface="Franklin Gothic Book" pitchFamily="34" charset="0"/>
                <a:ea typeface="黑体" panose="02010609060101010101" pitchFamily="49" charset="-122"/>
              </a:defRPr>
            </a:lvl9pPr>
          </a:lstStyle>
          <a:p>
            <a:pPr>
              <a:spcBef>
                <a:spcPct val="50000"/>
              </a:spcBef>
            </a:pPr>
            <a:r>
              <a:rPr lang="zh-CN" altLang="en-US" sz="3000" b="1" smtClean="0">
                <a:solidFill>
                  <a:srgbClr val="000066"/>
                </a:solidFill>
                <a:latin typeface="黑体" panose="02010609060101010101" pitchFamily="49" charset="-122"/>
              </a:rPr>
              <a:t>（</a:t>
            </a:r>
            <a:r>
              <a:rPr lang="en-US" altLang="zh-CN" sz="3000" b="1" smtClean="0">
                <a:solidFill>
                  <a:srgbClr val="000066"/>
                </a:solidFill>
                <a:latin typeface="黑体" panose="02010609060101010101" pitchFamily="49" charset="-122"/>
              </a:rPr>
              <a:t>3</a:t>
            </a:r>
            <a:r>
              <a:rPr lang="zh-CN" altLang="en-US" sz="3000" b="1" smtClean="0">
                <a:solidFill>
                  <a:srgbClr val="000066"/>
                </a:solidFill>
                <a:latin typeface="黑体" panose="02010609060101010101" pitchFamily="49" charset="-122"/>
              </a:rPr>
              <a:t>）实</a:t>
            </a:r>
            <a:r>
              <a:rPr lang="zh-CN" altLang="en-US" sz="3000" b="1">
                <a:solidFill>
                  <a:srgbClr val="000066"/>
                </a:solidFill>
                <a:latin typeface="黑体" panose="02010609060101010101" pitchFamily="49" charset="-122"/>
              </a:rPr>
              <a:t>质：</a:t>
            </a:r>
            <a:endParaRPr lang="zh-CN" altLang="en-US" sz="3000" b="1">
              <a:latin typeface="黑体" pitchFamily="49" charset="-122"/>
            </a:endParaRPr>
          </a:p>
        </p:txBody>
      </p:sp>
      <p:sp>
        <p:nvSpPr>
          <p:cNvPr id="7" name="Rectangle 9"/>
          <p:cNvSpPr>
            <a:spLocks noChangeArrowheads="1"/>
          </p:cNvSpPr>
          <p:nvPr/>
        </p:nvSpPr>
        <p:spPr bwMode="auto">
          <a:xfrm>
            <a:off x="3657907" y="5704196"/>
            <a:ext cx="57832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50000"/>
              </a:spcBef>
            </a:pPr>
            <a:r>
              <a:rPr lang="zh-CN" altLang="en-US" sz="2400" b="1"/>
              <a:t>少数奴隶主贵族的民主</a:t>
            </a:r>
            <a:r>
              <a:rPr lang="en-US" altLang="zh-CN" sz="2400" b="1"/>
              <a:t>/</a:t>
            </a:r>
            <a:r>
              <a:rPr lang="zh-CN" altLang="en-US" sz="2400" b="1"/>
              <a:t>奴隶主阶级专政。</a:t>
            </a:r>
            <a:endParaRPr lang="zh-CN" altLang="en-US" sz="2400" b="1"/>
          </a:p>
        </p:txBody>
      </p:sp>
      <p:sp>
        <p:nvSpPr>
          <p:cNvPr id="8" name="Text Box 10"/>
          <p:cNvSpPr txBox="1">
            <a:spLocks noChangeArrowheads="1"/>
          </p:cNvSpPr>
          <p:nvPr/>
        </p:nvSpPr>
        <p:spPr bwMode="auto">
          <a:xfrm>
            <a:off x="1632883" y="1384392"/>
            <a:ext cx="2464136"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3200" b="1" smtClean="0"/>
              <a:t>（</a:t>
            </a:r>
            <a:r>
              <a:rPr lang="en-US" altLang="zh-CN" sz="3200" b="1" smtClean="0"/>
              <a:t>1</a:t>
            </a:r>
            <a:r>
              <a:rPr lang="zh-CN" altLang="en-US" sz="3200" b="1" smtClean="0"/>
              <a:t>）意</a:t>
            </a:r>
            <a:r>
              <a:rPr lang="zh-CN" altLang="en-US" sz="3200" b="1"/>
              <a:t>义：</a:t>
            </a:r>
            <a:endParaRPr lang="zh-CN" altLang="en-US" sz="3200" b="1"/>
          </a:p>
        </p:txBody>
      </p:sp>
      <p:sp>
        <p:nvSpPr>
          <p:cNvPr id="9" name="Rectangle 11"/>
          <p:cNvSpPr>
            <a:spLocks noChangeArrowheads="1"/>
          </p:cNvSpPr>
          <p:nvPr/>
        </p:nvSpPr>
        <p:spPr bwMode="auto">
          <a:xfrm>
            <a:off x="3729345" y="1456046"/>
            <a:ext cx="5689600" cy="466725"/>
          </a:xfrm>
          <a:prstGeom prst="rect">
            <a:avLst/>
          </a:prstGeom>
          <a:solidFill>
            <a:srgbClr val="FFFF00"/>
          </a:solidFill>
          <a:ln w="9525">
            <a:solidFill>
              <a:srgbClr val="FFFF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zh-CN" altLang="en-US" sz="2400" b="1"/>
              <a:t>①提供了</a:t>
            </a:r>
            <a:r>
              <a:rPr lang="en-US" altLang="zh-CN" sz="2400" b="1"/>
              <a:t>……</a:t>
            </a:r>
            <a:r>
              <a:rPr lang="zh-CN" altLang="en-US" sz="2400" b="1"/>
              <a:t>创造出</a:t>
            </a:r>
            <a:r>
              <a:rPr lang="en-US" altLang="zh-CN" sz="2400" b="1"/>
              <a:t>……</a:t>
            </a:r>
            <a:r>
              <a:rPr lang="zh-CN" altLang="en-US" sz="2400" b="1"/>
              <a:t>积累了</a:t>
            </a:r>
            <a:r>
              <a:rPr lang="en-US" altLang="zh-CN" sz="2400" b="1"/>
              <a:t>……</a:t>
            </a:r>
            <a:r>
              <a:rPr lang="zh-CN" altLang="en-US" sz="2400" b="1"/>
              <a:t>。 </a:t>
            </a:r>
            <a:endParaRPr lang="zh-CN" altLang="en-US" sz="2400" b="1"/>
          </a:p>
        </p:txBody>
      </p:sp>
      <p:sp>
        <p:nvSpPr>
          <p:cNvPr id="10" name="Text Box 12"/>
          <p:cNvSpPr txBox="1">
            <a:spLocks noChangeArrowheads="1"/>
          </p:cNvSpPr>
          <p:nvPr/>
        </p:nvSpPr>
        <p:spPr bwMode="auto">
          <a:xfrm>
            <a:off x="3729345" y="1887846"/>
            <a:ext cx="5832475" cy="831850"/>
          </a:xfrm>
          <a:prstGeom prst="rect">
            <a:avLst/>
          </a:prstGeom>
          <a:solidFill>
            <a:srgbClr val="FFFF00"/>
          </a:solidFill>
          <a:ln w="9525" algn="ctr">
            <a:solidFill>
              <a:srgbClr val="FFFF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zh-CN" sz="2400" b="1"/>
              <a:t>②</a:t>
            </a:r>
            <a:r>
              <a:rPr lang="zh-CN" altLang="en-US" sz="2400" b="1"/>
              <a:t>民主有利于正确决策。</a:t>
            </a:r>
            <a:endParaRPr lang="zh-CN" altLang="en-US" sz="2400" b="1"/>
          </a:p>
          <a:p>
            <a:r>
              <a:rPr lang="zh-CN" altLang="en-US" sz="2400" b="1"/>
              <a:t>③民主有利于修正错误。</a:t>
            </a:r>
            <a:endParaRPr lang="zh-CN" altLang="en-US" sz="2400" b="1"/>
          </a:p>
        </p:txBody>
      </p:sp>
      <p:sp>
        <p:nvSpPr>
          <p:cNvPr id="11" name="Rectangle 13"/>
          <p:cNvSpPr>
            <a:spLocks noChangeArrowheads="1"/>
          </p:cNvSpPr>
          <p:nvPr/>
        </p:nvSpPr>
        <p:spPr bwMode="auto">
          <a:xfrm>
            <a:off x="3729345" y="2753033"/>
            <a:ext cx="5905500" cy="466725"/>
          </a:xfrm>
          <a:prstGeom prst="rect">
            <a:avLst/>
          </a:prstGeom>
          <a:solidFill>
            <a:srgbClr val="FFFF00"/>
          </a:solidFill>
          <a:ln w="9525" algn="ctr">
            <a:solidFill>
              <a:srgbClr val="FFFF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zh-CN" altLang="en-US" sz="2400" b="1"/>
              <a:t>④有利于监督政府为公民服务</a:t>
            </a:r>
            <a:endParaRPr lang="zh-CN" altLang="en-US" sz="2400" b="1"/>
          </a:p>
        </p:txBody>
      </p:sp>
      <p:sp>
        <p:nvSpPr>
          <p:cNvPr id="12" name="Rectangle 15"/>
          <p:cNvSpPr>
            <a:spLocks noChangeArrowheads="1"/>
          </p:cNvSpPr>
          <p:nvPr/>
        </p:nvSpPr>
        <p:spPr bwMode="auto">
          <a:xfrm>
            <a:off x="3765857" y="3170546"/>
            <a:ext cx="5832475" cy="466725"/>
          </a:xfrm>
          <a:prstGeom prst="rect">
            <a:avLst/>
          </a:prstGeom>
          <a:solidFill>
            <a:srgbClr val="FFFF00"/>
          </a:solidFill>
          <a:ln w="9525" algn="ctr">
            <a:solidFill>
              <a:srgbClr val="FFFF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zh-CN" altLang="en-US" sz="2400" b="1"/>
              <a:t>⑤促进文化广泛深入发展</a:t>
            </a:r>
            <a:endParaRPr lang="zh-CN" altLang="en-US" sz="2400" b="1"/>
          </a:p>
        </p:txBody>
      </p:sp>
      <p:sp>
        <p:nvSpPr>
          <p:cNvPr id="14" name="Text Box 16"/>
          <p:cNvSpPr txBox="1">
            <a:spLocks noChangeArrowheads="1"/>
          </p:cNvSpPr>
          <p:nvPr/>
        </p:nvSpPr>
        <p:spPr bwMode="auto">
          <a:xfrm>
            <a:off x="2002144" y="2118126"/>
            <a:ext cx="1582738" cy="1187450"/>
          </a:xfrm>
          <a:prstGeom prst="rect">
            <a:avLst/>
          </a:prstGeom>
          <a:solidFill>
            <a:schemeClr val="bg1"/>
          </a:solidFill>
          <a:ln>
            <a:noFill/>
          </a:ln>
          <a:effectLst/>
          <a:extLst>
            <a:ext uri="{91240B29-F687-4F45-9708-019B960494DF}">
              <a14:hiddenLine xmlns:a14="http://schemas.microsoft.com/office/drawing/2010/main" w="9525">
                <a:solidFill>
                  <a:srgbClr val="0000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2400" b="1">
                <a:solidFill>
                  <a:srgbClr val="4E20F8"/>
                </a:solidFill>
              </a:rPr>
              <a:t>——</a:t>
            </a:r>
            <a:r>
              <a:rPr lang="zh-CN" altLang="en-US" sz="2400" b="1">
                <a:solidFill>
                  <a:srgbClr val="4E20F8"/>
                </a:solidFill>
              </a:rPr>
              <a:t>伟大文明的催化剂</a:t>
            </a:r>
            <a:endParaRPr lang="en-US" altLang="zh-CN" sz="2400" b="1">
              <a:solidFill>
                <a:srgbClr val="4E20F8"/>
              </a:solidFill>
            </a:endParaRPr>
          </a:p>
        </p:txBody>
      </p:sp>
      <p:sp>
        <p:nvSpPr>
          <p:cNvPr id="15" name="Text Box 17"/>
          <p:cNvSpPr txBox="1">
            <a:spLocks noChangeArrowheads="1"/>
          </p:cNvSpPr>
          <p:nvPr/>
        </p:nvSpPr>
        <p:spPr bwMode="auto">
          <a:xfrm>
            <a:off x="2002145" y="4264333"/>
            <a:ext cx="1582737" cy="1187450"/>
          </a:xfrm>
          <a:prstGeom prst="rect">
            <a:avLst/>
          </a:prstGeom>
          <a:solidFill>
            <a:schemeClr val="bg1"/>
          </a:solidFill>
          <a:ln>
            <a:noFill/>
          </a:ln>
          <a:effectLst/>
          <a:extLst>
            <a:ext uri="{91240B29-F687-4F45-9708-019B960494DF}">
              <a14:hiddenLine xmlns:a14="http://schemas.microsoft.com/office/drawing/2010/main" w="9525">
                <a:solidFill>
                  <a:srgbClr val="0000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2400" b="1">
                <a:solidFill>
                  <a:srgbClr val="4E20F8"/>
                </a:solidFill>
              </a:rPr>
              <a:t>——</a:t>
            </a:r>
            <a:r>
              <a:rPr lang="zh-CN" altLang="en-US" sz="2400" b="1">
                <a:solidFill>
                  <a:srgbClr val="4E20F8"/>
                </a:solidFill>
              </a:rPr>
              <a:t>社会不同的暴力机器</a:t>
            </a:r>
            <a:endParaRPr lang="zh-CN" altLang="en-US" sz="2400" b="1">
              <a:solidFill>
                <a:srgbClr val="4E20F8"/>
              </a:solidFill>
            </a:endParaRPr>
          </a:p>
        </p:txBody>
      </p:sp>
      <p:sp>
        <p:nvSpPr>
          <p:cNvPr id="16" name="Text Box 22"/>
          <p:cNvSpPr txBox="1">
            <a:spLocks noChangeArrowheads="1"/>
          </p:cNvSpPr>
          <p:nvPr/>
        </p:nvSpPr>
        <p:spPr bwMode="auto">
          <a:xfrm>
            <a:off x="369570" y="669198"/>
            <a:ext cx="8137525"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
              </a:spcBef>
            </a:pPr>
            <a:r>
              <a:rPr kumimoji="1" lang="en-US" altLang="zh-CN" sz="3200" b="1" smtClean="0">
                <a:solidFill>
                  <a:srgbClr val="000066"/>
                </a:solidFill>
                <a:effectLst>
                  <a:outerShdw blurRad="38100" dist="38100" dir="2700000" algn="tl">
                    <a:srgbClr val="C0C0C0"/>
                  </a:outerShdw>
                </a:effectLst>
                <a:latin typeface="宋体" panose="02010600030101010101" pitchFamily="2" charset="-122"/>
                <a:ea typeface="宋体" panose="02010600030101010101" pitchFamily="2" charset="-122"/>
              </a:rPr>
              <a:t>4</a:t>
            </a:r>
            <a:r>
              <a:rPr kumimoji="1" lang="zh-CN" altLang="en-US" sz="3200" b="1" smtClean="0">
                <a:solidFill>
                  <a:srgbClr val="000066"/>
                </a:solidFill>
                <a:effectLst>
                  <a:outerShdw blurRad="38100" dist="38100" dir="2700000" algn="tl">
                    <a:srgbClr val="C0C0C0"/>
                  </a:outerShdw>
                </a:effectLst>
                <a:latin typeface="宋体" panose="02010600030101010101" pitchFamily="2" charset="-122"/>
                <a:ea typeface="宋体" panose="02010600030101010101" pitchFamily="2" charset="-122"/>
              </a:rPr>
              <a:t>、评价雅典民主制度：</a:t>
            </a:r>
            <a:endParaRPr kumimoji="1" lang="zh-CN" altLang="en-US" sz="3200" b="1">
              <a:solidFill>
                <a:srgbClr val="000066"/>
              </a:solidFill>
              <a:effectLst>
                <a:outerShdw blurRad="38100" dist="38100" dir="2700000" algn="tl">
                  <a:srgbClr val="C0C0C0"/>
                </a:outerShdw>
              </a:effectLst>
              <a:latin typeface="宋体" pitchFamily="2" charset="-122"/>
              <a:ea typeface="宋体" panose="02010600030101010101" pitchFamily="2" charset="-122"/>
            </a:endParaRPr>
          </a:p>
        </p:txBody>
      </p:sp>
      <p:sp>
        <p:nvSpPr>
          <p:cNvPr id="17" name="文本框 16"/>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2</a:t>
            </a:r>
            <a:r>
              <a:rPr lang="zh-CN" altLang="en-US"/>
              <a:t>课 西方政治体制的产生和演变</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3" name="矩形 12"/>
          <p:cNvSpPr/>
          <p:nvPr/>
        </p:nvSpPr>
        <p:spPr>
          <a:xfrm>
            <a:off x="182217" y="0"/>
            <a:ext cx="2348720" cy="523220"/>
          </a:xfrm>
          <a:prstGeom prst="rect">
            <a:avLst/>
          </a:prstGeom>
        </p:spPr>
        <p:txBody>
          <a:bodyPr wrap="none">
            <a:spAutoFit/>
          </a:bodyPr>
          <a:lstStyle/>
          <a:p>
            <a:pPr algn="just">
              <a:spcAft>
                <a:spcPct val="0"/>
              </a:spcAft>
            </a:pP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课堂</a:t>
            </a:r>
            <a:r>
              <a:rPr lang="zh-CN" altLang="en-US" sz="2800" b="1" kern="100">
                <a:solidFill>
                  <a:srgbClr val="000000"/>
                </a:solidFill>
                <a:latin typeface="Calibri" panose="020f0502020204030204" pitchFamily="34" charset="0"/>
                <a:ea typeface="宋体" panose="02010600030101010101" pitchFamily="2" charset="-122"/>
                <a:cs typeface="Times New Roman" panose="02020603050405020304" pitchFamily="18" charset="0"/>
              </a:rPr>
              <a:t>探究</a:t>
            </a: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3" name="矩形 2"/>
          <p:cNvSpPr/>
          <p:nvPr/>
        </p:nvSpPr>
        <p:spPr>
          <a:xfrm>
            <a:off x="281305" y="419197"/>
            <a:ext cx="11621770" cy="5424805"/>
          </a:xfrm>
          <a:prstGeom prst="rect">
            <a:avLst/>
          </a:prstGeom>
          <a:solidFill>
            <a:schemeClr val="bg1">
              <a:lumMod val="95000"/>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b="1"/>
          </a:p>
        </p:txBody>
      </p:sp>
      <p:sp>
        <p:nvSpPr>
          <p:cNvPr id="4" name="文本框 3"/>
          <p:cNvSpPr txBox="1"/>
          <p:nvPr/>
        </p:nvSpPr>
        <p:spPr>
          <a:xfrm>
            <a:off x="588010" y="509367"/>
            <a:ext cx="11164570" cy="4893647"/>
          </a:xfrm>
          <a:prstGeom prst="rect">
            <a:avLst/>
          </a:prstGeom>
          <a:noFill/>
        </p:spPr>
        <p:txBody>
          <a:bodyPr wrap="square" rtlCol="0" anchor="t">
            <a:spAutoFit/>
          </a:bodyPr>
          <a:lstStyle/>
          <a:p>
            <a:r>
              <a:rPr lang="zh-CN" altLang="en-US" sz="3200" b="1">
                <a:latin typeface="方正清楷 简" panose="02000500000000000000" charset="-122"/>
                <a:ea typeface="方正清楷 简" panose="02000500000000000000" charset="-122"/>
                <a:cs typeface="方正清楷 简" panose="02000500000000000000" charset="-122"/>
              </a:rPr>
              <a:t>史料1：在雅典，凡公民都享有充分的民主政治权利，其权利通过公民直接参与和管理城邦事务的方式来实现。公民参政的最高民主机构是公民大会。…… 雅典国家机构权限相互交叉，公职人员的权限也部分交叉，因此，恩格斯说：“  在雅典没有总揽执行权力的最高官员。”</a:t>
            </a:r>
            <a:endParaRPr lang="zh-CN" altLang="en-US" sz="3200" b="1">
              <a:latin typeface="方正清楷 简" panose="02000500000000000000" charset="-122"/>
              <a:ea typeface="方正清楷 简" panose="02000500000000000000" charset="-122"/>
              <a:cs typeface="方正清楷 简" panose="02000500000000000000" charset="-122"/>
            </a:endParaRPr>
          </a:p>
          <a:p>
            <a:r>
              <a:rPr lang="zh-CN" altLang="en-US" sz="2400" b="1">
                <a:latin typeface="方正清楷 简" panose="02000500000000000000" charset="-122"/>
                <a:ea typeface="方正清楷 简" panose="02000500000000000000" charset="-122"/>
                <a:cs typeface="方正清楷 简" panose="02000500000000000000" charset="-122"/>
              </a:rPr>
              <a:t>           </a:t>
            </a:r>
            <a:r>
              <a:rPr lang="zh-CN" altLang="en-US" sz="2400" b="1" smtClean="0">
                <a:latin typeface="方正清楷 简" panose="02000500000000000000" charset="-122"/>
                <a:ea typeface="方正清楷 简" panose="02000500000000000000" charset="-122"/>
                <a:cs typeface="方正清楷 简" panose="02000500000000000000" charset="-122"/>
              </a:rPr>
              <a:t> </a:t>
            </a:r>
            <a:r>
              <a:rPr lang="zh-CN" altLang="en-US" sz="2400" b="1">
                <a:latin typeface="方正清楷 简" panose="02000500000000000000" charset="-122"/>
                <a:ea typeface="方正清楷 简" panose="02000500000000000000" charset="-122"/>
                <a:cs typeface="方正清楷 简" panose="02000500000000000000" charset="-122"/>
              </a:rPr>
              <a:t>—— 据蒋云芳、胡长林《雅典民主政治的特征及对西方民主的影响》</a:t>
            </a:r>
            <a:endParaRPr lang="zh-CN" altLang="en-US" sz="3200" b="1">
              <a:latin typeface="方正清楷 简" panose="02000500000000000000" charset="-122"/>
              <a:ea typeface="方正清楷 简" panose="02000500000000000000" charset="-122"/>
              <a:cs typeface="方正清楷 简" panose="02000500000000000000" charset="-122"/>
            </a:endParaRPr>
          </a:p>
          <a:p>
            <a:r>
              <a:rPr lang="zh-CN" altLang="en-US" sz="3200" b="1">
                <a:latin typeface="方正清楷 简" panose="02000500000000000000" charset="-122"/>
                <a:ea typeface="方正清楷 简" panose="02000500000000000000" charset="-122"/>
                <a:cs typeface="方正清楷 简" panose="02000500000000000000" charset="-122"/>
                <a:sym typeface="+mn-ea"/>
              </a:rPr>
              <a:t>史料</a:t>
            </a:r>
            <a:r>
              <a:rPr lang="en-US" altLang="zh-CN" sz="3200" b="1">
                <a:latin typeface="方正清楷 简" panose="02000500000000000000" charset="-122"/>
                <a:ea typeface="方正清楷 简" panose="02000500000000000000" charset="-122"/>
                <a:cs typeface="方正清楷 简" panose="02000500000000000000" charset="-122"/>
                <a:sym typeface="+mn-ea"/>
              </a:rPr>
              <a:t>2</a:t>
            </a:r>
            <a:r>
              <a:rPr lang="zh-CN" altLang="en-US" sz="3200" b="1">
                <a:latin typeface="方正清楷 简" panose="02000500000000000000" charset="-122"/>
                <a:ea typeface="方正清楷 简" panose="02000500000000000000" charset="-122"/>
                <a:cs typeface="方正清楷 简" panose="02000500000000000000" charset="-122"/>
                <a:sym typeface="+mn-ea"/>
              </a:rPr>
              <a:t>：</a:t>
            </a:r>
            <a:r>
              <a:rPr lang="en-US" altLang="zh-CN" sz="3200" b="1">
                <a:latin typeface="方正清楷 简" panose="02000500000000000000" charset="-122"/>
                <a:ea typeface="方正清楷 简" panose="02000500000000000000" charset="-122"/>
                <a:cs typeface="方正清楷 简" panose="02000500000000000000" charset="-122"/>
              </a:rPr>
              <a:t>(</a:t>
            </a:r>
            <a:r>
              <a:rPr lang="zh-CN" altLang="en-US" sz="3200" b="1">
                <a:latin typeface="方正清楷 简" panose="02000500000000000000" charset="-122"/>
                <a:ea typeface="方正清楷 简" panose="02000500000000000000" charset="-122"/>
                <a:cs typeface="方正清楷 简" panose="02000500000000000000" charset="-122"/>
              </a:rPr>
              <a:t>议事会</a:t>
            </a:r>
            <a:r>
              <a:rPr lang="en-US" altLang="zh-CN" sz="3200" b="1">
                <a:latin typeface="方正清楷 简" panose="02000500000000000000" charset="-122"/>
                <a:ea typeface="方正清楷 简" panose="02000500000000000000" charset="-122"/>
                <a:cs typeface="方正清楷 简" panose="02000500000000000000" charset="-122"/>
              </a:rPr>
              <a:t>)</a:t>
            </a:r>
            <a:r>
              <a:rPr lang="zh-CN" altLang="en-US" sz="3200" b="1">
                <a:latin typeface="方正清楷 简" panose="02000500000000000000" charset="-122"/>
                <a:ea typeface="方正清楷 简" panose="02000500000000000000" charset="-122"/>
                <a:cs typeface="方正清楷 简" panose="02000500000000000000" charset="-122"/>
              </a:rPr>
              <a:t>议员的任命有两大特色：村社代表制和抽签选举。村社代表制，具体就是将议事会的</a:t>
            </a:r>
            <a:r>
              <a:rPr lang="en-US" altLang="zh-CN" sz="3200" b="1">
                <a:latin typeface="方正清楷 简" panose="02000500000000000000" charset="-122"/>
                <a:ea typeface="方正清楷 简" panose="02000500000000000000" charset="-122"/>
                <a:cs typeface="方正清楷 简" panose="02000500000000000000" charset="-122"/>
              </a:rPr>
              <a:t>500</a:t>
            </a:r>
            <a:r>
              <a:rPr lang="zh-CN" altLang="en-US" sz="3200" b="1">
                <a:latin typeface="方正清楷 简" panose="02000500000000000000" charset="-122"/>
                <a:ea typeface="方正清楷 简" panose="02000500000000000000" charset="-122"/>
                <a:cs typeface="方正清楷 简" panose="02000500000000000000" charset="-122"/>
              </a:rPr>
              <a:t>个议席按各村社公民人口的比例分配到</a:t>
            </a:r>
            <a:r>
              <a:rPr lang="en-US" altLang="zh-CN" sz="3200" b="1">
                <a:latin typeface="方正清楷 简" panose="02000500000000000000" charset="-122"/>
                <a:ea typeface="方正清楷 简" panose="02000500000000000000" charset="-122"/>
                <a:cs typeface="方正清楷 简" panose="02000500000000000000" charset="-122"/>
              </a:rPr>
              <a:t>139</a:t>
            </a:r>
            <a:r>
              <a:rPr lang="zh-CN" altLang="en-US" sz="3200" b="1">
                <a:latin typeface="方正清楷 简" panose="02000500000000000000" charset="-122"/>
                <a:ea typeface="方正清楷 简" panose="02000500000000000000" charset="-122"/>
                <a:cs typeface="方正清楷 简" panose="02000500000000000000" charset="-122"/>
              </a:rPr>
              <a:t>个村社</a:t>
            </a:r>
            <a:r>
              <a:rPr lang="en-US" altLang="zh-CN" sz="3200" b="1">
                <a:latin typeface="方正清楷 简" panose="02000500000000000000" charset="-122"/>
                <a:ea typeface="方正清楷 简" panose="02000500000000000000" charset="-122"/>
                <a:cs typeface="方正清楷 简" panose="02000500000000000000" charset="-122"/>
              </a:rPr>
              <a:t>.</a:t>
            </a:r>
            <a:endParaRPr lang="en-US" altLang="zh-CN" sz="3200" b="1">
              <a:latin typeface="方正清楷 简" panose="02000500000000000000" charset="-122"/>
              <a:ea typeface="方正清楷 简" panose="02000500000000000000" charset="-122"/>
              <a:cs typeface="方正清楷 简" panose="02000500000000000000" charset="-122"/>
            </a:endParaRPr>
          </a:p>
          <a:p>
            <a:r>
              <a:rPr lang="en-US" altLang="zh-CN" sz="3200" b="1">
                <a:latin typeface="方正清楷 简" panose="02000500000000000000" charset="-122"/>
                <a:ea typeface="方正清楷 简" panose="02000500000000000000" charset="-122"/>
                <a:cs typeface="方正清楷 简" panose="02000500000000000000" charset="-122"/>
              </a:rPr>
              <a:t>                  </a:t>
            </a:r>
            <a:r>
              <a:rPr lang="en-US" altLang="zh-CN" sz="2400" b="1">
                <a:latin typeface="方正清楷 简" panose="02000500000000000000" charset="-122"/>
                <a:ea typeface="方正清楷 简" panose="02000500000000000000" charset="-122"/>
                <a:cs typeface="方正清楷 简" panose="02000500000000000000" charset="-122"/>
              </a:rPr>
              <a:t>----崔丽娜</a:t>
            </a:r>
            <a:r>
              <a:rPr lang="zh-CN" altLang="en-US" sz="2400" b="1">
                <a:latin typeface="方正清楷 简" panose="02000500000000000000" charset="-122"/>
                <a:ea typeface="方正清楷 简" panose="02000500000000000000" charset="-122"/>
                <a:cs typeface="方正清楷 简" panose="02000500000000000000" charset="-122"/>
              </a:rPr>
              <a:t>《</a:t>
            </a:r>
            <a:r>
              <a:rPr lang="en-US" altLang="zh-CN" sz="2400" b="1" err="1">
                <a:latin typeface="方正清楷 简" panose="02000500000000000000" charset="-122"/>
                <a:ea typeface="方正清楷 简" panose="02000500000000000000" charset="-122"/>
                <a:cs typeface="方正清楷 简" panose="02000500000000000000" charset="-122"/>
              </a:rPr>
              <a:t>雅典五百人议事会的任命和运作</a:t>
            </a:r>
            <a:r>
              <a:rPr lang="zh-CN" altLang="en-US" sz="2400" b="1">
                <a:latin typeface="方正清楷 简" panose="02000500000000000000" charset="-122"/>
                <a:ea typeface="方正清楷 简" panose="02000500000000000000" charset="-122"/>
                <a:cs typeface="方正清楷 简" panose="02000500000000000000" charset="-122"/>
                <a:sym typeface="+mn-ea"/>
              </a:rPr>
              <a:t>》</a:t>
            </a:r>
            <a:endParaRPr lang="zh-CN" altLang="en-US" sz="2400" b="1">
              <a:latin typeface="方正清楷 简" panose="02000500000000000000" charset="-122"/>
              <a:ea typeface="方正清楷 简" panose="02000500000000000000" charset="-122"/>
              <a:cs typeface="方正清楷 简" panose="02000500000000000000" charset="-122"/>
              <a:sym typeface="+mn-ea"/>
            </a:endParaRPr>
          </a:p>
        </p:txBody>
      </p:sp>
      <p:sp>
        <p:nvSpPr>
          <p:cNvPr id="5" name="文本框 4"/>
          <p:cNvSpPr txBox="1"/>
          <p:nvPr/>
        </p:nvSpPr>
        <p:spPr>
          <a:xfrm>
            <a:off x="191135" y="5321397"/>
            <a:ext cx="12000865" cy="521970"/>
          </a:xfrm>
          <a:prstGeom prst="rect">
            <a:avLst/>
          </a:prstGeom>
          <a:noFill/>
        </p:spPr>
        <p:txBody>
          <a:bodyPr wrap="square" rtlCol="0">
            <a:spAutoFit/>
          </a:bodyPr>
          <a:lstStyle/>
          <a:p>
            <a:r>
              <a:rPr lang="zh-CN" altLang="en-US" sz="2800" b="1">
                <a:solidFill>
                  <a:srgbClr val="0033CC"/>
                </a:solidFill>
                <a:latin typeface="方正姚体" panose="02010601030101010101" pitchFamily="2" charset="-122"/>
                <a:ea typeface="方正姚体" panose="02010601030101010101" pitchFamily="2" charset="-122"/>
                <a:cs typeface="方正姚体" panose="02010601030101010101" pitchFamily="2" charset="-122"/>
              </a:rPr>
              <a:t>依据史料并结合所学，如何理解“雅典民主政治为近代民主提供了渊源”？</a:t>
            </a:r>
            <a:endParaRPr lang="zh-CN" altLang="en-US" sz="2800" b="1">
              <a:solidFill>
                <a:srgbClr val="0033CC"/>
              </a:solidFill>
              <a:latin typeface="方正姚体" panose="02010601030101010101" pitchFamily="2" charset="-122"/>
              <a:ea typeface="方正姚体" panose="02010601030101010101" pitchFamily="2" charset="-122"/>
              <a:cs typeface="方正姚体" panose="02010601030101010101" pitchFamily="2" charset="-122"/>
            </a:endParaRPr>
          </a:p>
        </p:txBody>
      </p:sp>
      <p:cxnSp>
        <p:nvCxnSpPr>
          <p:cNvPr id="6" name="直接连接符 5"/>
          <p:cNvCxnSpPr/>
          <p:nvPr/>
        </p:nvCxnSpPr>
        <p:spPr>
          <a:xfrm flipV="1">
            <a:off x="6170295" y="1966692"/>
            <a:ext cx="4821555" cy="10795"/>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4286885" y="971647"/>
            <a:ext cx="5530215" cy="10795"/>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V="1">
            <a:off x="8051165" y="3826607"/>
            <a:ext cx="3383915" cy="3175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矩形 1"/>
          <p:cNvSpPr/>
          <p:nvPr/>
        </p:nvSpPr>
        <p:spPr>
          <a:xfrm>
            <a:off x="890270" y="5934172"/>
            <a:ext cx="10403840" cy="523220"/>
          </a:xfrm>
          <a:prstGeom prst="rect">
            <a:avLst/>
          </a:prstGeom>
        </p:spPr>
        <p:txBody>
          <a:bodyPr wrap="square">
            <a:spAutoFit/>
          </a:bodyPr>
          <a:lstStyle/>
          <a:p>
            <a:pPr fontAlgn="auto">
              <a:spcBef>
                <a:spcPct val="0"/>
              </a:spcBef>
              <a:spcAft>
                <a:spcPct val="0"/>
              </a:spcAft>
              <a:defRPr/>
            </a:pPr>
            <a:r>
              <a:rPr lang="en-US" altLang="zh-CN" sz="2800" b="1">
                <a:solidFill>
                  <a:srgbClr val="FF0000"/>
                </a:solidFill>
                <a:latin typeface="方正苏新诗柳楷简体" panose="02000000000000000000" charset="-122"/>
                <a:ea typeface="方正苏新诗柳楷简体" panose="02000000000000000000" charset="-122"/>
                <a:cs typeface="方正苏新诗柳楷简体" panose="02000000000000000000" charset="-122"/>
              </a:rPr>
              <a:t>1</a:t>
            </a:r>
            <a:r>
              <a:rPr lang="zh-CN" altLang="en-US" sz="2800" b="1">
                <a:solidFill>
                  <a:srgbClr val="FF0000"/>
                </a:solidFill>
                <a:latin typeface="方正苏新诗柳楷简体" panose="02000000000000000000" charset="-122"/>
                <a:ea typeface="方正苏新诗柳楷简体" panose="02000000000000000000" charset="-122"/>
                <a:cs typeface="方正苏新诗柳楷简体" panose="02000000000000000000" charset="-122"/>
              </a:rPr>
              <a:t>、人民主</a:t>
            </a:r>
            <a:r>
              <a:rPr lang="zh-CN" altLang="en-US" sz="2800" b="1" smtClean="0">
                <a:solidFill>
                  <a:srgbClr val="FF0000"/>
                </a:solidFill>
                <a:latin typeface="方正苏新诗柳楷简体" panose="02000000000000000000" charset="-122"/>
                <a:ea typeface="方正苏新诗柳楷简体" panose="02000000000000000000" charset="-122"/>
                <a:cs typeface="方正苏新诗柳楷简体" panose="02000000000000000000" charset="-122"/>
              </a:rPr>
              <a:t>权     </a:t>
            </a:r>
            <a:r>
              <a:rPr lang="en-US" altLang="zh-CN" sz="2800" b="1" smtClean="0">
                <a:solidFill>
                  <a:srgbClr val="FF0000"/>
                </a:solidFill>
                <a:latin typeface="方正苏新诗柳楷简体" panose="02000000000000000000" charset="-122"/>
                <a:ea typeface="方正苏新诗柳楷简体" panose="02000000000000000000" charset="-122"/>
                <a:cs typeface="方正苏新诗柳楷简体" panose="02000000000000000000" charset="-122"/>
              </a:rPr>
              <a:t>2</a:t>
            </a:r>
            <a:r>
              <a:rPr lang="zh-CN" altLang="en-US" sz="2800" b="1">
                <a:solidFill>
                  <a:srgbClr val="FF0000"/>
                </a:solidFill>
                <a:latin typeface="方正苏新诗柳楷简体" panose="02000000000000000000" charset="-122"/>
                <a:ea typeface="方正苏新诗柳楷简体" panose="02000000000000000000" charset="-122"/>
                <a:cs typeface="方正苏新诗柳楷简体" panose="02000000000000000000" charset="-122"/>
              </a:rPr>
              <a:t>、权限交叉的制约机</a:t>
            </a:r>
            <a:r>
              <a:rPr lang="zh-CN" altLang="en-US" sz="2800" b="1" smtClean="0">
                <a:solidFill>
                  <a:srgbClr val="FF0000"/>
                </a:solidFill>
                <a:latin typeface="方正苏新诗柳楷简体" panose="02000000000000000000" charset="-122"/>
                <a:ea typeface="方正苏新诗柳楷简体" panose="02000000000000000000" charset="-122"/>
                <a:cs typeface="方正苏新诗柳楷简体" panose="02000000000000000000" charset="-122"/>
              </a:rPr>
              <a:t>制     </a:t>
            </a:r>
            <a:r>
              <a:rPr lang="en-US" altLang="zh-CN" sz="2800" b="1" smtClean="0">
                <a:solidFill>
                  <a:srgbClr val="FF0000"/>
                </a:solidFill>
                <a:latin typeface="方正苏新诗柳楷简体" panose="02000000000000000000" charset="-122"/>
                <a:ea typeface="方正苏新诗柳楷简体" panose="02000000000000000000" charset="-122"/>
                <a:cs typeface="方正苏新诗柳楷简体" panose="02000000000000000000" charset="-122"/>
              </a:rPr>
              <a:t>3</a:t>
            </a:r>
            <a:r>
              <a:rPr lang="zh-CN" altLang="en-US" sz="2800" b="1">
                <a:solidFill>
                  <a:srgbClr val="FF0000"/>
                </a:solidFill>
                <a:latin typeface="方正苏新诗柳楷简体" panose="02000000000000000000" charset="-122"/>
                <a:ea typeface="方正苏新诗柳楷简体" panose="02000000000000000000" charset="-122"/>
                <a:cs typeface="方正苏新诗柳楷简体" panose="02000000000000000000" charset="-122"/>
              </a:rPr>
              <a:t>、比例代表制</a:t>
            </a:r>
            <a:endParaRPr lang="zh-CN" altLang="en-US" sz="2800" b="1">
              <a:solidFill>
                <a:srgbClr val="FF0000"/>
              </a:solidFill>
              <a:latin typeface="方正苏新诗柳楷简体" panose="02000000000000000000" charset="-122"/>
              <a:ea typeface="方正苏新诗柳楷简体" panose="02000000000000000000" charset="-122"/>
              <a:cs typeface="方正苏新诗柳楷简体" panose="02000000000000000000"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p:tgtEl>
                                          <p:spTgt spid="7"/>
                                        </p:tgtEl>
                                        <p:attrNameLst>
                                          <p:attrName>ppt_y</p:attrName>
                                        </p:attrNameLst>
                                      </p:cBhvr>
                                      <p:tavLst>
                                        <p:tav tm="0">
                                          <p:val>
                                            <p:strVal val="#ppt_y+#ppt_h*1.125000"/>
                                          </p:val>
                                        </p:tav>
                                        <p:tav tm="100000">
                                          <p:val>
                                            <p:strVal val="#ppt_y"/>
                                          </p:val>
                                        </p:tav>
                                      </p:tavLst>
                                    </p:anim>
                                    <p:animEffect transition="in" filter="wipe(up)">
                                      <p:cBhvr>
                                        <p:cTn id="8" dur="500"/>
                                        <p:tgtEl>
                                          <p:spTgt spid="7"/>
                                        </p:tgtEl>
                                      </p:cBhvr>
                                    </p:animEffect>
                                  </p:childTnLst>
                                </p:cTn>
                              </p:par>
                            </p:childTnLst>
                          </p:cTn>
                        </p:par>
                      </p:childTnLst>
                    </p:cTn>
                  </p:par>
                  <p:par>
                    <p:cTn id="9" fill="hold" nodeType="clickPar">
                      <p:stCondLst>
                        <p:cond delay="indefinite"/>
                      </p:stCondLst>
                      <p:childTnLst>
                        <p:par>
                          <p:cTn id="10" fill="hold" nodeType="afterGroup">
                            <p:stCondLst>
                              <p:cond delay="0"/>
                            </p:stCondLst>
                            <p:childTnLst>
                              <p:par>
                                <p:cTn id="11" presetID="1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p:tgtEl>
                                          <p:spTgt spid="6"/>
                                        </p:tgtEl>
                                        <p:attrNameLst>
                                          <p:attrName>ppt_y</p:attrName>
                                        </p:attrNameLst>
                                      </p:cBhvr>
                                      <p:tavLst>
                                        <p:tav tm="0">
                                          <p:val>
                                            <p:strVal val="#ppt_y+#ppt_h*1.125000"/>
                                          </p:val>
                                        </p:tav>
                                        <p:tav tm="100000">
                                          <p:val>
                                            <p:strVal val="#ppt_y"/>
                                          </p:val>
                                        </p:tav>
                                      </p:tavLst>
                                    </p:anim>
                                    <p:animEffect transition="in" filter="wipe(up)">
                                      <p:cBhvr>
                                        <p:cTn id="14" dur="500"/>
                                        <p:tgtEl>
                                          <p:spTgt spid="6"/>
                                        </p:tgtEl>
                                      </p:cBhvr>
                                    </p:animEffect>
                                  </p:childTnLst>
                                </p:cTn>
                              </p:par>
                            </p:childTnLst>
                          </p:cTn>
                        </p:par>
                      </p:childTnLst>
                    </p:cTn>
                  </p:par>
                  <p:par>
                    <p:cTn id="15" fill="hold" nodeType="clickPar">
                      <p:stCondLst>
                        <p:cond delay="indefinite"/>
                      </p:stCondLst>
                      <p:childTnLst>
                        <p:par>
                          <p:cTn id="16" fill="hold" nodeType="afterGroup">
                            <p:stCondLst>
                              <p:cond delay="0"/>
                            </p:stCondLst>
                            <p:childTnLst>
                              <p:par>
                                <p:cTn id="17" presetID="12" presetClass="entr" presetSubtype="4"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p:tgtEl>
                                          <p:spTgt spid="8"/>
                                        </p:tgtEl>
                                        <p:attrNameLst>
                                          <p:attrName>ppt_y</p:attrName>
                                        </p:attrNameLst>
                                      </p:cBhvr>
                                      <p:tavLst>
                                        <p:tav tm="0">
                                          <p:val>
                                            <p:strVal val="#ppt_y+#ppt_h*1.125000"/>
                                          </p:val>
                                        </p:tav>
                                        <p:tav tm="100000">
                                          <p:val>
                                            <p:strVal val="#ppt_y"/>
                                          </p:val>
                                        </p:tav>
                                      </p:tavLst>
                                    </p:anim>
                                    <p:animEffect transition="in" filter="wipe(up)">
                                      <p:cBhvr>
                                        <p:cTn id="20" dur="500"/>
                                        <p:tgtEl>
                                          <p:spTgt spid="8"/>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2</a:t>
            </a:r>
            <a:r>
              <a:rPr lang="zh-CN" altLang="en-US"/>
              <a:t>课 西方政治体制的产生和演变</a:t>
            </a:r>
            <a:endParaRPr lang="zh-CN" altLang="en-US"/>
          </a:p>
        </p:txBody>
      </p:sp>
      <p:graphicFrame>
        <p:nvGraphicFramePr>
          <p:cNvPr id="4" name="内容占位符 133121"/>
          <p:cNvGraphicFramePr>
            <a:graphicFrameLocks noGrp="1"/>
          </p:cNvGraphicFramePr>
          <p:nvPr/>
        </p:nvGraphicFramePr>
        <p:xfrm>
          <a:off x="1404231" y="1764604"/>
          <a:ext cx="9789794" cy="4531606"/>
        </p:xfrm>
        <a:graphic>
          <a:graphicData uri="http://schemas.openxmlformats.org/drawingml/2006/table">
            <a:tbl>
              <a:tblPr>
                <a:effectLst>
                  <a:outerShdw blurRad="63500" sx="102000" sy="102000" algn="ctr" rotWithShape="0">
                    <a:prstClr val="black">
                      <a:alpha val="40000"/>
                    </a:prstClr>
                  </a:outerShdw>
                </a:effectLst>
              </a:tblPr>
              <a:tblGrid>
                <a:gridCol w="2086203"/>
                <a:gridCol w="6089476"/>
                <a:gridCol w="1614115"/>
              </a:tblGrid>
              <a:tr h="769620">
                <a:tc>
                  <a:txBody>
                    <a:bodyPr vert="horz" wrap="square"/>
                    <a:lstStyle>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algn="ctr">
                        <a:buNone/>
                      </a:pPr>
                      <a:r>
                        <a:rPr lang="zh-CN" altLang="en-US" sz="3200" b="1">
                          <a:solidFill>
                            <a:srgbClr val="923B1A"/>
                          </a:solidFill>
                          <a:latin typeface="方正姚体" panose="02010601030101010101" pitchFamily="2" charset="-122"/>
                          <a:ea typeface="方正姚体" panose="02010601030101010101" pitchFamily="2" charset="-122"/>
                        </a:rPr>
                        <a:t>类型</a:t>
                      </a:r>
                      <a:endParaRPr lang="zh-CN" altLang="en-US" sz="3200" b="1">
                        <a:solidFill>
                          <a:srgbClr val="923B1A"/>
                        </a:solidFill>
                        <a:latin typeface="方正姚体" panose="02010601030101010101" pitchFamily="2" charset="-122"/>
                        <a:ea typeface="方正姚体" panose="02010601030101010101" pitchFamily="2" charset="-122"/>
                      </a:endParaRPr>
                    </a:p>
                  </a:txBody>
                  <a:tcPr marL="91444" marR="91444" marT="45727" marB="45727" anchor="ctr">
                    <a:lnL w="12700" cap="flat" cmpd="sng" algn="ctr">
                      <a:noFill/>
                      <a:prstDash val="solid"/>
                      <a:round/>
                      <a:headEnd type="none" w="med" len="med"/>
                      <a:tailEnd type="none" w="med" len="med"/>
                    </a:lnL>
                    <a:lnR w="12700" cap="flat" cmpd="sng" algn="ctr">
                      <a:solidFill>
                        <a:srgbClr val="923B1A"/>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923B1A"/>
                      </a:solidFill>
                      <a:prstDash val="solid"/>
                      <a:round/>
                      <a:headEnd type="none" w="med" len="med"/>
                      <a:tailEnd type="none" w="med" len="med"/>
                    </a:lnB>
                    <a:lnTlToBr>
                      <a:noFill/>
                    </a:lnTlToBr>
                    <a:lnBlToTr>
                      <a:noFill/>
                    </a:lnBlToTr>
                    <a:solidFill>
                      <a:srgbClr val="F2E8DC"/>
                    </a:solidFill>
                  </a:tcPr>
                </a:tc>
                <a:tc>
                  <a:txBody>
                    <a:bodyPr vert="horz" wrap="square"/>
                    <a:lstStyle>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algn="ctr">
                        <a:buNone/>
                      </a:pPr>
                      <a:r>
                        <a:rPr lang="zh-CN" altLang="en-US" sz="3200" b="1">
                          <a:solidFill>
                            <a:srgbClr val="923B1A"/>
                          </a:solidFill>
                          <a:latin typeface="方正姚体" panose="02010601030101010101" pitchFamily="2" charset="-122"/>
                          <a:ea typeface="方正姚体" panose="02010601030101010101" pitchFamily="2" charset="-122"/>
                        </a:rPr>
                        <a:t>各自特点</a:t>
                      </a:r>
                      <a:endParaRPr lang="zh-CN" altLang="en-US" sz="3200" b="1">
                        <a:solidFill>
                          <a:srgbClr val="923B1A"/>
                        </a:solidFill>
                        <a:latin typeface="方正姚体" panose="02010601030101010101" pitchFamily="2" charset="-122"/>
                        <a:ea typeface="方正姚体" panose="02010601030101010101" pitchFamily="2" charset="-122"/>
                      </a:endParaRPr>
                    </a:p>
                  </a:txBody>
                  <a:tcPr marL="91444" marR="91444" marT="45727" marB="45727" anchor="ctr">
                    <a:lnL w="12700" cap="flat" cmpd="sng" algn="ctr">
                      <a:solidFill>
                        <a:srgbClr val="923B1A"/>
                      </a:solidFill>
                      <a:prstDash val="solid"/>
                      <a:round/>
                      <a:headEnd type="none" w="med" len="med"/>
                      <a:tailEnd type="none" w="med" len="med"/>
                    </a:lnL>
                    <a:lnR w="12700" cap="flat" cmpd="sng" algn="ctr">
                      <a:solidFill>
                        <a:srgbClr val="923B1A"/>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923B1A"/>
                      </a:solidFill>
                      <a:prstDash val="solid"/>
                      <a:round/>
                      <a:headEnd type="none" w="med" len="med"/>
                      <a:tailEnd type="none" w="med" len="med"/>
                    </a:lnB>
                    <a:lnTlToBr>
                      <a:noFill/>
                    </a:lnTlToBr>
                    <a:lnBlToTr>
                      <a:noFill/>
                    </a:lnBlToTr>
                    <a:solidFill>
                      <a:srgbClr val="F2E8DC"/>
                    </a:solidFill>
                  </a:tcPr>
                </a:tc>
                <a:tc>
                  <a:txBody>
                    <a:bodyPr vert="horz" wrap="square"/>
                    <a:lstStyle>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algn="ctr">
                        <a:buNone/>
                      </a:pPr>
                      <a:r>
                        <a:rPr lang="zh-CN" altLang="en-US" sz="3200" b="1">
                          <a:solidFill>
                            <a:srgbClr val="923B1A"/>
                          </a:solidFill>
                          <a:latin typeface="方正姚体" panose="02010601030101010101" pitchFamily="2" charset="-122"/>
                          <a:ea typeface="方正姚体" panose="02010601030101010101" pitchFamily="2" charset="-122"/>
                        </a:rPr>
                        <a:t>相同点</a:t>
                      </a:r>
                      <a:endParaRPr lang="zh-CN" altLang="en-US" sz="3200" b="1">
                        <a:solidFill>
                          <a:srgbClr val="923B1A"/>
                        </a:solidFill>
                        <a:latin typeface="方正姚体" panose="02010601030101010101" pitchFamily="2" charset="-122"/>
                        <a:ea typeface="方正姚体" panose="02010601030101010101" pitchFamily="2" charset="-122"/>
                      </a:endParaRPr>
                    </a:p>
                  </a:txBody>
                  <a:tcPr marL="91444" marR="91444" marT="45727" marB="45727" anchor="ctr">
                    <a:lnL w="12700" cap="flat" cmpd="sng" algn="ctr">
                      <a:solidFill>
                        <a:srgbClr val="923B1A"/>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923B1A"/>
                      </a:solidFill>
                      <a:prstDash val="solid"/>
                      <a:round/>
                      <a:headEnd type="none" w="med" len="med"/>
                      <a:tailEnd type="none" w="med" len="med"/>
                    </a:lnB>
                    <a:lnTlToBr>
                      <a:noFill/>
                    </a:lnTlToBr>
                    <a:lnBlToTr>
                      <a:noFill/>
                    </a:lnBlToTr>
                    <a:solidFill>
                      <a:srgbClr val="F2E8DC"/>
                    </a:solidFill>
                  </a:tcPr>
                </a:tc>
              </a:tr>
              <a:tr h="743820">
                <a:tc>
                  <a:txBody>
                    <a:bodyPr vert="horz" wrap="square"/>
                    <a:lstStyle>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algn="ctr">
                        <a:buNone/>
                      </a:pPr>
                      <a:endParaRPr lang="zh-CN" altLang="en-US" sz="2800" b="0">
                        <a:solidFill>
                          <a:srgbClr val="923B1A"/>
                        </a:solidFill>
                        <a:latin typeface="方正姚体" panose="02010601030101010101" pitchFamily="2" charset="-122"/>
                        <a:ea typeface="方正姚体" panose="02010601030101010101" pitchFamily="2" charset="-122"/>
                      </a:endParaRPr>
                    </a:p>
                  </a:txBody>
                  <a:tcPr marL="91444" marR="91444" marT="45727" marB="45727" anchor="ctr">
                    <a:lnL w="12700" cap="flat" cmpd="sng" algn="ctr">
                      <a:noFill/>
                      <a:prstDash val="solid"/>
                      <a:round/>
                      <a:headEnd type="none" w="med" len="med"/>
                      <a:tailEnd type="none" w="med" len="med"/>
                    </a:lnL>
                    <a:lnR w="12700" cap="flat" cmpd="sng" algn="ctr">
                      <a:solidFill>
                        <a:srgbClr val="923B1A"/>
                      </a:solidFill>
                      <a:prstDash val="solid"/>
                      <a:round/>
                      <a:headEnd type="none" w="med" len="med"/>
                      <a:tailEnd type="none" w="med" len="med"/>
                    </a:lnR>
                    <a:lnT w="12700" cap="flat" cmpd="sng" algn="ctr">
                      <a:solidFill>
                        <a:srgbClr val="923B1A"/>
                      </a:solidFill>
                      <a:prstDash val="solid"/>
                      <a:round/>
                      <a:headEnd type="none" w="med" len="med"/>
                      <a:tailEnd type="none" w="med" len="med"/>
                    </a:lnT>
                    <a:lnB w="12700" cap="flat" cmpd="sng" algn="ctr">
                      <a:solidFill>
                        <a:srgbClr val="923B1A"/>
                      </a:solidFill>
                      <a:prstDash val="solid"/>
                      <a:round/>
                      <a:headEnd type="none" w="med" len="med"/>
                      <a:tailEnd type="none" w="med" len="med"/>
                    </a:lnB>
                    <a:lnTlToBr>
                      <a:noFill/>
                    </a:lnTlToBr>
                    <a:lnBlToTr>
                      <a:noFill/>
                    </a:lnBlToTr>
                    <a:solidFill>
                      <a:srgbClr val="F2E8DC"/>
                    </a:solidFill>
                  </a:tcPr>
                </a:tc>
                <a:tc>
                  <a:txBody>
                    <a:bodyPr vert="horz" wrap="square"/>
                    <a:lstStyle>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algn="ctr">
                        <a:buNone/>
                      </a:pPr>
                      <a:r>
                        <a:rPr lang="zh-CN" altLang="en-US" sz="2800" b="1">
                          <a:solidFill>
                            <a:srgbClr val="923B1A"/>
                          </a:solidFill>
                          <a:latin typeface="方正姚体" panose="02010601030101010101" pitchFamily="2" charset="-122"/>
                          <a:ea typeface="方正姚体" panose="02010601030101010101" pitchFamily="2" charset="-122"/>
                          <a:sym typeface="+mn-ea"/>
                        </a:rPr>
                        <a:t>公民大会拥有最高的权力</a:t>
                      </a:r>
                      <a:endParaRPr lang="zh-CN" altLang="en-US" sz="2800" b="1">
                        <a:solidFill>
                          <a:srgbClr val="923B1A"/>
                        </a:solidFill>
                        <a:latin typeface="方正姚体" panose="02010601030101010101" pitchFamily="2" charset="-122"/>
                        <a:ea typeface="方正姚体" panose="02010601030101010101" pitchFamily="2" charset="-122"/>
                      </a:endParaRPr>
                    </a:p>
                  </a:txBody>
                  <a:tcPr marL="91444" marR="91444" marT="45727" marB="45727" anchor="ctr">
                    <a:lnL w="12700" cap="flat" cmpd="sng" algn="ctr">
                      <a:solidFill>
                        <a:srgbClr val="923B1A"/>
                      </a:solidFill>
                      <a:prstDash val="solid"/>
                      <a:round/>
                      <a:headEnd type="none" w="med" len="med"/>
                      <a:tailEnd type="none" w="med" len="med"/>
                    </a:lnL>
                    <a:lnR w="12700" cap="flat" cmpd="sng" algn="ctr">
                      <a:solidFill>
                        <a:srgbClr val="923B1A"/>
                      </a:solidFill>
                      <a:prstDash val="solid"/>
                      <a:round/>
                      <a:headEnd type="none" w="med" len="med"/>
                      <a:tailEnd type="none" w="med" len="med"/>
                    </a:lnR>
                    <a:lnT w="12700" cap="flat" cmpd="sng" algn="ctr">
                      <a:solidFill>
                        <a:srgbClr val="923B1A"/>
                      </a:solidFill>
                      <a:prstDash val="solid"/>
                      <a:round/>
                      <a:headEnd type="none" w="med" len="med"/>
                      <a:tailEnd type="none" w="med" len="med"/>
                    </a:lnT>
                    <a:lnB w="12700" cap="flat" cmpd="sng" algn="ctr">
                      <a:solidFill>
                        <a:srgbClr val="923B1A"/>
                      </a:solidFill>
                      <a:prstDash val="solid"/>
                      <a:round/>
                      <a:headEnd type="none" w="med" len="med"/>
                      <a:tailEnd type="none" w="med" len="med"/>
                    </a:lnB>
                    <a:lnTlToBr>
                      <a:noFill/>
                    </a:lnTlToBr>
                    <a:lnBlToTr>
                      <a:noFill/>
                    </a:lnBlToTr>
                    <a:solidFill>
                      <a:srgbClr val="F2E8DC"/>
                    </a:solidFill>
                  </a:tcPr>
                </a:tc>
                <a:tc rowSpan="5">
                  <a:txBody>
                    <a:bodyPr vert="horz" wrap="square"/>
                    <a:lstStyle>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algn="ctr">
                        <a:buNone/>
                      </a:pPr>
                      <a:endParaRPr lang="zh-CN" altLang="en-US" sz="2800" b="0">
                        <a:solidFill>
                          <a:srgbClr val="923B1A"/>
                        </a:solidFill>
                        <a:latin typeface="方正姚体" panose="02010601030101010101" pitchFamily="2" charset="-122"/>
                        <a:ea typeface="方正姚体" panose="02010601030101010101" pitchFamily="2" charset="-122"/>
                      </a:endParaRPr>
                    </a:p>
                  </a:txBody>
                  <a:tcPr marL="91444" marR="91444" marT="45727" marB="45727" anchor="ctr">
                    <a:lnL w="12700" cap="flat" cmpd="sng" algn="ctr">
                      <a:solidFill>
                        <a:srgbClr val="923B1A"/>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923B1A"/>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E8DC"/>
                    </a:solidFill>
                  </a:tcPr>
                </a:tc>
              </a:tr>
              <a:tr h="738459">
                <a:tc>
                  <a:txBody>
                    <a:bodyPr vert="horz" wrap="square"/>
                    <a:lstStyle>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algn="ctr">
                        <a:buNone/>
                      </a:pPr>
                      <a:endParaRPr lang="zh-CN" altLang="en-US" sz="2800" b="0">
                        <a:solidFill>
                          <a:srgbClr val="923B1A"/>
                        </a:solidFill>
                        <a:latin typeface="方正姚体" panose="02010601030101010101" pitchFamily="2" charset="-122"/>
                        <a:ea typeface="方正姚体" panose="02010601030101010101" pitchFamily="2" charset="-122"/>
                      </a:endParaRPr>
                    </a:p>
                  </a:txBody>
                  <a:tcPr marL="91444" marR="91444" marT="45727" marB="45727" anchor="ctr">
                    <a:lnL w="12700" cap="flat" cmpd="sng" algn="ctr">
                      <a:noFill/>
                      <a:prstDash val="solid"/>
                      <a:round/>
                      <a:headEnd type="none" w="med" len="med"/>
                      <a:tailEnd type="none" w="med" len="med"/>
                    </a:lnL>
                    <a:lnR w="12700" cap="flat" cmpd="sng" algn="ctr">
                      <a:solidFill>
                        <a:srgbClr val="923B1A"/>
                      </a:solidFill>
                      <a:prstDash val="solid"/>
                      <a:round/>
                      <a:headEnd type="none" w="med" len="med"/>
                      <a:tailEnd type="none" w="med" len="med"/>
                    </a:lnR>
                    <a:lnT w="12700" cap="flat" cmpd="sng" algn="ctr">
                      <a:solidFill>
                        <a:srgbClr val="923B1A"/>
                      </a:solidFill>
                      <a:prstDash val="solid"/>
                      <a:round/>
                      <a:headEnd type="none" w="med" len="med"/>
                      <a:tailEnd type="none" w="med" len="med"/>
                    </a:lnT>
                    <a:lnB w="12700" cap="flat" cmpd="sng" algn="ctr">
                      <a:solidFill>
                        <a:srgbClr val="923B1A"/>
                      </a:solidFill>
                      <a:prstDash val="solid"/>
                      <a:round/>
                      <a:headEnd type="none" w="med" len="med"/>
                      <a:tailEnd type="none" w="med" len="med"/>
                    </a:lnB>
                    <a:lnTlToBr>
                      <a:noFill/>
                    </a:lnTlToBr>
                    <a:lnBlToTr>
                      <a:noFill/>
                    </a:lnBlToTr>
                    <a:solidFill>
                      <a:srgbClr val="F2E8DC"/>
                    </a:solidFill>
                  </a:tcPr>
                </a:tc>
                <a:tc>
                  <a:txBody>
                    <a:bodyPr vert="horz" wrap="square"/>
                    <a:lstStyle>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algn="ctr">
                        <a:buNone/>
                      </a:pPr>
                      <a:r>
                        <a:rPr lang="zh-CN" altLang="en-US" sz="2800" b="1">
                          <a:solidFill>
                            <a:srgbClr val="923B1A"/>
                          </a:solidFill>
                          <a:latin typeface="方正姚体" panose="02010601030101010101" pitchFamily="2" charset="-122"/>
                          <a:ea typeface="方正姚体" panose="02010601030101010101" pitchFamily="2" charset="-122"/>
                          <a:sym typeface="+mn-ea"/>
                        </a:rPr>
                        <a:t>贵族议会掌权，公民权较少</a:t>
                      </a:r>
                      <a:endParaRPr lang="zh-CN" altLang="en-US" sz="2800" b="1">
                        <a:solidFill>
                          <a:srgbClr val="923B1A"/>
                        </a:solidFill>
                        <a:latin typeface="方正姚体" panose="02010601030101010101" pitchFamily="2" charset="-122"/>
                        <a:ea typeface="方正姚体" panose="02010601030101010101" pitchFamily="2" charset="-122"/>
                        <a:sym typeface="+mn-ea"/>
                      </a:endParaRPr>
                    </a:p>
                  </a:txBody>
                  <a:tcPr marL="91444" marR="91444" marT="45727" marB="45727" anchor="ctr">
                    <a:lnL w="12700" cap="flat" cmpd="sng" algn="ctr">
                      <a:solidFill>
                        <a:srgbClr val="923B1A"/>
                      </a:solidFill>
                      <a:prstDash val="solid"/>
                      <a:round/>
                      <a:headEnd type="none" w="med" len="med"/>
                      <a:tailEnd type="none" w="med" len="med"/>
                    </a:lnL>
                    <a:lnR w="12700" cap="flat" cmpd="sng" algn="ctr">
                      <a:solidFill>
                        <a:srgbClr val="923B1A"/>
                      </a:solidFill>
                      <a:prstDash val="solid"/>
                      <a:round/>
                      <a:headEnd type="none" w="med" len="med"/>
                      <a:tailEnd type="none" w="med" len="med"/>
                    </a:lnR>
                    <a:lnT w="12700" cap="flat" cmpd="sng" algn="ctr">
                      <a:solidFill>
                        <a:srgbClr val="923B1A"/>
                      </a:solidFill>
                      <a:prstDash val="solid"/>
                      <a:round/>
                      <a:headEnd type="none" w="med" len="med"/>
                      <a:tailEnd type="none" w="med" len="med"/>
                    </a:lnT>
                    <a:lnB w="12700" cap="flat" cmpd="sng" algn="ctr">
                      <a:solidFill>
                        <a:srgbClr val="923B1A"/>
                      </a:solidFill>
                      <a:prstDash val="solid"/>
                      <a:round/>
                      <a:headEnd type="none" w="med" len="med"/>
                      <a:tailEnd type="none" w="med" len="med"/>
                    </a:lnB>
                    <a:lnTlToBr>
                      <a:noFill/>
                    </a:lnTlToBr>
                    <a:lnBlToTr>
                      <a:noFill/>
                    </a:lnBlToTr>
                    <a:solidFill>
                      <a:srgbClr val="F2E8DC"/>
                    </a:solidFill>
                  </a:tcPr>
                </a:tc>
                <a:tc vMerge="1">
                  <a:txBody>
                    <a:bodyPr vert="horz" wrap="square"/>
                    <a:lstStyle/>
                    <a:p/>
                  </a:txBody>
                  <a:tcPr>
                    <a:lnL w="38100" cap="flat" cmpd="sng">
                      <a:solidFill>
                        <a:srgbClr val="FF0000"/>
                      </a:solidFill>
                      <a:prstDash val="solid"/>
                      <a:headEnd type="none" w="med" len="med"/>
                      <a:tailEnd type="none" w="med" len="med"/>
                    </a:lnL>
                    <a:lnR w="38100" cap="flat" cmpd="sng">
                      <a:solidFill>
                        <a:srgbClr val="FF0000"/>
                      </a:solidFill>
                      <a:prstDash val="solid"/>
                      <a:headEnd type="none" w="med" len="med"/>
                      <a:tailEnd type="none" w="med" len="med"/>
                    </a:lnR>
                  </a:tcPr>
                </a:tc>
              </a:tr>
              <a:tr h="738459">
                <a:tc>
                  <a:txBody>
                    <a:bodyPr vert="horz" wrap="square"/>
                    <a:lstStyle>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algn="ctr">
                        <a:buNone/>
                      </a:pPr>
                      <a:endParaRPr lang="zh-CN" altLang="en-US" sz="2800" b="0">
                        <a:solidFill>
                          <a:srgbClr val="923B1A"/>
                        </a:solidFill>
                        <a:latin typeface="方正姚体" panose="02010601030101010101" pitchFamily="2" charset="-122"/>
                        <a:ea typeface="方正姚体" panose="02010601030101010101" pitchFamily="2" charset="-122"/>
                      </a:endParaRPr>
                    </a:p>
                  </a:txBody>
                  <a:tcPr marL="91444" marR="91444" marT="45727" marB="45727" anchor="ctr">
                    <a:lnL w="12700" cap="flat" cmpd="sng" algn="ctr">
                      <a:noFill/>
                      <a:prstDash val="solid"/>
                      <a:round/>
                      <a:headEnd type="none" w="med" len="med"/>
                      <a:tailEnd type="none" w="med" len="med"/>
                    </a:lnL>
                    <a:lnR w="12700" cap="flat" cmpd="sng" algn="ctr">
                      <a:solidFill>
                        <a:srgbClr val="923B1A"/>
                      </a:solidFill>
                      <a:prstDash val="solid"/>
                      <a:round/>
                      <a:headEnd type="none" w="med" len="med"/>
                      <a:tailEnd type="none" w="med" len="med"/>
                    </a:lnR>
                    <a:lnT w="12700" cap="flat" cmpd="sng" algn="ctr">
                      <a:solidFill>
                        <a:srgbClr val="923B1A"/>
                      </a:solidFill>
                      <a:prstDash val="solid"/>
                      <a:round/>
                      <a:headEnd type="none" w="med" len="med"/>
                      <a:tailEnd type="none" w="med" len="med"/>
                    </a:lnT>
                    <a:lnB w="12700" cap="flat" cmpd="sng" algn="ctr">
                      <a:solidFill>
                        <a:srgbClr val="923B1A"/>
                      </a:solidFill>
                      <a:prstDash val="solid"/>
                      <a:round/>
                      <a:headEnd type="none" w="med" len="med"/>
                      <a:tailEnd type="none" w="med" len="med"/>
                    </a:lnB>
                    <a:lnTlToBr>
                      <a:noFill/>
                    </a:lnTlToBr>
                    <a:lnBlToTr>
                      <a:noFill/>
                    </a:lnBlToTr>
                    <a:solidFill>
                      <a:srgbClr val="F2E8DC"/>
                    </a:solidFill>
                  </a:tcPr>
                </a:tc>
                <a:tc>
                  <a:txBody>
                    <a:bodyPr vert="horz" wrap="square"/>
                    <a:lstStyle>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algn="ctr">
                        <a:buNone/>
                      </a:pPr>
                      <a:r>
                        <a:rPr lang="zh-CN" altLang="en-US" sz="2800" b="1">
                          <a:solidFill>
                            <a:srgbClr val="923B1A"/>
                          </a:solidFill>
                          <a:latin typeface="方正姚体" panose="02010601030101010101" pitchFamily="2" charset="-122"/>
                          <a:ea typeface="方正姚体" panose="02010601030101010101" pitchFamily="2" charset="-122"/>
                          <a:sym typeface="+mn-ea"/>
                        </a:rPr>
                        <a:t>少数贵族掌权，公民权较少</a:t>
                      </a:r>
                      <a:endParaRPr lang="zh-CN" altLang="en-US" sz="2800" b="1">
                        <a:solidFill>
                          <a:srgbClr val="923B1A"/>
                        </a:solidFill>
                        <a:latin typeface="方正姚体" panose="02010601030101010101" pitchFamily="2" charset="-122"/>
                        <a:ea typeface="方正姚体" panose="02010601030101010101" pitchFamily="2" charset="-122"/>
                        <a:sym typeface="+mn-ea"/>
                      </a:endParaRPr>
                    </a:p>
                  </a:txBody>
                  <a:tcPr marL="91444" marR="91444" marT="45727" marB="45727" anchor="ctr">
                    <a:lnL w="12700" cap="flat" cmpd="sng" algn="ctr">
                      <a:solidFill>
                        <a:srgbClr val="923B1A"/>
                      </a:solidFill>
                      <a:prstDash val="solid"/>
                      <a:round/>
                      <a:headEnd type="none" w="med" len="med"/>
                      <a:tailEnd type="none" w="med" len="med"/>
                    </a:lnL>
                    <a:lnR w="12700" cap="flat" cmpd="sng" algn="ctr">
                      <a:solidFill>
                        <a:srgbClr val="923B1A"/>
                      </a:solidFill>
                      <a:prstDash val="solid"/>
                      <a:round/>
                      <a:headEnd type="none" w="med" len="med"/>
                      <a:tailEnd type="none" w="med" len="med"/>
                    </a:lnR>
                    <a:lnT w="12700" cap="flat" cmpd="sng" algn="ctr">
                      <a:solidFill>
                        <a:srgbClr val="923B1A"/>
                      </a:solidFill>
                      <a:prstDash val="solid"/>
                      <a:round/>
                      <a:headEnd type="none" w="med" len="med"/>
                      <a:tailEnd type="none" w="med" len="med"/>
                    </a:lnT>
                    <a:lnB w="12700" cap="flat" cmpd="sng" algn="ctr">
                      <a:solidFill>
                        <a:srgbClr val="923B1A"/>
                      </a:solidFill>
                      <a:prstDash val="solid"/>
                      <a:round/>
                      <a:headEnd type="none" w="med" len="med"/>
                      <a:tailEnd type="none" w="med" len="med"/>
                    </a:lnB>
                    <a:lnTlToBr>
                      <a:noFill/>
                    </a:lnTlToBr>
                    <a:lnBlToTr>
                      <a:noFill/>
                    </a:lnBlToTr>
                    <a:solidFill>
                      <a:srgbClr val="F2E8DC"/>
                    </a:solidFill>
                  </a:tcPr>
                </a:tc>
                <a:tc vMerge="1">
                  <a:txBody>
                    <a:bodyPr vert="horz" wrap="square"/>
                    <a:lstStyle/>
                    <a:p/>
                  </a:txBody>
                  <a:tcPr>
                    <a:lnL w="38100" cap="flat" cmpd="sng">
                      <a:solidFill>
                        <a:srgbClr val="FF0000"/>
                      </a:solidFill>
                      <a:prstDash val="solid"/>
                      <a:headEnd type="none" w="med" len="med"/>
                      <a:tailEnd type="none" w="med" len="med"/>
                    </a:lnL>
                    <a:lnR w="38100" cap="flat" cmpd="sng">
                      <a:solidFill>
                        <a:srgbClr val="FF0000"/>
                      </a:solidFill>
                      <a:prstDash val="solid"/>
                      <a:headEnd type="none" w="med" len="med"/>
                      <a:tailEnd type="none" w="med" len="med"/>
                    </a:lnR>
                  </a:tcPr>
                </a:tc>
              </a:tr>
              <a:tr h="777325">
                <a:tc>
                  <a:txBody>
                    <a:bodyPr vert="horz" wrap="square"/>
                    <a:lstStyle>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algn="ctr">
                        <a:buNone/>
                      </a:pPr>
                      <a:endParaRPr lang="zh-CN" altLang="en-US" sz="2800" b="0">
                        <a:solidFill>
                          <a:srgbClr val="923B1A"/>
                        </a:solidFill>
                        <a:latin typeface="方正姚体" panose="02010601030101010101" pitchFamily="2" charset="-122"/>
                        <a:ea typeface="方正姚体" panose="02010601030101010101" pitchFamily="2" charset="-122"/>
                      </a:endParaRPr>
                    </a:p>
                  </a:txBody>
                  <a:tcPr marL="91444" marR="91444" marT="45727" marB="45727" anchor="ctr">
                    <a:lnL w="12700" cap="flat" cmpd="sng" algn="ctr">
                      <a:noFill/>
                      <a:prstDash val="solid"/>
                      <a:round/>
                      <a:headEnd type="none" w="med" len="med"/>
                      <a:tailEnd type="none" w="med" len="med"/>
                    </a:lnL>
                    <a:lnR w="12700" cap="flat" cmpd="sng" algn="ctr">
                      <a:solidFill>
                        <a:srgbClr val="923B1A"/>
                      </a:solidFill>
                      <a:prstDash val="solid"/>
                      <a:round/>
                      <a:headEnd type="none" w="med" len="med"/>
                      <a:tailEnd type="none" w="med" len="med"/>
                    </a:lnR>
                    <a:lnT w="12700" cap="flat" cmpd="sng" algn="ctr">
                      <a:solidFill>
                        <a:srgbClr val="923B1A"/>
                      </a:solidFill>
                      <a:prstDash val="solid"/>
                      <a:round/>
                      <a:headEnd type="none" w="med" len="med"/>
                      <a:tailEnd type="none" w="med" len="med"/>
                    </a:lnT>
                    <a:lnB w="12700" cap="flat" cmpd="sng" algn="ctr">
                      <a:solidFill>
                        <a:srgbClr val="923B1A"/>
                      </a:solidFill>
                      <a:prstDash val="solid"/>
                      <a:round/>
                      <a:headEnd type="none" w="med" len="med"/>
                      <a:tailEnd type="none" w="med" len="med"/>
                    </a:lnB>
                    <a:lnTlToBr>
                      <a:noFill/>
                    </a:lnTlToBr>
                    <a:lnBlToTr>
                      <a:noFill/>
                    </a:lnBlToTr>
                    <a:solidFill>
                      <a:srgbClr val="F2E8DC"/>
                    </a:solidFill>
                  </a:tcPr>
                </a:tc>
                <a:tc>
                  <a:txBody>
                    <a:bodyPr vert="horz" wrap="square"/>
                    <a:lstStyle>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algn="ctr">
                        <a:buNone/>
                      </a:pPr>
                      <a:r>
                        <a:rPr lang="zh-CN" altLang="en-US" sz="2800" b="1">
                          <a:solidFill>
                            <a:srgbClr val="923B1A"/>
                          </a:solidFill>
                          <a:latin typeface="方正姚体" panose="02010601030101010101" pitchFamily="2" charset="-122"/>
                          <a:ea typeface="方正姚体" panose="02010601030101010101" pitchFamily="2" charset="-122"/>
                          <a:sym typeface="+mn-ea"/>
                        </a:rPr>
                        <a:t>君主个人掌权，公民权很少</a:t>
                      </a:r>
                      <a:endParaRPr lang="zh-CN" altLang="en-US" sz="2800" b="1">
                        <a:solidFill>
                          <a:srgbClr val="923B1A"/>
                        </a:solidFill>
                        <a:latin typeface="方正姚体" panose="02010601030101010101" pitchFamily="2" charset="-122"/>
                        <a:ea typeface="方正姚体" panose="02010601030101010101" pitchFamily="2" charset="-122"/>
                      </a:endParaRPr>
                    </a:p>
                  </a:txBody>
                  <a:tcPr marL="91444" marR="91444" marT="45727" marB="45727" anchor="ctr">
                    <a:lnL w="12700" cap="flat" cmpd="sng" algn="ctr">
                      <a:solidFill>
                        <a:srgbClr val="923B1A"/>
                      </a:solidFill>
                      <a:prstDash val="solid"/>
                      <a:round/>
                      <a:headEnd type="none" w="med" len="med"/>
                      <a:tailEnd type="none" w="med" len="med"/>
                    </a:lnL>
                    <a:lnR w="12700" cap="flat" cmpd="sng" algn="ctr">
                      <a:solidFill>
                        <a:srgbClr val="923B1A"/>
                      </a:solidFill>
                      <a:prstDash val="solid"/>
                      <a:round/>
                      <a:headEnd type="none" w="med" len="med"/>
                      <a:tailEnd type="none" w="med" len="med"/>
                    </a:lnR>
                    <a:lnT w="12700" cap="flat" cmpd="sng" algn="ctr">
                      <a:solidFill>
                        <a:srgbClr val="923B1A"/>
                      </a:solidFill>
                      <a:prstDash val="solid"/>
                      <a:round/>
                      <a:headEnd type="none" w="med" len="med"/>
                      <a:tailEnd type="none" w="med" len="med"/>
                    </a:lnT>
                    <a:lnB w="12700" cap="flat" cmpd="sng" algn="ctr">
                      <a:solidFill>
                        <a:srgbClr val="923B1A"/>
                      </a:solidFill>
                      <a:prstDash val="solid"/>
                      <a:round/>
                      <a:headEnd type="none" w="med" len="med"/>
                      <a:tailEnd type="none" w="med" len="med"/>
                    </a:lnB>
                    <a:lnTlToBr>
                      <a:noFill/>
                    </a:lnTlToBr>
                    <a:lnBlToTr>
                      <a:noFill/>
                    </a:lnBlToTr>
                    <a:solidFill>
                      <a:srgbClr val="F2E8DC"/>
                    </a:solidFill>
                  </a:tcPr>
                </a:tc>
                <a:tc vMerge="1">
                  <a:txBody>
                    <a:bodyPr vert="horz" wrap="square"/>
                    <a:lstStyle/>
                    <a:p/>
                  </a:txBody>
                  <a:tcPr>
                    <a:lnL w="38100" cap="flat" cmpd="sng">
                      <a:solidFill>
                        <a:srgbClr val="FF0000"/>
                      </a:solidFill>
                      <a:prstDash val="solid"/>
                      <a:headEnd type="none" w="med" len="med"/>
                      <a:tailEnd type="none" w="med" len="med"/>
                    </a:lnL>
                    <a:lnR w="38100" cap="flat" cmpd="sng">
                      <a:solidFill>
                        <a:srgbClr val="FF0000"/>
                      </a:solidFill>
                      <a:prstDash val="solid"/>
                      <a:headEnd type="none" w="med" len="med"/>
                      <a:tailEnd type="none" w="med" len="med"/>
                    </a:lnR>
                  </a:tcPr>
                </a:tc>
              </a:tr>
              <a:tr h="763923">
                <a:tc>
                  <a:txBody>
                    <a:bodyPr vert="horz" wrap="square"/>
                    <a:lstStyle>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algn="ctr">
                        <a:buNone/>
                      </a:pPr>
                      <a:endParaRPr lang="zh-CN" altLang="en-US" sz="2800" b="0">
                        <a:solidFill>
                          <a:srgbClr val="923B1A"/>
                        </a:solidFill>
                        <a:latin typeface="方正姚体" panose="02010601030101010101" pitchFamily="2" charset="-122"/>
                        <a:ea typeface="方正姚体" panose="02010601030101010101" pitchFamily="2" charset="-122"/>
                      </a:endParaRPr>
                    </a:p>
                  </a:txBody>
                  <a:tcPr marL="91444" marR="91444" marT="45727" marB="45727" anchor="ctr">
                    <a:lnL w="12700" cap="flat" cmpd="sng" algn="ctr">
                      <a:noFill/>
                      <a:prstDash val="solid"/>
                      <a:round/>
                      <a:headEnd type="none" w="med" len="med"/>
                      <a:tailEnd type="none" w="med" len="med"/>
                    </a:lnL>
                    <a:lnR w="12700" cap="flat" cmpd="sng" algn="ctr">
                      <a:solidFill>
                        <a:srgbClr val="923B1A"/>
                      </a:solidFill>
                      <a:prstDash val="solid"/>
                      <a:round/>
                      <a:headEnd type="none" w="med" len="med"/>
                      <a:tailEnd type="none" w="med" len="med"/>
                    </a:lnR>
                    <a:lnT w="12700" cap="flat" cmpd="sng" algn="ctr">
                      <a:solidFill>
                        <a:srgbClr val="923B1A"/>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E8DC"/>
                    </a:solidFill>
                  </a:tcPr>
                </a:tc>
                <a:tc>
                  <a:txBody>
                    <a:bodyPr vert="horz" wrap="square"/>
                    <a:lstStyle>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algn="ctr">
                        <a:buNone/>
                      </a:pPr>
                      <a:r>
                        <a:rPr lang="zh-CN" altLang="en-US" sz="2800" b="1">
                          <a:solidFill>
                            <a:srgbClr val="923B1A"/>
                          </a:solidFill>
                          <a:latin typeface="方正姚体" panose="02010601030101010101" pitchFamily="2" charset="-122"/>
                          <a:ea typeface="方正姚体" panose="02010601030101010101" pitchFamily="2" charset="-122"/>
                        </a:rPr>
                        <a:t>非法取得，公民有一定的权力</a:t>
                      </a:r>
                      <a:endParaRPr lang="zh-CN" altLang="en-US" sz="2800" b="1">
                        <a:solidFill>
                          <a:srgbClr val="923B1A"/>
                        </a:solidFill>
                        <a:latin typeface="方正姚体" panose="02010601030101010101" pitchFamily="2" charset="-122"/>
                        <a:ea typeface="方正姚体" panose="02010601030101010101" pitchFamily="2" charset="-122"/>
                      </a:endParaRPr>
                    </a:p>
                  </a:txBody>
                  <a:tcPr marL="91444" marR="91444" marT="45727" marB="45727" anchor="ctr">
                    <a:lnL w="12700" cap="flat" cmpd="sng" algn="ctr">
                      <a:solidFill>
                        <a:srgbClr val="923B1A"/>
                      </a:solidFill>
                      <a:prstDash val="solid"/>
                      <a:round/>
                      <a:headEnd type="none" w="med" len="med"/>
                      <a:tailEnd type="none" w="med" len="med"/>
                    </a:lnL>
                    <a:lnR w="12700" cap="flat" cmpd="sng" algn="ctr">
                      <a:solidFill>
                        <a:srgbClr val="923B1A"/>
                      </a:solidFill>
                      <a:prstDash val="solid"/>
                      <a:round/>
                      <a:headEnd type="none" w="med" len="med"/>
                      <a:tailEnd type="none" w="med" len="med"/>
                    </a:lnR>
                    <a:lnT w="12700" cap="flat" cmpd="sng" algn="ctr">
                      <a:solidFill>
                        <a:srgbClr val="923B1A"/>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E8DC"/>
                    </a:solidFill>
                  </a:tcPr>
                </a:tc>
                <a:tc vMerge="1">
                  <a:txBody>
                    <a:bodyPr vert="horz" wrap="square"/>
                    <a:lstStyle/>
                    <a:p/>
                  </a:txBody>
                  <a:tcPr>
                    <a:lnL w="38100" cap="flat" cmpd="sng">
                      <a:solidFill>
                        <a:srgbClr val="FF0000"/>
                      </a:solidFill>
                      <a:prstDash val="solid"/>
                      <a:headEnd type="none" w="med" len="med"/>
                      <a:tailEnd type="none" w="med" len="med"/>
                    </a:lnL>
                    <a:lnR w="38100" cap="flat" cmpd="sng">
                      <a:solidFill>
                        <a:srgbClr val="FF0000"/>
                      </a:solidFill>
                      <a:prstDash val="solid"/>
                      <a:headEnd type="none" w="med" len="med"/>
                      <a:tailEnd type="none" w="med" len="med"/>
                    </a:lnR>
                    <a:lnB w="38100" cap="flat" cmpd="sng">
                      <a:solidFill>
                        <a:srgbClr val="FF0000"/>
                      </a:solidFill>
                      <a:prstDash val="solid"/>
                      <a:headEnd type="none" w="med" len="med"/>
                      <a:tailEnd type="none" w="med" len="med"/>
                    </a:lnB>
                  </a:tcPr>
                </a:tc>
              </a:tr>
            </a:tbl>
          </a:graphicData>
        </a:graphic>
      </p:graphicFrame>
      <p:sp>
        <p:nvSpPr>
          <p:cNvPr id="5" name="文本框 4"/>
          <p:cNvSpPr txBox="1">
            <a:spLocks noChangeArrowheads="1"/>
          </p:cNvSpPr>
          <p:nvPr/>
        </p:nvSpPr>
        <p:spPr bwMode="auto">
          <a:xfrm>
            <a:off x="1680139" y="3377901"/>
            <a:ext cx="1519237" cy="585788"/>
          </a:xfrm>
          <a:prstGeom prst="rect">
            <a:avLst/>
          </a:prstGeom>
          <a:noFill/>
          <a:ln w="9525">
            <a:noFill/>
            <a:miter lim="800000"/>
          </a:ln>
        </p:spPr>
        <p:txBody>
          <a:bodyPr>
            <a:spAutoFit/>
          </a:bodyPr>
          <a:lstStyle/>
          <a:p>
            <a:pPr algn="ctr"/>
            <a:r>
              <a:rPr lang="zh-CN" altLang="en-US" sz="3200" b="1">
                <a:solidFill>
                  <a:srgbClr val="0033CC"/>
                </a:solidFill>
                <a:latin typeface="方正姚体" panose="02010601030101010101" pitchFamily="2" charset="-122"/>
                <a:ea typeface="方正姚体" panose="02010601030101010101" pitchFamily="2" charset="-122"/>
              </a:rPr>
              <a:t>贵族制</a:t>
            </a:r>
            <a:endParaRPr lang="zh-CN" altLang="en-US" sz="3200" b="1">
              <a:solidFill>
                <a:srgbClr val="0033CC"/>
              </a:solidFill>
              <a:latin typeface="方正姚体" panose="02010601030101010101" pitchFamily="2" charset="-122"/>
              <a:ea typeface="方正姚体" panose="02010601030101010101" pitchFamily="2" charset="-122"/>
            </a:endParaRPr>
          </a:p>
        </p:txBody>
      </p:sp>
      <p:sp>
        <p:nvSpPr>
          <p:cNvPr id="6" name="文本框 5"/>
          <p:cNvSpPr txBox="1">
            <a:spLocks noChangeArrowheads="1"/>
          </p:cNvSpPr>
          <p:nvPr/>
        </p:nvSpPr>
        <p:spPr bwMode="auto">
          <a:xfrm>
            <a:off x="1680774" y="2584469"/>
            <a:ext cx="1519237" cy="584200"/>
          </a:xfrm>
          <a:prstGeom prst="rect">
            <a:avLst/>
          </a:prstGeom>
          <a:noFill/>
          <a:ln w="9525">
            <a:noFill/>
            <a:miter lim="800000"/>
          </a:ln>
        </p:spPr>
        <p:txBody>
          <a:bodyPr>
            <a:spAutoFit/>
          </a:bodyPr>
          <a:lstStyle/>
          <a:p>
            <a:pPr algn="ctr"/>
            <a:r>
              <a:rPr lang="zh-CN" altLang="en-US" sz="3200" b="1">
                <a:solidFill>
                  <a:srgbClr val="0033CC"/>
                </a:solidFill>
                <a:latin typeface="方正姚体" panose="02010601030101010101" pitchFamily="2" charset="-122"/>
                <a:ea typeface="方正姚体" panose="02010601030101010101" pitchFamily="2" charset="-122"/>
              </a:rPr>
              <a:t>民主制</a:t>
            </a:r>
            <a:endParaRPr lang="zh-CN" altLang="en-US" sz="3200" b="1">
              <a:solidFill>
                <a:srgbClr val="0033CC"/>
              </a:solidFill>
              <a:latin typeface="方正姚体" panose="02010601030101010101" pitchFamily="2" charset="-122"/>
              <a:ea typeface="方正姚体" panose="02010601030101010101" pitchFamily="2" charset="-122"/>
            </a:endParaRPr>
          </a:p>
        </p:txBody>
      </p:sp>
      <p:sp>
        <p:nvSpPr>
          <p:cNvPr id="7" name="文本框 6"/>
          <p:cNvSpPr txBox="1">
            <a:spLocks noChangeArrowheads="1"/>
          </p:cNvSpPr>
          <p:nvPr/>
        </p:nvSpPr>
        <p:spPr bwMode="auto">
          <a:xfrm>
            <a:off x="1680774" y="4898726"/>
            <a:ext cx="1519237" cy="584200"/>
          </a:xfrm>
          <a:prstGeom prst="rect">
            <a:avLst/>
          </a:prstGeom>
          <a:noFill/>
          <a:ln w="9525">
            <a:noFill/>
            <a:miter lim="800000"/>
          </a:ln>
        </p:spPr>
        <p:txBody>
          <a:bodyPr>
            <a:spAutoFit/>
          </a:bodyPr>
          <a:lstStyle/>
          <a:p>
            <a:pPr algn="ctr"/>
            <a:r>
              <a:rPr lang="zh-CN" altLang="en-US" sz="3200" b="1">
                <a:solidFill>
                  <a:srgbClr val="0033CC"/>
                </a:solidFill>
                <a:latin typeface="方正姚体" panose="02010601030101010101" pitchFamily="2" charset="-122"/>
                <a:ea typeface="方正姚体" panose="02010601030101010101" pitchFamily="2" charset="-122"/>
              </a:rPr>
              <a:t>君主制</a:t>
            </a:r>
            <a:endParaRPr lang="zh-CN" altLang="en-US" sz="3200" b="1">
              <a:solidFill>
                <a:srgbClr val="0033CC"/>
              </a:solidFill>
              <a:latin typeface="方正姚体" panose="02010601030101010101" pitchFamily="2" charset="-122"/>
              <a:ea typeface="方正姚体" panose="02010601030101010101" pitchFamily="2" charset="-122"/>
            </a:endParaRPr>
          </a:p>
        </p:txBody>
      </p:sp>
      <p:sp>
        <p:nvSpPr>
          <p:cNvPr id="8" name="文本框 7"/>
          <p:cNvSpPr txBox="1">
            <a:spLocks noChangeArrowheads="1"/>
          </p:cNvSpPr>
          <p:nvPr/>
        </p:nvSpPr>
        <p:spPr bwMode="auto">
          <a:xfrm>
            <a:off x="1689664" y="4076084"/>
            <a:ext cx="1519237" cy="584200"/>
          </a:xfrm>
          <a:prstGeom prst="rect">
            <a:avLst/>
          </a:prstGeom>
          <a:noFill/>
          <a:ln w="9525">
            <a:noFill/>
            <a:miter lim="800000"/>
          </a:ln>
        </p:spPr>
        <p:txBody>
          <a:bodyPr>
            <a:spAutoFit/>
          </a:bodyPr>
          <a:lstStyle/>
          <a:p>
            <a:pPr algn="ctr"/>
            <a:r>
              <a:rPr lang="zh-CN" altLang="en-US" sz="3200" b="1">
                <a:solidFill>
                  <a:srgbClr val="FF0000"/>
                </a:solidFill>
                <a:latin typeface="方正姚体" panose="02010601030101010101" pitchFamily="2" charset="-122"/>
                <a:ea typeface="方正姚体" panose="02010601030101010101" pitchFamily="2" charset="-122"/>
              </a:rPr>
              <a:t>寡头制</a:t>
            </a:r>
            <a:endParaRPr lang="zh-CN" altLang="en-US" sz="3200" b="1">
              <a:solidFill>
                <a:srgbClr val="FF0000"/>
              </a:solidFill>
              <a:latin typeface="方正姚体" panose="02010601030101010101" pitchFamily="2" charset="-122"/>
              <a:ea typeface="方正姚体" panose="02010601030101010101" pitchFamily="2" charset="-122"/>
            </a:endParaRPr>
          </a:p>
        </p:txBody>
      </p:sp>
      <p:sp>
        <p:nvSpPr>
          <p:cNvPr id="9" name="文本框 8"/>
          <p:cNvSpPr txBox="1">
            <a:spLocks noChangeArrowheads="1"/>
          </p:cNvSpPr>
          <p:nvPr/>
        </p:nvSpPr>
        <p:spPr bwMode="auto">
          <a:xfrm>
            <a:off x="1699189" y="5620086"/>
            <a:ext cx="1519237" cy="585788"/>
          </a:xfrm>
          <a:prstGeom prst="rect">
            <a:avLst/>
          </a:prstGeom>
          <a:noFill/>
          <a:ln w="9525">
            <a:noFill/>
            <a:miter lim="800000"/>
          </a:ln>
        </p:spPr>
        <p:txBody>
          <a:bodyPr>
            <a:spAutoFit/>
          </a:bodyPr>
          <a:lstStyle/>
          <a:p>
            <a:pPr algn="ctr"/>
            <a:r>
              <a:rPr lang="zh-CN" altLang="en-US" sz="3200" b="1">
                <a:solidFill>
                  <a:srgbClr val="0033CC"/>
                </a:solidFill>
                <a:latin typeface="方正姚体" panose="02010601030101010101" pitchFamily="2" charset="-122"/>
                <a:ea typeface="方正姚体" panose="02010601030101010101" pitchFamily="2" charset="-122"/>
              </a:rPr>
              <a:t>僭主制</a:t>
            </a:r>
            <a:endParaRPr lang="zh-CN" altLang="en-US" sz="3200" b="1">
              <a:solidFill>
                <a:srgbClr val="0033CC"/>
              </a:solidFill>
              <a:latin typeface="方正姚体" panose="02010601030101010101" pitchFamily="2" charset="-122"/>
              <a:ea typeface="方正姚体" panose="02010601030101010101" pitchFamily="2" charset="-122"/>
            </a:endParaRPr>
          </a:p>
        </p:txBody>
      </p:sp>
      <p:sp>
        <p:nvSpPr>
          <p:cNvPr id="10" name="文本框 9"/>
          <p:cNvSpPr txBox="1">
            <a:spLocks noChangeArrowheads="1"/>
          </p:cNvSpPr>
          <p:nvPr/>
        </p:nvSpPr>
        <p:spPr bwMode="auto">
          <a:xfrm rot="16200000">
            <a:off x="8598682" y="3742868"/>
            <a:ext cx="3631763" cy="1193800"/>
          </a:xfrm>
          <a:prstGeom prst="rect">
            <a:avLst/>
          </a:prstGeom>
          <a:noFill/>
          <a:ln w="9525">
            <a:noFill/>
            <a:miter lim="800000"/>
          </a:ln>
        </p:spPr>
        <p:txBody>
          <a:bodyPr vert="eaVert">
            <a:spAutoFit/>
          </a:bodyPr>
          <a:lstStyle/>
          <a:p>
            <a:pPr algn="ctr"/>
            <a:r>
              <a:rPr lang="zh-CN" altLang="en-US" sz="3200" b="1">
                <a:solidFill>
                  <a:srgbClr val="923B1A"/>
                </a:solidFill>
                <a:latin typeface="方正姚体" panose="02010601030101010101" pitchFamily="2" charset="-122"/>
                <a:ea typeface="方正姚体" panose="02010601030101010101" pitchFamily="2" charset="-122"/>
              </a:rPr>
              <a:t>城邦公民或多或少</a:t>
            </a:r>
            <a:endParaRPr lang="zh-CN" altLang="en-US" sz="3200" b="1">
              <a:solidFill>
                <a:srgbClr val="923B1A"/>
              </a:solidFill>
              <a:latin typeface="方正姚体" panose="02010601030101010101" pitchFamily="2" charset="-122"/>
              <a:ea typeface="方正姚体" panose="02010601030101010101" pitchFamily="2" charset="-122"/>
            </a:endParaRPr>
          </a:p>
          <a:p>
            <a:pPr algn="ctr"/>
            <a:r>
              <a:rPr lang="zh-CN" altLang="en-US" sz="3200" b="1">
                <a:solidFill>
                  <a:srgbClr val="923B1A"/>
                </a:solidFill>
                <a:latin typeface="方正姚体" panose="02010601030101010101" pitchFamily="2" charset="-122"/>
                <a:ea typeface="方正姚体" panose="02010601030101010101" pitchFamily="2" charset="-122"/>
              </a:rPr>
              <a:t>享有政治权利</a:t>
            </a:r>
            <a:endParaRPr lang="zh-CN" altLang="en-US" sz="3200" b="1">
              <a:solidFill>
                <a:srgbClr val="923B1A"/>
              </a:solidFill>
              <a:latin typeface="方正姚体" panose="02010601030101010101" pitchFamily="2" charset="-122"/>
              <a:ea typeface="方正姚体" panose="02010601030101010101" pitchFamily="2" charset="-122"/>
            </a:endParaRPr>
          </a:p>
        </p:txBody>
      </p:sp>
      <p:grpSp>
        <p:nvGrpSpPr>
          <p:cNvPr id="11" name="组合 16"/>
          <p:cNvGrpSpPr/>
          <p:nvPr/>
        </p:nvGrpSpPr>
        <p:grpSpPr>
          <a:xfrm>
            <a:off x="412955" y="662244"/>
            <a:ext cx="4403725" cy="1000125"/>
            <a:chOff x="1898" y="6199"/>
            <a:chExt cx="6934" cy="1575"/>
          </a:xfrm>
        </p:grpSpPr>
        <p:sp>
          <p:nvSpPr>
            <p:cNvPr id="12" name="Text Box 13"/>
            <p:cNvSpPr txBox="1">
              <a:spLocks noChangeArrowheads="1"/>
            </p:cNvSpPr>
            <p:nvPr/>
          </p:nvSpPr>
          <p:spPr bwMode="auto">
            <a:xfrm>
              <a:off x="2115" y="6486"/>
              <a:ext cx="6601" cy="1016"/>
            </a:xfrm>
            <a:prstGeom prst="rect">
              <a:avLst/>
            </a:prstGeom>
            <a:noFill/>
            <a:ln w="9525">
              <a:noFill/>
              <a:miter lim="800000"/>
            </a:ln>
          </p:spPr>
          <p:txBody>
            <a:bodyPr>
              <a:spAutoFit/>
            </a:bodyPr>
            <a:lstStyle/>
            <a:p>
              <a:pPr algn="ctr">
                <a:spcBef>
                  <a:spcPct val="50000"/>
                </a:spcBef>
              </a:pPr>
              <a:r>
                <a:rPr kumimoji="1" lang="zh-CN" altLang="en-US" sz="3600" b="1">
                  <a:solidFill>
                    <a:srgbClr val="7E3411"/>
                  </a:solidFill>
                  <a:latin typeface="方正清楷 简" panose="02000500000000000000" charset="-122"/>
                  <a:ea typeface="方正清楷 简" panose="02000500000000000000" charset="-122"/>
                </a:rPr>
                <a:t>古代希腊政治制度</a:t>
              </a:r>
              <a:endParaRPr kumimoji="1" lang="zh-CN" altLang="en-US" sz="3600" b="1">
                <a:solidFill>
                  <a:srgbClr val="7E3411"/>
                </a:solidFill>
                <a:latin typeface="方正清楷 简" panose="02000500000000000000" charset="-122"/>
                <a:ea typeface="方正清楷 简" panose="02000500000000000000" charset="-122"/>
              </a:endParaRPr>
            </a:p>
          </p:txBody>
        </p:sp>
        <p:sp>
          <p:nvSpPr>
            <p:cNvPr id="14" name=" 203"/>
            <p:cNvSpPr/>
            <p:nvPr/>
          </p:nvSpPr>
          <p:spPr>
            <a:xfrm>
              <a:off x="1898" y="6199"/>
              <a:ext cx="1050" cy="1065"/>
            </a:xfrm>
            <a:custGeom>
              <a:gdLst>
                <a:gd name="connsiteX0" fmla="*/ 386329 w 1380180"/>
                <a:gd name="connsiteY0" fmla="*/ 0 h 1380181"/>
                <a:gd name="connsiteX1" fmla="*/ 432048 w 1380180"/>
                <a:gd name="connsiteY1" fmla="*/ 0 h 1380181"/>
                <a:gd name="connsiteX2" fmla="*/ 432048 w 1380180"/>
                <a:gd name="connsiteY2" fmla="*/ 386329 h 1380181"/>
                <a:gd name="connsiteX3" fmla="*/ 1380180 w 1380180"/>
                <a:gd name="connsiteY3" fmla="*/ 386329 h 1380181"/>
                <a:gd name="connsiteX4" fmla="*/ 1380180 w 1380180"/>
                <a:gd name="connsiteY4" fmla="*/ 432048 h 1380181"/>
                <a:gd name="connsiteX5" fmla="*/ 432048 w 1380180"/>
                <a:gd name="connsiteY5" fmla="*/ 432048 h 1380181"/>
                <a:gd name="connsiteX6" fmla="*/ 432048 w 1380180"/>
                <a:gd name="connsiteY6" fmla="*/ 1380181 h 1380181"/>
                <a:gd name="connsiteX7" fmla="*/ 386329 w 1380180"/>
                <a:gd name="connsiteY7" fmla="*/ 1380181 h 1380181"/>
                <a:gd name="connsiteX8" fmla="*/ 386329 w 1380180"/>
                <a:gd name="connsiteY8" fmla="*/ 432048 h 1380181"/>
                <a:gd name="connsiteX9" fmla="*/ 0 w 1380180"/>
                <a:gd name="connsiteY9" fmla="*/ 432048 h 1380181"/>
                <a:gd name="connsiteX10" fmla="*/ 0 w 1380180"/>
                <a:gd name="connsiteY10" fmla="*/ 386329 h 1380181"/>
                <a:gd name="connsiteX11" fmla="*/ 386329 w 1380180"/>
                <a:gd name="connsiteY11" fmla="*/ 386329 h 138018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0180" h="1380181">
                  <a:moveTo>
                    <a:pt x="386329" y="0"/>
                  </a:moveTo>
                  <a:lnTo>
                    <a:pt x="432048" y="0"/>
                  </a:lnTo>
                  <a:lnTo>
                    <a:pt x="432048" y="386329"/>
                  </a:lnTo>
                  <a:lnTo>
                    <a:pt x="1380180" y="386329"/>
                  </a:lnTo>
                  <a:lnTo>
                    <a:pt x="1380180" y="432048"/>
                  </a:lnTo>
                  <a:lnTo>
                    <a:pt x="432048" y="432048"/>
                  </a:lnTo>
                  <a:lnTo>
                    <a:pt x="432048" y="1380181"/>
                  </a:lnTo>
                  <a:lnTo>
                    <a:pt x="386329" y="1380181"/>
                  </a:lnTo>
                  <a:lnTo>
                    <a:pt x="386329" y="432048"/>
                  </a:lnTo>
                  <a:lnTo>
                    <a:pt x="0" y="432048"/>
                  </a:lnTo>
                  <a:lnTo>
                    <a:pt x="0" y="386329"/>
                  </a:lnTo>
                  <a:lnTo>
                    <a:pt x="386329" y="386329"/>
                  </a:lnTo>
                  <a:close/>
                </a:path>
              </a:pathLst>
            </a:custGeom>
            <a:solidFill>
              <a:srgbClr val="C69F8B"/>
            </a:solidFill>
            <a:ln w="28575">
              <a:solidFill>
                <a:srgbClr val="C4615F"/>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ct val="0"/>
                </a:spcBef>
                <a:spcAft>
                  <a:spcPct val="0"/>
                </a:spcAft>
                <a:defRPr/>
              </a:pPr>
              <a:endParaRPr lang="zh-CN" altLang="en-US">
                <a:solidFill>
                  <a:srgbClr val="FFFFFF"/>
                </a:solidFill>
              </a:endParaRPr>
            </a:p>
          </p:txBody>
        </p:sp>
        <p:sp>
          <p:nvSpPr>
            <p:cNvPr id="15" name=" 203"/>
            <p:cNvSpPr/>
            <p:nvPr/>
          </p:nvSpPr>
          <p:spPr>
            <a:xfrm rot="10800000">
              <a:off x="7785" y="6647"/>
              <a:ext cx="1047" cy="1127"/>
            </a:xfrm>
            <a:custGeom>
              <a:gdLst>
                <a:gd name="connsiteX0" fmla="*/ 386329 w 1380180"/>
                <a:gd name="connsiteY0" fmla="*/ 0 h 1380181"/>
                <a:gd name="connsiteX1" fmla="*/ 432048 w 1380180"/>
                <a:gd name="connsiteY1" fmla="*/ 0 h 1380181"/>
                <a:gd name="connsiteX2" fmla="*/ 432048 w 1380180"/>
                <a:gd name="connsiteY2" fmla="*/ 386329 h 1380181"/>
                <a:gd name="connsiteX3" fmla="*/ 1380180 w 1380180"/>
                <a:gd name="connsiteY3" fmla="*/ 386329 h 1380181"/>
                <a:gd name="connsiteX4" fmla="*/ 1380180 w 1380180"/>
                <a:gd name="connsiteY4" fmla="*/ 432048 h 1380181"/>
                <a:gd name="connsiteX5" fmla="*/ 432048 w 1380180"/>
                <a:gd name="connsiteY5" fmla="*/ 432048 h 1380181"/>
                <a:gd name="connsiteX6" fmla="*/ 432048 w 1380180"/>
                <a:gd name="connsiteY6" fmla="*/ 1380181 h 1380181"/>
                <a:gd name="connsiteX7" fmla="*/ 386329 w 1380180"/>
                <a:gd name="connsiteY7" fmla="*/ 1380181 h 1380181"/>
                <a:gd name="connsiteX8" fmla="*/ 386329 w 1380180"/>
                <a:gd name="connsiteY8" fmla="*/ 432048 h 1380181"/>
                <a:gd name="connsiteX9" fmla="*/ 0 w 1380180"/>
                <a:gd name="connsiteY9" fmla="*/ 432048 h 1380181"/>
                <a:gd name="connsiteX10" fmla="*/ 0 w 1380180"/>
                <a:gd name="connsiteY10" fmla="*/ 386329 h 1380181"/>
                <a:gd name="connsiteX11" fmla="*/ 386329 w 1380180"/>
                <a:gd name="connsiteY11" fmla="*/ 386329 h 138018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0180" h="1380181">
                  <a:moveTo>
                    <a:pt x="386329" y="0"/>
                  </a:moveTo>
                  <a:lnTo>
                    <a:pt x="432048" y="0"/>
                  </a:lnTo>
                  <a:lnTo>
                    <a:pt x="432048" y="386329"/>
                  </a:lnTo>
                  <a:lnTo>
                    <a:pt x="1380180" y="386329"/>
                  </a:lnTo>
                  <a:lnTo>
                    <a:pt x="1380180" y="432048"/>
                  </a:lnTo>
                  <a:lnTo>
                    <a:pt x="432048" y="432048"/>
                  </a:lnTo>
                  <a:lnTo>
                    <a:pt x="432048" y="1380181"/>
                  </a:lnTo>
                  <a:lnTo>
                    <a:pt x="386329" y="1380181"/>
                  </a:lnTo>
                  <a:lnTo>
                    <a:pt x="386329" y="432048"/>
                  </a:lnTo>
                  <a:lnTo>
                    <a:pt x="0" y="432048"/>
                  </a:lnTo>
                  <a:lnTo>
                    <a:pt x="0" y="386329"/>
                  </a:lnTo>
                  <a:lnTo>
                    <a:pt x="386329" y="386329"/>
                  </a:lnTo>
                  <a:close/>
                </a:path>
              </a:pathLst>
            </a:custGeom>
            <a:solidFill>
              <a:srgbClr val="C69F8B"/>
            </a:solidFill>
            <a:ln w="28575">
              <a:solidFill>
                <a:srgbClr val="C4615F"/>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ct val="0"/>
                </a:spcBef>
                <a:spcAft>
                  <a:spcPct val="0"/>
                </a:spcAft>
                <a:defRPr/>
              </a:pPr>
              <a:endParaRPr lang="zh-CN" altLang="en-US">
                <a:solidFill>
                  <a:srgbClr val="FFFFFF"/>
                </a:solidFill>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up)">
                                      <p:cBhvr>
                                        <p:cTn id="3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2</a:t>
            </a:r>
            <a:r>
              <a:rPr lang="zh-CN" altLang="en-US"/>
              <a:t>课 西方政治体制的产生和演变</a:t>
            </a:r>
            <a:endParaRPr lang="zh-CN" altLang="en-US"/>
          </a:p>
        </p:txBody>
      </p:sp>
      <p:sp>
        <p:nvSpPr>
          <p:cNvPr id="2" name="矩形 1"/>
          <p:cNvSpPr/>
          <p:nvPr/>
        </p:nvSpPr>
        <p:spPr>
          <a:xfrm>
            <a:off x="453717" y="784705"/>
            <a:ext cx="8887390" cy="5262979"/>
          </a:xfrm>
          <a:prstGeom prst="rect">
            <a:avLst/>
          </a:prstGeom>
        </p:spPr>
        <p:txBody>
          <a:bodyPr wrap="square">
            <a:spAutoFit/>
          </a:bodyPr>
          <a:lstStyle/>
          <a:p>
            <a:pPr indent="267970">
              <a:lnSpc>
                <a:spcPct val="150000"/>
              </a:lnSpc>
            </a:pPr>
            <a:r>
              <a:rPr lang="zh-CN" altLang="zh-CN" sz="2800" b="1" kern="0">
                <a:solidFill>
                  <a:srgbClr val="000000"/>
                </a:solidFill>
                <a:latin typeface="Calibri" panose="020f0502020204030204" pitchFamily="34" charset="0"/>
                <a:ea typeface="宋体" panose="02010600030101010101" pitchFamily="2" charset="-122"/>
                <a:cs typeface="Songti SC"/>
              </a:rPr>
              <a:t>（二）斯巴</a:t>
            </a:r>
            <a:r>
              <a:rPr lang="zh-CN" altLang="zh-CN" sz="2800" b="1" kern="0" smtClean="0">
                <a:solidFill>
                  <a:srgbClr val="000000"/>
                </a:solidFill>
                <a:latin typeface="Calibri" panose="020f0502020204030204" pitchFamily="34" charset="0"/>
                <a:ea typeface="宋体" panose="02010600030101010101" pitchFamily="2" charset="-122"/>
                <a:cs typeface="Songti SC"/>
              </a:rPr>
              <a:t>达</a:t>
            </a:r>
            <a:r>
              <a:rPr lang="zh-CN" altLang="en-US" sz="2800" b="1" kern="0" smtClean="0">
                <a:solidFill>
                  <a:srgbClr val="000000"/>
                </a:solidFill>
                <a:latin typeface="Calibri" panose="020f0502020204030204" pitchFamily="34" charset="0"/>
                <a:ea typeface="宋体" panose="02010600030101010101" pitchFamily="2" charset="-122"/>
                <a:cs typeface="Songti SC"/>
              </a:rPr>
              <a:t>：</a:t>
            </a:r>
            <a:r>
              <a:rPr lang="zh-CN" altLang="zh-CN" sz="2800" b="1" kern="0" smtClean="0">
                <a:solidFill>
                  <a:srgbClr val="000000"/>
                </a:solidFill>
                <a:latin typeface="Calibri" panose="020f0502020204030204" pitchFamily="34" charset="0"/>
                <a:ea typeface="宋体" panose="02010600030101010101" pitchFamily="2" charset="-122"/>
                <a:cs typeface="Songti SC"/>
              </a:rPr>
              <a:t>寡</a:t>
            </a:r>
            <a:r>
              <a:rPr lang="zh-CN" altLang="zh-CN" sz="2800" b="1" kern="0">
                <a:solidFill>
                  <a:srgbClr val="000000"/>
                </a:solidFill>
                <a:latin typeface="Calibri" panose="020f0502020204030204" pitchFamily="34" charset="0"/>
                <a:ea typeface="宋体" panose="02010600030101010101" pitchFamily="2" charset="-122"/>
                <a:cs typeface="Songti SC"/>
              </a:rPr>
              <a:t>头政治的代</a:t>
            </a:r>
            <a:r>
              <a:rPr lang="zh-CN" altLang="zh-CN" sz="2800" b="1" kern="0" smtClean="0">
                <a:solidFill>
                  <a:srgbClr val="000000"/>
                </a:solidFill>
                <a:latin typeface="Calibri" panose="020f0502020204030204" pitchFamily="34" charset="0"/>
                <a:ea typeface="宋体" panose="02010600030101010101" pitchFamily="2" charset="-122"/>
                <a:cs typeface="Songti SC"/>
              </a:rPr>
              <a:t>表</a:t>
            </a:r>
            <a:r>
              <a:rPr lang="en-US" altLang="zh-CN" sz="2800" b="1" kern="0" smtClean="0">
                <a:solidFill>
                  <a:srgbClr val="000000"/>
                </a:solidFill>
                <a:latin typeface="Calibri" panose="020f0502020204030204" pitchFamily="34" charset="0"/>
                <a:ea typeface="宋体" panose="02010600030101010101" pitchFamily="2" charset="-122"/>
                <a:cs typeface="Songti SC"/>
              </a:rPr>
              <a:t>  </a:t>
            </a:r>
            <a:endParaRPr lang="en-US" altLang="zh-CN" sz="2800" b="1" kern="0" smtClean="0">
              <a:solidFill>
                <a:srgbClr val="000000"/>
              </a:solidFill>
              <a:latin typeface="Calibri" panose="020f0502020204030204" pitchFamily="34" charset="0"/>
              <a:ea typeface="宋体" panose="02010600030101010101" pitchFamily="2" charset="-122"/>
              <a:cs typeface="Songti SC"/>
            </a:endParaRPr>
          </a:p>
          <a:p>
            <a:pPr indent="267970">
              <a:lnSpc>
                <a:spcPct val="150000"/>
              </a:lnSpc>
            </a:pPr>
            <a:r>
              <a:rPr lang="en-US" altLang="zh-CN" sz="2800" b="1" kern="0" smtClean="0">
                <a:solidFill>
                  <a:srgbClr val="000000"/>
                </a:solidFill>
                <a:latin typeface="Calibri" panose="020f0502020204030204" pitchFamily="34" charset="0"/>
                <a:ea typeface="宋体" panose="02010600030101010101" pitchFamily="2" charset="-122"/>
                <a:cs typeface="Songti SC"/>
              </a:rPr>
              <a:t> </a:t>
            </a:r>
            <a:endParaRPr lang="en-US" altLang="zh-CN" sz="2800" b="1" kern="0" smtClean="0">
              <a:solidFill>
                <a:srgbClr val="000000"/>
              </a:solidFill>
              <a:latin typeface="Calibri" panose="020f0502020204030204" pitchFamily="34" charset="0"/>
              <a:ea typeface="宋体" panose="02010600030101010101" pitchFamily="2" charset="-122"/>
              <a:cs typeface="Songti SC"/>
            </a:endParaRPr>
          </a:p>
          <a:p>
            <a:pPr indent="266700">
              <a:lnSpc>
                <a:spcPct val="150000"/>
              </a:lnSpc>
            </a:pPr>
            <a:r>
              <a:rPr lang="en-US" altLang="zh-CN" sz="2800" b="1" kern="0" smtClean="0">
                <a:solidFill>
                  <a:srgbClr val="000000"/>
                </a:solidFill>
                <a:latin typeface="Calibri" panose="020f0502020204030204" pitchFamily="34" charset="0"/>
                <a:ea typeface="宋体" panose="02010600030101010101" pitchFamily="2" charset="-122"/>
                <a:cs typeface="Songti SC"/>
              </a:rPr>
              <a:t>  </a:t>
            </a:r>
            <a:r>
              <a:rPr lang="zh-CN" altLang="zh-CN" sz="2800" b="1" kern="0" smtClean="0">
                <a:solidFill>
                  <a:srgbClr val="000000"/>
                </a:solidFill>
                <a:latin typeface="Calibri" panose="020f0502020204030204" pitchFamily="34" charset="0"/>
                <a:ea typeface="宋体" panose="02010600030101010101" pitchFamily="2" charset="-122"/>
                <a:cs typeface="Songti SC"/>
              </a:rPr>
              <a:t>虽</a:t>
            </a:r>
            <a:r>
              <a:rPr lang="zh-CN" altLang="zh-CN" sz="2800" b="1" kern="0">
                <a:solidFill>
                  <a:srgbClr val="000000"/>
                </a:solidFill>
                <a:latin typeface="Calibri" panose="020f0502020204030204" pitchFamily="34" charset="0"/>
                <a:ea typeface="宋体" panose="02010600030101010101" pitchFamily="2" charset="-122"/>
                <a:cs typeface="Songti SC"/>
              </a:rPr>
              <a:t>然</a:t>
            </a:r>
            <a:r>
              <a:rPr lang="zh-CN" altLang="zh-CN" sz="2800" b="1" kern="0">
                <a:solidFill>
                  <a:srgbClr val="0033CC"/>
                </a:solidFill>
                <a:latin typeface="Calibri" panose="020f0502020204030204" pitchFamily="34" charset="0"/>
                <a:ea typeface="宋体" panose="02010600030101010101" pitchFamily="2" charset="-122"/>
                <a:cs typeface="Songti SC"/>
              </a:rPr>
              <a:t>公民大会</a:t>
            </a:r>
            <a:r>
              <a:rPr lang="zh-CN" altLang="zh-CN" sz="2800" b="1" kern="0">
                <a:solidFill>
                  <a:srgbClr val="000000"/>
                </a:solidFill>
                <a:latin typeface="Calibri" panose="020f0502020204030204" pitchFamily="34" charset="0"/>
                <a:ea typeface="宋体" panose="02010600030101010101" pitchFamily="2" charset="-122"/>
                <a:cs typeface="Songti SC"/>
              </a:rPr>
              <a:t>名义上是国家最高权力机关</a:t>
            </a:r>
            <a:r>
              <a:rPr lang="zh-CN" altLang="zh-CN" sz="2800" b="1" kern="0" smtClean="0">
                <a:solidFill>
                  <a:srgbClr val="000000"/>
                </a:solidFill>
                <a:latin typeface="Calibri" panose="020f0502020204030204" pitchFamily="34" charset="0"/>
                <a:ea typeface="宋体" panose="02010600030101010101" pitchFamily="2" charset="-122"/>
                <a:cs typeface="Songti SC"/>
              </a:rPr>
              <a:t>，</a:t>
            </a:r>
            <a:endParaRPr lang="en-US" altLang="zh-CN" sz="2800" b="1" kern="0" smtClean="0">
              <a:solidFill>
                <a:srgbClr val="000000"/>
              </a:solidFill>
              <a:latin typeface="Calibri" panose="020f0502020204030204" pitchFamily="34" charset="0"/>
              <a:ea typeface="宋体" panose="02010600030101010101" pitchFamily="2" charset="-122"/>
              <a:cs typeface="Songti SC"/>
            </a:endParaRPr>
          </a:p>
          <a:p>
            <a:pPr indent="266700">
              <a:lnSpc>
                <a:spcPct val="150000"/>
              </a:lnSpc>
            </a:pPr>
            <a:r>
              <a:rPr lang="en-US" altLang="zh-CN" sz="2800" b="1" kern="0" smtClean="0">
                <a:solidFill>
                  <a:srgbClr val="000000"/>
                </a:solidFill>
                <a:latin typeface="Calibri" panose="020f0502020204030204" pitchFamily="34" charset="0"/>
                <a:ea typeface="宋体" panose="02010600030101010101" pitchFamily="2" charset="-122"/>
                <a:cs typeface="Songti SC"/>
              </a:rPr>
              <a:t>  </a:t>
            </a:r>
            <a:r>
              <a:rPr lang="zh-CN" altLang="zh-CN" sz="2800" b="1" kern="0" smtClean="0">
                <a:solidFill>
                  <a:srgbClr val="000000"/>
                </a:solidFill>
                <a:latin typeface="Calibri" panose="020f0502020204030204" pitchFamily="34" charset="0"/>
                <a:ea typeface="宋体" panose="02010600030101010101" pitchFamily="2" charset="-122"/>
                <a:cs typeface="Songti SC"/>
              </a:rPr>
              <a:t>但</a:t>
            </a:r>
            <a:r>
              <a:rPr lang="zh-CN" altLang="zh-CN" sz="2800" b="1" kern="0">
                <a:solidFill>
                  <a:srgbClr val="0033CC"/>
                </a:solidFill>
                <a:latin typeface="Calibri" panose="020f0502020204030204" pitchFamily="34" charset="0"/>
                <a:ea typeface="宋体" panose="02010600030101010101" pitchFamily="2" charset="-122"/>
                <a:cs typeface="Songti SC"/>
              </a:rPr>
              <a:t>国王</a:t>
            </a:r>
            <a:r>
              <a:rPr lang="zh-CN" altLang="zh-CN" sz="2800" b="1" kern="0">
                <a:solidFill>
                  <a:srgbClr val="000000"/>
                </a:solidFill>
                <a:latin typeface="Calibri" panose="020f0502020204030204" pitchFamily="34" charset="0"/>
                <a:ea typeface="宋体" panose="02010600030101010101" pitchFamily="2" charset="-122"/>
                <a:cs typeface="Songti SC"/>
              </a:rPr>
              <a:t>世袭继承，垄断了军事统帅权</a:t>
            </a:r>
            <a:r>
              <a:rPr lang="zh-CN" altLang="zh-CN" sz="2800" b="1" kern="0" smtClean="0">
                <a:solidFill>
                  <a:srgbClr val="000000"/>
                </a:solidFill>
                <a:latin typeface="Calibri" panose="020f0502020204030204" pitchFamily="34" charset="0"/>
                <a:ea typeface="宋体" panose="02010600030101010101" pitchFamily="2" charset="-122"/>
                <a:cs typeface="Songti SC"/>
              </a:rPr>
              <a:t>；</a:t>
            </a:r>
            <a:endParaRPr lang="en-US" altLang="zh-CN" sz="2800" b="1" kern="0" smtClean="0">
              <a:solidFill>
                <a:srgbClr val="000000"/>
              </a:solidFill>
              <a:latin typeface="Calibri" panose="020f0502020204030204" pitchFamily="34" charset="0"/>
              <a:ea typeface="宋体" panose="02010600030101010101" pitchFamily="2" charset="-122"/>
              <a:cs typeface="Songti SC"/>
            </a:endParaRPr>
          </a:p>
          <a:p>
            <a:pPr indent="266700">
              <a:lnSpc>
                <a:spcPct val="150000"/>
              </a:lnSpc>
            </a:pPr>
            <a:r>
              <a:rPr lang="en-US" altLang="zh-CN" sz="2800" b="1" kern="0" smtClean="0">
                <a:solidFill>
                  <a:srgbClr val="0033CC"/>
                </a:solidFill>
                <a:latin typeface="Calibri" panose="020f0502020204030204" pitchFamily="34" charset="0"/>
                <a:ea typeface="宋体" panose="02010600030101010101" pitchFamily="2" charset="-122"/>
                <a:cs typeface="Songti SC"/>
              </a:rPr>
              <a:t>  </a:t>
            </a:r>
            <a:r>
              <a:rPr lang="zh-CN" altLang="zh-CN" sz="2800" b="1" kern="0" smtClean="0">
                <a:solidFill>
                  <a:srgbClr val="0033CC"/>
                </a:solidFill>
                <a:latin typeface="Calibri" panose="020f0502020204030204" pitchFamily="34" charset="0"/>
                <a:ea typeface="宋体" panose="02010600030101010101" pitchFamily="2" charset="-122"/>
                <a:cs typeface="Songti SC"/>
              </a:rPr>
              <a:t>长</a:t>
            </a:r>
            <a:r>
              <a:rPr lang="zh-CN" altLang="zh-CN" sz="2800" b="1" kern="0">
                <a:solidFill>
                  <a:srgbClr val="0033CC"/>
                </a:solidFill>
                <a:latin typeface="Calibri" panose="020f0502020204030204" pitchFamily="34" charset="0"/>
                <a:ea typeface="宋体" panose="02010600030101010101" pitchFamily="2" charset="-122"/>
                <a:cs typeface="Songti SC"/>
              </a:rPr>
              <a:t>老会</a:t>
            </a:r>
            <a:r>
              <a:rPr lang="zh-CN" altLang="zh-CN" sz="2800" b="1" kern="0">
                <a:solidFill>
                  <a:srgbClr val="000000"/>
                </a:solidFill>
                <a:latin typeface="Calibri" panose="020f0502020204030204" pitchFamily="34" charset="0"/>
                <a:ea typeface="宋体" panose="02010600030101010101" pitchFamily="2" charset="-122"/>
                <a:cs typeface="Songti SC"/>
              </a:rPr>
              <a:t>议员仅</a:t>
            </a:r>
            <a:r>
              <a:rPr lang="en-US" altLang="zh-CN" sz="2800" b="1" kern="0">
                <a:solidFill>
                  <a:srgbClr val="000000"/>
                </a:solidFill>
                <a:latin typeface="宋体" panose="02010600030101010101" pitchFamily="2" charset="-122"/>
                <a:ea typeface="宋体" panose="02010600030101010101" pitchFamily="2" charset="-122"/>
                <a:cs typeface="Iowan Old Style"/>
              </a:rPr>
              <a:t>30</a:t>
            </a:r>
            <a:r>
              <a:rPr lang="zh-CN" altLang="zh-CN" sz="2800" b="1" kern="0">
                <a:solidFill>
                  <a:srgbClr val="000000"/>
                </a:solidFill>
                <a:latin typeface="Calibri" panose="020f0502020204030204" pitchFamily="34" charset="0"/>
                <a:ea typeface="宋体" panose="02010600030101010101" pitchFamily="2" charset="-122"/>
                <a:cs typeface="Songti SC"/>
              </a:rPr>
              <a:t>人，终身任职</a:t>
            </a:r>
            <a:r>
              <a:rPr lang="zh-CN" altLang="zh-CN" sz="2800" b="1" kern="0" smtClean="0">
                <a:solidFill>
                  <a:srgbClr val="000000"/>
                </a:solidFill>
                <a:latin typeface="Calibri" panose="020f0502020204030204" pitchFamily="34" charset="0"/>
                <a:ea typeface="宋体" panose="02010600030101010101" pitchFamily="2" charset="-122"/>
                <a:cs typeface="Songti SC"/>
              </a:rPr>
              <a:t>；</a:t>
            </a:r>
            <a:endParaRPr lang="en-US" altLang="zh-CN" sz="2800" b="1" kern="0" smtClean="0">
              <a:solidFill>
                <a:srgbClr val="000000"/>
              </a:solidFill>
              <a:latin typeface="Calibri" panose="020f0502020204030204" pitchFamily="34" charset="0"/>
              <a:ea typeface="宋体" panose="02010600030101010101" pitchFamily="2" charset="-122"/>
              <a:cs typeface="Songti SC"/>
            </a:endParaRPr>
          </a:p>
          <a:p>
            <a:pPr indent="266700">
              <a:lnSpc>
                <a:spcPct val="150000"/>
              </a:lnSpc>
            </a:pPr>
            <a:r>
              <a:rPr lang="en-US" altLang="zh-CN" sz="2800" b="1" kern="0">
                <a:solidFill>
                  <a:srgbClr val="000000"/>
                </a:solidFill>
                <a:latin typeface="Calibri" panose="020f0502020204030204" pitchFamily="34" charset="0"/>
                <a:ea typeface="宋体" panose="02010600030101010101" pitchFamily="2" charset="-122"/>
                <a:cs typeface="Songti SC"/>
              </a:rPr>
              <a:t> </a:t>
            </a:r>
            <a:r>
              <a:rPr lang="en-US" altLang="zh-CN" sz="2800" b="1" kern="0" smtClean="0">
                <a:solidFill>
                  <a:srgbClr val="000000"/>
                </a:solidFill>
                <a:latin typeface="Calibri" panose="020f0502020204030204" pitchFamily="34" charset="0"/>
                <a:ea typeface="宋体" panose="02010600030101010101" pitchFamily="2" charset="-122"/>
                <a:cs typeface="Songti SC"/>
              </a:rPr>
              <a:t> </a:t>
            </a:r>
            <a:r>
              <a:rPr lang="zh-CN" altLang="zh-CN" sz="2800" b="1" kern="0" smtClean="0">
                <a:solidFill>
                  <a:srgbClr val="0033CC"/>
                </a:solidFill>
                <a:latin typeface="Calibri" panose="020f0502020204030204" pitchFamily="34" charset="0"/>
                <a:ea typeface="宋体" panose="02010600030101010101" pitchFamily="2" charset="-122"/>
                <a:cs typeface="Songti SC"/>
              </a:rPr>
              <a:t>监</a:t>
            </a:r>
            <a:r>
              <a:rPr lang="zh-CN" altLang="zh-CN" sz="2800" b="1" kern="0">
                <a:solidFill>
                  <a:srgbClr val="0033CC"/>
                </a:solidFill>
                <a:latin typeface="Calibri" panose="020f0502020204030204" pitchFamily="34" charset="0"/>
                <a:ea typeface="宋体" panose="02010600030101010101" pitchFamily="2" charset="-122"/>
                <a:cs typeface="Songti SC"/>
              </a:rPr>
              <a:t>察官</a:t>
            </a:r>
            <a:r>
              <a:rPr lang="zh-CN" altLang="zh-CN" sz="2800" b="1" kern="0">
                <a:solidFill>
                  <a:srgbClr val="000000"/>
                </a:solidFill>
                <a:latin typeface="Calibri" panose="020f0502020204030204" pitchFamily="34" charset="0"/>
                <a:ea typeface="宋体" panose="02010600030101010101" pitchFamily="2" charset="-122"/>
                <a:cs typeface="Songti SC"/>
              </a:rPr>
              <a:t>从全体公民中选举产生，主持公民大会、审判国王等重要权力，一年一任，一般不得连任，不利于充分发挥作用</a:t>
            </a:r>
            <a:r>
              <a:rPr lang="zh-CN" altLang="zh-CN" sz="2800" kern="0">
                <a:solidFill>
                  <a:srgbClr val="000000"/>
                </a:solidFill>
                <a:latin typeface="Calibri" panose="020f0502020204030204" pitchFamily="34" charset="0"/>
                <a:ea typeface="宋体" panose="02010600030101010101" pitchFamily="2" charset="-122"/>
                <a:cs typeface="Songti SC"/>
              </a:rPr>
              <a:t>。</a:t>
            </a:r>
            <a:endParaRPr lang="zh-CN" altLang="zh-CN" sz="2800" kern="100">
              <a:effectLst/>
              <a:latin typeface="Calibri" panose="020f0502020204030204" pitchFamily="34" charset="0"/>
              <a:ea typeface="宋体" panose="02010600030101010101" pitchFamily="2" charset="-122"/>
              <a:cs typeface="Times New Roman" panose="02020603050405020304" pitchFamily="18" charset="0"/>
            </a:endParaRPr>
          </a:p>
        </p:txBody>
      </p:sp>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38970" y="644517"/>
            <a:ext cx="2432236" cy="5358499"/>
          </a:xfrm>
          <a:prstGeom prst="rect">
            <a:avLst/>
          </a:prstGeom>
        </p:spPr>
      </p:pic>
      <p:sp>
        <p:nvSpPr>
          <p:cNvPr id="5" name="文本框 4"/>
          <p:cNvSpPr txBox="1"/>
          <p:nvPr/>
        </p:nvSpPr>
        <p:spPr>
          <a:xfrm>
            <a:off x="9536833" y="6003017"/>
            <a:ext cx="2236510" cy="400110"/>
          </a:xfrm>
          <a:prstGeom prst="rect">
            <a:avLst/>
          </a:prstGeom>
          <a:noFill/>
        </p:spPr>
        <p:txBody>
          <a:bodyPr wrap="none" rtlCol="0">
            <a:spAutoFit/>
          </a:bodyPr>
          <a:lstStyle/>
          <a:p>
            <a:r>
              <a:rPr lang="zh-CN" altLang="en-US" sz="2000" b="1">
                <a:solidFill>
                  <a:srgbClr val="0033CC"/>
                </a:solidFill>
              </a:rPr>
              <a:t>斯巴</a:t>
            </a:r>
            <a:r>
              <a:rPr lang="zh-CN" altLang="en-US" sz="2000" b="1" smtClean="0">
                <a:solidFill>
                  <a:srgbClr val="0033CC"/>
                </a:solidFill>
              </a:rPr>
              <a:t>达持矛重步兵</a:t>
            </a:r>
            <a:endParaRPr lang="zh-CN" altLang="en-US" sz="2000" b="1">
              <a:solidFill>
                <a:srgbClr val="0033CC"/>
              </a:solidFill>
            </a:endParaRPr>
          </a:p>
        </p:txBody>
      </p:sp>
    </p:spTree>
  </p:cSld>
  <p:clrMapOvr>
    <a:masterClrMapping/>
  </p:clrMapOvr>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72738" name="Picture 2" descr="公元117年的罗马帝国  地图">
            <a:hlinkClick r:id="rId4" action="ppaction://hlinksldjump"/>
          </p:cNvPr>
          <p:cNvPicPr>
            <a:picLocks noGrp="1" noChangeAspect="1" noChangeArrowheads="1"/>
          </p:cNvPicPr>
          <p:nvPr>
            <p:ph type="body" idx="1"/>
          </p:nvPr>
        </p:nvPicPr>
        <p:blipFill>
          <a:blip r:embed="rId3">
            <a:lum bright="-46000" contrast="26000"/>
            <a:extLst>
              <a:ext uri="{28A0092B-C50C-407E-A947-70E740481C1C}">
                <a14:useLocalDpi xmlns:a14="http://schemas.microsoft.com/office/drawing/2010/main" val="0"/>
              </a:ext>
            </a:extLst>
          </a:blip>
          <a:stretch>
            <a:fillRect/>
          </a:stretch>
        </p:blipFill>
        <p:spPr>
          <a:xfrm>
            <a:off x="3180736" y="46704"/>
            <a:ext cx="8991600" cy="6629400"/>
          </a:xfrm>
          <a:solidFill>
            <a:schemeClr val="accent1"/>
          </a:solidFill>
        </p:spPr>
      </p:pic>
      <p:sp>
        <p:nvSpPr>
          <p:cNvPr id="372739" name="Text Box 3"/>
          <p:cNvSpPr txBox="1">
            <a:spLocks noChangeArrowheads="1"/>
          </p:cNvSpPr>
          <p:nvPr/>
        </p:nvSpPr>
        <p:spPr bwMode="auto">
          <a:xfrm>
            <a:off x="3572849" y="5987130"/>
            <a:ext cx="5688012"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zh-CN" altLang="en-US"/>
          </a:p>
        </p:txBody>
      </p:sp>
      <p:sp>
        <p:nvSpPr>
          <p:cNvPr id="372740" name="Freeform 4"/>
          <p:cNvSpPr/>
          <p:nvPr/>
        </p:nvSpPr>
        <p:spPr bwMode="auto">
          <a:xfrm>
            <a:off x="3256936" y="1189704"/>
            <a:ext cx="8763000" cy="5410200"/>
          </a:xfrm>
          <a:custGeom>
            <a:gdLst>
              <a:gd name="T0" fmla="*/ 209 w 4423"/>
              <a:gd name="T1" fmla="*/ 830 h 3125"/>
              <a:gd name="T2" fmla="*/ 249 w 4423"/>
              <a:gd name="T3" fmla="*/ 718 h 3125"/>
              <a:gd name="T4" fmla="*/ 565 w 4423"/>
              <a:gd name="T5" fmla="*/ 840 h 3125"/>
              <a:gd name="T6" fmla="*/ 689 w 4423"/>
              <a:gd name="T7" fmla="*/ 862 h 3125"/>
              <a:gd name="T8" fmla="*/ 769 w 4423"/>
              <a:gd name="T9" fmla="*/ 718 h 3125"/>
              <a:gd name="T10" fmla="*/ 721 w 4423"/>
              <a:gd name="T11" fmla="*/ 486 h 3125"/>
              <a:gd name="T12" fmla="*/ 601 w 4423"/>
              <a:gd name="T13" fmla="*/ 302 h 3125"/>
              <a:gd name="T14" fmla="*/ 729 w 4423"/>
              <a:gd name="T15" fmla="*/ 262 h 3125"/>
              <a:gd name="T16" fmla="*/ 849 w 4423"/>
              <a:gd name="T17" fmla="*/ 222 h 3125"/>
              <a:gd name="T18" fmla="*/ 969 w 4423"/>
              <a:gd name="T19" fmla="*/ 198 h 3125"/>
              <a:gd name="T20" fmla="*/ 1121 w 4423"/>
              <a:gd name="T21" fmla="*/ 38 h 3125"/>
              <a:gd name="T22" fmla="*/ 1369 w 4423"/>
              <a:gd name="T23" fmla="*/ 174 h 3125"/>
              <a:gd name="T24" fmla="*/ 1473 w 4423"/>
              <a:gd name="T25" fmla="*/ 358 h 3125"/>
              <a:gd name="T26" fmla="*/ 1681 w 4423"/>
              <a:gd name="T27" fmla="*/ 478 h 3125"/>
              <a:gd name="T28" fmla="*/ 2012 w 4423"/>
              <a:gd name="T29" fmla="*/ 565 h 3125"/>
              <a:gd name="T30" fmla="*/ 2041 w 4423"/>
              <a:gd name="T31" fmla="*/ 806 h 3125"/>
              <a:gd name="T32" fmla="*/ 2241 w 4423"/>
              <a:gd name="T33" fmla="*/ 590 h 3125"/>
              <a:gd name="T34" fmla="*/ 2193 w 4423"/>
              <a:gd name="T35" fmla="*/ 566 h 3125"/>
              <a:gd name="T36" fmla="*/ 2657 w 4423"/>
              <a:gd name="T37" fmla="*/ 790 h 3125"/>
              <a:gd name="T38" fmla="*/ 2833 w 4423"/>
              <a:gd name="T39" fmla="*/ 638 h 3125"/>
              <a:gd name="T40" fmla="*/ 2945 w 4423"/>
              <a:gd name="T41" fmla="*/ 734 h 3125"/>
              <a:gd name="T42" fmla="*/ 3309 w 4423"/>
              <a:gd name="T43" fmla="*/ 424 h 3125"/>
              <a:gd name="T44" fmla="*/ 3219 w 4423"/>
              <a:gd name="T45" fmla="*/ 647 h 3125"/>
              <a:gd name="T46" fmla="*/ 3345 w 4423"/>
              <a:gd name="T47" fmla="*/ 862 h 3125"/>
              <a:gd name="T48" fmla="*/ 3776 w 4423"/>
              <a:gd name="T49" fmla="*/ 857 h 3125"/>
              <a:gd name="T50" fmla="*/ 4145 w 4423"/>
              <a:gd name="T51" fmla="*/ 1102 h 3125"/>
              <a:gd name="T52" fmla="*/ 3937 w 4423"/>
              <a:gd name="T53" fmla="*/ 1326 h 3125"/>
              <a:gd name="T54" fmla="*/ 4065 w 4423"/>
              <a:gd name="T55" fmla="*/ 1918 h 3125"/>
              <a:gd name="T56" fmla="*/ 4201 w 4423"/>
              <a:gd name="T57" fmla="*/ 2046 h 3125"/>
              <a:gd name="T58" fmla="*/ 4377 w 4423"/>
              <a:gd name="T59" fmla="*/ 2190 h 3125"/>
              <a:gd name="T60" fmla="*/ 4305 w 4423"/>
              <a:gd name="T61" fmla="*/ 2342 h 3125"/>
              <a:gd name="T62" fmla="*/ 3881 w 4423"/>
              <a:gd name="T63" fmla="*/ 2086 h 3125"/>
              <a:gd name="T64" fmla="*/ 3673 w 4423"/>
              <a:gd name="T65" fmla="*/ 1974 h 3125"/>
              <a:gd name="T66" fmla="*/ 3497 w 4423"/>
              <a:gd name="T67" fmla="*/ 2014 h 3125"/>
              <a:gd name="T68" fmla="*/ 3465 w 4423"/>
              <a:gd name="T69" fmla="*/ 2238 h 3125"/>
              <a:gd name="T70" fmla="*/ 3348 w 4423"/>
              <a:gd name="T71" fmla="*/ 2636 h 3125"/>
              <a:gd name="T72" fmla="*/ 3289 w 4423"/>
              <a:gd name="T73" fmla="*/ 2694 h 3125"/>
              <a:gd name="T74" fmla="*/ 3241 w 4423"/>
              <a:gd name="T75" fmla="*/ 2822 h 3125"/>
              <a:gd name="T76" fmla="*/ 3193 w 4423"/>
              <a:gd name="T77" fmla="*/ 2814 h 3125"/>
              <a:gd name="T78" fmla="*/ 3225 w 4423"/>
              <a:gd name="T79" fmla="*/ 2894 h 3125"/>
              <a:gd name="T80" fmla="*/ 2973 w 4423"/>
              <a:gd name="T81" fmla="*/ 3088 h 3125"/>
              <a:gd name="T82" fmla="*/ 2609 w 4423"/>
              <a:gd name="T83" fmla="*/ 2974 h 3125"/>
              <a:gd name="T84" fmla="*/ 2549 w 4423"/>
              <a:gd name="T85" fmla="*/ 2832 h 3125"/>
              <a:gd name="T86" fmla="*/ 1725 w 4423"/>
              <a:gd name="T87" fmla="*/ 2648 h 3125"/>
              <a:gd name="T88" fmla="*/ 1337 w 4423"/>
              <a:gd name="T89" fmla="*/ 2478 h 3125"/>
              <a:gd name="T90" fmla="*/ 1081 w 4423"/>
              <a:gd name="T91" fmla="*/ 2222 h 3125"/>
              <a:gd name="T92" fmla="*/ 777 w 4423"/>
              <a:gd name="T93" fmla="*/ 2078 h 3125"/>
              <a:gd name="T94" fmla="*/ 249 w 4423"/>
              <a:gd name="T95" fmla="*/ 1974 h 3125"/>
              <a:gd name="T96" fmla="*/ 129 w 4423"/>
              <a:gd name="T97" fmla="*/ 1878 h 312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423" h="3125">
                <a:moveTo>
                  <a:pt x="0" y="1397"/>
                </a:moveTo>
                <a:cubicBezTo>
                  <a:pt x="11" y="1359"/>
                  <a:pt x="30" y="1245"/>
                  <a:pt x="55" y="1159"/>
                </a:cubicBezTo>
                <a:cubicBezTo>
                  <a:pt x="80" y="1073"/>
                  <a:pt x="127" y="933"/>
                  <a:pt x="153" y="878"/>
                </a:cubicBezTo>
                <a:cubicBezTo>
                  <a:pt x="150" y="867"/>
                  <a:pt x="218" y="836"/>
                  <a:pt x="209" y="830"/>
                </a:cubicBezTo>
                <a:cubicBezTo>
                  <a:pt x="139" y="780"/>
                  <a:pt x="173" y="858"/>
                  <a:pt x="153" y="798"/>
                </a:cubicBezTo>
                <a:cubicBezTo>
                  <a:pt x="157" y="785"/>
                  <a:pt x="164" y="758"/>
                  <a:pt x="177" y="750"/>
                </a:cubicBezTo>
                <a:cubicBezTo>
                  <a:pt x="191" y="741"/>
                  <a:pt x="211" y="743"/>
                  <a:pt x="225" y="734"/>
                </a:cubicBezTo>
                <a:cubicBezTo>
                  <a:pt x="233" y="729"/>
                  <a:pt x="241" y="723"/>
                  <a:pt x="249" y="718"/>
                </a:cubicBezTo>
                <a:cubicBezTo>
                  <a:pt x="264" y="674"/>
                  <a:pt x="274" y="698"/>
                  <a:pt x="305" y="718"/>
                </a:cubicBezTo>
                <a:cubicBezTo>
                  <a:pt x="321" y="725"/>
                  <a:pt x="342" y="717"/>
                  <a:pt x="365" y="728"/>
                </a:cubicBezTo>
                <a:cubicBezTo>
                  <a:pt x="388" y="739"/>
                  <a:pt x="408" y="763"/>
                  <a:pt x="441" y="782"/>
                </a:cubicBezTo>
                <a:cubicBezTo>
                  <a:pt x="466" y="790"/>
                  <a:pt x="547" y="828"/>
                  <a:pt x="565" y="840"/>
                </a:cubicBezTo>
                <a:cubicBezTo>
                  <a:pt x="586" y="854"/>
                  <a:pt x="569" y="878"/>
                  <a:pt x="593" y="886"/>
                </a:cubicBezTo>
                <a:cubicBezTo>
                  <a:pt x="601" y="889"/>
                  <a:pt x="617" y="894"/>
                  <a:pt x="617" y="894"/>
                </a:cubicBezTo>
                <a:cubicBezTo>
                  <a:pt x="638" y="891"/>
                  <a:pt x="661" y="895"/>
                  <a:pt x="681" y="886"/>
                </a:cubicBezTo>
                <a:cubicBezTo>
                  <a:pt x="689" y="883"/>
                  <a:pt x="685" y="870"/>
                  <a:pt x="689" y="862"/>
                </a:cubicBezTo>
                <a:cubicBezTo>
                  <a:pt x="708" y="824"/>
                  <a:pt x="731" y="783"/>
                  <a:pt x="745" y="742"/>
                </a:cubicBezTo>
                <a:cubicBezTo>
                  <a:pt x="742" y="723"/>
                  <a:pt x="731" y="704"/>
                  <a:pt x="737" y="686"/>
                </a:cubicBezTo>
                <a:cubicBezTo>
                  <a:pt x="740" y="678"/>
                  <a:pt x="755" y="688"/>
                  <a:pt x="761" y="694"/>
                </a:cubicBezTo>
                <a:cubicBezTo>
                  <a:pt x="767" y="700"/>
                  <a:pt x="766" y="710"/>
                  <a:pt x="769" y="718"/>
                </a:cubicBezTo>
                <a:cubicBezTo>
                  <a:pt x="774" y="699"/>
                  <a:pt x="785" y="681"/>
                  <a:pt x="785" y="662"/>
                </a:cubicBezTo>
                <a:cubicBezTo>
                  <a:pt x="785" y="585"/>
                  <a:pt x="751" y="581"/>
                  <a:pt x="801" y="598"/>
                </a:cubicBezTo>
                <a:cubicBezTo>
                  <a:pt x="782" y="504"/>
                  <a:pt x="876" y="596"/>
                  <a:pt x="797" y="536"/>
                </a:cubicBezTo>
                <a:cubicBezTo>
                  <a:pt x="779" y="523"/>
                  <a:pt x="728" y="507"/>
                  <a:pt x="721" y="486"/>
                </a:cubicBezTo>
                <a:cubicBezTo>
                  <a:pt x="724" y="478"/>
                  <a:pt x="724" y="469"/>
                  <a:pt x="729" y="462"/>
                </a:cubicBezTo>
                <a:cubicBezTo>
                  <a:pt x="735" y="454"/>
                  <a:pt x="749" y="455"/>
                  <a:pt x="753" y="446"/>
                </a:cubicBezTo>
                <a:cubicBezTo>
                  <a:pt x="766" y="414"/>
                  <a:pt x="704" y="402"/>
                  <a:pt x="689" y="398"/>
                </a:cubicBezTo>
                <a:cubicBezTo>
                  <a:pt x="643" y="367"/>
                  <a:pt x="651" y="319"/>
                  <a:pt x="601" y="302"/>
                </a:cubicBezTo>
                <a:cubicBezTo>
                  <a:pt x="579" y="268"/>
                  <a:pt x="578" y="246"/>
                  <a:pt x="625" y="262"/>
                </a:cubicBezTo>
                <a:cubicBezTo>
                  <a:pt x="638" y="259"/>
                  <a:pt x="655" y="264"/>
                  <a:pt x="665" y="254"/>
                </a:cubicBezTo>
                <a:cubicBezTo>
                  <a:pt x="671" y="248"/>
                  <a:pt x="649" y="232"/>
                  <a:pt x="657" y="230"/>
                </a:cubicBezTo>
                <a:cubicBezTo>
                  <a:pt x="679" y="226"/>
                  <a:pt x="711" y="250"/>
                  <a:pt x="729" y="262"/>
                </a:cubicBezTo>
                <a:cubicBezTo>
                  <a:pt x="745" y="309"/>
                  <a:pt x="762" y="302"/>
                  <a:pt x="809" y="294"/>
                </a:cubicBezTo>
                <a:cubicBezTo>
                  <a:pt x="812" y="257"/>
                  <a:pt x="805" y="218"/>
                  <a:pt x="817" y="182"/>
                </a:cubicBezTo>
                <a:cubicBezTo>
                  <a:pt x="820" y="173"/>
                  <a:pt x="835" y="190"/>
                  <a:pt x="841" y="198"/>
                </a:cubicBezTo>
                <a:cubicBezTo>
                  <a:pt x="846" y="205"/>
                  <a:pt x="842" y="217"/>
                  <a:pt x="849" y="222"/>
                </a:cubicBezTo>
                <a:cubicBezTo>
                  <a:pt x="863" y="232"/>
                  <a:pt x="897" y="238"/>
                  <a:pt x="897" y="238"/>
                </a:cubicBezTo>
                <a:cubicBezTo>
                  <a:pt x="910" y="235"/>
                  <a:pt x="926" y="238"/>
                  <a:pt x="937" y="230"/>
                </a:cubicBezTo>
                <a:cubicBezTo>
                  <a:pt x="944" y="225"/>
                  <a:pt x="939" y="212"/>
                  <a:pt x="945" y="206"/>
                </a:cubicBezTo>
                <a:cubicBezTo>
                  <a:pt x="951" y="200"/>
                  <a:pt x="961" y="202"/>
                  <a:pt x="969" y="198"/>
                </a:cubicBezTo>
                <a:cubicBezTo>
                  <a:pt x="978" y="194"/>
                  <a:pt x="985" y="187"/>
                  <a:pt x="993" y="182"/>
                </a:cubicBezTo>
                <a:cubicBezTo>
                  <a:pt x="1004" y="166"/>
                  <a:pt x="1019" y="152"/>
                  <a:pt x="1025" y="134"/>
                </a:cubicBezTo>
                <a:cubicBezTo>
                  <a:pt x="1028" y="126"/>
                  <a:pt x="1026" y="115"/>
                  <a:pt x="1033" y="110"/>
                </a:cubicBezTo>
                <a:cubicBezTo>
                  <a:pt x="1057" y="93"/>
                  <a:pt x="1097" y="41"/>
                  <a:pt x="1121" y="38"/>
                </a:cubicBezTo>
                <a:cubicBezTo>
                  <a:pt x="1147" y="21"/>
                  <a:pt x="1224" y="10"/>
                  <a:pt x="1253" y="0"/>
                </a:cubicBezTo>
                <a:cubicBezTo>
                  <a:pt x="1255" y="0"/>
                  <a:pt x="1281" y="63"/>
                  <a:pt x="1289" y="70"/>
                </a:cubicBezTo>
                <a:cubicBezTo>
                  <a:pt x="1341" y="111"/>
                  <a:pt x="1269" y="82"/>
                  <a:pt x="1329" y="102"/>
                </a:cubicBezTo>
                <a:cubicBezTo>
                  <a:pt x="1366" y="157"/>
                  <a:pt x="1355" y="132"/>
                  <a:pt x="1369" y="174"/>
                </a:cubicBezTo>
                <a:cubicBezTo>
                  <a:pt x="1383" y="206"/>
                  <a:pt x="1441" y="240"/>
                  <a:pt x="1453" y="264"/>
                </a:cubicBezTo>
                <a:cubicBezTo>
                  <a:pt x="1465" y="288"/>
                  <a:pt x="1437" y="310"/>
                  <a:pt x="1441" y="318"/>
                </a:cubicBezTo>
                <a:cubicBezTo>
                  <a:pt x="1455" y="345"/>
                  <a:pt x="1472" y="305"/>
                  <a:pt x="1477" y="312"/>
                </a:cubicBezTo>
                <a:cubicBezTo>
                  <a:pt x="1482" y="319"/>
                  <a:pt x="1471" y="342"/>
                  <a:pt x="1473" y="358"/>
                </a:cubicBezTo>
                <a:cubicBezTo>
                  <a:pt x="1482" y="372"/>
                  <a:pt x="1484" y="390"/>
                  <a:pt x="1489" y="406"/>
                </a:cubicBezTo>
                <a:cubicBezTo>
                  <a:pt x="1492" y="415"/>
                  <a:pt x="1504" y="418"/>
                  <a:pt x="1513" y="422"/>
                </a:cubicBezTo>
                <a:cubicBezTo>
                  <a:pt x="1560" y="443"/>
                  <a:pt x="1598" y="402"/>
                  <a:pt x="1653" y="408"/>
                </a:cubicBezTo>
                <a:cubicBezTo>
                  <a:pt x="1669" y="419"/>
                  <a:pt x="1670" y="462"/>
                  <a:pt x="1681" y="478"/>
                </a:cubicBezTo>
                <a:cubicBezTo>
                  <a:pt x="1686" y="486"/>
                  <a:pt x="1689" y="496"/>
                  <a:pt x="1697" y="502"/>
                </a:cubicBezTo>
                <a:cubicBezTo>
                  <a:pt x="1704" y="507"/>
                  <a:pt x="1713" y="506"/>
                  <a:pt x="1721" y="510"/>
                </a:cubicBezTo>
                <a:cubicBezTo>
                  <a:pt x="1771" y="535"/>
                  <a:pt x="1815" y="512"/>
                  <a:pt x="1869" y="528"/>
                </a:cubicBezTo>
                <a:cubicBezTo>
                  <a:pt x="1869" y="528"/>
                  <a:pt x="2000" y="561"/>
                  <a:pt x="2012" y="565"/>
                </a:cubicBezTo>
                <a:cubicBezTo>
                  <a:pt x="2028" y="570"/>
                  <a:pt x="1993" y="614"/>
                  <a:pt x="1993" y="614"/>
                </a:cubicBezTo>
                <a:cubicBezTo>
                  <a:pt x="2010" y="639"/>
                  <a:pt x="2036" y="665"/>
                  <a:pt x="2048" y="693"/>
                </a:cubicBezTo>
                <a:cubicBezTo>
                  <a:pt x="2055" y="708"/>
                  <a:pt x="2065" y="726"/>
                  <a:pt x="2065" y="726"/>
                </a:cubicBezTo>
                <a:cubicBezTo>
                  <a:pt x="2056" y="753"/>
                  <a:pt x="2050" y="779"/>
                  <a:pt x="2041" y="806"/>
                </a:cubicBezTo>
                <a:cubicBezTo>
                  <a:pt x="2056" y="850"/>
                  <a:pt x="2066" y="826"/>
                  <a:pt x="2097" y="806"/>
                </a:cubicBezTo>
                <a:cubicBezTo>
                  <a:pt x="2102" y="790"/>
                  <a:pt x="2111" y="775"/>
                  <a:pt x="2113" y="758"/>
                </a:cubicBezTo>
                <a:cubicBezTo>
                  <a:pt x="2119" y="702"/>
                  <a:pt x="2109" y="675"/>
                  <a:pt x="2153" y="646"/>
                </a:cubicBezTo>
                <a:cubicBezTo>
                  <a:pt x="2178" y="608"/>
                  <a:pt x="2197" y="605"/>
                  <a:pt x="2241" y="590"/>
                </a:cubicBezTo>
                <a:cubicBezTo>
                  <a:pt x="2249" y="587"/>
                  <a:pt x="2269" y="536"/>
                  <a:pt x="2269" y="536"/>
                </a:cubicBezTo>
                <a:cubicBezTo>
                  <a:pt x="2242" y="527"/>
                  <a:pt x="2211" y="575"/>
                  <a:pt x="2185" y="590"/>
                </a:cubicBezTo>
                <a:cubicBezTo>
                  <a:pt x="2168" y="599"/>
                  <a:pt x="2137" y="622"/>
                  <a:pt x="2137" y="622"/>
                </a:cubicBezTo>
                <a:cubicBezTo>
                  <a:pt x="2174" y="567"/>
                  <a:pt x="2151" y="580"/>
                  <a:pt x="2193" y="566"/>
                </a:cubicBezTo>
                <a:cubicBezTo>
                  <a:pt x="2264" y="580"/>
                  <a:pt x="2342" y="558"/>
                  <a:pt x="2413" y="568"/>
                </a:cubicBezTo>
                <a:cubicBezTo>
                  <a:pt x="2466" y="586"/>
                  <a:pt x="2539" y="658"/>
                  <a:pt x="2589" y="680"/>
                </a:cubicBezTo>
                <a:cubicBezTo>
                  <a:pt x="2611" y="689"/>
                  <a:pt x="2627" y="700"/>
                  <a:pt x="2641" y="702"/>
                </a:cubicBezTo>
                <a:cubicBezTo>
                  <a:pt x="2629" y="738"/>
                  <a:pt x="2637" y="759"/>
                  <a:pt x="2657" y="790"/>
                </a:cubicBezTo>
                <a:cubicBezTo>
                  <a:pt x="2676" y="787"/>
                  <a:pt x="2698" y="794"/>
                  <a:pt x="2713" y="782"/>
                </a:cubicBezTo>
                <a:cubicBezTo>
                  <a:pt x="2734" y="766"/>
                  <a:pt x="2725" y="714"/>
                  <a:pt x="2737" y="694"/>
                </a:cubicBezTo>
                <a:cubicBezTo>
                  <a:pt x="2747" y="677"/>
                  <a:pt x="2770" y="678"/>
                  <a:pt x="2785" y="670"/>
                </a:cubicBezTo>
                <a:cubicBezTo>
                  <a:pt x="2802" y="661"/>
                  <a:pt x="2817" y="649"/>
                  <a:pt x="2833" y="638"/>
                </a:cubicBezTo>
                <a:cubicBezTo>
                  <a:pt x="2841" y="633"/>
                  <a:pt x="2857" y="622"/>
                  <a:pt x="2857" y="622"/>
                </a:cubicBezTo>
                <a:cubicBezTo>
                  <a:pt x="2862" y="638"/>
                  <a:pt x="2878" y="654"/>
                  <a:pt x="2873" y="670"/>
                </a:cubicBezTo>
                <a:cubicBezTo>
                  <a:pt x="2868" y="686"/>
                  <a:pt x="2857" y="718"/>
                  <a:pt x="2857" y="718"/>
                </a:cubicBezTo>
                <a:cubicBezTo>
                  <a:pt x="2893" y="742"/>
                  <a:pt x="2901" y="743"/>
                  <a:pt x="2945" y="734"/>
                </a:cubicBezTo>
                <a:cubicBezTo>
                  <a:pt x="2960" y="689"/>
                  <a:pt x="2986" y="648"/>
                  <a:pt x="3025" y="622"/>
                </a:cubicBezTo>
                <a:cubicBezTo>
                  <a:pt x="3054" y="578"/>
                  <a:pt x="3115" y="560"/>
                  <a:pt x="3161" y="534"/>
                </a:cubicBezTo>
                <a:cubicBezTo>
                  <a:pt x="3202" y="511"/>
                  <a:pt x="3188" y="469"/>
                  <a:pt x="3233" y="454"/>
                </a:cubicBezTo>
                <a:cubicBezTo>
                  <a:pt x="3250" y="442"/>
                  <a:pt x="3294" y="416"/>
                  <a:pt x="3309" y="424"/>
                </a:cubicBezTo>
                <a:cubicBezTo>
                  <a:pt x="3324" y="432"/>
                  <a:pt x="3319" y="474"/>
                  <a:pt x="3321" y="502"/>
                </a:cubicBezTo>
                <a:cubicBezTo>
                  <a:pt x="3321" y="514"/>
                  <a:pt x="3320" y="589"/>
                  <a:pt x="3319" y="592"/>
                </a:cubicBezTo>
                <a:cubicBezTo>
                  <a:pt x="3316" y="600"/>
                  <a:pt x="3292" y="683"/>
                  <a:pt x="3292" y="683"/>
                </a:cubicBezTo>
                <a:cubicBezTo>
                  <a:pt x="3311" y="756"/>
                  <a:pt x="3233" y="642"/>
                  <a:pt x="3219" y="647"/>
                </a:cubicBezTo>
                <a:cubicBezTo>
                  <a:pt x="3205" y="652"/>
                  <a:pt x="3209" y="690"/>
                  <a:pt x="3210" y="711"/>
                </a:cubicBezTo>
                <a:cubicBezTo>
                  <a:pt x="3211" y="732"/>
                  <a:pt x="3208" y="757"/>
                  <a:pt x="3225" y="774"/>
                </a:cubicBezTo>
                <a:cubicBezTo>
                  <a:pt x="3228" y="793"/>
                  <a:pt x="3298" y="796"/>
                  <a:pt x="3310" y="811"/>
                </a:cubicBezTo>
                <a:cubicBezTo>
                  <a:pt x="3324" y="829"/>
                  <a:pt x="3325" y="855"/>
                  <a:pt x="3345" y="862"/>
                </a:cubicBezTo>
                <a:cubicBezTo>
                  <a:pt x="3391" y="931"/>
                  <a:pt x="3330" y="850"/>
                  <a:pt x="3385" y="894"/>
                </a:cubicBezTo>
                <a:cubicBezTo>
                  <a:pt x="3437" y="935"/>
                  <a:pt x="3378" y="837"/>
                  <a:pt x="3438" y="857"/>
                </a:cubicBezTo>
                <a:cubicBezTo>
                  <a:pt x="3485" y="841"/>
                  <a:pt x="3461" y="845"/>
                  <a:pt x="3501" y="832"/>
                </a:cubicBezTo>
                <a:cubicBezTo>
                  <a:pt x="3553" y="825"/>
                  <a:pt x="3716" y="844"/>
                  <a:pt x="3776" y="857"/>
                </a:cubicBezTo>
                <a:cubicBezTo>
                  <a:pt x="3836" y="870"/>
                  <a:pt x="3828" y="903"/>
                  <a:pt x="3861" y="912"/>
                </a:cubicBezTo>
                <a:cubicBezTo>
                  <a:pt x="3892" y="959"/>
                  <a:pt x="3915" y="896"/>
                  <a:pt x="3973" y="912"/>
                </a:cubicBezTo>
                <a:cubicBezTo>
                  <a:pt x="4017" y="924"/>
                  <a:pt x="4030" y="960"/>
                  <a:pt x="4073" y="974"/>
                </a:cubicBezTo>
                <a:cubicBezTo>
                  <a:pt x="4103" y="1019"/>
                  <a:pt x="4089" y="1083"/>
                  <a:pt x="4145" y="1102"/>
                </a:cubicBezTo>
                <a:cubicBezTo>
                  <a:pt x="4174" y="1145"/>
                  <a:pt x="4155" y="1134"/>
                  <a:pt x="4137" y="1174"/>
                </a:cubicBezTo>
                <a:cubicBezTo>
                  <a:pt x="4105" y="1247"/>
                  <a:pt x="4138" y="1224"/>
                  <a:pt x="4041" y="1238"/>
                </a:cubicBezTo>
                <a:cubicBezTo>
                  <a:pt x="4015" y="1247"/>
                  <a:pt x="3969" y="1278"/>
                  <a:pt x="3969" y="1278"/>
                </a:cubicBezTo>
                <a:cubicBezTo>
                  <a:pt x="3958" y="1294"/>
                  <a:pt x="3948" y="1310"/>
                  <a:pt x="3937" y="1326"/>
                </a:cubicBezTo>
                <a:cubicBezTo>
                  <a:pt x="3907" y="1371"/>
                  <a:pt x="3940" y="1386"/>
                  <a:pt x="3881" y="1406"/>
                </a:cubicBezTo>
                <a:cubicBezTo>
                  <a:pt x="3863" y="1459"/>
                  <a:pt x="3897" y="1512"/>
                  <a:pt x="3905" y="1566"/>
                </a:cubicBezTo>
                <a:cubicBezTo>
                  <a:pt x="3920" y="1665"/>
                  <a:pt x="3938" y="1747"/>
                  <a:pt x="3993" y="1830"/>
                </a:cubicBezTo>
                <a:cubicBezTo>
                  <a:pt x="4016" y="1864"/>
                  <a:pt x="4031" y="1895"/>
                  <a:pt x="4065" y="1918"/>
                </a:cubicBezTo>
                <a:cubicBezTo>
                  <a:pt x="4081" y="1965"/>
                  <a:pt x="4061" y="1922"/>
                  <a:pt x="4097" y="1958"/>
                </a:cubicBezTo>
                <a:cubicBezTo>
                  <a:pt x="4104" y="1965"/>
                  <a:pt x="4106" y="1976"/>
                  <a:pt x="4113" y="1982"/>
                </a:cubicBezTo>
                <a:cubicBezTo>
                  <a:pt x="4127" y="1995"/>
                  <a:pt x="4181" y="2000"/>
                  <a:pt x="4181" y="2000"/>
                </a:cubicBezTo>
                <a:cubicBezTo>
                  <a:pt x="4227" y="2069"/>
                  <a:pt x="4146" y="2002"/>
                  <a:pt x="4201" y="2046"/>
                </a:cubicBezTo>
                <a:cubicBezTo>
                  <a:pt x="4209" y="2052"/>
                  <a:pt x="4210" y="2063"/>
                  <a:pt x="4217" y="2070"/>
                </a:cubicBezTo>
                <a:cubicBezTo>
                  <a:pt x="4224" y="2077"/>
                  <a:pt x="4261" y="2067"/>
                  <a:pt x="4269" y="2072"/>
                </a:cubicBezTo>
                <a:cubicBezTo>
                  <a:pt x="4296" y="2112"/>
                  <a:pt x="4313" y="2147"/>
                  <a:pt x="4353" y="2174"/>
                </a:cubicBezTo>
                <a:cubicBezTo>
                  <a:pt x="4361" y="2179"/>
                  <a:pt x="4369" y="2185"/>
                  <a:pt x="4377" y="2190"/>
                </a:cubicBezTo>
                <a:cubicBezTo>
                  <a:pt x="4385" y="2195"/>
                  <a:pt x="4401" y="2206"/>
                  <a:pt x="4401" y="2206"/>
                </a:cubicBezTo>
                <a:cubicBezTo>
                  <a:pt x="4423" y="2240"/>
                  <a:pt x="4418" y="2248"/>
                  <a:pt x="4385" y="2270"/>
                </a:cubicBezTo>
                <a:cubicBezTo>
                  <a:pt x="4376" y="2296"/>
                  <a:pt x="4392" y="2335"/>
                  <a:pt x="4369" y="2350"/>
                </a:cubicBezTo>
                <a:cubicBezTo>
                  <a:pt x="4351" y="2362"/>
                  <a:pt x="4326" y="2345"/>
                  <a:pt x="4305" y="2342"/>
                </a:cubicBezTo>
                <a:cubicBezTo>
                  <a:pt x="4279" y="2333"/>
                  <a:pt x="4259" y="2319"/>
                  <a:pt x="4233" y="2310"/>
                </a:cubicBezTo>
                <a:cubicBezTo>
                  <a:pt x="4193" y="2270"/>
                  <a:pt x="4155" y="2271"/>
                  <a:pt x="4105" y="2246"/>
                </a:cubicBezTo>
                <a:cubicBezTo>
                  <a:pt x="4080" y="2234"/>
                  <a:pt x="4017" y="2182"/>
                  <a:pt x="4017" y="2182"/>
                </a:cubicBezTo>
                <a:cubicBezTo>
                  <a:pt x="3991" y="2142"/>
                  <a:pt x="3924" y="2115"/>
                  <a:pt x="3881" y="2086"/>
                </a:cubicBezTo>
                <a:cubicBezTo>
                  <a:pt x="3865" y="2075"/>
                  <a:pt x="3849" y="2065"/>
                  <a:pt x="3833" y="2054"/>
                </a:cubicBezTo>
                <a:cubicBezTo>
                  <a:pt x="3825" y="2049"/>
                  <a:pt x="3809" y="2038"/>
                  <a:pt x="3809" y="2038"/>
                </a:cubicBezTo>
                <a:cubicBezTo>
                  <a:pt x="3784" y="2001"/>
                  <a:pt x="3761" y="2003"/>
                  <a:pt x="3721" y="1990"/>
                </a:cubicBezTo>
                <a:cubicBezTo>
                  <a:pt x="3705" y="1985"/>
                  <a:pt x="3673" y="1974"/>
                  <a:pt x="3673" y="1974"/>
                </a:cubicBezTo>
                <a:cubicBezTo>
                  <a:pt x="3667" y="1955"/>
                  <a:pt x="3640" y="1890"/>
                  <a:pt x="3625" y="1878"/>
                </a:cubicBezTo>
                <a:cubicBezTo>
                  <a:pt x="3618" y="1873"/>
                  <a:pt x="3609" y="1873"/>
                  <a:pt x="3601" y="1870"/>
                </a:cubicBezTo>
                <a:cubicBezTo>
                  <a:pt x="3592" y="1872"/>
                  <a:pt x="3550" y="1879"/>
                  <a:pt x="3545" y="1894"/>
                </a:cubicBezTo>
                <a:cubicBezTo>
                  <a:pt x="3521" y="1967"/>
                  <a:pt x="3555" y="1975"/>
                  <a:pt x="3497" y="2014"/>
                </a:cubicBezTo>
                <a:cubicBezTo>
                  <a:pt x="3486" y="2048"/>
                  <a:pt x="3469" y="2075"/>
                  <a:pt x="3457" y="2110"/>
                </a:cubicBezTo>
                <a:cubicBezTo>
                  <a:pt x="3454" y="2118"/>
                  <a:pt x="3449" y="2134"/>
                  <a:pt x="3449" y="2134"/>
                </a:cubicBezTo>
                <a:cubicBezTo>
                  <a:pt x="3452" y="2161"/>
                  <a:pt x="3453" y="2188"/>
                  <a:pt x="3457" y="2214"/>
                </a:cubicBezTo>
                <a:cubicBezTo>
                  <a:pt x="3458" y="2222"/>
                  <a:pt x="3465" y="2230"/>
                  <a:pt x="3465" y="2238"/>
                </a:cubicBezTo>
                <a:cubicBezTo>
                  <a:pt x="3465" y="2270"/>
                  <a:pt x="3451" y="2304"/>
                  <a:pt x="3441" y="2334"/>
                </a:cubicBezTo>
                <a:cubicBezTo>
                  <a:pt x="3420" y="2397"/>
                  <a:pt x="3406" y="2470"/>
                  <a:pt x="3369" y="2526"/>
                </a:cubicBezTo>
                <a:cubicBezTo>
                  <a:pt x="3376" y="2574"/>
                  <a:pt x="3391" y="2632"/>
                  <a:pt x="3353" y="2670"/>
                </a:cubicBezTo>
                <a:cubicBezTo>
                  <a:pt x="3351" y="2659"/>
                  <a:pt x="3348" y="2647"/>
                  <a:pt x="3348" y="2636"/>
                </a:cubicBezTo>
                <a:cubicBezTo>
                  <a:pt x="3348" y="2627"/>
                  <a:pt x="3359" y="2656"/>
                  <a:pt x="3353" y="2662"/>
                </a:cubicBezTo>
                <a:cubicBezTo>
                  <a:pt x="3341" y="2674"/>
                  <a:pt x="3305" y="2678"/>
                  <a:pt x="3305" y="2678"/>
                </a:cubicBezTo>
                <a:cubicBezTo>
                  <a:pt x="3302" y="2691"/>
                  <a:pt x="3307" y="2708"/>
                  <a:pt x="3297" y="2718"/>
                </a:cubicBezTo>
                <a:cubicBezTo>
                  <a:pt x="3291" y="2724"/>
                  <a:pt x="3297" y="2690"/>
                  <a:pt x="3289" y="2694"/>
                </a:cubicBezTo>
                <a:cubicBezTo>
                  <a:pt x="3288" y="2703"/>
                  <a:pt x="3332" y="2743"/>
                  <a:pt x="3333" y="2768"/>
                </a:cubicBezTo>
                <a:cubicBezTo>
                  <a:pt x="3334" y="2793"/>
                  <a:pt x="3310" y="2845"/>
                  <a:pt x="3297" y="2846"/>
                </a:cubicBezTo>
                <a:cubicBezTo>
                  <a:pt x="3293" y="2855"/>
                  <a:pt x="3261" y="2765"/>
                  <a:pt x="3257" y="2774"/>
                </a:cubicBezTo>
                <a:cubicBezTo>
                  <a:pt x="3250" y="2789"/>
                  <a:pt x="3241" y="2822"/>
                  <a:pt x="3241" y="2822"/>
                </a:cubicBezTo>
                <a:cubicBezTo>
                  <a:pt x="3246" y="2838"/>
                  <a:pt x="3271" y="2879"/>
                  <a:pt x="3257" y="2870"/>
                </a:cubicBezTo>
                <a:cubicBezTo>
                  <a:pt x="3249" y="2865"/>
                  <a:pt x="3233" y="2854"/>
                  <a:pt x="3233" y="2854"/>
                </a:cubicBezTo>
                <a:cubicBezTo>
                  <a:pt x="3228" y="2846"/>
                  <a:pt x="3224" y="2837"/>
                  <a:pt x="3217" y="2830"/>
                </a:cubicBezTo>
                <a:cubicBezTo>
                  <a:pt x="3210" y="2823"/>
                  <a:pt x="3197" y="2823"/>
                  <a:pt x="3193" y="2814"/>
                </a:cubicBezTo>
                <a:cubicBezTo>
                  <a:pt x="3159" y="2746"/>
                  <a:pt x="3182" y="2668"/>
                  <a:pt x="3113" y="2622"/>
                </a:cubicBezTo>
                <a:cubicBezTo>
                  <a:pt x="3114" y="2634"/>
                  <a:pt x="3115" y="2701"/>
                  <a:pt x="3129" y="2726"/>
                </a:cubicBezTo>
                <a:cubicBezTo>
                  <a:pt x="3129" y="2726"/>
                  <a:pt x="3169" y="2786"/>
                  <a:pt x="3177" y="2798"/>
                </a:cubicBezTo>
                <a:cubicBezTo>
                  <a:pt x="3196" y="2827"/>
                  <a:pt x="3208" y="2864"/>
                  <a:pt x="3225" y="2894"/>
                </a:cubicBezTo>
                <a:cubicBezTo>
                  <a:pt x="3239" y="2919"/>
                  <a:pt x="3264" y="2939"/>
                  <a:pt x="3273" y="2966"/>
                </a:cubicBezTo>
                <a:cubicBezTo>
                  <a:pt x="3290" y="3016"/>
                  <a:pt x="3280" y="3020"/>
                  <a:pt x="3293" y="3072"/>
                </a:cubicBezTo>
                <a:cubicBezTo>
                  <a:pt x="3219" y="3091"/>
                  <a:pt x="3324" y="3072"/>
                  <a:pt x="3189" y="3072"/>
                </a:cubicBezTo>
                <a:cubicBezTo>
                  <a:pt x="3114" y="3072"/>
                  <a:pt x="3048" y="3085"/>
                  <a:pt x="2973" y="3088"/>
                </a:cubicBezTo>
                <a:cubicBezTo>
                  <a:pt x="2887" y="3099"/>
                  <a:pt x="2886" y="3095"/>
                  <a:pt x="2789" y="3088"/>
                </a:cubicBezTo>
                <a:cubicBezTo>
                  <a:pt x="2717" y="3070"/>
                  <a:pt x="2742" y="3125"/>
                  <a:pt x="2697" y="3110"/>
                </a:cubicBezTo>
                <a:cubicBezTo>
                  <a:pt x="2681" y="3063"/>
                  <a:pt x="2704" y="2996"/>
                  <a:pt x="2661" y="2968"/>
                </a:cubicBezTo>
                <a:cubicBezTo>
                  <a:pt x="2656" y="2960"/>
                  <a:pt x="2616" y="2981"/>
                  <a:pt x="2609" y="2974"/>
                </a:cubicBezTo>
                <a:cubicBezTo>
                  <a:pt x="2602" y="2967"/>
                  <a:pt x="2611" y="2936"/>
                  <a:pt x="2605" y="2928"/>
                </a:cubicBezTo>
                <a:cubicBezTo>
                  <a:pt x="2561" y="2873"/>
                  <a:pt x="2622" y="2964"/>
                  <a:pt x="2553" y="2918"/>
                </a:cubicBezTo>
                <a:cubicBezTo>
                  <a:pt x="2549" y="2856"/>
                  <a:pt x="2556" y="2905"/>
                  <a:pt x="2521" y="2886"/>
                </a:cubicBezTo>
                <a:cubicBezTo>
                  <a:pt x="2513" y="2879"/>
                  <a:pt x="2563" y="2844"/>
                  <a:pt x="2549" y="2832"/>
                </a:cubicBezTo>
                <a:cubicBezTo>
                  <a:pt x="2535" y="2820"/>
                  <a:pt x="2537" y="2831"/>
                  <a:pt x="2437" y="2816"/>
                </a:cubicBezTo>
                <a:cubicBezTo>
                  <a:pt x="2293" y="2768"/>
                  <a:pt x="2101" y="2750"/>
                  <a:pt x="1949" y="2744"/>
                </a:cubicBezTo>
                <a:cubicBezTo>
                  <a:pt x="1927" y="2737"/>
                  <a:pt x="1871" y="2708"/>
                  <a:pt x="1849" y="2694"/>
                </a:cubicBezTo>
                <a:cubicBezTo>
                  <a:pt x="1812" y="2669"/>
                  <a:pt x="1767" y="2662"/>
                  <a:pt x="1725" y="2648"/>
                </a:cubicBezTo>
                <a:cubicBezTo>
                  <a:pt x="1698" y="2639"/>
                  <a:pt x="1668" y="2599"/>
                  <a:pt x="1641" y="2590"/>
                </a:cubicBezTo>
                <a:cubicBezTo>
                  <a:pt x="1601" y="2577"/>
                  <a:pt x="1597" y="2565"/>
                  <a:pt x="1557" y="2552"/>
                </a:cubicBezTo>
                <a:cubicBezTo>
                  <a:pt x="1533" y="2544"/>
                  <a:pt x="1464" y="2560"/>
                  <a:pt x="1441" y="2550"/>
                </a:cubicBezTo>
                <a:cubicBezTo>
                  <a:pt x="1400" y="2532"/>
                  <a:pt x="1379" y="2492"/>
                  <a:pt x="1337" y="2478"/>
                </a:cubicBezTo>
                <a:cubicBezTo>
                  <a:pt x="1295" y="2415"/>
                  <a:pt x="1277" y="2371"/>
                  <a:pt x="1209" y="2326"/>
                </a:cubicBezTo>
                <a:cubicBezTo>
                  <a:pt x="1204" y="2318"/>
                  <a:pt x="1200" y="2308"/>
                  <a:pt x="1193" y="2302"/>
                </a:cubicBezTo>
                <a:cubicBezTo>
                  <a:pt x="1179" y="2289"/>
                  <a:pt x="1145" y="2270"/>
                  <a:pt x="1145" y="2270"/>
                </a:cubicBezTo>
                <a:cubicBezTo>
                  <a:pt x="1126" y="2242"/>
                  <a:pt x="1113" y="2233"/>
                  <a:pt x="1081" y="2222"/>
                </a:cubicBezTo>
                <a:cubicBezTo>
                  <a:pt x="1076" y="2214"/>
                  <a:pt x="1073" y="2203"/>
                  <a:pt x="1065" y="2198"/>
                </a:cubicBezTo>
                <a:cubicBezTo>
                  <a:pt x="1060" y="2195"/>
                  <a:pt x="979" y="2161"/>
                  <a:pt x="969" y="2158"/>
                </a:cubicBezTo>
                <a:cubicBezTo>
                  <a:pt x="934" y="2123"/>
                  <a:pt x="889" y="2107"/>
                  <a:pt x="841" y="2094"/>
                </a:cubicBezTo>
                <a:cubicBezTo>
                  <a:pt x="820" y="2088"/>
                  <a:pt x="777" y="2078"/>
                  <a:pt x="777" y="2078"/>
                </a:cubicBezTo>
                <a:cubicBezTo>
                  <a:pt x="769" y="2073"/>
                  <a:pt x="762" y="2066"/>
                  <a:pt x="753" y="2062"/>
                </a:cubicBezTo>
                <a:cubicBezTo>
                  <a:pt x="738" y="2055"/>
                  <a:pt x="705" y="2046"/>
                  <a:pt x="705" y="2046"/>
                </a:cubicBezTo>
                <a:cubicBezTo>
                  <a:pt x="580" y="2062"/>
                  <a:pt x="480" y="2043"/>
                  <a:pt x="365" y="2016"/>
                </a:cubicBezTo>
                <a:cubicBezTo>
                  <a:pt x="240" y="1987"/>
                  <a:pt x="341" y="2005"/>
                  <a:pt x="249" y="1974"/>
                </a:cubicBezTo>
                <a:cubicBezTo>
                  <a:pt x="223" y="1965"/>
                  <a:pt x="177" y="1934"/>
                  <a:pt x="177" y="1934"/>
                </a:cubicBezTo>
                <a:cubicBezTo>
                  <a:pt x="172" y="1926"/>
                  <a:pt x="169" y="1916"/>
                  <a:pt x="161" y="1910"/>
                </a:cubicBezTo>
                <a:cubicBezTo>
                  <a:pt x="154" y="1905"/>
                  <a:pt x="143" y="1908"/>
                  <a:pt x="137" y="1902"/>
                </a:cubicBezTo>
                <a:cubicBezTo>
                  <a:pt x="131" y="1896"/>
                  <a:pt x="135" y="1884"/>
                  <a:pt x="129" y="1878"/>
                </a:cubicBezTo>
                <a:cubicBezTo>
                  <a:pt x="123" y="1872"/>
                  <a:pt x="112" y="1874"/>
                  <a:pt x="105" y="1870"/>
                </a:cubicBezTo>
                <a:cubicBezTo>
                  <a:pt x="46" y="1837"/>
                  <a:pt x="76" y="1829"/>
                  <a:pt x="41" y="1846"/>
                </a:cubicBezTo>
                <a:lnTo>
                  <a:pt x="82" y="1820"/>
                </a:lnTo>
              </a:path>
            </a:pathLst>
          </a:custGeom>
          <a:noFill/>
          <a:ln w="38100">
            <a:solidFill>
              <a:srgbClr val="FFFF00"/>
            </a:solidFill>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72741" name="Freeform 5"/>
          <p:cNvSpPr/>
          <p:nvPr/>
        </p:nvSpPr>
        <p:spPr bwMode="auto">
          <a:xfrm>
            <a:off x="5390536" y="2345404"/>
            <a:ext cx="2590800" cy="2349500"/>
          </a:xfrm>
          <a:custGeom>
            <a:gdLst>
              <a:gd name="T0" fmla="*/ 392 w 976"/>
              <a:gd name="T1" fmla="*/ 0 h 1000"/>
              <a:gd name="T2" fmla="*/ 200 w 976"/>
              <a:gd name="T3" fmla="*/ 16 h 1000"/>
              <a:gd name="T4" fmla="*/ 104 w 976"/>
              <a:gd name="T5" fmla="*/ 56 h 1000"/>
              <a:gd name="T6" fmla="*/ 32 w 976"/>
              <a:gd name="T7" fmla="*/ 152 h 1000"/>
              <a:gd name="T8" fmla="*/ 0 w 976"/>
              <a:gd name="T9" fmla="*/ 224 h 1000"/>
              <a:gd name="T10" fmla="*/ 96 w 976"/>
              <a:gd name="T11" fmla="*/ 552 h 1000"/>
              <a:gd name="T12" fmla="*/ 160 w 976"/>
              <a:gd name="T13" fmla="*/ 640 h 1000"/>
              <a:gd name="T14" fmla="*/ 304 w 976"/>
              <a:gd name="T15" fmla="*/ 800 h 1000"/>
              <a:gd name="T16" fmla="*/ 352 w 976"/>
              <a:gd name="T17" fmla="*/ 840 h 1000"/>
              <a:gd name="T18" fmla="*/ 400 w 976"/>
              <a:gd name="T19" fmla="*/ 856 h 1000"/>
              <a:gd name="T20" fmla="*/ 496 w 976"/>
              <a:gd name="T21" fmla="*/ 904 h 1000"/>
              <a:gd name="T22" fmla="*/ 760 w 976"/>
              <a:gd name="T23" fmla="*/ 1000 h 1000"/>
              <a:gd name="T24" fmla="*/ 976 w 976"/>
              <a:gd name="T25" fmla="*/ 888 h 1000"/>
              <a:gd name="T26" fmla="*/ 928 w 976"/>
              <a:gd name="T27" fmla="*/ 768 h 1000"/>
              <a:gd name="T28" fmla="*/ 904 w 976"/>
              <a:gd name="T29" fmla="*/ 760 h 1000"/>
              <a:gd name="T30" fmla="*/ 832 w 976"/>
              <a:gd name="T31" fmla="*/ 712 h 1000"/>
              <a:gd name="T32" fmla="*/ 808 w 976"/>
              <a:gd name="T33" fmla="*/ 696 h 1000"/>
              <a:gd name="T34" fmla="*/ 776 w 976"/>
              <a:gd name="T35" fmla="*/ 584 h 1000"/>
              <a:gd name="T36" fmla="*/ 728 w 976"/>
              <a:gd name="T37" fmla="*/ 552 h 1000"/>
              <a:gd name="T38" fmla="*/ 704 w 976"/>
              <a:gd name="T39" fmla="*/ 536 h 1000"/>
              <a:gd name="T40" fmla="*/ 688 w 976"/>
              <a:gd name="T41" fmla="*/ 512 h 1000"/>
              <a:gd name="T42" fmla="*/ 664 w 976"/>
              <a:gd name="T43" fmla="*/ 496 h 1000"/>
              <a:gd name="T44" fmla="*/ 640 w 976"/>
              <a:gd name="T45" fmla="*/ 448 h 1000"/>
              <a:gd name="T46" fmla="*/ 608 w 976"/>
              <a:gd name="T47" fmla="*/ 168 h 1000"/>
              <a:gd name="T48" fmla="*/ 560 w 976"/>
              <a:gd name="T49" fmla="*/ 104 h 1000"/>
              <a:gd name="T50" fmla="*/ 504 w 976"/>
              <a:gd name="T51" fmla="*/ 48 h 1000"/>
              <a:gd name="T52" fmla="*/ 440 w 976"/>
              <a:gd name="T53" fmla="*/ 0 h 1000"/>
              <a:gd name="T54" fmla="*/ 400 w 976"/>
              <a:gd name="T55" fmla="*/ 8 h 1000"/>
              <a:gd name="T56" fmla="*/ 392 w 976"/>
              <a:gd name="T57" fmla="*/ 0 h 100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76" h="1000">
                <a:moveTo>
                  <a:pt x="392" y="0"/>
                </a:moveTo>
                <a:cubicBezTo>
                  <a:pt x="361" y="2"/>
                  <a:pt x="249" y="5"/>
                  <a:pt x="200" y="16"/>
                </a:cubicBezTo>
                <a:cubicBezTo>
                  <a:pt x="161" y="25"/>
                  <a:pt x="140" y="44"/>
                  <a:pt x="104" y="56"/>
                </a:cubicBezTo>
                <a:cubicBezTo>
                  <a:pt x="75" y="85"/>
                  <a:pt x="55" y="118"/>
                  <a:pt x="32" y="152"/>
                </a:cubicBezTo>
                <a:cubicBezTo>
                  <a:pt x="17" y="174"/>
                  <a:pt x="15" y="202"/>
                  <a:pt x="0" y="224"/>
                </a:cubicBezTo>
                <a:cubicBezTo>
                  <a:pt x="9" y="364"/>
                  <a:pt x="19" y="437"/>
                  <a:pt x="96" y="552"/>
                </a:cubicBezTo>
                <a:cubicBezTo>
                  <a:pt x="116" y="582"/>
                  <a:pt x="131" y="621"/>
                  <a:pt x="160" y="640"/>
                </a:cubicBezTo>
                <a:cubicBezTo>
                  <a:pt x="183" y="710"/>
                  <a:pt x="254" y="750"/>
                  <a:pt x="304" y="800"/>
                </a:cubicBezTo>
                <a:cubicBezTo>
                  <a:pt x="319" y="815"/>
                  <a:pt x="334" y="830"/>
                  <a:pt x="352" y="840"/>
                </a:cubicBezTo>
                <a:cubicBezTo>
                  <a:pt x="367" y="848"/>
                  <a:pt x="400" y="856"/>
                  <a:pt x="400" y="856"/>
                </a:cubicBezTo>
                <a:cubicBezTo>
                  <a:pt x="437" y="893"/>
                  <a:pt x="462" y="882"/>
                  <a:pt x="496" y="904"/>
                </a:cubicBezTo>
                <a:cubicBezTo>
                  <a:pt x="576" y="957"/>
                  <a:pt x="671" y="970"/>
                  <a:pt x="760" y="1000"/>
                </a:cubicBezTo>
                <a:cubicBezTo>
                  <a:pt x="853" y="993"/>
                  <a:pt x="942" y="989"/>
                  <a:pt x="976" y="888"/>
                </a:cubicBezTo>
                <a:cubicBezTo>
                  <a:pt x="972" y="861"/>
                  <a:pt x="963" y="780"/>
                  <a:pt x="928" y="768"/>
                </a:cubicBezTo>
                <a:cubicBezTo>
                  <a:pt x="920" y="765"/>
                  <a:pt x="911" y="764"/>
                  <a:pt x="904" y="760"/>
                </a:cubicBezTo>
                <a:cubicBezTo>
                  <a:pt x="879" y="746"/>
                  <a:pt x="856" y="728"/>
                  <a:pt x="832" y="712"/>
                </a:cubicBezTo>
                <a:cubicBezTo>
                  <a:pt x="824" y="707"/>
                  <a:pt x="808" y="696"/>
                  <a:pt x="808" y="696"/>
                </a:cubicBezTo>
                <a:cubicBezTo>
                  <a:pt x="796" y="659"/>
                  <a:pt x="788" y="621"/>
                  <a:pt x="776" y="584"/>
                </a:cubicBezTo>
                <a:cubicBezTo>
                  <a:pt x="770" y="566"/>
                  <a:pt x="744" y="563"/>
                  <a:pt x="728" y="552"/>
                </a:cubicBezTo>
                <a:cubicBezTo>
                  <a:pt x="720" y="547"/>
                  <a:pt x="704" y="536"/>
                  <a:pt x="704" y="536"/>
                </a:cubicBezTo>
                <a:cubicBezTo>
                  <a:pt x="699" y="528"/>
                  <a:pt x="695" y="519"/>
                  <a:pt x="688" y="512"/>
                </a:cubicBezTo>
                <a:cubicBezTo>
                  <a:pt x="681" y="505"/>
                  <a:pt x="670" y="504"/>
                  <a:pt x="664" y="496"/>
                </a:cubicBezTo>
                <a:cubicBezTo>
                  <a:pt x="653" y="482"/>
                  <a:pt x="650" y="463"/>
                  <a:pt x="640" y="448"/>
                </a:cubicBezTo>
                <a:cubicBezTo>
                  <a:pt x="649" y="366"/>
                  <a:pt x="689" y="222"/>
                  <a:pt x="608" y="168"/>
                </a:cubicBezTo>
                <a:cubicBezTo>
                  <a:pt x="597" y="136"/>
                  <a:pt x="588" y="123"/>
                  <a:pt x="560" y="104"/>
                </a:cubicBezTo>
                <a:cubicBezTo>
                  <a:pt x="523" y="49"/>
                  <a:pt x="546" y="62"/>
                  <a:pt x="504" y="48"/>
                </a:cubicBezTo>
                <a:cubicBezTo>
                  <a:pt x="485" y="20"/>
                  <a:pt x="472" y="11"/>
                  <a:pt x="440" y="0"/>
                </a:cubicBezTo>
                <a:cubicBezTo>
                  <a:pt x="427" y="3"/>
                  <a:pt x="413" y="5"/>
                  <a:pt x="400" y="8"/>
                </a:cubicBezTo>
                <a:cubicBezTo>
                  <a:pt x="372" y="15"/>
                  <a:pt x="367" y="25"/>
                  <a:pt x="392" y="0"/>
                </a:cubicBezTo>
                <a:close/>
              </a:path>
            </a:pathLst>
          </a:custGeom>
          <a:noFill/>
          <a:ln w="38100">
            <a:solidFill>
              <a:srgbClr val="0000FF"/>
            </a:solidFill>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72742" name="Freeform 6"/>
          <p:cNvSpPr/>
          <p:nvPr/>
        </p:nvSpPr>
        <p:spPr bwMode="auto">
          <a:xfrm>
            <a:off x="4476136" y="186404"/>
            <a:ext cx="914400" cy="1079500"/>
          </a:xfrm>
          <a:custGeom>
            <a:gdLst>
              <a:gd name="T0" fmla="*/ 216 w 488"/>
              <a:gd name="T1" fmla="*/ 0 h 680"/>
              <a:gd name="T2" fmla="*/ 176 w 488"/>
              <a:gd name="T3" fmla="*/ 80 h 680"/>
              <a:gd name="T4" fmla="*/ 232 w 488"/>
              <a:gd name="T5" fmla="*/ 104 h 680"/>
              <a:gd name="T6" fmla="*/ 240 w 488"/>
              <a:gd name="T7" fmla="*/ 168 h 680"/>
              <a:gd name="T8" fmla="*/ 272 w 488"/>
              <a:gd name="T9" fmla="*/ 248 h 680"/>
              <a:gd name="T10" fmla="*/ 232 w 488"/>
              <a:gd name="T11" fmla="*/ 320 h 680"/>
              <a:gd name="T12" fmla="*/ 152 w 488"/>
              <a:gd name="T13" fmla="*/ 304 h 680"/>
              <a:gd name="T14" fmla="*/ 152 w 488"/>
              <a:gd name="T15" fmla="*/ 328 h 680"/>
              <a:gd name="T16" fmla="*/ 144 w 488"/>
              <a:gd name="T17" fmla="*/ 400 h 680"/>
              <a:gd name="T18" fmla="*/ 136 w 488"/>
              <a:gd name="T19" fmla="*/ 424 h 680"/>
              <a:gd name="T20" fmla="*/ 88 w 488"/>
              <a:gd name="T21" fmla="*/ 440 h 680"/>
              <a:gd name="T22" fmla="*/ 64 w 488"/>
              <a:gd name="T23" fmla="*/ 448 h 680"/>
              <a:gd name="T24" fmla="*/ 120 w 488"/>
              <a:gd name="T25" fmla="*/ 464 h 680"/>
              <a:gd name="T26" fmla="*/ 168 w 488"/>
              <a:gd name="T27" fmla="*/ 536 h 680"/>
              <a:gd name="T28" fmla="*/ 224 w 488"/>
              <a:gd name="T29" fmla="*/ 528 h 680"/>
              <a:gd name="T30" fmla="*/ 184 w 488"/>
              <a:gd name="T31" fmla="*/ 536 h 680"/>
              <a:gd name="T32" fmla="*/ 176 w 488"/>
              <a:gd name="T33" fmla="*/ 576 h 680"/>
              <a:gd name="T34" fmla="*/ 104 w 488"/>
              <a:gd name="T35" fmla="*/ 560 h 680"/>
              <a:gd name="T36" fmla="*/ 64 w 488"/>
              <a:gd name="T37" fmla="*/ 592 h 680"/>
              <a:gd name="T38" fmla="*/ 48 w 488"/>
              <a:gd name="T39" fmla="*/ 616 h 680"/>
              <a:gd name="T40" fmla="*/ 0 w 488"/>
              <a:gd name="T41" fmla="*/ 632 h 680"/>
              <a:gd name="T42" fmla="*/ 16 w 488"/>
              <a:gd name="T43" fmla="*/ 656 h 680"/>
              <a:gd name="T44" fmla="*/ 64 w 488"/>
              <a:gd name="T45" fmla="*/ 624 h 680"/>
              <a:gd name="T46" fmla="*/ 128 w 488"/>
              <a:gd name="T47" fmla="*/ 664 h 680"/>
              <a:gd name="T48" fmla="*/ 192 w 488"/>
              <a:gd name="T49" fmla="*/ 648 h 680"/>
              <a:gd name="T50" fmla="*/ 248 w 488"/>
              <a:gd name="T51" fmla="*/ 664 h 680"/>
              <a:gd name="T52" fmla="*/ 256 w 488"/>
              <a:gd name="T53" fmla="*/ 640 h 680"/>
              <a:gd name="T54" fmla="*/ 304 w 488"/>
              <a:gd name="T55" fmla="*/ 656 h 680"/>
              <a:gd name="T56" fmla="*/ 392 w 488"/>
              <a:gd name="T57" fmla="*/ 680 h 680"/>
              <a:gd name="T58" fmla="*/ 384 w 488"/>
              <a:gd name="T59" fmla="*/ 608 h 680"/>
              <a:gd name="T60" fmla="*/ 432 w 488"/>
              <a:gd name="T61" fmla="*/ 576 h 680"/>
              <a:gd name="T62" fmla="*/ 448 w 488"/>
              <a:gd name="T63" fmla="*/ 552 h 680"/>
              <a:gd name="T64" fmla="*/ 472 w 488"/>
              <a:gd name="T65" fmla="*/ 536 h 680"/>
              <a:gd name="T66" fmla="*/ 424 w 488"/>
              <a:gd name="T67" fmla="*/ 408 h 680"/>
              <a:gd name="T68" fmla="*/ 408 w 488"/>
              <a:gd name="T69" fmla="*/ 368 h 680"/>
              <a:gd name="T70" fmla="*/ 392 w 488"/>
              <a:gd name="T71" fmla="*/ 320 h 680"/>
              <a:gd name="T72" fmla="*/ 408 w 488"/>
              <a:gd name="T73" fmla="*/ 224 h 680"/>
              <a:gd name="T74" fmla="*/ 376 w 488"/>
              <a:gd name="T75" fmla="*/ 152 h 680"/>
              <a:gd name="T76" fmla="*/ 344 w 488"/>
              <a:gd name="T77" fmla="*/ 80 h 680"/>
              <a:gd name="T78" fmla="*/ 304 w 488"/>
              <a:gd name="T79" fmla="*/ 0 h 68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88" h="680">
                <a:moveTo>
                  <a:pt x="216" y="0"/>
                </a:moveTo>
                <a:cubicBezTo>
                  <a:pt x="209" y="41"/>
                  <a:pt x="216" y="67"/>
                  <a:pt x="176" y="80"/>
                </a:cubicBezTo>
                <a:cubicBezTo>
                  <a:pt x="187" y="114"/>
                  <a:pt x="199" y="115"/>
                  <a:pt x="232" y="104"/>
                </a:cubicBezTo>
                <a:cubicBezTo>
                  <a:pt x="273" y="118"/>
                  <a:pt x="250" y="129"/>
                  <a:pt x="240" y="168"/>
                </a:cubicBezTo>
                <a:cubicBezTo>
                  <a:pt x="248" y="198"/>
                  <a:pt x="262" y="219"/>
                  <a:pt x="272" y="248"/>
                </a:cubicBezTo>
                <a:cubicBezTo>
                  <a:pt x="259" y="286"/>
                  <a:pt x="267" y="297"/>
                  <a:pt x="232" y="320"/>
                </a:cubicBezTo>
                <a:cubicBezTo>
                  <a:pt x="206" y="311"/>
                  <a:pt x="152" y="304"/>
                  <a:pt x="152" y="304"/>
                </a:cubicBezTo>
                <a:cubicBezTo>
                  <a:pt x="204" y="258"/>
                  <a:pt x="162" y="299"/>
                  <a:pt x="152" y="328"/>
                </a:cubicBezTo>
                <a:cubicBezTo>
                  <a:pt x="149" y="352"/>
                  <a:pt x="148" y="376"/>
                  <a:pt x="144" y="400"/>
                </a:cubicBezTo>
                <a:cubicBezTo>
                  <a:pt x="143" y="408"/>
                  <a:pt x="143" y="419"/>
                  <a:pt x="136" y="424"/>
                </a:cubicBezTo>
                <a:cubicBezTo>
                  <a:pt x="122" y="434"/>
                  <a:pt x="104" y="435"/>
                  <a:pt x="88" y="440"/>
                </a:cubicBezTo>
                <a:cubicBezTo>
                  <a:pt x="80" y="443"/>
                  <a:pt x="64" y="448"/>
                  <a:pt x="64" y="448"/>
                </a:cubicBezTo>
                <a:cubicBezTo>
                  <a:pt x="76" y="485"/>
                  <a:pt x="89" y="485"/>
                  <a:pt x="120" y="464"/>
                </a:cubicBezTo>
                <a:cubicBezTo>
                  <a:pt x="128" y="504"/>
                  <a:pt x="128" y="523"/>
                  <a:pt x="168" y="536"/>
                </a:cubicBezTo>
                <a:cubicBezTo>
                  <a:pt x="187" y="533"/>
                  <a:pt x="205" y="528"/>
                  <a:pt x="224" y="528"/>
                </a:cubicBezTo>
                <a:cubicBezTo>
                  <a:pt x="238" y="528"/>
                  <a:pt x="194" y="526"/>
                  <a:pt x="184" y="536"/>
                </a:cubicBezTo>
                <a:cubicBezTo>
                  <a:pt x="174" y="546"/>
                  <a:pt x="179" y="563"/>
                  <a:pt x="176" y="576"/>
                </a:cubicBezTo>
                <a:cubicBezTo>
                  <a:pt x="147" y="557"/>
                  <a:pt x="137" y="549"/>
                  <a:pt x="104" y="560"/>
                </a:cubicBezTo>
                <a:cubicBezTo>
                  <a:pt x="58" y="629"/>
                  <a:pt x="119" y="548"/>
                  <a:pt x="64" y="592"/>
                </a:cubicBezTo>
                <a:cubicBezTo>
                  <a:pt x="56" y="598"/>
                  <a:pt x="56" y="611"/>
                  <a:pt x="48" y="616"/>
                </a:cubicBezTo>
                <a:cubicBezTo>
                  <a:pt x="34" y="625"/>
                  <a:pt x="0" y="632"/>
                  <a:pt x="0" y="632"/>
                </a:cubicBezTo>
                <a:cubicBezTo>
                  <a:pt x="5" y="640"/>
                  <a:pt x="6" y="657"/>
                  <a:pt x="16" y="656"/>
                </a:cubicBezTo>
                <a:cubicBezTo>
                  <a:pt x="35" y="654"/>
                  <a:pt x="64" y="624"/>
                  <a:pt x="64" y="624"/>
                </a:cubicBezTo>
                <a:cubicBezTo>
                  <a:pt x="95" y="634"/>
                  <a:pt x="97" y="654"/>
                  <a:pt x="128" y="664"/>
                </a:cubicBezTo>
                <a:cubicBezTo>
                  <a:pt x="156" y="622"/>
                  <a:pt x="153" y="628"/>
                  <a:pt x="192" y="648"/>
                </a:cubicBezTo>
                <a:cubicBezTo>
                  <a:pt x="203" y="654"/>
                  <a:pt x="238" y="661"/>
                  <a:pt x="248" y="664"/>
                </a:cubicBezTo>
                <a:cubicBezTo>
                  <a:pt x="251" y="656"/>
                  <a:pt x="248" y="641"/>
                  <a:pt x="256" y="640"/>
                </a:cubicBezTo>
                <a:cubicBezTo>
                  <a:pt x="273" y="638"/>
                  <a:pt x="288" y="651"/>
                  <a:pt x="304" y="656"/>
                </a:cubicBezTo>
                <a:cubicBezTo>
                  <a:pt x="333" y="666"/>
                  <a:pt x="363" y="670"/>
                  <a:pt x="392" y="680"/>
                </a:cubicBezTo>
                <a:cubicBezTo>
                  <a:pt x="447" y="662"/>
                  <a:pt x="417" y="630"/>
                  <a:pt x="384" y="608"/>
                </a:cubicBezTo>
                <a:cubicBezTo>
                  <a:pt x="401" y="557"/>
                  <a:pt x="376" y="608"/>
                  <a:pt x="432" y="576"/>
                </a:cubicBezTo>
                <a:cubicBezTo>
                  <a:pt x="440" y="571"/>
                  <a:pt x="441" y="559"/>
                  <a:pt x="448" y="552"/>
                </a:cubicBezTo>
                <a:cubicBezTo>
                  <a:pt x="455" y="545"/>
                  <a:pt x="464" y="541"/>
                  <a:pt x="472" y="536"/>
                </a:cubicBezTo>
                <a:cubicBezTo>
                  <a:pt x="488" y="489"/>
                  <a:pt x="474" y="425"/>
                  <a:pt x="424" y="408"/>
                </a:cubicBezTo>
                <a:cubicBezTo>
                  <a:pt x="441" y="358"/>
                  <a:pt x="433" y="408"/>
                  <a:pt x="408" y="368"/>
                </a:cubicBezTo>
                <a:cubicBezTo>
                  <a:pt x="399" y="354"/>
                  <a:pt x="392" y="320"/>
                  <a:pt x="392" y="320"/>
                </a:cubicBezTo>
                <a:cubicBezTo>
                  <a:pt x="442" y="303"/>
                  <a:pt x="425" y="318"/>
                  <a:pt x="408" y="224"/>
                </a:cubicBezTo>
                <a:cubicBezTo>
                  <a:pt x="394" y="145"/>
                  <a:pt x="398" y="203"/>
                  <a:pt x="376" y="152"/>
                </a:cubicBezTo>
                <a:cubicBezTo>
                  <a:pt x="338" y="66"/>
                  <a:pt x="380" y="134"/>
                  <a:pt x="344" y="80"/>
                </a:cubicBezTo>
                <a:cubicBezTo>
                  <a:pt x="340" y="50"/>
                  <a:pt x="345" y="0"/>
                  <a:pt x="304" y="0"/>
                </a:cubicBezTo>
              </a:path>
            </a:pathLst>
          </a:custGeom>
          <a:noFill/>
          <a:ln w="38100">
            <a:solidFill>
              <a:srgbClr val="FFFF00"/>
            </a:solidFill>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72743" name="AutoShape 7"/>
          <p:cNvSpPr>
            <a:spLocks noChangeArrowheads="1"/>
          </p:cNvSpPr>
          <p:nvPr/>
        </p:nvSpPr>
        <p:spPr bwMode="auto">
          <a:xfrm>
            <a:off x="6000136" y="2942304"/>
            <a:ext cx="990600" cy="838200"/>
          </a:xfrm>
          <a:custGeom>
            <a:gdLst>
              <a:gd name="G0" fmla="+- 1463 0 0"/>
              <a:gd name="G1" fmla="+- 21600 0 1463"/>
              <a:gd name="G2" fmla="+- 21600 0 1463"/>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463" y="10800"/>
                </a:moveTo>
                <a:cubicBezTo>
                  <a:pt x="1463" y="15957"/>
                  <a:pt x="5643" y="20137"/>
                  <a:pt x="10800" y="20137"/>
                </a:cubicBezTo>
                <a:cubicBezTo>
                  <a:pt x="15957" y="20137"/>
                  <a:pt x="20137" y="15957"/>
                  <a:pt x="20137" y="10800"/>
                </a:cubicBezTo>
                <a:cubicBezTo>
                  <a:pt x="20137" y="5643"/>
                  <a:pt x="15957" y="1463"/>
                  <a:pt x="10800" y="1463"/>
                </a:cubicBezTo>
                <a:cubicBezTo>
                  <a:pt x="5643" y="1463"/>
                  <a:pt x="1463" y="5643"/>
                  <a:pt x="1463" y="10800"/>
                </a:cubicBezTo>
                <a:close/>
              </a:path>
            </a:pathLst>
          </a:custGeom>
          <a:solidFill>
            <a:schemeClr val="bg1"/>
          </a:solidFill>
          <a:ln w="9525">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zh-CN" altLang="en-US" sz="3200" b="1">
              <a:solidFill>
                <a:srgbClr val="FF0000"/>
              </a:solidFill>
              <a:ea typeface="黑体" pitchFamily="49" charset="-122"/>
            </a:endParaRPr>
          </a:p>
        </p:txBody>
      </p:sp>
      <p:sp>
        <p:nvSpPr>
          <p:cNvPr id="372744" name="Text Box 8"/>
          <p:cNvSpPr txBox="1">
            <a:spLocks noChangeArrowheads="1"/>
          </p:cNvSpPr>
          <p:nvPr/>
        </p:nvSpPr>
        <p:spPr bwMode="auto">
          <a:xfrm>
            <a:off x="6000136" y="3108992"/>
            <a:ext cx="9906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b="1">
                <a:solidFill>
                  <a:srgbClr val="FFFF00"/>
                </a:solidFill>
                <a:ea typeface="黑体" panose="02010609060101010101" pitchFamily="49" charset="-122"/>
              </a:rPr>
              <a:t>罗马</a:t>
            </a:r>
            <a:endParaRPr lang="zh-CN" altLang="en-US" b="1">
              <a:solidFill>
                <a:srgbClr val="FFFF00"/>
              </a:solidFill>
              <a:ea typeface="黑体" pitchFamily="49" charset="-122"/>
            </a:endParaRPr>
          </a:p>
        </p:txBody>
      </p:sp>
      <p:sp>
        <p:nvSpPr>
          <p:cNvPr id="372745" name="Rectangle 9"/>
          <p:cNvSpPr>
            <a:spLocks noChangeArrowheads="1"/>
          </p:cNvSpPr>
          <p:nvPr/>
        </p:nvSpPr>
        <p:spPr bwMode="auto">
          <a:xfrm>
            <a:off x="7676536" y="271633"/>
            <a:ext cx="4419600" cy="92333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zh-CN" altLang="en-US" b="1">
                <a:latin typeface="黑体" panose="02010609060101010101" pitchFamily="49" charset="-122"/>
                <a:ea typeface="黑体" panose="02010609060101010101" pitchFamily="49" charset="-122"/>
              </a:rPr>
              <a:t>人口：</a:t>
            </a:r>
            <a:r>
              <a:rPr lang="en-US" altLang="zh-CN" b="1">
                <a:latin typeface="黑体" panose="02010609060101010101" pitchFamily="49" charset="-122"/>
                <a:ea typeface="黑体" panose="02010609060101010101" pitchFamily="49" charset="-122"/>
              </a:rPr>
              <a:t>5500</a:t>
            </a:r>
            <a:r>
              <a:rPr lang="zh-CN" altLang="en-US" b="1">
                <a:latin typeface="黑体" panose="02010609060101010101" pitchFamily="49" charset="-122"/>
                <a:ea typeface="黑体" panose="02010609060101010101" pitchFamily="49" charset="-122"/>
              </a:rPr>
              <a:t>万－</a:t>
            </a:r>
            <a:r>
              <a:rPr lang="en-US" altLang="zh-CN" b="1">
                <a:latin typeface="黑体" panose="02010609060101010101" pitchFamily="49" charset="-122"/>
                <a:ea typeface="黑体" panose="02010609060101010101" pitchFamily="49" charset="-122"/>
              </a:rPr>
              <a:t>1.2</a:t>
            </a:r>
            <a:r>
              <a:rPr lang="zh-CN" altLang="en-US" b="1">
                <a:latin typeface="黑体" panose="02010609060101010101" pitchFamily="49" charset="-122"/>
                <a:ea typeface="黑体" panose="02010609060101010101" pitchFamily="49" charset="-122"/>
              </a:rPr>
              <a:t>亿</a:t>
            </a:r>
            <a:endParaRPr lang="zh-CN" altLang="en-US" b="1">
              <a:latin typeface="黑体" pitchFamily="49" charset="-122"/>
              <a:ea typeface="黑体" pitchFamily="49" charset="-122"/>
            </a:endParaRPr>
          </a:p>
          <a:p>
            <a:r>
              <a:rPr lang="zh-CN" altLang="en-US" b="1">
                <a:latin typeface="黑体" panose="02010609060101010101" pitchFamily="49" charset="-122"/>
                <a:ea typeface="黑体" panose="02010609060101010101" pitchFamily="49" charset="-122"/>
              </a:rPr>
              <a:t>国土：</a:t>
            </a:r>
            <a:r>
              <a:rPr lang="en-US" altLang="zh-CN" b="1">
                <a:latin typeface="黑体" panose="02010609060101010101" pitchFamily="49" charset="-122"/>
                <a:ea typeface="黑体" panose="02010609060101010101" pitchFamily="49" charset="-122"/>
              </a:rPr>
              <a:t>590</a:t>
            </a:r>
            <a:r>
              <a:rPr lang="zh-CN" altLang="en-US" b="1">
                <a:latin typeface="黑体" panose="02010609060101010101" pitchFamily="49" charset="-122"/>
                <a:ea typeface="黑体" panose="02010609060101010101" pitchFamily="49" charset="-122"/>
              </a:rPr>
              <a:t>多万平方公里，横跨欧、亚、非三大洲</a:t>
            </a:r>
            <a:endParaRPr lang="zh-CN" altLang="en-US" b="1">
              <a:latin typeface="黑体" panose="02010609060101010101" pitchFamily="49" charset="-122"/>
              <a:ea typeface="黑体" panose="02010609060101010101" pitchFamily="49" charset="-122"/>
            </a:endParaRPr>
          </a:p>
        </p:txBody>
      </p:sp>
      <p:sp>
        <p:nvSpPr>
          <p:cNvPr id="10" name="Text Box 2"/>
          <p:cNvSpPr txBox="1">
            <a:spLocks noChangeArrowheads="1"/>
          </p:cNvSpPr>
          <p:nvPr/>
        </p:nvSpPr>
        <p:spPr bwMode="auto">
          <a:xfrm>
            <a:off x="303138" y="594995"/>
            <a:ext cx="2854834" cy="5909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sz="1400" b="1">
                <a:solidFill>
                  <a:schemeClr val="tx1"/>
                </a:solidFill>
                <a:latin typeface="Times New Roman" panose="02020603050405020304" pitchFamily="18" charset="0"/>
                <a:ea typeface="宋体" panose="02010600030101010101" pitchFamily="2" charset="-122"/>
              </a:defRPr>
            </a:lvl1pPr>
            <a:lvl2pPr marL="742950" indent="-285750">
              <a:defRPr kumimoji="1" sz="1400" b="1">
                <a:solidFill>
                  <a:schemeClr val="tx1"/>
                </a:solidFill>
                <a:latin typeface="Times New Roman" panose="02020603050405020304" pitchFamily="18" charset="0"/>
                <a:ea typeface="宋体" panose="02010600030101010101" pitchFamily="2" charset="-122"/>
              </a:defRPr>
            </a:lvl2pPr>
            <a:lvl3pPr marL="1143000" indent="-228600">
              <a:defRPr kumimoji="1" sz="1400" b="1">
                <a:solidFill>
                  <a:schemeClr val="tx1"/>
                </a:solidFill>
                <a:latin typeface="Times New Roman" panose="02020603050405020304" pitchFamily="18" charset="0"/>
                <a:ea typeface="宋体" panose="02010600030101010101" pitchFamily="2" charset="-122"/>
              </a:defRPr>
            </a:lvl3pPr>
            <a:lvl4pPr marL="1600200" indent="-228600">
              <a:defRPr kumimoji="1" sz="1400" b="1">
                <a:solidFill>
                  <a:schemeClr val="tx1"/>
                </a:solidFill>
                <a:latin typeface="Times New Roman" panose="02020603050405020304" pitchFamily="18" charset="0"/>
                <a:ea typeface="宋体" panose="02010600030101010101" pitchFamily="2" charset="-122"/>
              </a:defRPr>
            </a:lvl4pPr>
            <a:lvl5pPr marL="2057400" indent="-228600">
              <a:defRPr kumimoji="1" sz="1400" b="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pPr>
            <a:r>
              <a:rPr kumimoji="0" lang="zh-CN" altLang="en-US" sz="2800" smtClean="0">
                <a:solidFill>
                  <a:srgbClr val="FF0000"/>
                </a:solidFill>
              </a:rPr>
              <a:t> 罗</a:t>
            </a:r>
            <a:r>
              <a:rPr kumimoji="0" lang="zh-CN" altLang="en-US" sz="2800">
                <a:solidFill>
                  <a:srgbClr val="FF0000"/>
                </a:solidFill>
              </a:rPr>
              <a:t>马的的扩张：</a:t>
            </a:r>
            <a:endParaRPr kumimoji="0" lang="zh-CN" altLang="en-US" sz="2800">
              <a:solidFill>
                <a:srgbClr val="FF0000"/>
              </a:solidFill>
            </a:endParaRPr>
          </a:p>
          <a:p>
            <a:pPr eaLnBrk="1" hangingPunct="1">
              <a:spcBef>
                <a:spcPct val="50000"/>
              </a:spcBef>
            </a:pPr>
            <a:r>
              <a:rPr kumimoji="0" lang="zh-CN" altLang="en-US" sz="2800">
                <a:solidFill>
                  <a:srgbClr val="0066FF"/>
                </a:solidFill>
              </a:rPr>
              <a:t>　</a:t>
            </a:r>
            <a:r>
              <a:rPr kumimoji="0" lang="zh-CN" altLang="en-US" sz="2800" smtClean="0">
                <a:solidFill>
                  <a:srgbClr val="3333FF"/>
                </a:solidFill>
              </a:rPr>
              <a:t>罗</a:t>
            </a:r>
            <a:r>
              <a:rPr kumimoji="0" lang="zh-CN" altLang="en-US" sz="2800">
                <a:solidFill>
                  <a:srgbClr val="3333FF"/>
                </a:solidFill>
              </a:rPr>
              <a:t>马人是好战的，喜欢用自己的金戈铁马在千里征程激起滚滚尘埃</a:t>
            </a:r>
            <a:r>
              <a:rPr kumimoji="0" lang="en-US" altLang="zh-CN" sz="2800">
                <a:solidFill>
                  <a:srgbClr val="3333FF"/>
                </a:solidFill>
              </a:rPr>
              <a:t>……</a:t>
            </a:r>
            <a:r>
              <a:rPr kumimoji="0" lang="zh-CN" altLang="en-US" sz="2800">
                <a:solidFill>
                  <a:srgbClr val="3333FF"/>
                </a:solidFill>
              </a:rPr>
              <a:t>征服了整个地中海，成了地中海上的大霸主。建立了一个横跨亚、非、欧三大洲、水兼四海的超级大帝国。</a:t>
            </a:r>
            <a:endParaRPr kumimoji="0" lang="zh-CN" altLang="en-US" sz="2800">
              <a:solidFill>
                <a:srgbClr val="3333FF"/>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72743"/>
                                        </p:tgtEl>
                                        <p:attrNameLst>
                                          <p:attrName>style.visibility</p:attrName>
                                        </p:attrNameLst>
                                      </p:cBhvr>
                                      <p:to>
                                        <p:strVal val="visible"/>
                                      </p:to>
                                    </p:set>
                                    <p:animEffect transition="in" filter="blinds(horizontal)">
                                      <p:cBhvr>
                                        <p:cTn id="7" dur="500"/>
                                        <p:tgtEl>
                                          <p:spTgt spid="372743"/>
                                        </p:tgtEl>
                                      </p:cBhvr>
                                    </p:animEffect>
                                  </p:childTnLst>
                                </p:cTn>
                              </p:par>
                            </p:childTnLst>
                          </p:cTn>
                        </p:par>
                        <p:par>
                          <p:cTn id="8" fill="hold" nodeType="afterGroup">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72744"/>
                                        </p:tgtEl>
                                        <p:attrNameLst>
                                          <p:attrName>style.visibility</p:attrName>
                                        </p:attrNameLst>
                                      </p:cBhvr>
                                      <p:to>
                                        <p:strVal val="visible"/>
                                      </p:to>
                                    </p:set>
                                    <p:animEffect transition="in" filter="blinds(horizontal)">
                                      <p:cBhvr>
                                        <p:cTn id="11" dur="500"/>
                                        <p:tgtEl>
                                          <p:spTgt spid="372744"/>
                                        </p:tgtEl>
                                      </p:cBhvr>
                                    </p:animEffect>
                                  </p:childTnLst>
                                </p:cTn>
                              </p:par>
                            </p:childTnLst>
                          </p:cTn>
                        </p:par>
                      </p:childTnLst>
                    </p:cTn>
                  </p:par>
                  <p:par>
                    <p:cTn id="12" fill="hold" nodeType="clickPar">
                      <p:stCondLst>
                        <p:cond delay="indefinite"/>
                      </p:stCondLst>
                      <p:childTnLst>
                        <p:par>
                          <p:cTn id="13" fill="hold" nodeType="afterGroup">
                            <p:stCondLst>
                              <p:cond delay="0"/>
                            </p:stCondLst>
                            <p:childTnLst>
                              <p:par>
                                <p:cTn id="14" presetID="5" presetClass="entr" presetSubtype="10" fill="hold" grpId="0" nodeType="clickEffect">
                                  <p:stCondLst>
                                    <p:cond delay="0"/>
                                  </p:stCondLst>
                                  <p:childTnLst>
                                    <p:set>
                                      <p:cBhvr>
                                        <p:cTn id="15" dur="1" fill="hold">
                                          <p:stCondLst>
                                            <p:cond delay="0"/>
                                          </p:stCondLst>
                                        </p:cTn>
                                        <p:tgtEl>
                                          <p:spTgt spid="372741"/>
                                        </p:tgtEl>
                                        <p:attrNameLst>
                                          <p:attrName>style.visibility</p:attrName>
                                        </p:attrNameLst>
                                      </p:cBhvr>
                                      <p:to>
                                        <p:strVal val="visible"/>
                                      </p:to>
                                    </p:set>
                                    <p:animEffect transition="in" filter="checkerboard(across)">
                                      <p:cBhvr>
                                        <p:cTn id="16" dur="500"/>
                                        <p:tgtEl>
                                          <p:spTgt spid="372741"/>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3" presetClass="entr" presetSubtype="10" fill="hold" grpId="0" nodeType="clickEffect">
                                  <p:stCondLst>
                                    <p:cond delay="0"/>
                                  </p:stCondLst>
                                  <p:childTnLst>
                                    <p:set>
                                      <p:cBhvr>
                                        <p:cTn id="20" dur="1" fill="hold">
                                          <p:stCondLst>
                                            <p:cond delay="0"/>
                                          </p:stCondLst>
                                        </p:cTn>
                                        <p:tgtEl>
                                          <p:spTgt spid="372740"/>
                                        </p:tgtEl>
                                        <p:attrNameLst>
                                          <p:attrName>style.visibility</p:attrName>
                                        </p:attrNameLst>
                                      </p:cBhvr>
                                      <p:to>
                                        <p:strVal val="visible"/>
                                      </p:to>
                                    </p:set>
                                    <p:animEffect transition="in" filter="blinds(horizontal)">
                                      <p:cBhvr>
                                        <p:cTn id="21" dur="500"/>
                                        <p:tgtEl>
                                          <p:spTgt spid="372740"/>
                                        </p:tgtEl>
                                      </p:cBhvr>
                                    </p:animEffect>
                                  </p:childTnLst>
                                </p:cTn>
                              </p:par>
                            </p:childTnLst>
                          </p:cTn>
                        </p:par>
                        <p:par>
                          <p:cTn id="22" fill="hold" nodeType="afterGroup">
                            <p:stCondLst>
                              <p:cond delay="500"/>
                            </p:stCondLst>
                            <p:childTnLst>
                              <p:par>
                                <p:cTn id="23" presetID="3" presetClass="entr" presetSubtype="10" fill="hold" grpId="0" nodeType="afterEffect">
                                  <p:stCondLst>
                                    <p:cond delay="0"/>
                                  </p:stCondLst>
                                  <p:childTnLst>
                                    <p:set>
                                      <p:cBhvr>
                                        <p:cTn id="24" dur="1" fill="hold">
                                          <p:stCondLst>
                                            <p:cond delay="0"/>
                                          </p:stCondLst>
                                        </p:cTn>
                                        <p:tgtEl>
                                          <p:spTgt spid="372742"/>
                                        </p:tgtEl>
                                        <p:attrNameLst>
                                          <p:attrName>style.visibility</p:attrName>
                                        </p:attrNameLst>
                                      </p:cBhvr>
                                      <p:to>
                                        <p:strVal val="visible"/>
                                      </p:to>
                                    </p:set>
                                    <p:animEffect transition="in" filter="blinds(horizontal)">
                                      <p:cBhvr>
                                        <p:cTn id="25" dur="500"/>
                                        <p:tgtEl>
                                          <p:spTgt spid="372742"/>
                                        </p:tgtEl>
                                      </p:cBhvr>
                                    </p:animEffect>
                                  </p:childTnLst>
                                </p:cTn>
                              </p:par>
                            </p:childTnLst>
                          </p:cTn>
                        </p:par>
                        <p:par>
                          <p:cTn id="26" fill="hold" nodeType="afterGroup">
                            <p:stCondLst>
                              <p:cond delay="1000"/>
                            </p:stCondLst>
                            <p:childTnLst>
                              <p:par>
                                <p:cTn id="27" presetID="3" presetClass="entr" presetSubtype="10" fill="hold" grpId="0" nodeType="afterEffect">
                                  <p:stCondLst>
                                    <p:cond delay="0"/>
                                  </p:stCondLst>
                                  <p:childTnLst>
                                    <p:set>
                                      <p:cBhvr>
                                        <p:cTn id="28" dur="1" fill="hold">
                                          <p:stCondLst>
                                            <p:cond delay="0"/>
                                          </p:stCondLst>
                                        </p:cTn>
                                        <p:tgtEl>
                                          <p:spTgt spid="372745"/>
                                        </p:tgtEl>
                                        <p:attrNameLst>
                                          <p:attrName>style.visibility</p:attrName>
                                        </p:attrNameLst>
                                      </p:cBhvr>
                                      <p:to>
                                        <p:strVal val="visible"/>
                                      </p:to>
                                    </p:set>
                                    <p:animEffect transition="in" filter="blinds(horizontal)">
                                      <p:cBhvr>
                                        <p:cTn id="29" dur="500"/>
                                        <p:tgtEl>
                                          <p:spTgt spid="3727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2740" grpId="0"/>
      <p:bldP spid="372741" grpId="0"/>
      <p:bldP spid="372742" grpId="0"/>
      <p:bldP spid="372743" grpId="0"/>
      <p:bldP spid="372744" grpId="0"/>
      <p:bldP spid="372745"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2</a:t>
            </a:r>
            <a:r>
              <a:rPr lang="zh-CN" altLang="en-US"/>
              <a:t>课 西方政治体制的产生和演变</a:t>
            </a:r>
            <a:endParaRPr lang="zh-CN" altLang="en-US"/>
          </a:p>
        </p:txBody>
      </p:sp>
      <p:sp>
        <p:nvSpPr>
          <p:cNvPr id="4" name="Line 9"/>
          <p:cNvSpPr>
            <a:spLocks noChangeShapeType="1"/>
          </p:cNvSpPr>
          <p:nvPr/>
        </p:nvSpPr>
        <p:spPr bwMode="auto">
          <a:xfrm flipV="1">
            <a:off x="1681316" y="2284527"/>
            <a:ext cx="9144000" cy="1588"/>
          </a:xfrm>
          <a:prstGeom prst="line">
            <a:avLst/>
          </a:prstGeom>
          <a:noFill/>
          <a:ln w="50800">
            <a:solidFill>
              <a:srgbClr val="FF0000"/>
            </a:solidFill>
            <a:round/>
            <a:tailEnd type="stealth" w="med" len="med"/>
          </a:ln>
          <a:extLst>
            <a:ext uri="{909E8E84-426E-40DD-AFC4-6F175D3DCCD1}">
              <a14:hiddenFill xmlns:a14="http://schemas.microsoft.com/office/drawing/2010/main">
                <a:noFill/>
              </a14:hiddenFill>
            </a:ext>
          </a:extLst>
        </p:spPr>
        <p:txBody>
          <a:bodyPr/>
          <a:lstStyle/>
          <a:p>
            <a:endParaRPr lang="zh-CN" altLang="en-US"/>
          </a:p>
        </p:txBody>
      </p:sp>
      <p:sp>
        <p:nvSpPr>
          <p:cNvPr id="5" name="AutoShape 10"/>
          <p:cNvSpPr>
            <a:spLocks noChangeArrowheads="1"/>
          </p:cNvSpPr>
          <p:nvPr/>
        </p:nvSpPr>
        <p:spPr bwMode="auto">
          <a:xfrm>
            <a:off x="2005166" y="2203565"/>
            <a:ext cx="152400" cy="152400"/>
          </a:xfrm>
          <a:prstGeom prst="flowChartConnector">
            <a:avLst/>
          </a:prstGeom>
          <a:solidFill>
            <a:schemeClr val="accent1"/>
          </a:solidFill>
          <a:ln w="9525">
            <a:solidFill>
              <a:schemeClr val="tx1"/>
            </a:solidFill>
            <a:round/>
          </a:ln>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sz="1800">
              <a:solidFill>
                <a:srgbClr val="000000"/>
              </a:solidFill>
              <a:latin typeface="Lucida Sans Unicode" panose="020b0602030504020204" pitchFamily="34" charset="0"/>
              <a:ea typeface="黑体" pitchFamily="49" charset="-122"/>
            </a:endParaRPr>
          </a:p>
        </p:txBody>
      </p:sp>
      <p:sp>
        <p:nvSpPr>
          <p:cNvPr id="6" name="AutoShape 11"/>
          <p:cNvSpPr>
            <a:spLocks noChangeArrowheads="1"/>
          </p:cNvSpPr>
          <p:nvPr/>
        </p:nvSpPr>
        <p:spPr bwMode="auto">
          <a:xfrm>
            <a:off x="2868766" y="2214677"/>
            <a:ext cx="136525" cy="152400"/>
          </a:xfrm>
          <a:prstGeom prst="flowChartSummingJunction">
            <a:avLst/>
          </a:prstGeom>
          <a:solidFill>
            <a:schemeClr val="accent1"/>
          </a:solidFill>
          <a:ln w="9525">
            <a:solidFill>
              <a:schemeClr val="tx1"/>
            </a:solidFill>
            <a:round/>
          </a:ln>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endParaRPr kumimoji="1" lang="zh-CN" altLang="zh-CN" sz="2400" b="1">
              <a:solidFill>
                <a:srgbClr val="000000"/>
              </a:solidFill>
              <a:latin typeface="黑体" pitchFamily="49" charset="-122"/>
              <a:ea typeface="黑体" pitchFamily="49" charset="-122"/>
            </a:endParaRPr>
          </a:p>
        </p:txBody>
      </p:sp>
      <p:sp>
        <p:nvSpPr>
          <p:cNvPr id="7" name="AutoShape 12"/>
          <p:cNvSpPr>
            <a:spLocks noChangeArrowheads="1"/>
          </p:cNvSpPr>
          <p:nvPr/>
        </p:nvSpPr>
        <p:spPr bwMode="auto">
          <a:xfrm>
            <a:off x="4957916" y="2203565"/>
            <a:ext cx="136525" cy="152400"/>
          </a:xfrm>
          <a:prstGeom prst="flowChartSummingJunction">
            <a:avLst/>
          </a:prstGeom>
          <a:solidFill>
            <a:schemeClr val="accent1"/>
          </a:solidFill>
          <a:ln w="9525">
            <a:solidFill>
              <a:schemeClr val="tx1"/>
            </a:solidFill>
            <a:round/>
          </a:ln>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endParaRPr kumimoji="1" lang="zh-CN" altLang="zh-CN" sz="2400" b="1">
              <a:solidFill>
                <a:srgbClr val="000000"/>
              </a:solidFill>
              <a:latin typeface="黑体" panose="02010609060101010101" pitchFamily="49" charset="-122"/>
              <a:ea typeface="黑体" panose="02010609060101010101" pitchFamily="49" charset="-122"/>
            </a:endParaRPr>
          </a:p>
        </p:txBody>
      </p:sp>
      <p:sp>
        <p:nvSpPr>
          <p:cNvPr id="8" name="Text Box 13"/>
          <p:cNvSpPr txBox="1">
            <a:spLocks noChangeArrowheads="1"/>
          </p:cNvSpPr>
          <p:nvPr/>
        </p:nvSpPr>
        <p:spPr bwMode="auto">
          <a:xfrm>
            <a:off x="1681316" y="1422515"/>
            <a:ext cx="1398588" cy="457200"/>
          </a:xfrm>
          <a:prstGeom prst="rect">
            <a:avLst/>
          </a:prstGeom>
          <a:noFill/>
          <a:ln w="9525">
            <a:noFill/>
            <a:miter lim="800000"/>
          </a:ln>
          <a:effectLst/>
        </p:spPr>
        <p:txBody>
          <a:bodyPr>
            <a:spAutoFit/>
          </a:bodyPr>
          <a:lstStyle/>
          <a:p>
            <a:pPr fontAlgn="auto">
              <a:spcBef>
                <a:spcPct val="50000"/>
              </a:spcBef>
              <a:spcAft>
                <a:spcPct val="0"/>
              </a:spcAft>
              <a:defRPr/>
            </a:pPr>
            <a:r>
              <a:rPr kumimoji="1" lang="zh-CN" altLang="en-US" sz="2400" b="1">
                <a:solidFill>
                  <a:srgbClr val="000066"/>
                </a:solidFill>
                <a:effectLst>
                  <a:outerShdw blurRad="38100" dist="38100" dir="2700000" algn="tl">
                    <a:srgbClr val="C0C0C0"/>
                  </a:outerShdw>
                </a:effectLst>
                <a:latin typeface="华文新魏" pitchFamily="2" charset="-122"/>
                <a:ea typeface="华文新魏" pitchFamily="2" charset="-122"/>
              </a:rPr>
              <a:t>前</a:t>
            </a:r>
            <a:r>
              <a:rPr kumimoji="1" lang="en-US" altLang="zh-CN" sz="2400" b="1">
                <a:solidFill>
                  <a:srgbClr val="000066"/>
                </a:solidFill>
                <a:effectLst>
                  <a:outerShdw blurRad="38100" dist="38100" dir="2700000" algn="tl">
                    <a:srgbClr val="C0C0C0"/>
                  </a:outerShdw>
                </a:effectLst>
                <a:latin typeface="华文新魏" pitchFamily="2" charset="-122"/>
                <a:ea typeface="华文新魏" pitchFamily="2" charset="-122"/>
              </a:rPr>
              <a:t>8</a:t>
            </a:r>
            <a:r>
              <a:rPr kumimoji="1" lang="zh-CN" altLang="en-US" sz="2400" b="1">
                <a:solidFill>
                  <a:srgbClr val="000066"/>
                </a:solidFill>
                <a:effectLst>
                  <a:outerShdw blurRad="38100" dist="38100" dir="2700000" algn="tl">
                    <a:srgbClr val="C0C0C0"/>
                  </a:outerShdw>
                </a:effectLst>
                <a:latin typeface="华文新魏" pitchFamily="2" charset="-122"/>
                <a:ea typeface="华文新魏" pitchFamily="2" charset="-122"/>
              </a:rPr>
              <a:t>世纪</a:t>
            </a:r>
            <a:endParaRPr kumimoji="1" lang="zh-CN" altLang="en-US" sz="2400" b="1">
              <a:solidFill>
                <a:srgbClr val="000066"/>
              </a:solidFill>
              <a:effectLst>
                <a:outerShdw blurRad="38100" dist="38100" dir="2700000" algn="tl">
                  <a:srgbClr val="C0C0C0"/>
                </a:outerShdw>
              </a:effectLst>
              <a:latin typeface="华文新魏" pitchFamily="2" charset="-122"/>
              <a:ea typeface="华文新魏" pitchFamily="2" charset="-122"/>
            </a:endParaRPr>
          </a:p>
        </p:txBody>
      </p:sp>
      <p:sp>
        <p:nvSpPr>
          <p:cNvPr id="9" name="Line 14"/>
          <p:cNvSpPr>
            <a:spLocks noChangeShapeType="1"/>
          </p:cNvSpPr>
          <p:nvPr/>
        </p:nvSpPr>
        <p:spPr bwMode="auto">
          <a:xfrm flipH="1">
            <a:off x="2076604" y="1854315"/>
            <a:ext cx="0" cy="936625"/>
          </a:xfrm>
          <a:prstGeom prst="line">
            <a:avLst/>
          </a:prstGeom>
          <a:noFill/>
          <a:ln w="41275">
            <a:solidFill>
              <a:srgbClr val="000000"/>
            </a:solidFill>
            <a:round/>
            <a:headEnd type="stealth" w="med" len="med"/>
          </a:ln>
          <a:extLst>
            <a:ext uri="{909E8E84-426E-40DD-AFC4-6F175D3DCCD1}">
              <a14:hiddenFill xmlns:a14="http://schemas.microsoft.com/office/drawing/2010/main">
                <a:noFill/>
              </a14:hiddenFill>
            </a:ext>
          </a:extLst>
        </p:spPr>
        <p:txBody>
          <a:bodyPr/>
          <a:lstStyle/>
          <a:p>
            <a:endParaRPr lang="zh-CN" altLang="en-US"/>
          </a:p>
        </p:txBody>
      </p:sp>
      <p:sp>
        <p:nvSpPr>
          <p:cNvPr id="10" name="Line 15"/>
          <p:cNvSpPr>
            <a:spLocks noChangeShapeType="1"/>
          </p:cNvSpPr>
          <p:nvPr/>
        </p:nvSpPr>
        <p:spPr bwMode="auto">
          <a:xfrm>
            <a:off x="2940204" y="1854315"/>
            <a:ext cx="9525" cy="965200"/>
          </a:xfrm>
          <a:prstGeom prst="line">
            <a:avLst/>
          </a:prstGeom>
          <a:noFill/>
          <a:ln w="38100">
            <a:solidFill>
              <a:schemeClr val="tx2"/>
            </a:solidFill>
            <a:round/>
            <a:headEnd type="stealth" w="med" len="med"/>
          </a:ln>
          <a:extLst>
            <a:ext uri="{909E8E84-426E-40DD-AFC4-6F175D3DCCD1}">
              <a14:hiddenFill xmlns:a14="http://schemas.microsoft.com/office/drawing/2010/main">
                <a:noFill/>
              </a14:hiddenFill>
            </a:ext>
          </a:extLst>
        </p:spPr>
        <p:txBody>
          <a:bodyPr/>
          <a:lstStyle/>
          <a:p>
            <a:endParaRPr lang="zh-CN" altLang="en-US"/>
          </a:p>
        </p:txBody>
      </p:sp>
      <p:sp>
        <p:nvSpPr>
          <p:cNvPr id="11" name="Text Box 16"/>
          <p:cNvSpPr txBox="1">
            <a:spLocks noChangeArrowheads="1"/>
          </p:cNvSpPr>
          <p:nvPr/>
        </p:nvSpPr>
        <p:spPr bwMode="auto">
          <a:xfrm>
            <a:off x="2837016" y="1422515"/>
            <a:ext cx="1803400" cy="457200"/>
          </a:xfrm>
          <a:prstGeom prst="rect">
            <a:avLst/>
          </a:prstGeom>
          <a:noFill/>
          <a:ln w="9525">
            <a:noFill/>
            <a:miter lim="800000"/>
          </a:ln>
          <a:effectLst/>
        </p:spPr>
        <p:txBody>
          <a:bodyPr>
            <a:spAutoFit/>
          </a:bodyPr>
          <a:lstStyle/>
          <a:p>
            <a:pPr fontAlgn="auto">
              <a:spcBef>
                <a:spcPct val="50000"/>
              </a:spcBef>
              <a:spcAft>
                <a:spcPct val="0"/>
              </a:spcAft>
              <a:defRPr/>
            </a:pPr>
            <a:r>
              <a:rPr kumimoji="1" lang="zh-CN" altLang="en-US" sz="2400" b="1">
                <a:solidFill>
                  <a:srgbClr val="0000FF"/>
                </a:solidFill>
                <a:effectLst>
                  <a:outerShdw blurRad="38100" dist="38100" dir="2700000" algn="tl">
                    <a:srgbClr val="C0C0C0"/>
                  </a:outerShdw>
                </a:effectLst>
                <a:latin typeface="华文新魏" pitchFamily="2" charset="-122"/>
                <a:ea typeface="华文新魏" pitchFamily="2" charset="-122"/>
              </a:rPr>
              <a:t> 前</a:t>
            </a:r>
            <a:r>
              <a:rPr kumimoji="1" lang="en-US" altLang="zh-CN" sz="2400" b="1">
                <a:solidFill>
                  <a:srgbClr val="0000FF"/>
                </a:solidFill>
                <a:effectLst>
                  <a:outerShdw blurRad="38100" dist="38100" dir="2700000" algn="tl">
                    <a:srgbClr val="C0C0C0"/>
                  </a:outerShdw>
                </a:effectLst>
                <a:latin typeface="华文新魏" pitchFamily="2" charset="-122"/>
                <a:ea typeface="华文新魏" pitchFamily="2" charset="-122"/>
              </a:rPr>
              <a:t>6</a:t>
            </a:r>
            <a:r>
              <a:rPr kumimoji="1" lang="zh-CN" altLang="en-US" sz="2400" b="1">
                <a:solidFill>
                  <a:srgbClr val="0000FF"/>
                </a:solidFill>
                <a:effectLst>
                  <a:outerShdw blurRad="38100" dist="38100" dir="2700000" algn="tl">
                    <a:srgbClr val="C0C0C0"/>
                  </a:outerShdw>
                </a:effectLst>
                <a:latin typeface="华文新魏" pitchFamily="2" charset="-122"/>
                <a:ea typeface="华文新魏" pitchFamily="2" charset="-122"/>
              </a:rPr>
              <a:t>世纪末</a:t>
            </a:r>
            <a:endParaRPr kumimoji="1" lang="zh-CN" altLang="en-US" sz="2400" b="1">
              <a:solidFill>
                <a:srgbClr val="0000FF"/>
              </a:solidFill>
              <a:effectLst>
                <a:outerShdw blurRad="38100" dist="38100" dir="2700000" algn="tl">
                  <a:srgbClr val="C0C0C0"/>
                </a:outerShdw>
              </a:effectLst>
              <a:latin typeface="华文新魏" pitchFamily="2" charset="-122"/>
              <a:ea typeface="华文新魏" pitchFamily="2" charset="-122"/>
            </a:endParaRPr>
          </a:p>
        </p:txBody>
      </p:sp>
      <p:sp>
        <p:nvSpPr>
          <p:cNvPr id="12" name="Text Box 17"/>
          <p:cNvSpPr txBox="1">
            <a:spLocks noChangeArrowheads="1"/>
          </p:cNvSpPr>
          <p:nvPr/>
        </p:nvSpPr>
        <p:spPr bwMode="auto">
          <a:xfrm>
            <a:off x="4795249" y="1412857"/>
            <a:ext cx="1447800" cy="457200"/>
          </a:xfrm>
          <a:prstGeom prst="rect">
            <a:avLst/>
          </a:prstGeom>
          <a:noFill/>
          <a:ln w="9525">
            <a:noFill/>
            <a:miter lim="800000"/>
          </a:ln>
          <a:effectLst/>
        </p:spPr>
        <p:txBody>
          <a:bodyPr>
            <a:spAutoFit/>
          </a:bodyPr>
          <a:lstStyle/>
          <a:p>
            <a:pPr fontAlgn="auto">
              <a:spcBef>
                <a:spcPct val="50000"/>
              </a:spcBef>
              <a:spcAft>
                <a:spcPct val="0"/>
              </a:spcAft>
              <a:defRPr/>
            </a:pPr>
            <a:r>
              <a:rPr kumimoji="1" lang="zh-CN" altLang="en-US" sz="2400" b="1">
                <a:solidFill>
                  <a:srgbClr val="0033CC"/>
                </a:solidFill>
                <a:effectLst>
                  <a:outerShdw blurRad="38100" dist="38100" dir="2700000" algn="tl">
                    <a:srgbClr val="C0C0C0"/>
                  </a:outerShdw>
                </a:effectLst>
                <a:latin typeface="华文新魏" pitchFamily="2" charset="-122"/>
                <a:ea typeface="华文新魏" pitchFamily="2" charset="-122"/>
              </a:rPr>
              <a:t>前</a:t>
            </a:r>
            <a:r>
              <a:rPr kumimoji="1" lang="en-US" altLang="zh-CN" sz="2400" b="1">
                <a:solidFill>
                  <a:srgbClr val="0033CC"/>
                </a:solidFill>
                <a:effectLst>
                  <a:outerShdw blurRad="38100" dist="38100" dir="2700000" algn="tl">
                    <a:srgbClr val="C0C0C0"/>
                  </a:outerShdw>
                </a:effectLst>
                <a:latin typeface="华文新魏" pitchFamily="2" charset="-122"/>
                <a:ea typeface="华文新魏" pitchFamily="2" charset="-122"/>
              </a:rPr>
              <a:t>27</a:t>
            </a:r>
            <a:r>
              <a:rPr kumimoji="1" lang="zh-CN" altLang="en-US" sz="2400" b="1">
                <a:solidFill>
                  <a:srgbClr val="0033CC"/>
                </a:solidFill>
                <a:effectLst>
                  <a:outerShdw blurRad="38100" dist="38100" dir="2700000" algn="tl">
                    <a:srgbClr val="C0C0C0"/>
                  </a:outerShdw>
                </a:effectLst>
                <a:latin typeface="华文新魏" pitchFamily="2" charset="-122"/>
                <a:ea typeface="华文新魏" pitchFamily="2" charset="-122"/>
              </a:rPr>
              <a:t>年</a:t>
            </a:r>
            <a:endParaRPr kumimoji="1" lang="zh-CN" altLang="en-US" sz="2400" b="1">
              <a:solidFill>
                <a:srgbClr val="0033CC"/>
              </a:solidFill>
              <a:effectLst>
                <a:outerShdw blurRad="38100" dist="38100" dir="2700000" algn="tl">
                  <a:srgbClr val="C0C0C0"/>
                </a:outerShdw>
              </a:effectLst>
              <a:latin typeface="华文新魏" pitchFamily="2" charset="-122"/>
              <a:ea typeface="华文新魏" pitchFamily="2" charset="-122"/>
            </a:endParaRPr>
          </a:p>
        </p:txBody>
      </p:sp>
      <p:sp>
        <p:nvSpPr>
          <p:cNvPr id="13" name="AutoShape 18"/>
          <p:cNvSpPr>
            <a:spLocks noChangeArrowheads="1"/>
          </p:cNvSpPr>
          <p:nvPr/>
        </p:nvSpPr>
        <p:spPr bwMode="auto">
          <a:xfrm>
            <a:off x="7477279" y="2214677"/>
            <a:ext cx="136525" cy="152400"/>
          </a:xfrm>
          <a:prstGeom prst="flowChartSummingJunction">
            <a:avLst/>
          </a:prstGeom>
          <a:solidFill>
            <a:schemeClr val="accent1"/>
          </a:solidFill>
          <a:ln w="9525">
            <a:solidFill>
              <a:schemeClr val="tx1"/>
            </a:solidFill>
            <a:round/>
          </a:ln>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endParaRPr kumimoji="1" lang="zh-CN" altLang="zh-CN" sz="2400" b="1">
              <a:solidFill>
                <a:srgbClr val="000000"/>
              </a:solidFill>
              <a:latin typeface="黑体" panose="02010609060101010101" pitchFamily="49" charset="-122"/>
              <a:ea typeface="黑体" panose="02010609060101010101" pitchFamily="49" charset="-122"/>
            </a:endParaRPr>
          </a:p>
        </p:txBody>
      </p:sp>
      <p:sp>
        <p:nvSpPr>
          <p:cNvPr id="14" name="Line 19"/>
          <p:cNvSpPr>
            <a:spLocks noChangeShapeType="1"/>
          </p:cNvSpPr>
          <p:nvPr/>
        </p:nvSpPr>
        <p:spPr bwMode="auto">
          <a:xfrm flipH="1">
            <a:off x="7548716" y="1925752"/>
            <a:ext cx="0" cy="1008063"/>
          </a:xfrm>
          <a:prstGeom prst="line">
            <a:avLst/>
          </a:prstGeom>
          <a:noFill/>
          <a:ln w="38100">
            <a:solidFill>
              <a:srgbClr val="FF6600"/>
            </a:solidFill>
            <a:prstDash val="sysDot"/>
            <a:round/>
            <a:headEnd type="stealth" w="med" len="med"/>
          </a:ln>
          <a:extLst>
            <a:ext uri="{909E8E84-426E-40DD-AFC4-6F175D3DCCD1}">
              <a14:hiddenFill xmlns:a14="http://schemas.microsoft.com/office/drawing/2010/main">
                <a:noFill/>
              </a14:hiddenFill>
            </a:ext>
          </a:extLst>
        </p:spPr>
        <p:txBody>
          <a:bodyPr/>
          <a:lstStyle/>
          <a:p>
            <a:endParaRPr lang="zh-CN" altLang="en-US"/>
          </a:p>
        </p:txBody>
      </p:sp>
      <p:sp>
        <p:nvSpPr>
          <p:cNvPr id="15" name="Line 20"/>
          <p:cNvSpPr>
            <a:spLocks noChangeShapeType="1"/>
          </p:cNvSpPr>
          <p:nvPr/>
        </p:nvSpPr>
        <p:spPr bwMode="auto">
          <a:xfrm flipH="1">
            <a:off x="5029354" y="1854315"/>
            <a:ext cx="0" cy="1009650"/>
          </a:xfrm>
          <a:prstGeom prst="line">
            <a:avLst/>
          </a:prstGeom>
          <a:noFill/>
          <a:ln w="38100">
            <a:solidFill>
              <a:srgbClr val="993300"/>
            </a:solidFill>
            <a:round/>
            <a:headEnd type="stealth" w="med" len="med"/>
          </a:ln>
          <a:extLst>
            <a:ext uri="{909E8E84-426E-40DD-AFC4-6F175D3DCCD1}">
              <a14:hiddenFill xmlns:a14="http://schemas.microsoft.com/office/drawing/2010/main">
                <a:noFill/>
              </a14:hiddenFill>
            </a:ext>
          </a:extLst>
        </p:spPr>
        <p:txBody>
          <a:bodyPr/>
          <a:lstStyle/>
          <a:p>
            <a:endParaRPr lang="zh-CN" altLang="en-US"/>
          </a:p>
        </p:txBody>
      </p:sp>
      <p:sp>
        <p:nvSpPr>
          <p:cNvPr id="16" name="Text Box 21">
            <a:hlinkClick r:id="rId2" action="ppaction://hlinksldjump"/>
          </p:cNvPr>
          <p:cNvSpPr txBox="1">
            <a:spLocks noChangeArrowheads="1"/>
          </p:cNvSpPr>
          <p:nvPr/>
        </p:nvSpPr>
        <p:spPr bwMode="auto">
          <a:xfrm>
            <a:off x="3119590" y="2388949"/>
            <a:ext cx="1871664" cy="495300"/>
          </a:xfrm>
          <a:prstGeom prst="rect">
            <a:avLst/>
          </a:prstGeom>
        </p:spPr>
        <p:style>
          <a:lnRef idx="0">
            <a:schemeClr val="accent2"/>
          </a:lnRef>
          <a:fillRef idx="3">
            <a:schemeClr val="accent2"/>
          </a:fillRef>
          <a:effectRef idx="3">
            <a:schemeClr val="accent2"/>
          </a:effectRef>
          <a:fontRef idx="minor">
            <a:schemeClr val="lt1"/>
          </a:fontRef>
        </p:style>
        <p:txBody>
          <a:bodyPr>
            <a:spAutoFit/>
          </a:bodyPr>
          <a:lstStyle>
            <a:lvl1pPr eaLnBrk="0" hangingPunct="0">
              <a:defRPr sz="2800" b="1">
                <a:solidFill>
                  <a:schemeClr val="tx1"/>
                </a:solidFill>
                <a:latin typeface="Lucida Sans Unicode" panose="020b0602030504020204" pitchFamily="34" charset="0"/>
                <a:ea typeface="黑体" panose="02010609060101010101" pitchFamily="49" charset="-122"/>
              </a:defRPr>
            </a:lvl1pPr>
            <a:lvl2pPr marL="742950" indent="-285750" eaLnBrk="0" hangingPunct="0">
              <a:defRPr sz="2800" b="1">
                <a:solidFill>
                  <a:schemeClr val="tx1"/>
                </a:solidFill>
                <a:latin typeface="Lucida Sans Unicode" panose="020b0602030504020204" pitchFamily="34" charset="0"/>
                <a:ea typeface="黑体" panose="02010609060101010101" pitchFamily="49" charset="-122"/>
              </a:defRPr>
            </a:lvl2pPr>
            <a:lvl3pPr marL="1143000" indent="-228600" eaLnBrk="0" hangingPunct="0">
              <a:defRPr sz="2800" b="1">
                <a:solidFill>
                  <a:schemeClr val="tx1"/>
                </a:solidFill>
                <a:latin typeface="Lucida Sans Unicode" panose="020b0602030504020204" pitchFamily="34" charset="0"/>
                <a:ea typeface="黑体" panose="02010609060101010101" pitchFamily="49" charset="-122"/>
              </a:defRPr>
            </a:lvl3pPr>
            <a:lvl4pPr marL="1600200" indent="-228600" eaLnBrk="0" hangingPunct="0">
              <a:defRPr sz="2800" b="1">
                <a:solidFill>
                  <a:schemeClr val="tx1"/>
                </a:solidFill>
                <a:latin typeface="Lucida Sans Unicode" panose="020b0602030504020204" pitchFamily="34" charset="0"/>
                <a:ea typeface="黑体" panose="02010609060101010101" pitchFamily="49" charset="-122"/>
              </a:defRPr>
            </a:lvl4pPr>
            <a:lvl5pPr marL="2057400" indent="-228600" eaLnBrk="0" hangingPunct="0">
              <a:defRPr sz="2800" b="1">
                <a:solidFill>
                  <a:schemeClr val="tx1"/>
                </a:solidFill>
                <a:latin typeface="Lucida Sans Unicode" panose="020b0602030504020204" pitchFamily="34" charset="0"/>
                <a:ea typeface="黑体" panose="02010609060101010101" pitchFamily="49" charset="-122"/>
              </a:defRPr>
            </a:lvl5pPr>
            <a:lvl6pPr marL="2514600" indent="-228600" algn="ctr" eaLnBrk="0" fontAlgn="base" hangingPunct="0">
              <a:spcBef>
                <a:spcPct val="0"/>
              </a:spcBef>
              <a:spcAft>
                <a:spcPct val="0"/>
              </a:spcAft>
              <a:defRPr sz="2800" b="1">
                <a:solidFill>
                  <a:schemeClr val="tx1"/>
                </a:solidFill>
                <a:latin typeface="Lucida Sans Unicode" panose="020b0602030504020204" pitchFamily="34" charset="0"/>
                <a:ea typeface="黑体" panose="02010609060101010101" pitchFamily="49" charset="-122"/>
              </a:defRPr>
            </a:lvl6pPr>
            <a:lvl7pPr marL="2971800" indent="-228600" algn="ctr" eaLnBrk="0" fontAlgn="base" hangingPunct="0">
              <a:spcBef>
                <a:spcPct val="0"/>
              </a:spcBef>
              <a:spcAft>
                <a:spcPct val="0"/>
              </a:spcAft>
              <a:defRPr sz="2800" b="1">
                <a:solidFill>
                  <a:schemeClr val="tx1"/>
                </a:solidFill>
                <a:latin typeface="Lucida Sans Unicode" panose="020b0602030504020204" pitchFamily="34" charset="0"/>
                <a:ea typeface="黑体" panose="02010609060101010101" pitchFamily="49" charset="-122"/>
              </a:defRPr>
            </a:lvl7pPr>
            <a:lvl8pPr marL="3429000" indent="-228600" algn="ctr" eaLnBrk="0" fontAlgn="base" hangingPunct="0">
              <a:spcBef>
                <a:spcPct val="0"/>
              </a:spcBef>
              <a:spcAft>
                <a:spcPct val="0"/>
              </a:spcAft>
              <a:defRPr sz="2800" b="1">
                <a:solidFill>
                  <a:schemeClr val="tx1"/>
                </a:solidFill>
                <a:latin typeface="Lucida Sans Unicode" panose="020b0602030504020204" pitchFamily="34" charset="0"/>
                <a:ea typeface="黑体" panose="02010609060101010101" pitchFamily="49" charset="-122"/>
              </a:defRPr>
            </a:lvl8pPr>
            <a:lvl9pPr marL="3886200" indent="-228600" algn="ctr" eaLnBrk="0" fontAlgn="base" hangingPunct="0">
              <a:spcBef>
                <a:spcPct val="0"/>
              </a:spcBef>
              <a:spcAft>
                <a:spcPct val="0"/>
              </a:spcAft>
              <a:defRPr sz="2800" b="1">
                <a:solidFill>
                  <a:schemeClr val="tx1"/>
                </a:solidFill>
                <a:latin typeface="Lucida Sans Unicode" panose="020b0602030504020204" pitchFamily="34" charset="0"/>
                <a:ea typeface="黑体" panose="02010609060101010101" pitchFamily="49" charset="-122"/>
              </a:defRPr>
            </a:lvl9pPr>
          </a:lstStyle>
          <a:p>
            <a:pPr algn="ctr" eaLnBrk="1" hangingPunct="1">
              <a:spcBef>
                <a:spcPct val="50000"/>
              </a:spcBef>
              <a:defRPr/>
            </a:pPr>
            <a:r>
              <a:rPr lang="zh-CN" altLang="en-US" sz="2400" smtClean="0">
                <a:solidFill>
                  <a:srgbClr val="FFFF00"/>
                </a:solidFill>
                <a:latin typeface="黑体" panose="02010609060101010101" pitchFamily="49" charset="-122"/>
              </a:rPr>
              <a:t>共和国时期</a:t>
            </a:r>
            <a:endParaRPr lang="zh-CN" altLang="en-US" sz="2400" smtClean="0">
              <a:solidFill>
                <a:srgbClr val="FFFF00"/>
              </a:solidFill>
              <a:latin typeface="黑体" pitchFamily="49" charset="-122"/>
            </a:endParaRPr>
          </a:p>
        </p:txBody>
      </p:sp>
      <p:sp>
        <p:nvSpPr>
          <p:cNvPr id="17" name="Text Box 22">
            <a:hlinkClick r:id="rId3" action="ppaction://hlinksldjump"/>
          </p:cNvPr>
          <p:cNvSpPr txBox="1">
            <a:spLocks noChangeArrowheads="1"/>
          </p:cNvSpPr>
          <p:nvPr/>
        </p:nvSpPr>
        <p:spPr bwMode="auto">
          <a:xfrm>
            <a:off x="5100791" y="2430224"/>
            <a:ext cx="5400674" cy="495300"/>
          </a:xfrm>
          <a:prstGeom prst="rect">
            <a:avLst/>
          </a:prstGeom>
        </p:spPr>
        <p:style>
          <a:lnRef idx="0">
            <a:schemeClr val="accent2"/>
          </a:lnRef>
          <a:fillRef idx="3">
            <a:schemeClr val="accent2"/>
          </a:fillRef>
          <a:effectRef idx="3">
            <a:schemeClr val="accent2"/>
          </a:effectRef>
          <a:fontRef idx="minor">
            <a:schemeClr val="lt1"/>
          </a:fontRef>
        </p:style>
        <p:txBody>
          <a:bodyPr>
            <a:spAutoFit/>
          </a:bodyPr>
          <a:lstStyle>
            <a:lvl1pPr eaLnBrk="0" hangingPunct="0">
              <a:defRPr sz="2800" b="1">
                <a:solidFill>
                  <a:schemeClr val="tx1"/>
                </a:solidFill>
                <a:latin typeface="Lucida Sans Unicode" panose="020b0602030504020204" pitchFamily="34" charset="0"/>
                <a:ea typeface="黑体" panose="02010609060101010101" pitchFamily="49" charset="-122"/>
              </a:defRPr>
            </a:lvl1pPr>
            <a:lvl2pPr marL="742950" indent="-285750" eaLnBrk="0" hangingPunct="0">
              <a:defRPr sz="2800" b="1">
                <a:solidFill>
                  <a:schemeClr val="tx1"/>
                </a:solidFill>
                <a:latin typeface="Lucida Sans Unicode" panose="020b0602030504020204" pitchFamily="34" charset="0"/>
                <a:ea typeface="黑体" panose="02010609060101010101" pitchFamily="49" charset="-122"/>
              </a:defRPr>
            </a:lvl2pPr>
            <a:lvl3pPr marL="1143000" indent="-228600" eaLnBrk="0" hangingPunct="0">
              <a:defRPr sz="2800" b="1">
                <a:solidFill>
                  <a:schemeClr val="tx1"/>
                </a:solidFill>
                <a:latin typeface="Lucida Sans Unicode" panose="020b0602030504020204" pitchFamily="34" charset="0"/>
                <a:ea typeface="黑体" panose="02010609060101010101" pitchFamily="49" charset="-122"/>
              </a:defRPr>
            </a:lvl3pPr>
            <a:lvl4pPr marL="1600200" indent="-228600" eaLnBrk="0" hangingPunct="0">
              <a:defRPr sz="2800" b="1">
                <a:solidFill>
                  <a:schemeClr val="tx1"/>
                </a:solidFill>
                <a:latin typeface="Lucida Sans Unicode" panose="020b0602030504020204" pitchFamily="34" charset="0"/>
                <a:ea typeface="黑体" panose="02010609060101010101" pitchFamily="49" charset="-122"/>
              </a:defRPr>
            </a:lvl4pPr>
            <a:lvl5pPr marL="2057400" indent="-228600" eaLnBrk="0" hangingPunct="0">
              <a:defRPr sz="2800" b="1">
                <a:solidFill>
                  <a:schemeClr val="tx1"/>
                </a:solidFill>
                <a:latin typeface="Lucida Sans Unicode" panose="020b0602030504020204" pitchFamily="34" charset="0"/>
                <a:ea typeface="黑体" panose="02010609060101010101" pitchFamily="49" charset="-122"/>
              </a:defRPr>
            </a:lvl5pPr>
            <a:lvl6pPr marL="2514600" indent="-228600" algn="ctr" eaLnBrk="0" fontAlgn="base" hangingPunct="0">
              <a:spcBef>
                <a:spcPct val="0"/>
              </a:spcBef>
              <a:spcAft>
                <a:spcPct val="0"/>
              </a:spcAft>
              <a:defRPr sz="2800" b="1">
                <a:solidFill>
                  <a:schemeClr val="tx1"/>
                </a:solidFill>
                <a:latin typeface="Lucida Sans Unicode" panose="020b0602030504020204" pitchFamily="34" charset="0"/>
                <a:ea typeface="黑体" panose="02010609060101010101" pitchFamily="49" charset="-122"/>
              </a:defRPr>
            </a:lvl6pPr>
            <a:lvl7pPr marL="2971800" indent="-228600" algn="ctr" eaLnBrk="0" fontAlgn="base" hangingPunct="0">
              <a:spcBef>
                <a:spcPct val="0"/>
              </a:spcBef>
              <a:spcAft>
                <a:spcPct val="0"/>
              </a:spcAft>
              <a:defRPr sz="2800" b="1">
                <a:solidFill>
                  <a:schemeClr val="tx1"/>
                </a:solidFill>
                <a:latin typeface="Lucida Sans Unicode" panose="020b0602030504020204" pitchFamily="34" charset="0"/>
                <a:ea typeface="黑体" panose="02010609060101010101" pitchFamily="49" charset="-122"/>
              </a:defRPr>
            </a:lvl7pPr>
            <a:lvl8pPr marL="3429000" indent="-228600" algn="ctr" eaLnBrk="0" fontAlgn="base" hangingPunct="0">
              <a:spcBef>
                <a:spcPct val="0"/>
              </a:spcBef>
              <a:spcAft>
                <a:spcPct val="0"/>
              </a:spcAft>
              <a:defRPr sz="2800" b="1">
                <a:solidFill>
                  <a:schemeClr val="tx1"/>
                </a:solidFill>
                <a:latin typeface="Lucida Sans Unicode" panose="020b0602030504020204" pitchFamily="34" charset="0"/>
                <a:ea typeface="黑体" panose="02010609060101010101" pitchFamily="49" charset="-122"/>
              </a:defRPr>
            </a:lvl8pPr>
            <a:lvl9pPr marL="3886200" indent="-228600" algn="ctr" eaLnBrk="0" fontAlgn="base" hangingPunct="0">
              <a:spcBef>
                <a:spcPct val="0"/>
              </a:spcBef>
              <a:spcAft>
                <a:spcPct val="0"/>
              </a:spcAft>
              <a:defRPr sz="2800" b="1">
                <a:solidFill>
                  <a:schemeClr val="tx1"/>
                </a:solidFill>
                <a:latin typeface="Lucida Sans Unicode" panose="020b0602030504020204" pitchFamily="34" charset="0"/>
                <a:ea typeface="黑体" panose="02010609060101010101" pitchFamily="49" charset="-122"/>
              </a:defRPr>
            </a:lvl9pPr>
          </a:lstStyle>
          <a:p>
            <a:pPr eaLnBrk="1" hangingPunct="1">
              <a:spcBef>
                <a:spcPct val="50000"/>
              </a:spcBef>
              <a:defRPr/>
            </a:pPr>
            <a:r>
              <a:rPr lang="en-US" altLang="zh-CN" sz="2400" smtClean="0">
                <a:solidFill>
                  <a:srgbClr val="FFFF00"/>
                </a:solidFill>
                <a:latin typeface="黑体" panose="02010609060101010101" pitchFamily="49" charset="-122"/>
              </a:rPr>
              <a:t>          </a:t>
            </a:r>
            <a:r>
              <a:rPr lang="zh-CN" altLang="en-US" sz="2400" smtClean="0">
                <a:solidFill>
                  <a:srgbClr val="FFFF00"/>
                </a:solidFill>
                <a:latin typeface="黑体" panose="02010609060101010101" pitchFamily="49" charset="-122"/>
              </a:rPr>
              <a:t>帝  国   时  期 </a:t>
            </a:r>
            <a:endParaRPr lang="zh-CN" altLang="en-US" sz="2400" smtClean="0">
              <a:solidFill>
                <a:srgbClr val="FFFF00"/>
              </a:solidFill>
              <a:latin typeface="黑体" panose="02010609060101010101" pitchFamily="49" charset="-122"/>
            </a:endParaRPr>
          </a:p>
        </p:txBody>
      </p:sp>
      <p:sp>
        <p:nvSpPr>
          <p:cNvPr id="18" name="Text Box 23"/>
          <p:cNvSpPr txBox="1">
            <a:spLocks noChangeArrowheads="1"/>
          </p:cNvSpPr>
          <p:nvPr/>
        </p:nvSpPr>
        <p:spPr bwMode="auto">
          <a:xfrm>
            <a:off x="6901016" y="1422515"/>
            <a:ext cx="10429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en-US" altLang="zh-CN" sz="2400" b="1">
                <a:latin typeface="华文新魏" pitchFamily="2" charset="-122"/>
                <a:ea typeface="华文新魏" pitchFamily="2" charset="-122"/>
              </a:rPr>
              <a:t>395</a:t>
            </a:r>
            <a:r>
              <a:rPr lang="zh-CN" altLang="en-US" sz="2400" b="1">
                <a:latin typeface="华文新魏" pitchFamily="2" charset="-122"/>
                <a:ea typeface="华文新魏" pitchFamily="2" charset="-122"/>
              </a:rPr>
              <a:t>年</a:t>
            </a:r>
            <a:endParaRPr lang="zh-CN" altLang="en-US" sz="2400" b="1">
              <a:latin typeface="华文新魏" pitchFamily="2" charset="-122"/>
              <a:ea typeface="华文新魏" pitchFamily="2" charset="-122"/>
            </a:endParaRPr>
          </a:p>
        </p:txBody>
      </p:sp>
      <p:sp>
        <p:nvSpPr>
          <p:cNvPr id="19" name="AutoShape 24"/>
          <p:cNvSpPr>
            <a:spLocks noChangeArrowheads="1"/>
          </p:cNvSpPr>
          <p:nvPr/>
        </p:nvSpPr>
        <p:spPr bwMode="auto">
          <a:xfrm>
            <a:off x="7909079" y="2214677"/>
            <a:ext cx="136525" cy="152400"/>
          </a:xfrm>
          <a:prstGeom prst="flowChartSummingJunction">
            <a:avLst/>
          </a:prstGeom>
          <a:solidFill>
            <a:schemeClr val="accent1"/>
          </a:solidFill>
          <a:ln w="9525">
            <a:solidFill>
              <a:schemeClr val="tx1"/>
            </a:solidFill>
            <a:round/>
          </a:ln>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endParaRPr kumimoji="1" lang="zh-CN" altLang="zh-CN" sz="2400" b="1">
              <a:solidFill>
                <a:srgbClr val="000000"/>
              </a:solidFill>
              <a:latin typeface="黑体" panose="02010609060101010101" pitchFamily="49" charset="-122"/>
              <a:ea typeface="黑体" panose="02010609060101010101" pitchFamily="49" charset="-122"/>
            </a:endParaRPr>
          </a:p>
        </p:txBody>
      </p:sp>
      <p:sp>
        <p:nvSpPr>
          <p:cNvPr id="20" name="Line 25"/>
          <p:cNvSpPr>
            <a:spLocks noChangeShapeType="1"/>
          </p:cNvSpPr>
          <p:nvPr/>
        </p:nvSpPr>
        <p:spPr bwMode="auto">
          <a:xfrm flipH="1">
            <a:off x="7982104" y="1927340"/>
            <a:ext cx="0" cy="1008062"/>
          </a:xfrm>
          <a:prstGeom prst="line">
            <a:avLst/>
          </a:prstGeom>
          <a:noFill/>
          <a:ln w="38100">
            <a:solidFill>
              <a:srgbClr val="FF0066"/>
            </a:solidFill>
            <a:round/>
            <a:headEnd type="stealth" w="med" len="med"/>
          </a:ln>
          <a:extLst>
            <a:ext uri="{909E8E84-426E-40DD-AFC4-6F175D3DCCD1}">
              <a14:hiddenFill xmlns:a14="http://schemas.microsoft.com/office/drawing/2010/main">
                <a:noFill/>
              </a14:hiddenFill>
            </a:ext>
          </a:extLst>
        </p:spPr>
        <p:txBody>
          <a:bodyPr/>
          <a:lstStyle/>
          <a:p>
            <a:endParaRPr lang="zh-CN" altLang="en-US"/>
          </a:p>
        </p:txBody>
      </p:sp>
      <p:sp>
        <p:nvSpPr>
          <p:cNvPr id="21" name="Text Box 26"/>
          <p:cNvSpPr txBox="1">
            <a:spLocks noChangeArrowheads="1"/>
          </p:cNvSpPr>
          <p:nvPr/>
        </p:nvSpPr>
        <p:spPr bwMode="auto">
          <a:xfrm>
            <a:off x="7766204" y="1422515"/>
            <a:ext cx="11525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en-US" altLang="zh-CN" sz="2400" b="1">
                <a:latin typeface="华文新魏" pitchFamily="2" charset="-122"/>
                <a:ea typeface="华文新魏" pitchFamily="2" charset="-122"/>
              </a:rPr>
              <a:t>476</a:t>
            </a:r>
            <a:r>
              <a:rPr lang="zh-CN" altLang="en-US" sz="2400" b="1">
                <a:latin typeface="华文新魏" pitchFamily="2" charset="-122"/>
                <a:ea typeface="华文新魏" pitchFamily="2" charset="-122"/>
              </a:rPr>
              <a:t>年</a:t>
            </a:r>
            <a:endParaRPr lang="zh-CN" altLang="en-US" sz="2400" b="1">
              <a:latin typeface="华文新魏" pitchFamily="2" charset="-122"/>
              <a:ea typeface="华文新魏" pitchFamily="2" charset="-122"/>
            </a:endParaRPr>
          </a:p>
        </p:txBody>
      </p:sp>
      <p:sp>
        <p:nvSpPr>
          <p:cNvPr id="22" name="AutoShape 27"/>
          <p:cNvSpPr>
            <a:spLocks noChangeArrowheads="1"/>
          </p:cNvSpPr>
          <p:nvPr/>
        </p:nvSpPr>
        <p:spPr bwMode="auto">
          <a:xfrm>
            <a:off x="10501466" y="2214677"/>
            <a:ext cx="136525" cy="152400"/>
          </a:xfrm>
          <a:prstGeom prst="flowChartSummingJunction">
            <a:avLst/>
          </a:prstGeom>
          <a:solidFill>
            <a:schemeClr val="accent1"/>
          </a:solidFill>
          <a:ln w="9525">
            <a:solidFill>
              <a:schemeClr val="tx1"/>
            </a:solidFill>
            <a:round/>
          </a:ln>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endParaRPr kumimoji="1" lang="zh-CN" altLang="zh-CN" sz="2400" b="1">
              <a:solidFill>
                <a:srgbClr val="000000"/>
              </a:solidFill>
              <a:latin typeface="黑体" panose="02010609060101010101" pitchFamily="49" charset="-122"/>
              <a:ea typeface="黑体" panose="02010609060101010101" pitchFamily="49" charset="-122"/>
            </a:endParaRPr>
          </a:p>
        </p:txBody>
      </p:sp>
      <p:sp>
        <p:nvSpPr>
          <p:cNvPr id="23" name="Text Box 28"/>
          <p:cNvSpPr txBox="1">
            <a:spLocks noChangeArrowheads="1"/>
          </p:cNvSpPr>
          <p:nvPr/>
        </p:nvSpPr>
        <p:spPr bwMode="auto">
          <a:xfrm>
            <a:off x="9782329" y="1422515"/>
            <a:ext cx="1295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en-US" altLang="zh-CN" sz="2400" b="1">
                <a:solidFill>
                  <a:srgbClr val="000000"/>
                </a:solidFill>
                <a:latin typeface="华文新魏" pitchFamily="2" charset="-122"/>
                <a:ea typeface="华文新魏" pitchFamily="2" charset="-122"/>
              </a:rPr>
              <a:t>1453</a:t>
            </a:r>
            <a:r>
              <a:rPr lang="zh-CN" altLang="en-US" sz="2400" b="1">
                <a:solidFill>
                  <a:srgbClr val="000000"/>
                </a:solidFill>
                <a:latin typeface="华文新魏" pitchFamily="2" charset="-122"/>
                <a:ea typeface="华文新魏" pitchFamily="2" charset="-122"/>
              </a:rPr>
              <a:t>年</a:t>
            </a:r>
            <a:endParaRPr lang="zh-CN" altLang="en-US" sz="2400" b="1">
              <a:solidFill>
                <a:srgbClr val="000000"/>
              </a:solidFill>
              <a:latin typeface="华文新魏" pitchFamily="2" charset="-122"/>
              <a:ea typeface="华文新魏" pitchFamily="2" charset="-122"/>
            </a:endParaRPr>
          </a:p>
        </p:txBody>
      </p:sp>
      <p:sp>
        <p:nvSpPr>
          <p:cNvPr id="24" name="Line 29"/>
          <p:cNvSpPr>
            <a:spLocks noChangeShapeType="1"/>
          </p:cNvSpPr>
          <p:nvPr/>
        </p:nvSpPr>
        <p:spPr bwMode="auto">
          <a:xfrm flipH="1">
            <a:off x="10574491" y="1927340"/>
            <a:ext cx="0" cy="1152525"/>
          </a:xfrm>
          <a:prstGeom prst="line">
            <a:avLst/>
          </a:prstGeom>
          <a:noFill/>
          <a:ln w="38100">
            <a:solidFill>
              <a:schemeClr val="tx1"/>
            </a:solidFill>
            <a:round/>
            <a:headEnd type="stealth" w="med" len="med"/>
          </a:ln>
          <a:extLst>
            <a:ext uri="{909E8E84-426E-40DD-AFC4-6F175D3DCCD1}">
              <a14:hiddenFill xmlns:a14="http://schemas.microsoft.com/office/drawing/2010/main">
                <a:noFill/>
              </a14:hiddenFill>
            </a:ext>
          </a:extLst>
        </p:spPr>
        <p:txBody>
          <a:bodyPr/>
          <a:lstStyle/>
          <a:p>
            <a:endParaRPr lang="zh-CN" altLang="en-US"/>
          </a:p>
        </p:txBody>
      </p:sp>
      <p:sp>
        <p:nvSpPr>
          <p:cNvPr id="25" name="Text Box 30">
            <a:hlinkClick r:id="rId4" action="ppaction://hlinksldjump"/>
          </p:cNvPr>
          <p:cNvSpPr txBox="1">
            <a:spLocks noChangeArrowheads="1"/>
          </p:cNvSpPr>
          <p:nvPr/>
        </p:nvSpPr>
        <p:spPr bwMode="auto">
          <a:xfrm>
            <a:off x="7982104" y="2933463"/>
            <a:ext cx="2519361" cy="908049"/>
          </a:xfrm>
          <a:prstGeom prst="rect">
            <a:avLst/>
          </a:prstGeom>
        </p:spPr>
        <p:style>
          <a:lnRef idx="0">
            <a:schemeClr val="accent2"/>
          </a:lnRef>
          <a:fillRef idx="3">
            <a:schemeClr val="accent2"/>
          </a:fillRef>
          <a:effectRef idx="3">
            <a:schemeClr val="accent2"/>
          </a:effectRef>
          <a:fontRef idx="minor">
            <a:schemeClr val="lt1"/>
          </a:fontRef>
        </p:style>
        <p:txBody>
          <a:bodyPr>
            <a:spAutoFit/>
          </a:bodyPr>
          <a:lstStyle>
            <a:lvl1pPr eaLnBrk="0" hangingPunct="0">
              <a:defRPr sz="2800" b="1">
                <a:solidFill>
                  <a:schemeClr val="tx1"/>
                </a:solidFill>
                <a:latin typeface="Lucida Sans Unicode" panose="020b0602030504020204" pitchFamily="34" charset="0"/>
                <a:ea typeface="黑体" panose="02010609060101010101" pitchFamily="49" charset="-122"/>
              </a:defRPr>
            </a:lvl1pPr>
            <a:lvl2pPr marL="742950" indent="-285750" eaLnBrk="0" hangingPunct="0">
              <a:defRPr sz="2800" b="1">
                <a:solidFill>
                  <a:schemeClr val="tx1"/>
                </a:solidFill>
                <a:latin typeface="Lucida Sans Unicode" panose="020b0602030504020204" pitchFamily="34" charset="0"/>
                <a:ea typeface="黑体" panose="02010609060101010101" pitchFamily="49" charset="-122"/>
              </a:defRPr>
            </a:lvl2pPr>
            <a:lvl3pPr marL="1143000" indent="-228600" eaLnBrk="0" hangingPunct="0">
              <a:defRPr sz="2800" b="1">
                <a:solidFill>
                  <a:schemeClr val="tx1"/>
                </a:solidFill>
                <a:latin typeface="Lucida Sans Unicode" panose="020b0602030504020204" pitchFamily="34" charset="0"/>
                <a:ea typeface="黑体" panose="02010609060101010101" pitchFamily="49" charset="-122"/>
              </a:defRPr>
            </a:lvl3pPr>
            <a:lvl4pPr marL="1600200" indent="-228600" eaLnBrk="0" hangingPunct="0">
              <a:defRPr sz="2800" b="1">
                <a:solidFill>
                  <a:schemeClr val="tx1"/>
                </a:solidFill>
                <a:latin typeface="Lucida Sans Unicode" panose="020b0602030504020204" pitchFamily="34" charset="0"/>
                <a:ea typeface="黑体" panose="02010609060101010101" pitchFamily="49" charset="-122"/>
              </a:defRPr>
            </a:lvl4pPr>
            <a:lvl5pPr marL="2057400" indent="-228600" eaLnBrk="0" hangingPunct="0">
              <a:defRPr sz="2800" b="1">
                <a:solidFill>
                  <a:schemeClr val="tx1"/>
                </a:solidFill>
                <a:latin typeface="Lucida Sans Unicode" panose="020b0602030504020204" pitchFamily="34" charset="0"/>
                <a:ea typeface="黑体" panose="02010609060101010101" pitchFamily="49" charset="-122"/>
              </a:defRPr>
            </a:lvl5pPr>
            <a:lvl6pPr marL="2514600" indent="-228600" algn="ctr" eaLnBrk="0" fontAlgn="base" hangingPunct="0">
              <a:spcBef>
                <a:spcPct val="0"/>
              </a:spcBef>
              <a:spcAft>
                <a:spcPct val="0"/>
              </a:spcAft>
              <a:defRPr sz="2800" b="1">
                <a:solidFill>
                  <a:schemeClr val="tx1"/>
                </a:solidFill>
                <a:latin typeface="Lucida Sans Unicode" panose="020b0602030504020204" pitchFamily="34" charset="0"/>
                <a:ea typeface="黑体" panose="02010609060101010101" pitchFamily="49" charset="-122"/>
              </a:defRPr>
            </a:lvl6pPr>
            <a:lvl7pPr marL="2971800" indent="-228600" algn="ctr" eaLnBrk="0" fontAlgn="base" hangingPunct="0">
              <a:spcBef>
                <a:spcPct val="0"/>
              </a:spcBef>
              <a:spcAft>
                <a:spcPct val="0"/>
              </a:spcAft>
              <a:defRPr sz="2800" b="1">
                <a:solidFill>
                  <a:schemeClr val="tx1"/>
                </a:solidFill>
                <a:latin typeface="Lucida Sans Unicode" panose="020b0602030504020204" pitchFamily="34" charset="0"/>
                <a:ea typeface="黑体" panose="02010609060101010101" pitchFamily="49" charset="-122"/>
              </a:defRPr>
            </a:lvl7pPr>
            <a:lvl8pPr marL="3429000" indent="-228600" algn="ctr" eaLnBrk="0" fontAlgn="base" hangingPunct="0">
              <a:spcBef>
                <a:spcPct val="0"/>
              </a:spcBef>
              <a:spcAft>
                <a:spcPct val="0"/>
              </a:spcAft>
              <a:defRPr sz="2800" b="1">
                <a:solidFill>
                  <a:schemeClr val="tx1"/>
                </a:solidFill>
                <a:latin typeface="Lucida Sans Unicode" panose="020b0602030504020204" pitchFamily="34" charset="0"/>
                <a:ea typeface="黑体" panose="02010609060101010101" pitchFamily="49" charset="-122"/>
              </a:defRPr>
            </a:lvl8pPr>
            <a:lvl9pPr marL="3886200" indent="-228600" algn="ctr" eaLnBrk="0" fontAlgn="base" hangingPunct="0">
              <a:spcBef>
                <a:spcPct val="0"/>
              </a:spcBef>
              <a:spcAft>
                <a:spcPct val="0"/>
              </a:spcAft>
              <a:defRPr sz="2800" b="1">
                <a:solidFill>
                  <a:schemeClr val="tx1"/>
                </a:solidFill>
                <a:latin typeface="Lucida Sans Unicode" panose="020b0602030504020204" pitchFamily="34" charset="0"/>
                <a:ea typeface="黑体" panose="02010609060101010101" pitchFamily="49" charset="-122"/>
              </a:defRPr>
            </a:lvl9pPr>
          </a:lstStyle>
          <a:p>
            <a:pPr algn="ctr" eaLnBrk="1" hangingPunct="1">
              <a:spcBef>
                <a:spcPct val="50000"/>
              </a:spcBef>
              <a:defRPr/>
            </a:pPr>
            <a:r>
              <a:rPr lang="zh-CN" altLang="en-US" sz="2400" smtClean="0">
                <a:solidFill>
                  <a:srgbClr val="FFFF00"/>
                </a:solidFill>
                <a:latin typeface="黑体" panose="02010609060101010101" pitchFamily="49" charset="-122"/>
              </a:rPr>
              <a:t>东罗马帝国</a:t>
            </a:r>
            <a:endParaRPr lang="zh-CN" altLang="en-US" sz="2400" smtClean="0">
              <a:solidFill>
                <a:srgbClr val="FFFF00"/>
              </a:solidFill>
              <a:latin typeface="黑体" panose="02010609060101010101" pitchFamily="49" charset="-122"/>
            </a:endParaRPr>
          </a:p>
          <a:p>
            <a:pPr algn="ctr" eaLnBrk="1" hangingPunct="1">
              <a:spcBef>
                <a:spcPct val="50000"/>
              </a:spcBef>
              <a:defRPr/>
            </a:pPr>
            <a:r>
              <a:rPr lang="zh-CN" altLang="en-US" sz="1800" smtClean="0">
                <a:solidFill>
                  <a:srgbClr val="FFFF00"/>
                </a:solidFill>
                <a:ea typeface="宋体" panose="02010600030101010101" pitchFamily="2" charset="-122"/>
              </a:rPr>
              <a:t>（拜占庭）</a:t>
            </a:r>
            <a:r>
              <a:rPr lang="zh-CN" altLang="en-US" sz="1800" b="0" smtClean="0">
                <a:solidFill>
                  <a:srgbClr val="FFFF00"/>
                </a:solidFill>
                <a:ea typeface="宋体" panose="02010600030101010101" pitchFamily="2" charset="-122"/>
              </a:rPr>
              <a:t> </a:t>
            </a:r>
            <a:endParaRPr lang="zh-CN" altLang="en-US" sz="1800" b="0" smtClean="0">
              <a:solidFill>
                <a:srgbClr val="FFFF00"/>
              </a:solidFill>
              <a:ea typeface="宋体" panose="02010600030101010101" pitchFamily="2" charset="-122"/>
            </a:endParaRPr>
          </a:p>
        </p:txBody>
      </p:sp>
      <p:sp>
        <p:nvSpPr>
          <p:cNvPr id="26" name="Text Box 31">
            <a:hlinkClick r:id="rId5" action="ppaction://hlinksldjump"/>
          </p:cNvPr>
          <p:cNvSpPr txBox="1">
            <a:spLocks noChangeArrowheads="1"/>
          </p:cNvSpPr>
          <p:nvPr/>
        </p:nvSpPr>
        <p:spPr bwMode="auto">
          <a:xfrm>
            <a:off x="2149628" y="2388949"/>
            <a:ext cx="687388" cy="860425"/>
          </a:xfrm>
          <a:prstGeom prst="rect">
            <a:avLst/>
          </a:prstGeom>
        </p:spPr>
        <p:style>
          <a:lnRef idx="0">
            <a:schemeClr val="accent2"/>
          </a:lnRef>
          <a:fillRef idx="3">
            <a:schemeClr val="accent2"/>
          </a:fillRef>
          <a:effectRef idx="3">
            <a:schemeClr val="accent2"/>
          </a:effectRef>
          <a:fontRef idx="minor">
            <a:schemeClr val="lt1"/>
          </a:fontRef>
        </p:style>
        <p:txBody>
          <a:bodyPr lIns="0" rIns="0">
            <a:spAutoFit/>
          </a:bodyPr>
          <a:lstStyle>
            <a:lvl1pPr eaLnBrk="0" hangingPunct="0">
              <a:defRPr sz="2800" b="1">
                <a:solidFill>
                  <a:schemeClr val="tx1"/>
                </a:solidFill>
                <a:latin typeface="Lucida Sans Unicode" panose="020b0602030504020204" pitchFamily="34" charset="0"/>
                <a:ea typeface="黑体" panose="02010609060101010101" pitchFamily="49" charset="-122"/>
              </a:defRPr>
            </a:lvl1pPr>
            <a:lvl2pPr marL="742950" indent="-285750" eaLnBrk="0" hangingPunct="0">
              <a:defRPr sz="2800" b="1">
                <a:solidFill>
                  <a:schemeClr val="tx1"/>
                </a:solidFill>
                <a:latin typeface="Lucida Sans Unicode" panose="020b0602030504020204" pitchFamily="34" charset="0"/>
                <a:ea typeface="黑体" panose="02010609060101010101" pitchFamily="49" charset="-122"/>
              </a:defRPr>
            </a:lvl2pPr>
            <a:lvl3pPr marL="1143000" indent="-228600" eaLnBrk="0" hangingPunct="0">
              <a:defRPr sz="2800" b="1">
                <a:solidFill>
                  <a:schemeClr val="tx1"/>
                </a:solidFill>
                <a:latin typeface="Lucida Sans Unicode" panose="020b0602030504020204" pitchFamily="34" charset="0"/>
                <a:ea typeface="黑体" panose="02010609060101010101" pitchFamily="49" charset="-122"/>
              </a:defRPr>
            </a:lvl3pPr>
            <a:lvl4pPr marL="1600200" indent="-228600" eaLnBrk="0" hangingPunct="0">
              <a:defRPr sz="2800" b="1">
                <a:solidFill>
                  <a:schemeClr val="tx1"/>
                </a:solidFill>
                <a:latin typeface="Lucida Sans Unicode" panose="020b0602030504020204" pitchFamily="34" charset="0"/>
                <a:ea typeface="黑体" panose="02010609060101010101" pitchFamily="49" charset="-122"/>
              </a:defRPr>
            </a:lvl4pPr>
            <a:lvl5pPr marL="2057400" indent="-228600" eaLnBrk="0" hangingPunct="0">
              <a:defRPr sz="2800" b="1">
                <a:solidFill>
                  <a:schemeClr val="tx1"/>
                </a:solidFill>
                <a:latin typeface="Lucida Sans Unicode" panose="020b0602030504020204" pitchFamily="34" charset="0"/>
                <a:ea typeface="黑体" panose="02010609060101010101" pitchFamily="49" charset="-122"/>
              </a:defRPr>
            </a:lvl5pPr>
            <a:lvl6pPr marL="2514600" indent="-228600" algn="ctr" eaLnBrk="0" fontAlgn="base" hangingPunct="0">
              <a:spcBef>
                <a:spcPct val="0"/>
              </a:spcBef>
              <a:spcAft>
                <a:spcPct val="0"/>
              </a:spcAft>
              <a:defRPr sz="2800" b="1">
                <a:solidFill>
                  <a:schemeClr val="tx1"/>
                </a:solidFill>
                <a:latin typeface="Lucida Sans Unicode" panose="020b0602030504020204" pitchFamily="34" charset="0"/>
                <a:ea typeface="黑体" panose="02010609060101010101" pitchFamily="49" charset="-122"/>
              </a:defRPr>
            </a:lvl6pPr>
            <a:lvl7pPr marL="2971800" indent="-228600" algn="ctr" eaLnBrk="0" fontAlgn="base" hangingPunct="0">
              <a:spcBef>
                <a:spcPct val="0"/>
              </a:spcBef>
              <a:spcAft>
                <a:spcPct val="0"/>
              </a:spcAft>
              <a:defRPr sz="2800" b="1">
                <a:solidFill>
                  <a:schemeClr val="tx1"/>
                </a:solidFill>
                <a:latin typeface="Lucida Sans Unicode" panose="020b0602030504020204" pitchFamily="34" charset="0"/>
                <a:ea typeface="黑体" panose="02010609060101010101" pitchFamily="49" charset="-122"/>
              </a:defRPr>
            </a:lvl7pPr>
            <a:lvl8pPr marL="3429000" indent="-228600" algn="ctr" eaLnBrk="0" fontAlgn="base" hangingPunct="0">
              <a:spcBef>
                <a:spcPct val="0"/>
              </a:spcBef>
              <a:spcAft>
                <a:spcPct val="0"/>
              </a:spcAft>
              <a:defRPr sz="2800" b="1">
                <a:solidFill>
                  <a:schemeClr val="tx1"/>
                </a:solidFill>
                <a:latin typeface="Lucida Sans Unicode" panose="020b0602030504020204" pitchFamily="34" charset="0"/>
                <a:ea typeface="黑体" panose="02010609060101010101" pitchFamily="49" charset="-122"/>
              </a:defRPr>
            </a:lvl8pPr>
            <a:lvl9pPr marL="3886200" indent="-228600" algn="ctr" eaLnBrk="0" fontAlgn="base" hangingPunct="0">
              <a:spcBef>
                <a:spcPct val="0"/>
              </a:spcBef>
              <a:spcAft>
                <a:spcPct val="0"/>
              </a:spcAft>
              <a:defRPr sz="2800" b="1">
                <a:solidFill>
                  <a:schemeClr val="tx1"/>
                </a:solidFill>
                <a:latin typeface="Lucida Sans Unicode" panose="020b0602030504020204" pitchFamily="34" charset="0"/>
                <a:ea typeface="黑体" panose="02010609060101010101" pitchFamily="49" charset="-122"/>
              </a:defRPr>
            </a:lvl9pPr>
          </a:lstStyle>
          <a:p>
            <a:pPr eaLnBrk="1" hangingPunct="1">
              <a:spcBef>
                <a:spcPct val="50000"/>
              </a:spcBef>
              <a:defRPr/>
            </a:pPr>
            <a:r>
              <a:rPr lang="zh-CN" altLang="en-US" sz="2400" smtClean="0">
                <a:solidFill>
                  <a:srgbClr val="FFFF00"/>
                </a:solidFill>
                <a:latin typeface="黑体" panose="02010609060101010101" pitchFamily="49" charset="-122"/>
              </a:rPr>
              <a:t>城邦时期</a:t>
            </a:r>
            <a:endParaRPr lang="zh-CN" altLang="en-US" sz="2400" smtClean="0">
              <a:solidFill>
                <a:srgbClr val="FFFF00"/>
              </a:solidFill>
              <a:latin typeface="黑体" panose="02010609060101010101" pitchFamily="49" charset="-122"/>
            </a:endParaRPr>
          </a:p>
        </p:txBody>
      </p:sp>
      <p:sp>
        <p:nvSpPr>
          <p:cNvPr id="27" name="AutoShape 35">
            <a:hlinkClick r:id="rId6" action="ppaction://hlinksldjump"/>
          </p:cNvPr>
          <p:cNvSpPr>
            <a:spLocks noChangeArrowheads="1"/>
          </p:cNvSpPr>
          <p:nvPr/>
        </p:nvSpPr>
        <p:spPr bwMode="auto">
          <a:xfrm>
            <a:off x="1681316" y="3608502"/>
            <a:ext cx="1398588" cy="876300"/>
          </a:xfrm>
          <a:prstGeom prst="upArrowCallout">
            <a:avLst>
              <a:gd name="adj1" fmla="val 50304"/>
              <a:gd name="adj2" fmla="val 61617"/>
              <a:gd name="adj3" fmla="val 29412"/>
              <a:gd name="adj4" fmla="val 55148"/>
            </a:avLst>
          </a:prstGeom>
          <a:solidFill>
            <a:srgbClr val="FFFF00"/>
          </a:solidFill>
          <a:ln w="9525" algn="ctr">
            <a:solidFill>
              <a:srgbClr val="B6DCDF"/>
            </a:solidFill>
            <a:miter lim="800000"/>
          </a:ln>
          <a:effectLst>
            <a:outerShdw blurRad="40000" dist="23000" dir="5400000" rotWithShape="0">
              <a:srgbClr val="000000">
                <a:alpha val="34999"/>
              </a:srgbClr>
            </a:outerShdw>
          </a:effectLst>
        </p:spPr>
        <p:txBody>
          <a:bodyPr anchor="ctr">
            <a:spAutoFit/>
          </a:bodyPr>
          <a:lstStyle/>
          <a:p>
            <a:pPr algn="ctr">
              <a:defRPr/>
            </a:pPr>
            <a:r>
              <a:rPr kumimoji="1" lang="zh-CN" altLang="en-US" b="1">
                <a:solidFill>
                  <a:srgbClr val="000000"/>
                </a:solidFill>
                <a:latin typeface="Lucida Sans Unicode" panose="020b0602030504020204" pitchFamily="34" charset="0"/>
                <a:ea typeface="黑体" panose="02010609060101010101" pitchFamily="49" charset="-122"/>
              </a:rPr>
              <a:t>君主制</a:t>
            </a:r>
            <a:endParaRPr lang="zh-CN" altLang="en-US">
              <a:solidFill>
                <a:srgbClr val="000000"/>
              </a:solidFill>
              <a:latin typeface="Lucida Sans Unicode" panose="020b0602030504020204" pitchFamily="34" charset="0"/>
              <a:ea typeface="黑体" pitchFamily="49" charset="-122"/>
            </a:endParaRPr>
          </a:p>
        </p:txBody>
      </p:sp>
      <p:sp>
        <p:nvSpPr>
          <p:cNvPr id="28" name="AutoShape 36">
            <a:hlinkClick r:id="rId6" action="ppaction://hlinksldjump"/>
          </p:cNvPr>
          <p:cNvSpPr>
            <a:spLocks noChangeArrowheads="1"/>
          </p:cNvSpPr>
          <p:nvPr/>
        </p:nvSpPr>
        <p:spPr bwMode="auto">
          <a:xfrm>
            <a:off x="3205316" y="3608502"/>
            <a:ext cx="2270125" cy="876300"/>
          </a:xfrm>
          <a:prstGeom prst="upArrowCallout">
            <a:avLst>
              <a:gd name="adj1" fmla="val 71769"/>
              <a:gd name="adj2" fmla="val 87924"/>
              <a:gd name="adj3" fmla="val 29412"/>
              <a:gd name="adj4" fmla="val 55148"/>
            </a:avLst>
          </a:prstGeom>
          <a:solidFill>
            <a:srgbClr val="FFFF00"/>
          </a:solidFill>
          <a:ln w="9525" algn="ctr">
            <a:solidFill>
              <a:srgbClr val="B6DCDF"/>
            </a:solidFill>
            <a:miter lim="800000"/>
          </a:ln>
          <a:effectLst>
            <a:outerShdw blurRad="40000" dist="23000" dir="5400000" rotWithShape="0">
              <a:srgbClr val="000000">
                <a:alpha val="34999"/>
              </a:srgbClr>
            </a:outerShdw>
          </a:effectLst>
        </p:spPr>
        <p:txBody>
          <a:bodyPr anchor="ctr">
            <a:spAutoFit/>
          </a:bodyPr>
          <a:lstStyle/>
          <a:p>
            <a:pPr algn="ctr">
              <a:defRPr/>
            </a:pPr>
            <a:r>
              <a:rPr kumimoji="1" lang="zh-CN" altLang="en-US" b="1">
                <a:solidFill>
                  <a:srgbClr val="000000"/>
                </a:solidFill>
                <a:latin typeface="Lucida Sans Unicode" panose="020b0602030504020204" pitchFamily="34" charset="0"/>
                <a:ea typeface="黑体" panose="02010609060101010101" pitchFamily="49" charset="-122"/>
              </a:rPr>
              <a:t>贵族共和制</a:t>
            </a:r>
            <a:endParaRPr lang="zh-CN" altLang="en-US" b="1">
              <a:solidFill>
                <a:srgbClr val="000000"/>
              </a:solidFill>
              <a:latin typeface="Lucida Sans Unicode" panose="020b0602030504020204" pitchFamily="34" charset="0"/>
              <a:ea typeface="黑体" pitchFamily="49" charset="-122"/>
            </a:endParaRPr>
          </a:p>
        </p:txBody>
      </p:sp>
      <p:grpSp>
        <p:nvGrpSpPr>
          <p:cNvPr id="29" name="Group 36"/>
          <p:cNvGrpSpPr/>
          <p:nvPr/>
        </p:nvGrpSpPr>
        <p:grpSpPr>
          <a:xfrm>
            <a:off x="5796116" y="3608502"/>
            <a:ext cx="4752975" cy="876300"/>
            <a:chOff x="2562" y="2290"/>
            <a:chExt cx="2994" cy="552"/>
          </a:xfrm>
        </p:grpSpPr>
        <p:sp>
          <p:nvSpPr>
            <p:cNvPr id="30" name="AutoShape 37">
              <a:hlinkClick r:id="rId6" action="ppaction://hlinksldjump"/>
            </p:cNvPr>
            <p:cNvSpPr>
              <a:spLocks noChangeArrowheads="1"/>
            </p:cNvSpPr>
            <p:nvPr/>
          </p:nvSpPr>
          <p:spPr bwMode="auto">
            <a:xfrm>
              <a:off x="2562" y="2290"/>
              <a:ext cx="2994" cy="552"/>
            </a:xfrm>
            <a:prstGeom prst="upArrowCallout">
              <a:avLst>
                <a:gd name="adj1" fmla="val 34904"/>
                <a:gd name="adj2" fmla="val 42764"/>
                <a:gd name="adj3" fmla="val 29412"/>
                <a:gd name="adj4" fmla="val 55148"/>
              </a:avLst>
            </a:prstGeom>
            <a:solidFill>
              <a:srgbClr val="FFFF00"/>
            </a:solidFill>
            <a:ln w="9525" algn="ctr">
              <a:solidFill>
                <a:srgbClr val="B6DCDF"/>
              </a:solidFill>
              <a:miter lim="800000"/>
            </a:ln>
            <a:effectLst>
              <a:outerShdw blurRad="40000" dist="23000" dir="5400000" rotWithShape="0">
                <a:srgbClr val="000000">
                  <a:alpha val="34999"/>
                </a:srgbClr>
              </a:outerShdw>
            </a:effectLst>
          </p:spPr>
          <p:txBody>
            <a:bodyPr anchor="ctr">
              <a:spAutoFit/>
            </a:bodyPr>
            <a:lstStyle/>
            <a:p>
              <a:pPr algn="ctr">
                <a:defRPr/>
              </a:pPr>
              <a:r>
                <a:rPr kumimoji="1" lang="zh-CN" altLang="en-US" b="1">
                  <a:solidFill>
                    <a:srgbClr val="000000"/>
                  </a:solidFill>
                  <a:latin typeface="Lucida Sans Unicode" panose="020b0602030504020204" pitchFamily="34" charset="0"/>
                  <a:ea typeface="黑体" panose="02010609060101010101" pitchFamily="49" charset="-122"/>
                </a:rPr>
                <a:t>帝制（元首制        君主制）</a:t>
              </a:r>
              <a:endParaRPr kumimoji="1" lang="zh-CN" altLang="en-US" b="1">
                <a:solidFill>
                  <a:srgbClr val="000000"/>
                </a:solidFill>
                <a:latin typeface="Lucida Sans Unicode" panose="020b0602030504020204" pitchFamily="34" charset="0"/>
                <a:ea typeface="黑体" pitchFamily="49" charset="-122"/>
              </a:endParaRPr>
            </a:p>
          </p:txBody>
        </p:sp>
        <p:cxnSp>
          <p:nvCxnSpPr>
            <p:cNvPr id="31" name="直接箭头连接符 30"/>
            <p:cNvCxnSpPr/>
            <p:nvPr/>
          </p:nvCxnSpPr>
          <p:spPr>
            <a:xfrm>
              <a:off x="4105" y="2704"/>
              <a:ext cx="408" cy="0"/>
            </a:xfrm>
            <a:prstGeom prst="straightConnector1">
              <a:avLst/>
            </a:prstGeom>
            <a:ln>
              <a:tailEnd type="arrow"/>
            </a:ln>
          </p:spPr>
          <p:style>
            <a:lnRef idx="2">
              <a:schemeClr val="accent4"/>
            </a:lnRef>
            <a:fillRef idx="0">
              <a:schemeClr val="accent4"/>
            </a:fillRef>
            <a:effectRef idx="1">
              <a:schemeClr val="accent4"/>
            </a:effectRef>
            <a:fontRef idx="minor">
              <a:schemeClr val="tx1"/>
            </a:fontRef>
          </p:style>
        </p:cxnSp>
      </p:grpSp>
      <p:sp>
        <p:nvSpPr>
          <p:cNvPr id="32" name="Text Box 41"/>
          <p:cNvSpPr txBox="1">
            <a:spLocks noChangeArrowheads="1"/>
          </p:cNvSpPr>
          <p:nvPr/>
        </p:nvSpPr>
        <p:spPr bwMode="auto">
          <a:xfrm>
            <a:off x="6177116" y="5056302"/>
            <a:ext cx="2286000" cy="1352550"/>
          </a:xfrm>
          <a:prstGeom prst="rect">
            <a:avLst/>
          </a:prstGeom>
          <a:noFill/>
          <a:ln w="41275">
            <a:solidFill>
              <a:srgbClr val="FF0000"/>
            </a:solidFill>
            <a:miter lim="800000"/>
          </a:ln>
          <a:effectLst/>
          <a:extLst>
            <a:ext uri="{909E8E84-426E-40DD-AFC4-6F175D3DCCD1}">
              <a14:hiddenFill xmlns:a14="http://schemas.microsoft.com/office/drawing/2010/main">
                <a:solidFill>
                  <a:srgbClr val="3366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000" b="1">
                <a:ea typeface="黑体" panose="02010609060101010101" pitchFamily="49" charset="-122"/>
              </a:rPr>
              <a:t>前</a:t>
            </a:r>
            <a:r>
              <a:rPr lang="en-US" altLang="zh-CN" sz="2000" b="1">
                <a:ea typeface="黑体" panose="02010609060101010101" pitchFamily="49" charset="-122"/>
              </a:rPr>
              <a:t>27</a:t>
            </a:r>
            <a:r>
              <a:rPr lang="zh-CN" altLang="en-US" sz="2000" b="1">
                <a:ea typeface="黑体" panose="02010609060101010101" pitchFamily="49" charset="-122"/>
              </a:rPr>
              <a:t>年  屋大维</a:t>
            </a:r>
            <a:endParaRPr lang="zh-CN" altLang="en-US" sz="2000" b="1">
              <a:ea typeface="黑体" pitchFamily="49" charset="-122"/>
            </a:endParaRPr>
          </a:p>
          <a:p>
            <a:r>
              <a:rPr lang="zh-CN" altLang="en-US" sz="2000" b="1">
                <a:solidFill>
                  <a:srgbClr val="0000FF"/>
                </a:solidFill>
                <a:ea typeface="黑体" panose="02010609060101010101" pitchFamily="49" charset="-122"/>
              </a:rPr>
              <a:t>实质</a:t>
            </a:r>
            <a:r>
              <a:rPr lang="zh-CN" altLang="en-US" sz="2000" b="1">
                <a:ea typeface="黑体" panose="02010609060101010101" pitchFamily="49" charset="-122"/>
              </a:rPr>
              <a:t>：披着共和外衣的君主专制</a:t>
            </a:r>
            <a:endParaRPr lang="zh-CN" altLang="en-US" sz="2000" b="1">
              <a:ea typeface="黑体" panose="02010609060101010101" pitchFamily="49" charset="-122"/>
            </a:endParaRPr>
          </a:p>
          <a:p>
            <a:r>
              <a:rPr lang="zh-CN" altLang="en-US" sz="2000" b="1">
                <a:solidFill>
                  <a:srgbClr val="0000FF"/>
                </a:solidFill>
                <a:ea typeface="黑体" panose="02010609060101010101" pitchFamily="49" charset="-122"/>
              </a:rPr>
              <a:t>影响</a:t>
            </a:r>
            <a:r>
              <a:rPr lang="zh-CN" altLang="en-US" sz="2000" b="1">
                <a:ea typeface="黑体" panose="02010609060101010101" pitchFamily="49" charset="-122"/>
              </a:rPr>
              <a:t>：“罗马和平”</a:t>
            </a:r>
            <a:endParaRPr lang="zh-CN" altLang="en-US" sz="2000" b="1">
              <a:ea typeface="黑体" panose="02010609060101010101" pitchFamily="49" charset="-122"/>
            </a:endParaRPr>
          </a:p>
        </p:txBody>
      </p:sp>
      <p:sp>
        <p:nvSpPr>
          <p:cNvPr id="33" name="Text Box 42"/>
          <p:cNvSpPr txBox="1">
            <a:spLocks noChangeArrowheads="1"/>
          </p:cNvSpPr>
          <p:nvPr/>
        </p:nvSpPr>
        <p:spPr bwMode="auto">
          <a:xfrm>
            <a:off x="8767916" y="5284902"/>
            <a:ext cx="1752600" cy="707886"/>
          </a:xfrm>
          <a:prstGeom prst="rect">
            <a:avLst/>
          </a:prstGeom>
          <a:noFill/>
          <a:ln w="41275">
            <a:solidFill>
              <a:srgbClr val="FF0000"/>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2000" b="1">
                <a:ea typeface="黑体" panose="02010609060101010101" pitchFamily="49" charset="-122"/>
              </a:rPr>
              <a:t>   3</a:t>
            </a:r>
            <a:r>
              <a:rPr lang="zh-CN" altLang="en-US" sz="2000" b="1">
                <a:ea typeface="黑体" panose="02010609060101010101" pitchFamily="49" charset="-122"/>
              </a:rPr>
              <a:t>世纪</a:t>
            </a:r>
            <a:endParaRPr lang="zh-CN" altLang="en-US" sz="2000" b="1">
              <a:ea typeface="黑体" panose="02010609060101010101" pitchFamily="49" charset="-122"/>
            </a:endParaRPr>
          </a:p>
          <a:p>
            <a:r>
              <a:rPr lang="zh-CN" altLang="en-US" sz="2000" b="1">
                <a:ea typeface="黑体" panose="02010609060101010101" pitchFamily="49" charset="-122"/>
              </a:rPr>
              <a:t>戴克里先</a:t>
            </a:r>
            <a:endParaRPr lang="zh-CN" altLang="en-US" sz="2000" b="1">
              <a:ea typeface="黑体" panose="02010609060101010101" pitchFamily="49" charset="-122"/>
            </a:endParaRPr>
          </a:p>
        </p:txBody>
      </p:sp>
      <p:sp>
        <p:nvSpPr>
          <p:cNvPr id="34" name="Line 43"/>
          <p:cNvSpPr>
            <a:spLocks noChangeShapeType="1"/>
          </p:cNvSpPr>
          <p:nvPr/>
        </p:nvSpPr>
        <p:spPr bwMode="auto">
          <a:xfrm flipH="1">
            <a:off x="7613804" y="4522901"/>
            <a:ext cx="11112" cy="507125"/>
          </a:xfrm>
          <a:prstGeom prst="line">
            <a:avLst/>
          </a:prstGeom>
          <a:noFill/>
          <a:ln w="38100">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5" name="Line 44"/>
          <p:cNvSpPr>
            <a:spLocks noChangeShapeType="1"/>
          </p:cNvSpPr>
          <p:nvPr/>
        </p:nvSpPr>
        <p:spPr bwMode="auto">
          <a:xfrm flipH="1">
            <a:off x="9527458" y="4522901"/>
            <a:ext cx="0" cy="685800"/>
          </a:xfrm>
          <a:prstGeom prst="line">
            <a:avLst/>
          </a:prstGeom>
          <a:noFill/>
          <a:ln w="38100">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6" name="Rectangle 46"/>
          <p:cNvSpPr/>
          <p:nvPr/>
        </p:nvSpPr>
        <p:spPr bwMode="auto">
          <a:xfrm>
            <a:off x="315476" y="127851"/>
            <a:ext cx="1107926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bIns="0" anchor="b"/>
          <a:lstStyle>
            <a:lvl1pPr>
              <a:defRPr sz="5000">
                <a:solidFill>
                  <a:schemeClr val="tx2"/>
                </a:solidFill>
                <a:latin typeface="Calibri" panose="020f0502020204030204" pitchFamily="34" charset="0"/>
                <a:ea typeface="宋体" panose="02010600030101010101" pitchFamily="2" charset="-122"/>
              </a:defRPr>
            </a:lvl1pPr>
            <a:lvl2pPr>
              <a:defRPr sz="5000">
                <a:solidFill>
                  <a:schemeClr val="tx2"/>
                </a:solidFill>
                <a:latin typeface="Calibri" panose="020f0502020204030204" pitchFamily="34" charset="0"/>
                <a:ea typeface="宋体" panose="02010600030101010101" pitchFamily="2" charset="-122"/>
              </a:defRPr>
            </a:lvl2pPr>
            <a:lvl3pPr>
              <a:defRPr sz="5000">
                <a:solidFill>
                  <a:schemeClr val="tx2"/>
                </a:solidFill>
                <a:latin typeface="Calibri" panose="020f0502020204030204" pitchFamily="34" charset="0"/>
                <a:ea typeface="宋体" panose="02010600030101010101" pitchFamily="2" charset="-122"/>
              </a:defRPr>
            </a:lvl3pPr>
            <a:lvl4pPr>
              <a:defRPr sz="5000">
                <a:solidFill>
                  <a:schemeClr val="tx2"/>
                </a:solidFill>
                <a:latin typeface="Calibri" panose="020f0502020204030204" pitchFamily="34" charset="0"/>
                <a:ea typeface="宋体" panose="02010600030101010101" pitchFamily="2" charset="-122"/>
              </a:defRPr>
            </a:lvl4pPr>
            <a:lvl5pPr>
              <a:defRPr sz="5000">
                <a:solidFill>
                  <a:schemeClr val="tx2"/>
                </a:solidFill>
                <a:latin typeface="Calibri" panose="020f0502020204030204" pitchFamily="34" charset="0"/>
                <a:ea typeface="宋体" panose="02010600030101010101" pitchFamily="2" charset="-122"/>
              </a:defRPr>
            </a:lvl5pPr>
            <a:lvl6pPr marL="457200" fontAlgn="base">
              <a:spcBef>
                <a:spcPct val="0"/>
              </a:spcBef>
              <a:spcAft>
                <a:spcPct val="0"/>
              </a:spcAft>
              <a:defRPr sz="5000">
                <a:solidFill>
                  <a:schemeClr val="tx2"/>
                </a:solidFill>
                <a:latin typeface="Calibri" panose="020f0502020204030204" pitchFamily="34" charset="0"/>
                <a:ea typeface="宋体" panose="02010600030101010101" pitchFamily="2" charset="-122"/>
              </a:defRPr>
            </a:lvl6pPr>
            <a:lvl7pPr marL="914400" fontAlgn="base">
              <a:spcBef>
                <a:spcPct val="0"/>
              </a:spcBef>
              <a:spcAft>
                <a:spcPct val="0"/>
              </a:spcAft>
              <a:defRPr sz="5000">
                <a:solidFill>
                  <a:schemeClr val="tx2"/>
                </a:solidFill>
                <a:latin typeface="Calibri" panose="020f0502020204030204" pitchFamily="34" charset="0"/>
                <a:ea typeface="宋体" panose="02010600030101010101" pitchFamily="2" charset="-122"/>
              </a:defRPr>
            </a:lvl7pPr>
            <a:lvl8pPr marL="1371600" fontAlgn="base">
              <a:spcBef>
                <a:spcPct val="0"/>
              </a:spcBef>
              <a:spcAft>
                <a:spcPct val="0"/>
              </a:spcAft>
              <a:defRPr sz="5000">
                <a:solidFill>
                  <a:schemeClr val="tx2"/>
                </a:solidFill>
                <a:latin typeface="Calibri" panose="020f0502020204030204" pitchFamily="34" charset="0"/>
                <a:ea typeface="宋体" panose="02010600030101010101" pitchFamily="2" charset="-122"/>
              </a:defRPr>
            </a:lvl8pPr>
            <a:lvl9pPr marL="1828800" fontAlgn="base">
              <a:spcBef>
                <a:spcPct val="0"/>
              </a:spcBef>
              <a:spcAft>
                <a:spcPct val="0"/>
              </a:spcAft>
              <a:defRPr sz="5000">
                <a:solidFill>
                  <a:schemeClr val="tx2"/>
                </a:solidFill>
                <a:latin typeface="Calibri" panose="020f0502020204030204" pitchFamily="34" charset="0"/>
                <a:ea typeface="宋体" panose="02010600030101010101" pitchFamily="2" charset="-122"/>
              </a:defRPr>
            </a:lvl9pPr>
          </a:lstStyle>
          <a:p>
            <a:r>
              <a:rPr lang="zh-CN" altLang="en-US" sz="4400" smtClean="0">
                <a:solidFill>
                  <a:schemeClr val="tx1"/>
                </a:solidFill>
                <a:ea typeface="黑体" panose="02010609060101010101" pitchFamily="49" charset="-122"/>
              </a:rPr>
              <a:t>古</a:t>
            </a:r>
            <a:r>
              <a:rPr lang="zh-CN" altLang="en-US" sz="4400">
                <a:solidFill>
                  <a:schemeClr val="tx1"/>
                </a:solidFill>
                <a:ea typeface="黑体" panose="02010609060101010101" pitchFamily="49" charset="-122"/>
              </a:rPr>
              <a:t>罗马的政制</a:t>
            </a:r>
            <a:r>
              <a:rPr lang="en-US" altLang="zh-CN" sz="4400">
                <a:solidFill>
                  <a:schemeClr val="tx1"/>
                </a:solidFill>
                <a:ea typeface="黑体" panose="02010609060101010101" pitchFamily="49" charset="-122"/>
              </a:rPr>
              <a:t>------</a:t>
            </a:r>
            <a:r>
              <a:rPr lang="zh-CN" altLang="en-US" sz="4400">
                <a:solidFill>
                  <a:schemeClr val="tx1"/>
                </a:solidFill>
                <a:ea typeface="黑体" panose="02010609060101010101" pitchFamily="49" charset="-122"/>
              </a:rPr>
              <a:t>从共和国到帝国</a:t>
            </a:r>
            <a:endParaRPr lang="zh-CN" altLang="en-US" sz="4400">
              <a:solidFill>
                <a:schemeClr val="tx1"/>
              </a:solidFill>
              <a:ea typeface="黑体" pitchFamily="49" charset="-122"/>
            </a:endParaRPr>
          </a:p>
        </p:txBody>
      </p:sp>
      <p:grpSp>
        <p:nvGrpSpPr>
          <p:cNvPr id="37" name="Group 47"/>
          <p:cNvGrpSpPr/>
          <p:nvPr/>
        </p:nvGrpSpPr>
        <p:grpSpPr>
          <a:xfrm>
            <a:off x="1681316" y="4599102"/>
            <a:ext cx="5181600" cy="1774825"/>
            <a:chOff x="240" y="3034"/>
            <a:chExt cx="2985" cy="1215"/>
          </a:xfrm>
        </p:grpSpPr>
        <p:sp>
          <p:nvSpPr>
            <p:cNvPr id="38" name="Text Box 6"/>
            <p:cNvSpPr txBox="1">
              <a:spLocks noChangeArrowheads="1"/>
            </p:cNvSpPr>
            <p:nvPr/>
          </p:nvSpPr>
          <p:spPr bwMode="auto">
            <a:xfrm>
              <a:off x="379" y="3034"/>
              <a:ext cx="2498" cy="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 typeface="Arial" panose="020b0604020202020204" pitchFamily="34" charset="0"/>
                <a:buNone/>
              </a:pPr>
              <a:r>
                <a:rPr lang="zh-CN" altLang="en-US" sz="2400" b="1">
                  <a:latin typeface="Times New Roman" panose="02020603050405020304" pitchFamily="18" charset="0"/>
                </a:rPr>
                <a:t>执政官（</a:t>
              </a:r>
              <a:r>
                <a:rPr lang="zh-CN" altLang="en-US" sz="2400" b="1">
                  <a:solidFill>
                    <a:srgbClr val="0000FF"/>
                  </a:solidFill>
                  <a:latin typeface="Times New Roman" panose="02020603050405020304" pitchFamily="18" charset="0"/>
                </a:rPr>
                <a:t>行政</a:t>
              </a:r>
              <a:r>
                <a:rPr lang="zh-CN" altLang="en-US" sz="2400" b="1">
                  <a:latin typeface="Times New Roman" panose="02020603050405020304" pitchFamily="18" charset="0"/>
                </a:rPr>
                <a:t>）</a:t>
              </a:r>
              <a:endParaRPr lang="zh-CN" altLang="en-US" sz="2400" b="1">
                <a:latin typeface="Times New Roman" panose="02020603050405020304" pitchFamily="18" charset="0"/>
              </a:endParaRPr>
            </a:p>
          </p:txBody>
        </p:sp>
        <p:sp>
          <p:nvSpPr>
            <p:cNvPr id="39" name="Text Box 7"/>
            <p:cNvSpPr txBox="1">
              <a:spLocks noChangeArrowheads="1"/>
            </p:cNvSpPr>
            <p:nvPr/>
          </p:nvSpPr>
          <p:spPr bwMode="auto">
            <a:xfrm>
              <a:off x="430" y="3329"/>
              <a:ext cx="2498" cy="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 typeface="Arial" panose="020b0604020202020204" pitchFamily="34" charset="0"/>
                <a:buNone/>
              </a:pPr>
              <a:r>
                <a:rPr lang="zh-CN" altLang="en-US" sz="2400" b="1">
                  <a:latin typeface="Times New Roman" panose="02020603050405020304" pitchFamily="18" charset="0"/>
                </a:rPr>
                <a:t>元老院</a:t>
              </a:r>
              <a:r>
                <a:rPr lang="zh-CN" altLang="en-US" sz="2400" b="1" smtClean="0">
                  <a:latin typeface="Times New Roman" panose="02020603050405020304" pitchFamily="18" charset="0"/>
                </a:rPr>
                <a:t>（</a:t>
              </a:r>
              <a:r>
                <a:rPr lang="zh-CN" altLang="en-US" sz="2400" b="1" smtClean="0">
                  <a:solidFill>
                    <a:srgbClr val="0033CC"/>
                  </a:solidFill>
                  <a:latin typeface="Times New Roman" panose="02020603050405020304" pitchFamily="18" charset="0"/>
                </a:rPr>
                <a:t>终身</a:t>
              </a:r>
              <a:r>
                <a:rPr lang="zh-CN" altLang="en-US" sz="2400" b="1" smtClean="0">
                  <a:latin typeface="Times New Roman" panose="02020603050405020304" pitchFamily="18" charset="0"/>
                </a:rPr>
                <a:t>）</a:t>
              </a:r>
              <a:endParaRPr lang="zh-CN" altLang="en-US" sz="2400" b="1">
                <a:latin typeface="Times New Roman" panose="02020603050405020304" pitchFamily="18" charset="0"/>
              </a:endParaRPr>
            </a:p>
          </p:txBody>
        </p:sp>
        <p:sp>
          <p:nvSpPr>
            <p:cNvPr id="40" name="Text Box 8"/>
            <p:cNvSpPr txBox="1">
              <a:spLocks noChangeArrowheads="1"/>
            </p:cNvSpPr>
            <p:nvPr/>
          </p:nvSpPr>
          <p:spPr bwMode="auto">
            <a:xfrm>
              <a:off x="240" y="3648"/>
              <a:ext cx="2985" cy="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 typeface="Arial" panose="020b0604020202020204" pitchFamily="34" charset="0"/>
                <a:buNone/>
              </a:pPr>
              <a:r>
                <a:rPr lang="zh-CN" altLang="en-US" sz="2400" b="1">
                  <a:latin typeface="Times New Roman" panose="02020603050405020304" pitchFamily="18" charset="0"/>
                </a:rPr>
                <a:t>公民大会</a:t>
              </a:r>
              <a:r>
                <a:rPr lang="zh-CN" altLang="en-US" sz="2400" b="1" smtClean="0">
                  <a:latin typeface="Times New Roman" panose="02020603050405020304" pitchFamily="18" charset="0"/>
                </a:rPr>
                <a:t>（</a:t>
              </a:r>
              <a:r>
                <a:rPr lang="zh-CN" altLang="en-US" sz="2400" b="1" smtClean="0">
                  <a:solidFill>
                    <a:srgbClr val="0033CC"/>
                  </a:solidFill>
                  <a:latin typeface="Times New Roman" panose="02020603050405020304" pitchFamily="18" charset="0"/>
                </a:rPr>
                <a:t>最高</a:t>
              </a:r>
              <a:r>
                <a:rPr lang="zh-CN" altLang="en-US" sz="2400" b="1" smtClean="0">
                  <a:latin typeface="Times New Roman" panose="02020603050405020304" pitchFamily="18" charset="0"/>
                </a:rPr>
                <a:t>）</a:t>
              </a:r>
              <a:endParaRPr lang="zh-CN" altLang="en-US" sz="2400" b="1">
                <a:latin typeface="Times New Roman" panose="02020603050405020304" pitchFamily="18" charset="0"/>
              </a:endParaRPr>
            </a:p>
          </p:txBody>
        </p:sp>
        <p:sp>
          <p:nvSpPr>
            <p:cNvPr id="41" name="Text Box 9"/>
            <p:cNvSpPr txBox="1">
              <a:spLocks noChangeArrowheads="1"/>
            </p:cNvSpPr>
            <p:nvPr/>
          </p:nvSpPr>
          <p:spPr bwMode="auto">
            <a:xfrm>
              <a:off x="384" y="3936"/>
              <a:ext cx="1388" cy="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 typeface="Arial" panose="020b0604020202020204" pitchFamily="34" charset="0"/>
                <a:buNone/>
              </a:pPr>
              <a:r>
                <a:rPr lang="zh-CN" altLang="en-US" sz="2400" b="1" smtClean="0">
                  <a:solidFill>
                    <a:srgbClr val="0033CC"/>
                  </a:solidFill>
                  <a:latin typeface="Times New Roman" panose="02020603050405020304" pitchFamily="18" charset="0"/>
                </a:rPr>
                <a:t>（难发挥作用）</a:t>
              </a:r>
              <a:endParaRPr lang="zh-CN" altLang="en-US" sz="2400" b="1">
                <a:solidFill>
                  <a:srgbClr val="0033CC"/>
                </a:solidFill>
                <a:latin typeface="Times New Roman" panose="02020603050405020304" pitchFamily="18" charset="0"/>
              </a:endParaRPr>
            </a:p>
          </p:txBody>
        </p:sp>
        <p:sp>
          <p:nvSpPr>
            <p:cNvPr id="42" name="Line 10"/>
            <p:cNvSpPr>
              <a:spLocks noChangeShapeType="1"/>
            </p:cNvSpPr>
            <p:nvPr/>
          </p:nvSpPr>
          <p:spPr bwMode="auto">
            <a:xfrm>
              <a:off x="2064" y="3072"/>
              <a:ext cx="1" cy="893"/>
            </a:xfrm>
            <a:prstGeom prst="line">
              <a:avLst/>
            </a:prstGeom>
            <a:noFill/>
            <a:ln w="57150">
              <a:solidFill>
                <a:schemeClr val="tx1"/>
              </a:solidFill>
              <a:round/>
            </a:ln>
            <a:extLst>
              <a:ext uri="{909E8E84-426E-40DD-AFC4-6F175D3DCCD1}">
                <a14:hiddenFill xmlns:a14="http://schemas.microsoft.com/office/drawing/2010/main">
                  <a:noFill/>
                </a14:hiddenFill>
              </a:ext>
            </a:extLst>
          </p:spPr>
          <p:txBody>
            <a:bodyPr>
              <a:spAutoFit/>
            </a:bodyPr>
            <a:lstStyle/>
            <a:p>
              <a:endParaRPr lang="zh-CN" altLang="en-US"/>
            </a:p>
          </p:txBody>
        </p:sp>
        <p:sp>
          <p:nvSpPr>
            <p:cNvPr id="43" name="Line 11"/>
            <p:cNvSpPr>
              <a:spLocks noChangeShapeType="1"/>
            </p:cNvSpPr>
            <p:nvPr/>
          </p:nvSpPr>
          <p:spPr bwMode="auto">
            <a:xfrm>
              <a:off x="1776" y="3792"/>
              <a:ext cx="280" cy="1"/>
            </a:xfrm>
            <a:prstGeom prst="line">
              <a:avLst/>
            </a:prstGeom>
            <a:noFill/>
            <a:ln w="9525">
              <a:solidFill>
                <a:schemeClr val="tx1"/>
              </a:solidFill>
              <a:round/>
            </a:ln>
            <a:extLst>
              <a:ext uri="{909E8E84-426E-40DD-AFC4-6F175D3DCCD1}">
                <a14:hiddenFill xmlns:a14="http://schemas.microsoft.com/office/drawing/2010/main">
                  <a:noFill/>
                </a14:hiddenFill>
              </a:ext>
            </a:extLst>
          </p:spPr>
          <p:txBody>
            <a:bodyPr>
              <a:spAutoFit/>
            </a:bodyPr>
            <a:lstStyle/>
            <a:p>
              <a:endParaRPr lang="zh-CN" altLang="en-US"/>
            </a:p>
          </p:txBody>
        </p:sp>
        <p:sp>
          <p:nvSpPr>
            <p:cNvPr id="44" name="Line 12"/>
            <p:cNvSpPr>
              <a:spLocks noChangeShapeType="1"/>
            </p:cNvSpPr>
            <p:nvPr/>
          </p:nvSpPr>
          <p:spPr bwMode="auto">
            <a:xfrm>
              <a:off x="1680" y="3504"/>
              <a:ext cx="417" cy="1"/>
            </a:xfrm>
            <a:prstGeom prst="line">
              <a:avLst/>
            </a:prstGeom>
            <a:noFill/>
            <a:ln w="9525">
              <a:solidFill>
                <a:schemeClr val="tx1"/>
              </a:solidFill>
              <a:round/>
            </a:ln>
            <a:extLst>
              <a:ext uri="{909E8E84-426E-40DD-AFC4-6F175D3DCCD1}">
                <a14:hiddenFill xmlns:a14="http://schemas.microsoft.com/office/drawing/2010/main">
                  <a:noFill/>
                </a14:hiddenFill>
              </a:ext>
            </a:extLst>
          </p:spPr>
          <p:txBody>
            <a:bodyPr>
              <a:spAutoFit/>
            </a:bodyPr>
            <a:lstStyle/>
            <a:p>
              <a:endParaRPr lang="zh-CN" altLang="en-US"/>
            </a:p>
          </p:txBody>
        </p:sp>
        <p:sp>
          <p:nvSpPr>
            <p:cNvPr id="45" name="Line 13"/>
            <p:cNvSpPr>
              <a:spLocks noChangeShapeType="1"/>
            </p:cNvSpPr>
            <p:nvPr/>
          </p:nvSpPr>
          <p:spPr bwMode="auto">
            <a:xfrm>
              <a:off x="1680" y="3168"/>
              <a:ext cx="384" cy="0"/>
            </a:xfrm>
            <a:prstGeom prst="line">
              <a:avLst/>
            </a:prstGeom>
            <a:noFill/>
            <a:ln w="9525">
              <a:solidFill>
                <a:schemeClr val="tx1"/>
              </a:solidFill>
              <a:round/>
            </a:ln>
            <a:extLst>
              <a:ext uri="{909E8E84-426E-40DD-AFC4-6F175D3DCCD1}">
                <a14:hiddenFill xmlns:a14="http://schemas.microsoft.com/office/drawing/2010/main">
                  <a:noFill/>
                </a14:hiddenFill>
              </a:ext>
            </a:extLst>
          </p:spPr>
          <p:txBody>
            <a:bodyPr>
              <a:spAutoFit/>
            </a:bodyPr>
            <a:lstStyle/>
            <a:p>
              <a:endParaRPr lang="zh-CN" altLang="en-US"/>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ppt_x"/>
                                          </p:val>
                                        </p:tav>
                                        <p:tav tm="100000">
                                          <p:val>
                                            <p:strVal val="#ppt_x"/>
                                          </p:val>
                                        </p:tav>
                                      </p:tavLst>
                                    </p:anim>
                                    <p:anim calcmode="lin" valueType="num">
                                      <p:cBhvr additive="base">
                                        <p:cTn id="8"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8"/>
                                        </p:tgtEl>
                                        <p:attrNameLst>
                                          <p:attrName>style.visibility</p:attrName>
                                        </p:attrNameLst>
                                      </p:cBhvr>
                                      <p:to>
                                        <p:strVal val="visible"/>
                                      </p:to>
                                    </p:set>
                                    <p:anim calcmode="lin" valueType="num">
                                      <p:cBhvr additive="base">
                                        <p:cTn id="13" dur="500" fill="hold"/>
                                        <p:tgtEl>
                                          <p:spTgt spid="28"/>
                                        </p:tgtEl>
                                        <p:attrNameLst>
                                          <p:attrName>ppt_x</p:attrName>
                                        </p:attrNameLst>
                                      </p:cBhvr>
                                      <p:tavLst>
                                        <p:tav tm="0">
                                          <p:val>
                                            <p:strVal val="#ppt_x"/>
                                          </p:val>
                                        </p:tav>
                                        <p:tav tm="100000">
                                          <p:val>
                                            <p:strVal val="#ppt_x"/>
                                          </p:val>
                                        </p:tav>
                                      </p:tavLst>
                                    </p:anim>
                                    <p:anim calcmode="lin" valueType="num">
                                      <p:cBhvr additive="base">
                                        <p:cTn id="14"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29"/>
                                        </p:tgtEl>
                                        <p:attrNameLst>
                                          <p:attrName>style.visibility</p:attrName>
                                        </p:attrNameLst>
                                      </p:cBhvr>
                                      <p:to>
                                        <p:strVal val="visible"/>
                                      </p:to>
                                    </p:set>
                                    <p:anim calcmode="lin" valueType="num">
                                      <p:cBhvr additive="base">
                                        <p:cTn id="19" dur="500" fill="hold"/>
                                        <p:tgtEl>
                                          <p:spTgt spid="29"/>
                                        </p:tgtEl>
                                        <p:attrNameLst>
                                          <p:attrName>ppt_x</p:attrName>
                                        </p:attrNameLst>
                                      </p:cBhvr>
                                      <p:tavLst>
                                        <p:tav tm="0">
                                          <p:val>
                                            <p:strVal val="#ppt_x"/>
                                          </p:val>
                                        </p:tav>
                                        <p:tav tm="100000">
                                          <p:val>
                                            <p:strVal val="#ppt_x"/>
                                          </p:val>
                                        </p:tav>
                                      </p:tavLst>
                                    </p:anim>
                                    <p:anim calcmode="lin" valueType="num">
                                      <p:cBhvr additive="base">
                                        <p:cTn id="20"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1" presetClass="entr" presetSubtype="0" fill="hold" nodeType="clickEffect">
                                  <p:stCondLst>
                                    <p:cond delay="0"/>
                                  </p:stCondLst>
                                  <p:childTnLst>
                                    <p:set>
                                      <p:cBhvr>
                                        <p:cTn id="24" dur="1" fill="hold">
                                          <p:stCondLst>
                                            <p:cond delay="0"/>
                                          </p:stCondLst>
                                        </p:cTn>
                                        <p:tgtEl>
                                          <p:spTgt spid="37"/>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afterGroup">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blinds(horizontal)">
                                      <p:cBhvr>
                                        <p:cTn id="29" dur="500"/>
                                        <p:tgtEl>
                                          <p:spTgt spid="34"/>
                                        </p:tgtEl>
                                      </p:cBhvr>
                                    </p:animEffect>
                                  </p:childTnLst>
                                </p:cTn>
                              </p:par>
                              <p:par>
                                <p:cTn id="30" presetID="3" presetClass="entr" presetSubtype="10" fill="hold" grpId="0" nodeType="withEffect">
                                  <p:stCondLst>
                                    <p:cond delay="0"/>
                                  </p:stCondLst>
                                  <p:childTnLst>
                                    <p:set>
                                      <p:cBhvr>
                                        <p:cTn id="31" dur="1" fill="hold">
                                          <p:stCondLst>
                                            <p:cond delay="0"/>
                                          </p:stCondLst>
                                        </p:cTn>
                                        <p:tgtEl>
                                          <p:spTgt spid="32">
                                            <p:bg/>
                                          </p:spTgt>
                                        </p:tgtEl>
                                        <p:attrNameLst>
                                          <p:attrName>style.visibility</p:attrName>
                                        </p:attrNameLst>
                                      </p:cBhvr>
                                      <p:to>
                                        <p:strVal val="visible"/>
                                      </p:to>
                                    </p:set>
                                    <p:animEffect transition="in" filter="blinds(horizontal)">
                                      <p:cBhvr>
                                        <p:cTn id="32" dur="500"/>
                                        <p:tgtEl>
                                          <p:spTgt spid="32">
                                            <p:bg/>
                                          </p:spTgt>
                                        </p:tgtEl>
                                      </p:cBhvr>
                                    </p:animEffect>
                                  </p:childTnLst>
                                </p:cTn>
                              </p:par>
                              <p:par>
                                <p:cTn id="33" presetID="3" presetClass="entr" presetSubtype="10" fill="hold" grpId="0" nodeType="withEffect">
                                  <p:stCondLst>
                                    <p:cond delay="0"/>
                                  </p:stCondLst>
                                  <p:childTnLst>
                                    <p:set>
                                      <p:cBhvr>
                                        <p:cTn id="34" dur="1" fill="hold">
                                          <p:stCondLst>
                                            <p:cond delay="0"/>
                                          </p:stCondLst>
                                        </p:cTn>
                                        <p:tgtEl>
                                          <p:spTgt spid="32">
                                            <p:txEl>
                                              <p:pRg st="0" end="0"/>
                                            </p:txEl>
                                          </p:spTgt>
                                        </p:tgtEl>
                                        <p:attrNameLst>
                                          <p:attrName>style.visibility</p:attrName>
                                        </p:attrNameLst>
                                      </p:cBhvr>
                                      <p:to>
                                        <p:strVal val="visible"/>
                                      </p:to>
                                    </p:set>
                                    <p:animEffect transition="in" filter="blinds(horizontal)">
                                      <p:cBhvr>
                                        <p:cTn id="35" dur="500"/>
                                        <p:tgtEl>
                                          <p:spTgt spid="32">
                                            <p:txEl>
                                              <p:pRg st="0" end="0"/>
                                            </p:txEl>
                                          </p:spTgt>
                                        </p:tgtEl>
                                      </p:cBhvr>
                                    </p:animEffect>
                                  </p:childTnLst>
                                </p:cTn>
                              </p:par>
                              <p:par>
                                <p:cTn id="36" presetID="3" presetClass="entr" presetSubtype="10" fill="hold" grpId="0" nodeType="withEffect">
                                  <p:stCondLst>
                                    <p:cond delay="0"/>
                                  </p:stCondLst>
                                  <p:childTnLst>
                                    <p:set>
                                      <p:cBhvr>
                                        <p:cTn id="37" dur="1" fill="hold">
                                          <p:stCondLst>
                                            <p:cond delay="0"/>
                                          </p:stCondLst>
                                        </p:cTn>
                                        <p:tgtEl>
                                          <p:spTgt spid="32">
                                            <p:txEl>
                                              <p:pRg st="1" end="1"/>
                                            </p:txEl>
                                          </p:spTgt>
                                        </p:tgtEl>
                                        <p:attrNameLst>
                                          <p:attrName>style.visibility</p:attrName>
                                        </p:attrNameLst>
                                      </p:cBhvr>
                                      <p:to>
                                        <p:strVal val="visible"/>
                                      </p:to>
                                    </p:set>
                                    <p:animEffect transition="in" filter="blinds(horizontal)">
                                      <p:cBhvr>
                                        <p:cTn id="38" dur="500"/>
                                        <p:tgtEl>
                                          <p:spTgt spid="32">
                                            <p:txEl>
                                              <p:pRg st="1" end="1"/>
                                            </p:txEl>
                                          </p:spTgt>
                                        </p:tgtEl>
                                      </p:cBhvr>
                                    </p:animEffect>
                                  </p:childTnLst>
                                </p:cTn>
                              </p:par>
                              <p:par>
                                <p:cTn id="39" presetID="3" presetClass="entr" presetSubtype="10" fill="hold" grpId="0" nodeType="withEffect">
                                  <p:stCondLst>
                                    <p:cond delay="0"/>
                                  </p:stCondLst>
                                  <p:childTnLst>
                                    <p:set>
                                      <p:cBhvr>
                                        <p:cTn id="40" dur="1" fill="hold">
                                          <p:stCondLst>
                                            <p:cond delay="0"/>
                                          </p:stCondLst>
                                        </p:cTn>
                                        <p:tgtEl>
                                          <p:spTgt spid="32">
                                            <p:txEl>
                                              <p:pRg st="2" end="2"/>
                                            </p:txEl>
                                          </p:spTgt>
                                        </p:tgtEl>
                                        <p:attrNameLst>
                                          <p:attrName>style.visibility</p:attrName>
                                        </p:attrNameLst>
                                      </p:cBhvr>
                                      <p:to>
                                        <p:strVal val="visible"/>
                                      </p:to>
                                    </p:set>
                                    <p:animEffect transition="in" filter="blinds(horizontal)">
                                      <p:cBhvr>
                                        <p:cTn id="41" dur="500"/>
                                        <p:tgtEl>
                                          <p:spTgt spid="32">
                                            <p:txEl>
                                              <p:pRg st="2" end="2"/>
                                            </p:txEl>
                                          </p:spTgt>
                                        </p:tgtEl>
                                      </p:cBhvr>
                                    </p:animEffect>
                                  </p:childTnLst>
                                </p:cTn>
                              </p:par>
                            </p:childTnLst>
                          </p:cTn>
                        </p:par>
                      </p:childTnLst>
                    </p:cTn>
                  </p:par>
                  <p:par>
                    <p:cTn id="42" fill="hold" nodeType="clickPar">
                      <p:stCondLst>
                        <p:cond delay="indefinite"/>
                      </p:stCondLst>
                      <p:childTnLst>
                        <p:par>
                          <p:cTn id="43" fill="hold" nodeType="afterGroup">
                            <p:stCondLst>
                              <p:cond delay="0"/>
                            </p:stCondLst>
                            <p:childTnLst>
                              <p:par>
                                <p:cTn id="44" presetID="3" presetClass="entr" presetSubtype="10" fill="hold" grpId="0" nodeType="clickEffect">
                                  <p:stCondLst>
                                    <p:cond delay="0"/>
                                  </p:stCondLst>
                                  <p:childTnLst>
                                    <p:set>
                                      <p:cBhvr>
                                        <p:cTn id="45" dur="1" fill="hold">
                                          <p:stCondLst>
                                            <p:cond delay="0"/>
                                          </p:stCondLst>
                                        </p:cTn>
                                        <p:tgtEl>
                                          <p:spTgt spid="35"/>
                                        </p:tgtEl>
                                        <p:attrNameLst>
                                          <p:attrName>style.visibility</p:attrName>
                                        </p:attrNameLst>
                                      </p:cBhvr>
                                      <p:to>
                                        <p:strVal val="visible"/>
                                      </p:to>
                                    </p:set>
                                    <p:animEffect transition="in" filter="blinds(horizontal)">
                                      <p:cBhvr>
                                        <p:cTn id="46" dur="500"/>
                                        <p:tgtEl>
                                          <p:spTgt spid="35"/>
                                        </p:tgtEl>
                                      </p:cBhvr>
                                    </p:animEffect>
                                  </p:childTnLst>
                                </p:cTn>
                              </p:par>
                              <p:par>
                                <p:cTn id="47" presetID="3" presetClass="entr" presetSubtype="10" fill="hold" grpId="0" nodeType="withEffect">
                                  <p:stCondLst>
                                    <p:cond delay="0"/>
                                  </p:stCondLst>
                                  <p:childTnLst>
                                    <p:set>
                                      <p:cBhvr>
                                        <p:cTn id="48" dur="1" fill="hold">
                                          <p:stCondLst>
                                            <p:cond delay="0"/>
                                          </p:stCondLst>
                                        </p:cTn>
                                        <p:tgtEl>
                                          <p:spTgt spid="33"/>
                                        </p:tgtEl>
                                        <p:attrNameLst>
                                          <p:attrName>style.visibility</p:attrName>
                                        </p:attrNameLst>
                                      </p:cBhvr>
                                      <p:to>
                                        <p:strVal val="visible"/>
                                      </p:to>
                                    </p:set>
                                    <p:animEffect transition="in" filter="blinds(horizontal)">
                                      <p:cBhvr>
                                        <p:cTn id="49"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32" grpId="0" uiExpand="1" build="allAtOnce" animBg="1"/>
      <p:bldP spid="33" grpId="0"/>
      <p:bldP spid="34" grpId="0"/>
      <p:bldP spid="35"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2</a:t>
            </a:r>
            <a:r>
              <a:rPr lang="zh-CN" altLang="en-US"/>
              <a:t>课 西方政治体制的产生和演变</a:t>
            </a:r>
            <a:endParaRPr lang="zh-CN" altLang="en-US"/>
          </a:p>
        </p:txBody>
      </p:sp>
      <p:sp>
        <p:nvSpPr>
          <p:cNvPr id="4" name="Text Box 14"/>
          <p:cNvSpPr txBox="1">
            <a:spLocks noChangeArrowheads="1"/>
          </p:cNvSpPr>
          <p:nvPr/>
        </p:nvSpPr>
        <p:spPr bwMode="auto">
          <a:xfrm>
            <a:off x="1052885" y="1751897"/>
            <a:ext cx="514435" cy="3108543"/>
          </a:xfrm>
          <a:prstGeom prst="rect">
            <a:avLst/>
          </a:prstGeom>
          <a:noFill/>
          <a:ln w="9525">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kumimoji="1" sz="1400" b="1">
                <a:solidFill>
                  <a:schemeClr val="tx1"/>
                </a:solidFill>
                <a:latin typeface="Times New Roman" panose="02020603050405020304" pitchFamily="18" charset="0"/>
                <a:ea typeface="宋体" panose="02010600030101010101" pitchFamily="2" charset="-122"/>
              </a:defRPr>
            </a:lvl1pPr>
            <a:lvl2pPr marL="742950" indent="-285750">
              <a:defRPr kumimoji="1" sz="1400" b="1">
                <a:solidFill>
                  <a:schemeClr val="tx1"/>
                </a:solidFill>
                <a:latin typeface="Times New Roman" panose="02020603050405020304" pitchFamily="18" charset="0"/>
                <a:ea typeface="宋体" panose="02010600030101010101" pitchFamily="2" charset="-122"/>
              </a:defRPr>
            </a:lvl2pPr>
            <a:lvl3pPr marL="1143000" indent="-228600">
              <a:defRPr kumimoji="1" sz="1400" b="1">
                <a:solidFill>
                  <a:schemeClr val="tx1"/>
                </a:solidFill>
                <a:latin typeface="Times New Roman" panose="02020603050405020304" pitchFamily="18" charset="0"/>
                <a:ea typeface="宋体" panose="02010600030101010101" pitchFamily="2" charset="-122"/>
              </a:defRPr>
            </a:lvl3pPr>
            <a:lvl4pPr marL="1600200" indent="-228600">
              <a:defRPr kumimoji="1" sz="1400" b="1">
                <a:solidFill>
                  <a:schemeClr val="tx1"/>
                </a:solidFill>
                <a:latin typeface="Times New Roman" panose="02020603050405020304" pitchFamily="18" charset="0"/>
                <a:ea typeface="宋体" panose="02010600030101010101" pitchFamily="2" charset="-122"/>
              </a:defRPr>
            </a:lvl4pPr>
            <a:lvl5pPr marL="2057400" indent="-228600">
              <a:defRPr kumimoji="1" sz="1400" b="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9pPr>
          </a:lstStyle>
          <a:p>
            <a:pPr eaLnBrk="1" hangingPunct="1"/>
            <a:endParaRPr kumimoji="0" lang="zh-CN" altLang="en-US" sz="2800">
              <a:latin typeface="Arial" panose="020b0604020202020204" pitchFamily="34" charset="0"/>
            </a:endParaRPr>
          </a:p>
          <a:p>
            <a:pPr eaLnBrk="1" hangingPunct="1"/>
            <a:r>
              <a:rPr kumimoji="0" lang="zh-CN" altLang="en-US" sz="2800">
                <a:latin typeface="Arial" panose="020b0604020202020204" pitchFamily="34" charset="0"/>
              </a:rPr>
              <a:t>古</a:t>
            </a:r>
            <a:endParaRPr kumimoji="0" lang="zh-CN" altLang="en-US" sz="2800">
              <a:latin typeface="Arial" panose="020b0604020202020204" pitchFamily="34" charset="0"/>
            </a:endParaRPr>
          </a:p>
          <a:p>
            <a:pPr eaLnBrk="1" hangingPunct="1"/>
            <a:endParaRPr kumimoji="0" lang="en-US" altLang="zh-CN" sz="2800" smtClean="0">
              <a:latin typeface="Arial" panose="020b0604020202020204" pitchFamily="34" charset="0"/>
            </a:endParaRPr>
          </a:p>
          <a:p>
            <a:pPr eaLnBrk="1" hangingPunct="1"/>
            <a:r>
              <a:rPr kumimoji="0" lang="zh-CN" altLang="en-US" sz="2800" smtClean="0">
                <a:latin typeface="Arial" panose="020b0604020202020204" pitchFamily="34" charset="0"/>
              </a:rPr>
              <a:t>罗</a:t>
            </a:r>
            <a:endParaRPr kumimoji="0" lang="zh-CN" altLang="en-US" sz="2800">
              <a:latin typeface="Arial" panose="020b0604020202020204" pitchFamily="34" charset="0"/>
            </a:endParaRPr>
          </a:p>
          <a:p>
            <a:pPr eaLnBrk="1" hangingPunct="1"/>
            <a:endParaRPr kumimoji="0" lang="en-US" altLang="zh-CN" sz="2800" smtClean="0">
              <a:latin typeface="Arial" panose="020b0604020202020204" pitchFamily="34" charset="0"/>
            </a:endParaRPr>
          </a:p>
          <a:p>
            <a:pPr eaLnBrk="1" hangingPunct="1"/>
            <a:r>
              <a:rPr kumimoji="0" lang="zh-CN" altLang="en-US" sz="2800" smtClean="0">
                <a:latin typeface="Arial" panose="020b0604020202020204" pitchFamily="34" charset="0"/>
              </a:rPr>
              <a:t>马</a:t>
            </a:r>
            <a:endParaRPr kumimoji="0" lang="zh-CN" altLang="en-US" sz="2800">
              <a:latin typeface="Arial" panose="020b0604020202020204" pitchFamily="34" charset="0"/>
            </a:endParaRPr>
          </a:p>
          <a:p>
            <a:pPr eaLnBrk="1" hangingPunct="1"/>
            <a:endParaRPr kumimoji="0" lang="zh-CN" altLang="en-US" sz="2800">
              <a:latin typeface="Arial" panose="020b0604020202020204" pitchFamily="34" charset="0"/>
            </a:endParaRPr>
          </a:p>
        </p:txBody>
      </p:sp>
      <p:sp>
        <p:nvSpPr>
          <p:cNvPr id="5" name="Line 15"/>
          <p:cNvSpPr>
            <a:spLocks noChangeShapeType="1"/>
          </p:cNvSpPr>
          <p:nvPr/>
        </p:nvSpPr>
        <p:spPr bwMode="auto">
          <a:xfrm>
            <a:off x="4723681" y="1954600"/>
            <a:ext cx="421954" cy="0"/>
          </a:xfrm>
          <a:prstGeom prst="line">
            <a:avLst/>
          </a:prstGeom>
          <a:noFill/>
          <a:ln w="9525">
            <a:solidFill>
              <a:srgbClr val="000000"/>
            </a:solidFill>
            <a:round/>
            <a:tailEnd type="triangle" w="med" len="med"/>
          </a:ln>
          <a:extLst>
            <a:ext uri="{909E8E84-426E-40DD-AFC4-6F175D3DCCD1}">
              <a14:hiddenFill xmlns:a14="http://schemas.microsoft.com/office/drawing/2010/main">
                <a:noFill/>
              </a14:hiddenFill>
            </a:ext>
          </a:extLst>
        </p:spPr>
        <p:txBody>
          <a:bodyPr/>
          <a:lstStyle/>
          <a:p>
            <a:endParaRPr lang="zh-CN" altLang="en-US" sz="2800"/>
          </a:p>
        </p:txBody>
      </p:sp>
      <p:sp>
        <p:nvSpPr>
          <p:cNvPr id="6" name="Line 16"/>
          <p:cNvSpPr>
            <a:spLocks noChangeShapeType="1"/>
          </p:cNvSpPr>
          <p:nvPr/>
        </p:nvSpPr>
        <p:spPr bwMode="auto">
          <a:xfrm>
            <a:off x="7904863" y="1939851"/>
            <a:ext cx="420026" cy="0"/>
          </a:xfrm>
          <a:prstGeom prst="line">
            <a:avLst/>
          </a:prstGeom>
          <a:noFill/>
          <a:ln w="9525">
            <a:solidFill>
              <a:srgbClr val="000000"/>
            </a:solidFill>
            <a:round/>
            <a:tailEnd type="triangle" w="med" len="med"/>
          </a:ln>
          <a:extLst>
            <a:ext uri="{909E8E84-426E-40DD-AFC4-6F175D3DCCD1}">
              <a14:hiddenFill xmlns:a14="http://schemas.microsoft.com/office/drawing/2010/main">
                <a:noFill/>
              </a14:hiddenFill>
            </a:ext>
          </a:extLst>
        </p:spPr>
        <p:txBody>
          <a:bodyPr/>
          <a:lstStyle/>
          <a:p>
            <a:endParaRPr lang="zh-CN" altLang="en-US" sz="2800"/>
          </a:p>
        </p:txBody>
      </p:sp>
      <p:sp>
        <p:nvSpPr>
          <p:cNvPr id="7" name="Rectangle 17"/>
          <p:cNvSpPr>
            <a:spLocks noChangeArrowheads="1"/>
          </p:cNvSpPr>
          <p:nvPr/>
        </p:nvSpPr>
        <p:spPr bwMode="auto">
          <a:xfrm>
            <a:off x="2287777" y="1771392"/>
            <a:ext cx="86619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defRPr kumimoji="1" sz="1400" b="1">
                <a:solidFill>
                  <a:schemeClr val="tx1"/>
                </a:solidFill>
                <a:latin typeface="Times New Roman" panose="02020603050405020304" pitchFamily="18" charset="0"/>
                <a:ea typeface="宋体" panose="02010600030101010101" pitchFamily="2" charset="-122"/>
              </a:defRPr>
            </a:lvl1pPr>
            <a:lvl2pPr marL="742950" indent="-285750">
              <a:defRPr kumimoji="1" sz="1400" b="1">
                <a:solidFill>
                  <a:schemeClr val="tx1"/>
                </a:solidFill>
                <a:latin typeface="Times New Roman" panose="02020603050405020304" pitchFamily="18" charset="0"/>
                <a:ea typeface="宋体" panose="02010600030101010101" pitchFamily="2" charset="-122"/>
              </a:defRPr>
            </a:lvl2pPr>
            <a:lvl3pPr marL="1143000" indent="-228600">
              <a:defRPr kumimoji="1" sz="1400" b="1">
                <a:solidFill>
                  <a:schemeClr val="tx1"/>
                </a:solidFill>
                <a:latin typeface="Times New Roman" panose="02020603050405020304" pitchFamily="18" charset="0"/>
                <a:ea typeface="宋体" panose="02010600030101010101" pitchFamily="2" charset="-122"/>
              </a:defRPr>
            </a:lvl3pPr>
            <a:lvl4pPr marL="1600200" indent="-228600">
              <a:defRPr kumimoji="1" sz="1400" b="1">
                <a:solidFill>
                  <a:schemeClr val="tx1"/>
                </a:solidFill>
                <a:latin typeface="Times New Roman" panose="02020603050405020304" pitchFamily="18" charset="0"/>
                <a:ea typeface="宋体" panose="02010600030101010101" pitchFamily="2" charset="-122"/>
              </a:defRPr>
            </a:lvl4pPr>
            <a:lvl5pPr marL="2057400" indent="-228600">
              <a:defRPr kumimoji="1" sz="1400" b="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9pPr>
          </a:lstStyle>
          <a:p>
            <a:pPr eaLnBrk="1" hangingPunct="1"/>
            <a:r>
              <a:rPr kumimoji="0" lang="zh-CN" altLang="en-US" sz="2000"/>
              <a:t>领土变化：蕞尔小邦          欧洲强国、地中海霸主         地跨三洲的大帝国</a:t>
            </a:r>
            <a:endParaRPr kumimoji="0" lang="zh-CN" altLang="en-US" sz="3200">
              <a:latin typeface="Arial" panose="020b0604020202020204" pitchFamily="34" charset="0"/>
            </a:endParaRPr>
          </a:p>
        </p:txBody>
      </p:sp>
      <p:sp>
        <p:nvSpPr>
          <p:cNvPr id="8" name="Rectangle 18"/>
          <p:cNvSpPr>
            <a:spLocks noChangeArrowheads="1"/>
          </p:cNvSpPr>
          <p:nvPr/>
        </p:nvSpPr>
        <p:spPr bwMode="auto">
          <a:xfrm>
            <a:off x="2136673" y="2553752"/>
            <a:ext cx="8767609"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defRPr kumimoji="1" sz="1400" b="1">
                <a:solidFill>
                  <a:schemeClr val="tx1"/>
                </a:solidFill>
                <a:latin typeface="Times New Roman" panose="02020603050405020304" pitchFamily="18" charset="0"/>
                <a:ea typeface="宋体" panose="02010600030101010101" pitchFamily="2" charset="-122"/>
              </a:defRPr>
            </a:lvl1pPr>
            <a:lvl2pPr marL="742950" indent="-285750">
              <a:defRPr kumimoji="1" sz="1400" b="1">
                <a:solidFill>
                  <a:schemeClr val="tx1"/>
                </a:solidFill>
                <a:latin typeface="Times New Roman" panose="02020603050405020304" pitchFamily="18" charset="0"/>
                <a:ea typeface="宋体" panose="02010600030101010101" pitchFamily="2" charset="-122"/>
              </a:defRPr>
            </a:lvl2pPr>
            <a:lvl3pPr marL="1143000" indent="-228600">
              <a:defRPr kumimoji="1" sz="1400" b="1">
                <a:solidFill>
                  <a:schemeClr val="tx1"/>
                </a:solidFill>
                <a:latin typeface="Times New Roman" panose="02020603050405020304" pitchFamily="18" charset="0"/>
                <a:ea typeface="宋体" panose="02010600030101010101" pitchFamily="2" charset="-122"/>
              </a:defRPr>
            </a:lvl3pPr>
            <a:lvl4pPr marL="1600200" indent="-228600">
              <a:defRPr kumimoji="1" sz="1400" b="1">
                <a:solidFill>
                  <a:schemeClr val="tx1"/>
                </a:solidFill>
                <a:latin typeface="Times New Roman" panose="02020603050405020304" pitchFamily="18" charset="0"/>
                <a:ea typeface="宋体" panose="02010600030101010101" pitchFamily="2" charset="-122"/>
              </a:defRPr>
            </a:lvl4pPr>
            <a:lvl5pPr marL="2057400" indent="-228600">
              <a:defRPr kumimoji="1" sz="1400" b="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9pPr>
          </a:lstStyle>
          <a:p>
            <a:pPr eaLnBrk="1" hangingPunct="1"/>
            <a:r>
              <a:rPr kumimoji="0" lang="zh-CN" altLang="en-US" sz="2000"/>
              <a:t>   政体演变：君主制               贵族共和制           帝制（元首制、公开君主专制）</a:t>
            </a:r>
            <a:endParaRPr kumimoji="0" lang="zh-CN" altLang="en-US" sz="2000"/>
          </a:p>
        </p:txBody>
      </p:sp>
      <p:sp>
        <p:nvSpPr>
          <p:cNvPr id="9" name="Rectangle 19"/>
          <p:cNvSpPr>
            <a:spLocks noChangeArrowheads="1"/>
          </p:cNvSpPr>
          <p:nvPr/>
        </p:nvSpPr>
        <p:spPr bwMode="auto">
          <a:xfrm>
            <a:off x="2032328" y="3934784"/>
            <a:ext cx="978200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defRPr kumimoji="1" sz="1400" b="1">
                <a:solidFill>
                  <a:schemeClr val="tx1"/>
                </a:solidFill>
                <a:latin typeface="Times New Roman" panose="02020603050405020304" pitchFamily="18" charset="0"/>
                <a:ea typeface="宋体" panose="02010600030101010101" pitchFamily="2" charset="-122"/>
              </a:defRPr>
            </a:lvl1pPr>
            <a:lvl2pPr marL="742950" indent="-285750">
              <a:defRPr kumimoji="1" sz="1400" b="1">
                <a:solidFill>
                  <a:schemeClr val="tx1"/>
                </a:solidFill>
                <a:latin typeface="Times New Roman" panose="02020603050405020304" pitchFamily="18" charset="0"/>
                <a:ea typeface="宋体" panose="02010600030101010101" pitchFamily="2" charset="-122"/>
              </a:defRPr>
            </a:lvl2pPr>
            <a:lvl3pPr marL="1143000" indent="-228600">
              <a:defRPr kumimoji="1" sz="1400" b="1">
                <a:solidFill>
                  <a:schemeClr val="tx1"/>
                </a:solidFill>
                <a:latin typeface="Times New Roman" panose="02020603050405020304" pitchFamily="18" charset="0"/>
                <a:ea typeface="宋体" panose="02010600030101010101" pitchFamily="2" charset="-122"/>
              </a:defRPr>
            </a:lvl3pPr>
            <a:lvl4pPr marL="1600200" indent="-228600">
              <a:defRPr kumimoji="1" sz="1400" b="1">
                <a:solidFill>
                  <a:schemeClr val="tx1"/>
                </a:solidFill>
                <a:latin typeface="Times New Roman" panose="02020603050405020304" pitchFamily="18" charset="0"/>
                <a:ea typeface="宋体" panose="02010600030101010101" pitchFamily="2" charset="-122"/>
              </a:defRPr>
            </a:lvl4pPr>
            <a:lvl5pPr marL="2057400" indent="-228600">
              <a:defRPr kumimoji="1" sz="1400" b="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9pPr>
          </a:lstStyle>
          <a:p>
            <a:pPr eaLnBrk="1" hangingPunct="1"/>
            <a:r>
              <a:rPr kumimoji="0" lang="zh-CN" altLang="en-US" sz="2000"/>
              <a:t>   法律演变：</a:t>
            </a:r>
            <a:r>
              <a:rPr kumimoji="0" lang="zh-CN" altLang="en-US" sz="2000">
                <a:solidFill>
                  <a:srgbClr val="3333FF"/>
                </a:solidFill>
              </a:rPr>
              <a:t>习惯法</a:t>
            </a:r>
            <a:r>
              <a:rPr kumimoji="0" lang="zh-CN" altLang="en-US" sz="2000"/>
              <a:t>        </a:t>
            </a:r>
            <a:r>
              <a:rPr kumimoji="0" lang="en-US" altLang="zh-CN" sz="2000"/>
              <a:t>《</a:t>
            </a:r>
            <a:r>
              <a:rPr kumimoji="0" lang="zh-CN" altLang="en-US" sz="2000"/>
              <a:t>十二铜表法</a:t>
            </a:r>
            <a:r>
              <a:rPr kumimoji="0" lang="en-US" altLang="zh-CN" sz="2000"/>
              <a:t>》        </a:t>
            </a:r>
            <a:r>
              <a:rPr kumimoji="0" lang="zh-CN" altLang="en-US" sz="2000">
                <a:solidFill>
                  <a:srgbClr val="3333FF"/>
                </a:solidFill>
              </a:rPr>
              <a:t>公民法       万民法</a:t>
            </a:r>
            <a:r>
              <a:rPr kumimoji="0" lang="zh-CN" altLang="en-US" sz="2000"/>
              <a:t>       查士丁尼法典</a:t>
            </a:r>
            <a:endParaRPr kumimoji="0" lang="zh-CN" altLang="en-US" sz="2000"/>
          </a:p>
        </p:txBody>
      </p:sp>
      <p:sp>
        <p:nvSpPr>
          <p:cNvPr id="10" name="Line 20"/>
          <p:cNvSpPr>
            <a:spLocks noChangeShapeType="1"/>
          </p:cNvSpPr>
          <p:nvPr/>
        </p:nvSpPr>
        <p:spPr bwMode="auto">
          <a:xfrm>
            <a:off x="1715390" y="2011518"/>
            <a:ext cx="468195" cy="0"/>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2800"/>
          </a:p>
        </p:txBody>
      </p:sp>
      <p:sp>
        <p:nvSpPr>
          <p:cNvPr id="11" name="Line 21"/>
          <p:cNvSpPr>
            <a:spLocks noChangeShapeType="1"/>
          </p:cNvSpPr>
          <p:nvPr/>
        </p:nvSpPr>
        <p:spPr bwMode="auto">
          <a:xfrm>
            <a:off x="1775578" y="2750121"/>
            <a:ext cx="560677" cy="0"/>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2800"/>
          </a:p>
        </p:txBody>
      </p:sp>
      <p:sp>
        <p:nvSpPr>
          <p:cNvPr id="12" name="Line 22"/>
          <p:cNvSpPr>
            <a:spLocks noChangeShapeType="1"/>
          </p:cNvSpPr>
          <p:nvPr/>
        </p:nvSpPr>
        <p:spPr bwMode="auto">
          <a:xfrm>
            <a:off x="1664830" y="4151508"/>
            <a:ext cx="560677" cy="0"/>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2800"/>
          </a:p>
        </p:txBody>
      </p:sp>
      <p:sp>
        <p:nvSpPr>
          <p:cNvPr id="13" name="Line 23"/>
          <p:cNvSpPr>
            <a:spLocks noChangeShapeType="1"/>
          </p:cNvSpPr>
          <p:nvPr/>
        </p:nvSpPr>
        <p:spPr bwMode="auto">
          <a:xfrm>
            <a:off x="4606161" y="2712247"/>
            <a:ext cx="560677" cy="0"/>
          </a:xfrm>
          <a:prstGeom prst="line">
            <a:avLst/>
          </a:prstGeom>
          <a:noFill/>
          <a:ln w="952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2800"/>
          </a:p>
        </p:txBody>
      </p:sp>
      <p:sp>
        <p:nvSpPr>
          <p:cNvPr id="14" name="Line 24"/>
          <p:cNvSpPr>
            <a:spLocks noChangeShapeType="1"/>
          </p:cNvSpPr>
          <p:nvPr/>
        </p:nvSpPr>
        <p:spPr bwMode="auto">
          <a:xfrm>
            <a:off x="6768073" y="2711632"/>
            <a:ext cx="468195" cy="0"/>
          </a:xfrm>
          <a:prstGeom prst="line">
            <a:avLst/>
          </a:prstGeom>
          <a:noFill/>
          <a:ln w="952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2800"/>
          </a:p>
        </p:txBody>
      </p:sp>
      <p:sp>
        <p:nvSpPr>
          <p:cNvPr id="15" name="Line 25"/>
          <p:cNvSpPr>
            <a:spLocks noChangeShapeType="1"/>
          </p:cNvSpPr>
          <p:nvPr/>
        </p:nvSpPr>
        <p:spPr bwMode="auto">
          <a:xfrm>
            <a:off x="4388605" y="4761646"/>
            <a:ext cx="560676" cy="0"/>
          </a:xfrm>
          <a:prstGeom prst="line">
            <a:avLst/>
          </a:prstGeom>
          <a:noFill/>
          <a:ln w="952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2800"/>
          </a:p>
        </p:txBody>
      </p:sp>
      <p:sp>
        <p:nvSpPr>
          <p:cNvPr id="16" name="Line 26"/>
          <p:cNvSpPr>
            <a:spLocks noChangeShapeType="1"/>
          </p:cNvSpPr>
          <p:nvPr/>
        </p:nvSpPr>
        <p:spPr bwMode="auto">
          <a:xfrm>
            <a:off x="6129686" y="4805118"/>
            <a:ext cx="1980304" cy="24137"/>
          </a:xfrm>
          <a:prstGeom prst="line">
            <a:avLst/>
          </a:prstGeom>
          <a:noFill/>
          <a:ln w="952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2800"/>
          </a:p>
        </p:txBody>
      </p:sp>
      <p:sp>
        <p:nvSpPr>
          <p:cNvPr id="18" name="Line 28"/>
          <p:cNvSpPr>
            <a:spLocks noChangeShapeType="1"/>
          </p:cNvSpPr>
          <p:nvPr/>
        </p:nvSpPr>
        <p:spPr bwMode="auto">
          <a:xfrm>
            <a:off x="9338740" y="4847494"/>
            <a:ext cx="786180" cy="0"/>
          </a:xfrm>
          <a:prstGeom prst="line">
            <a:avLst/>
          </a:prstGeom>
          <a:noFill/>
          <a:ln w="952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2800"/>
          </a:p>
        </p:txBody>
      </p:sp>
      <p:sp>
        <p:nvSpPr>
          <p:cNvPr id="19" name="Line 29"/>
          <p:cNvSpPr>
            <a:spLocks noChangeShapeType="1"/>
          </p:cNvSpPr>
          <p:nvPr/>
        </p:nvSpPr>
        <p:spPr bwMode="auto">
          <a:xfrm flipH="1">
            <a:off x="4007417" y="2953862"/>
            <a:ext cx="0" cy="153736"/>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2800"/>
          </a:p>
        </p:txBody>
      </p:sp>
      <p:sp>
        <p:nvSpPr>
          <p:cNvPr id="20" name="Text Box 30"/>
          <p:cNvSpPr txBox="1">
            <a:spLocks noChangeArrowheads="1"/>
          </p:cNvSpPr>
          <p:nvPr/>
        </p:nvSpPr>
        <p:spPr bwMode="auto">
          <a:xfrm>
            <a:off x="3427703" y="3102852"/>
            <a:ext cx="1303510" cy="400110"/>
          </a:xfrm>
          <a:prstGeom prst="rect">
            <a:avLst/>
          </a:prstGeom>
          <a:noFill/>
          <a:ln w="12700">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kumimoji="1" sz="1400" b="1">
                <a:solidFill>
                  <a:schemeClr val="tx1"/>
                </a:solidFill>
                <a:latin typeface="Times New Roman" panose="02020603050405020304" pitchFamily="18" charset="0"/>
                <a:ea typeface="宋体" panose="02010600030101010101" pitchFamily="2" charset="-122"/>
              </a:defRPr>
            </a:lvl1pPr>
            <a:lvl2pPr marL="742950" indent="-285750">
              <a:defRPr kumimoji="1" sz="1400" b="1">
                <a:solidFill>
                  <a:schemeClr val="tx1"/>
                </a:solidFill>
                <a:latin typeface="Times New Roman" panose="02020603050405020304" pitchFamily="18" charset="0"/>
                <a:ea typeface="宋体" panose="02010600030101010101" pitchFamily="2" charset="-122"/>
              </a:defRPr>
            </a:lvl2pPr>
            <a:lvl3pPr marL="1143000" indent="-228600">
              <a:defRPr kumimoji="1" sz="1400" b="1">
                <a:solidFill>
                  <a:schemeClr val="tx1"/>
                </a:solidFill>
                <a:latin typeface="Times New Roman" panose="02020603050405020304" pitchFamily="18" charset="0"/>
                <a:ea typeface="宋体" panose="02010600030101010101" pitchFamily="2" charset="-122"/>
              </a:defRPr>
            </a:lvl3pPr>
            <a:lvl4pPr marL="1600200" indent="-228600">
              <a:defRPr kumimoji="1" sz="1400" b="1">
                <a:solidFill>
                  <a:schemeClr val="tx1"/>
                </a:solidFill>
                <a:latin typeface="Times New Roman" panose="02020603050405020304" pitchFamily="18" charset="0"/>
                <a:ea typeface="宋体" panose="02010600030101010101" pitchFamily="2" charset="-122"/>
              </a:defRPr>
            </a:lvl4pPr>
            <a:lvl5pPr marL="2057400" indent="-228600">
              <a:defRPr kumimoji="1" sz="1400" b="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9pPr>
          </a:lstStyle>
          <a:p>
            <a:pPr eaLnBrk="1" hangingPunct="1"/>
            <a:r>
              <a:rPr kumimoji="0" lang="zh-CN" altLang="en-US" sz="2000">
                <a:latin typeface="Arial" panose="020b0604020202020204" pitchFamily="34" charset="0"/>
              </a:rPr>
              <a:t>建城之初</a:t>
            </a:r>
            <a:endParaRPr kumimoji="0" lang="zh-CN" altLang="en-US" sz="2000">
              <a:latin typeface="Arial" panose="020b0604020202020204" pitchFamily="34" charset="0"/>
            </a:endParaRPr>
          </a:p>
        </p:txBody>
      </p:sp>
      <p:sp>
        <p:nvSpPr>
          <p:cNvPr id="21" name="Line 31"/>
          <p:cNvSpPr>
            <a:spLocks noChangeShapeType="1"/>
          </p:cNvSpPr>
          <p:nvPr/>
        </p:nvSpPr>
        <p:spPr bwMode="auto">
          <a:xfrm flipH="1">
            <a:off x="6003331" y="2918956"/>
            <a:ext cx="0" cy="153736"/>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2800"/>
          </a:p>
        </p:txBody>
      </p:sp>
      <p:sp>
        <p:nvSpPr>
          <p:cNvPr id="22" name="Text Box 32"/>
          <p:cNvSpPr txBox="1">
            <a:spLocks noChangeArrowheads="1"/>
          </p:cNvSpPr>
          <p:nvPr/>
        </p:nvSpPr>
        <p:spPr bwMode="auto">
          <a:xfrm>
            <a:off x="5214119" y="3122036"/>
            <a:ext cx="1687639" cy="400110"/>
          </a:xfrm>
          <a:prstGeom prst="rect">
            <a:avLst/>
          </a:prstGeom>
          <a:noFill/>
          <a:ln w="12700">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kumimoji="1" sz="1400" b="1">
                <a:solidFill>
                  <a:schemeClr val="tx1"/>
                </a:solidFill>
                <a:latin typeface="Times New Roman" panose="02020603050405020304" pitchFamily="18" charset="0"/>
                <a:ea typeface="宋体" panose="02010600030101010101" pitchFamily="2" charset="-122"/>
              </a:defRPr>
            </a:lvl1pPr>
            <a:lvl2pPr marL="742950" indent="-285750">
              <a:defRPr kumimoji="1" sz="1400" b="1">
                <a:solidFill>
                  <a:schemeClr val="tx1"/>
                </a:solidFill>
                <a:latin typeface="Times New Roman" panose="02020603050405020304" pitchFamily="18" charset="0"/>
                <a:ea typeface="宋体" panose="02010600030101010101" pitchFamily="2" charset="-122"/>
              </a:defRPr>
            </a:lvl2pPr>
            <a:lvl3pPr marL="1143000" indent="-228600">
              <a:defRPr kumimoji="1" sz="1400" b="1">
                <a:solidFill>
                  <a:schemeClr val="tx1"/>
                </a:solidFill>
                <a:latin typeface="Times New Roman" panose="02020603050405020304" pitchFamily="18" charset="0"/>
                <a:ea typeface="宋体" panose="02010600030101010101" pitchFamily="2" charset="-122"/>
              </a:defRPr>
            </a:lvl3pPr>
            <a:lvl4pPr marL="1600200" indent="-228600">
              <a:defRPr kumimoji="1" sz="1400" b="1">
                <a:solidFill>
                  <a:schemeClr val="tx1"/>
                </a:solidFill>
                <a:latin typeface="Times New Roman" panose="02020603050405020304" pitchFamily="18" charset="0"/>
                <a:ea typeface="宋体" panose="02010600030101010101" pitchFamily="2" charset="-122"/>
              </a:defRPr>
            </a:lvl4pPr>
            <a:lvl5pPr marL="2057400" indent="-228600">
              <a:defRPr kumimoji="1" sz="1400" b="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9pPr>
          </a:lstStyle>
          <a:p>
            <a:pPr eaLnBrk="1" hangingPunct="1"/>
            <a:r>
              <a:rPr kumimoji="0" lang="en-US" altLang="zh-CN" sz="2000">
                <a:latin typeface="Arial" panose="020b0604020202020204" pitchFamily="34" charset="0"/>
              </a:rPr>
              <a:t>BC6</a:t>
            </a:r>
            <a:r>
              <a:rPr kumimoji="0" lang="zh-CN" altLang="en-US" sz="2000">
                <a:latin typeface="Arial" panose="020b0604020202020204" pitchFamily="34" charset="0"/>
              </a:rPr>
              <a:t>世纪末</a:t>
            </a:r>
            <a:endParaRPr kumimoji="0" lang="zh-CN" altLang="en-US" sz="2000">
              <a:latin typeface="Arial" panose="020b0604020202020204" pitchFamily="34" charset="0"/>
            </a:endParaRPr>
          </a:p>
        </p:txBody>
      </p:sp>
      <p:sp>
        <p:nvSpPr>
          <p:cNvPr id="23" name="Line 33"/>
          <p:cNvSpPr>
            <a:spLocks noChangeShapeType="1"/>
          </p:cNvSpPr>
          <p:nvPr/>
        </p:nvSpPr>
        <p:spPr bwMode="auto">
          <a:xfrm flipH="1">
            <a:off x="8412545" y="2908006"/>
            <a:ext cx="0" cy="230604"/>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2800"/>
          </a:p>
        </p:txBody>
      </p:sp>
      <p:sp>
        <p:nvSpPr>
          <p:cNvPr id="24" name="Text Box 34"/>
          <p:cNvSpPr txBox="1">
            <a:spLocks noChangeArrowheads="1"/>
          </p:cNvSpPr>
          <p:nvPr/>
        </p:nvSpPr>
        <p:spPr bwMode="auto">
          <a:xfrm>
            <a:off x="7730325" y="3179854"/>
            <a:ext cx="1104250" cy="400110"/>
          </a:xfrm>
          <a:prstGeom prst="rect">
            <a:avLst/>
          </a:prstGeom>
          <a:noFill/>
          <a:ln w="12700">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kumimoji="1" sz="1400" b="1">
                <a:solidFill>
                  <a:schemeClr val="tx1"/>
                </a:solidFill>
                <a:latin typeface="Times New Roman" panose="02020603050405020304" pitchFamily="18" charset="0"/>
                <a:ea typeface="宋体" panose="02010600030101010101" pitchFamily="2" charset="-122"/>
              </a:defRPr>
            </a:lvl1pPr>
            <a:lvl2pPr marL="742950" indent="-285750">
              <a:defRPr kumimoji="1" sz="1400" b="1">
                <a:solidFill>
                  <a:schemeClr val="tx1"/>
                </a:solidFill>
                <a:latin typeface="Times New Roman" panose="02020603050405020304" pitchFamily="18" charset="0"/>
                <a:ea typeface="宋体" panose="02010600030101010101" pitchFamily="2" charset="-122"/>
              </a:defRPr>
            </a:lvl2pPr>
            <a:lvl3pPr marL="1143000" indent="-228600">
              <a:defRPr kumimoji="1" sz="1400" b="1">
                <a:solidFill>
                  <a:schemeClr val="tx1"/>
                </a:solidFill>
                <a:latin typeface="Times New Roman" panose="02020603050405020304" pitchFamily="18" charset="0"/>
                <a:ea typeface="宋体" panose="02010600030101010101" pitchFamily="2" charset="-122"/>
              </a:defRPr>
            </a:lvl3pPr>
            <a:lvl4pPr marL="1600200" indent="-228600">
              <a:defRPr kumimoji="1" sz="1400" b="1">
                <a:solidFill>
                  <a:schemeClr val="tx1"/>
                </a:solidFill>
                <a:latin typeface="Times New Roman" panose="02020603050405020304" pitchFamily="18" charset="0"/>
                <a:ea typeface="宋体" panose="02010600030101010101" pitchFamily="2" charset="-122"/>
              </a:defRPr>
            </a:lvl4pPr>
            <a:lvl5pPr marL="2057400" indent="-228600">
              <a:defRPr kumimoji="1" sz="1400" b="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9pPr>
          </a:lstStyle>
          <a:p>
            <a:pPr eaLnBrk="1" hangingPunct="1"/>
            <a:r>
              <a:rPr kumimoji="0" lang="en-US" altLang="zh-CN" sz="2000">
                <a:latin typeface="Arial" panose="020b0604020202020204" pitchFamily="34" charset="0"/>
              </a:rPr>
              <a:t>BC27</a:t>
            </a:r>
            <a:r>
              <a:rPr kumimoji="0" lang="zh-CN" altLang="en-US" sz="2000">
                <a:latin typeface="Arial" panose="020b0604020202020204" pitchFamily="34" charset="0"/>
              </a:rPr>
              <a:t>年</a:t>
            </a:r>
            <a:endParaRPr kumimoji="0" lang="zh-CN" altLang="en-US" sz="2000">
              <a:latin typeface="Arial" panose="020b0604020202020204" pitchFamily="34" charset="0"/>
            </a:endParaRPr>
          </a:p>
        </p:txBody>
      </p:sp>
      <p:sp>
        <p:nvSpPr>
          <p:cNvPr id="25" name="Line 35"/>
          <p:cNvSpPr>
            <a:spLocks noChangeShapeType="1"/>
          </p:cNvSpPr>
          <p:nvPr/>
        </p:nvSpPr>
        <p:spPr bwMode="auto">
          <a:xfrm flipH="1">
            <a:off x="9936266" y="2872248"/>
            <a:ext cx="0" cy="230604"/>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2800"/>
          </a:p>
        </p:txBody>
      </p:sp>
      <p:sp>
        <p:nvSpPr>
          <p:cNvPr id="26" name="Text Box 36"/>
          <p:cNvSpPr txBox="1">
            <a:spLocks noChangeArrowheads="1"/>
          </p:cNvSpPr>
          <p:nvPr/>
        </p:nvSpPr>
        <p:spPr bwMode="auto">
          <a:xfrm>
            <a:off x="9226860" y="3137717"/>
            <a:ext cx="1519288" cy="400110"/>
          </a:xfrm>
          <a:prstGeom prst="rect">
            <a:avLst/>
          </a:prstGeom>
          <a:noFill/>
          <a:ln w="12700">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kumimoji="1" sz="1400" b="1">
                <a:solidFill>
                  <a:schemeClr val="tx1"/>
                </a:solidFill>
                <a:latin typeface="Times New Roman" panose="02020603050405020304" pitchFamily="18" charset="0"/>
                <a:ea typeface="宋体" panose="02010600030101010101" pitchFamily="2" charset="-122"/>
              </a:defRPr>
            </a:lvl1pPr>
            <a:lvl2pPr marL="742950" indent="-285750">
              <a:defRPr kumimoji="1" sz="1400" b="1">
                <a:solidFill>
                  <a:schemeClr val="tx1"/>
                </a:solidFill>
                <a:latin typeface="Times New Roman" panose="02020603050405020304" pitchFamily="18" charset="0"/>
                <a:ea typeface="宋体" panose="02010600030101010101" pitchFamily="2" charset="-122"/>
              </a:defRPr>
            </a:lvl2pPr>
            <a:lvl3pPr marL="1143000" indent="-228600">
              <a:defRPr kumimoji="1" sz="1400" b="1">
                <a:solidFill>
                  <a:schemeClr val="tx1"/>
                </a:solidFill>
                <a:latin typeface="Times New Roman" panose="02020603050405020304" pitchFamily="18" charset="0"/>
                <a:ea typeface="宋体" panose="02010600030101010101" pitchFamily="2" charset="-122"/>
              </a:defRPr>
            </a:lvl3pPr>
            <a:lvl4pPr marL="1600200" indent="-228600">
              <a:defRPr kumimoji="1" sz="1400" b="1">
                <a:solidFill>
                  <a:schemeClr val="tx1"/>
                </a:solidFill>
                <a:latin typeface="Times New Roman" panose="02020603050405020304" pitchFamily="18" charset="0"/>
                <a:ea typeface="宋体" panose="02010600030101010101" pitchFamily="2" charset="-122"/>
              </a:defRPr>
            </a:lvl4pPr>
            <a:lvl5pPr marL="2057400" indent="-228600">
              <a:defRPr kumimoji="1" sz="1400" b="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9pPr>
          </a:lstStyle>
          <a:p>
            <a:pPr eaLnBrk="1" hangingPunct="1"/>
            <a:r>
              <a:rPr kumimoji="0" lang="zh-CN" altLang="en-US" sz="2000">
                <a:latin typeface="Arial" panose="020b0604020202020204" pitchFamily="34" charset="0"/>
              </a:rPr>
              <a:t>自</a:t>
            </a:r>
            <a:r>
              <a:rPr kumimoji="0" lang="en-US" altLang="zh-CN" sz="2000">
                <a:latin typeface="Arial" panose="020b0604020202020204" pitchFamily="34" charset="0"/>
              </a:rPr>
              <a:t>3</a:t>
            </a:r>
            <a:r>
              <a:rPr kumimoji="0" lang="zh-CN" altLang="en-US" sz="2000">
                <a:latin typeface="Arial" panose="020b0604020202020204" pitchFamily="34" charset="0"/>
              </a:rPr>
              <a:t>世纪始</a:t>
            </a:r>
            <a:endParaRPr kumimoji="0" lang="zh-CN" altLang="en-US" sz="2000">
              <a:latin typeface="Arial" panose="020b0604020202020204" pitchFamily="34" charset="0"/>
            </a:endParaRPr>
          </a:p>
        </p:txBody>
      </p:sp>
      <p:sp>
        <p:nvSpPr>
          <p:cNvPr id="27" name="Text Box 37"/>
          <p:cNvSpPr txBox="1">
            <a:spLocks noChangeArrowheads="1"/>
          </p:cNvSpPr>
          <p:nvPr/>
        </p:nvSpPr>
        <p:spPr bwMode="auto">
          <a:xfrm>
            <a:off x="5941061" y="5243569"/>
            <a:ext cx="1789264"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kumimoji="1" sz="1400" b="1">
                <a:solidFill>
                  <a:schemeClr val="tx1"/>
                </a:solidFill>
                <a:latin typeface="Times New Roman" panose="02020603050405020304" pitchFamily="18" charset="0"/>
                <a:ea typeface="宋体" panose="02010600030101010101" pitchFamily="2" charset="-122"/>
              </a:defRPr>
            </a:lvl1pPr>
            <a:lvl2pPr marL="742950" indent="-285750">
              <a:defRPr kumimoji="1" sz="1400" b="1">
                <a:solidFill>
                  <a:schemeClr val="tx1"/>
                </a:solidFill>
                <a:latin typeface="Times New Roman" panose="02020603050405020304" pitchFamily="18" charset="0"/>
                <a:ea typeface="宋体" panose="02010600030101010101" pitchFamily="2" charset="-122"/>
              </a:defRPr>
            </a:lvl2pPr>
            <a:lvl3pPr marL="1143000" indent="-228600">
              <a:defRPr kumimoji="1" sz="1400" b="1">
                <a:solidFill>
                  <a:schemeClr val="tx1"/>
                </a:solidFill>
                <a:latin typeface="Times New Roman" panose="02020603050405020304" pitchFamily="18" charset="0"/>
                <a:ea typeface="宋体" panose="02010600030101010101" pitchFamily="2" charset="-122"/>
              </a:defRPr>
            </a:lvl3pPr>
            <a:lvl4pPr marL="1600200" indent="-228600">
              <a:defRPr kumimoji="1" sz="1400" b="1">
                <a:solidFill>
                  <a:schemeClr val="tx1"/>
                </a:solidFill>
                <a:latin typeface="Times New Roman" panose="02020603050405020304" pitchFamily="18" charset="0"/>
                <a:ea typeface="宋体" panose="02010600030101010101" pitchFamily="2" charset="-122"/>
              </a:defRPr>
            </a:lvl4pPr>
            <a:lvl5pPr marL="2057400" indent="-228600">
              <a:defRPr kumimoji="1" sz="1400" b="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9pPr>
          </a:lstStyle>
          <a:p>
            <a:pPr eaLnBrk="1" hangingPunct="1"/>
            <a:r>
              <a:rPr kumimoji="0" lang="zh-CN" altLang="en-US" sz="2000">
                <a:latin typeface="Arial" panose="020b0604020202020204" pitchFamily="34" charset="0"/>
              </a:rPr>
              <a:t>共和国时期</a:t>
            </a:r>
            <a:endParaRPr kumimoji="0" lang="zh-CN" altLang="en-US" sz="2000">
              <a:latin typeface="Arial" panose="020b0604020202020204" pitchFamily="34" charset="0"/>
            </a:endParaRPr>
          </a:p>
        </p:txBody>
      </p:sp>
      <p:sp>
        <p:nvSpPr>
          <p:cNvPr id="29" name="Text Box 40"/>
          <p:cNvSpPr txBox="1">
            <a:spLocks noChangeArrowheads="1"/>
          </p:cNvSpPr>
          <p:nvPr/>
        </p:nvSpPr>
        <p:spPr bwMode="auto">
          <a:xfrm>
            <a:off x="8062799" y="5282712"/>
            <a:ext cx="1439339"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kumimoji="1" sz="1400" b="1">
                <a:solidFill>
                  <a:schemeClr val="tx1"/>
                </a:solidFill>
                <a:latin typeface="Times New Roman" panose="02020603050405020304" pitchFamily="18" charset="0"/>
                <a:ea typeface="宋体" panose="02010600030101010101" pitchFamily="2" charset="-122"/>
              </a:defRPr>
            </a:lvl1pPr>
            <a:lvl2pPr marL="742950" indent="-285750">
              <a:defRPr kumimoji="1" sz="1400" b="1">
                <a:solidFill>
                  <a:schemeClr val="tx1"/>
                </a:solidFill>
                <a:latin typeface="Times New Roman" panose="02020603050405020304" pitchFamily="18" charset="0"/>
                <a:ea typeface="宋体" panose="02010600030101010101" pitchFamily="2" charset="-122"/>
              </a:defRPr>
            </a:lvl2pPr>
            <a:lvl3pPr marL="1143000" indent="-228600">
              <a:defRPr kumimoji="1" sz="1400" b="1">
                <a:solidFill>
                  <a:schemeClr val="tx1"/>
                </a:solidFill>
                <a:latin typeface="Times New Roman" panose="02020603050405020304" pitchFamily="18" charset="0"/>
                <a:ea typeface="宋体" panose="02010600030101010101" pitchFamily="2" charset="-122"/>
              </a:defRPr>
            </a:lvl3pPr>
            <a:lvl4pPr marL="1600200" indent="-228600">
              <a:defRPr kumimoji="1" sz="1400" b="1">
                <a:solidFill>
                  <a:schemeClr val="tx1"/>
                </a:solidFill>
                <a:latin typeface="Times New Roman" panose="02020603050405020304" pitchFamily="18" charset="0"/>
                <a:ea typeface="宋体" panose="02010600030101010101" pitchFamily="2" charset="-122"/>
              </a:defRPr>
            </a:lvl4pPr>
            <a:lvl5pPr marL="2057400" indent="-228600">
              <a:defRPr kumimoji="1" sz="1400" b="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9pPr>
          </a:lstStyle>
          <a:p>
            <a:pPr eaLnBrk="1" hangingPunct="1"/>
            <a:r>
              <a:rPr kumimoji="0" lang="en-US" altLang="zh-CN" sz="2000">
                <a:latin typeface="Arial" panose="020b0604020202020204" pitchFamily="34" charset="0"/>
              </a:rPr>
              <a:t>3</a:t>
            </a:r>
            <a:r>
              <a:rPr kumimoji="0" lang="zh-CN" altLang="en-US" sz="2000">
                <a:latin typeface="Arial" panose="020b0604020202020204" pitchFamily="34" charset="0"/>
              </a:rPr>
              <a:t>世纪中期</a:t>
            </a:r>
            <a:endParaRPr kumimoji="0" lang="zh-CN" altLang="en-US" sz="2000">
              <a:latin typeface="Arial" panose="020b0604020202020204" pitchFamily="34" charset="0"/>
            </a:endParaRPr>
          </a:p>
        </p:txBody>
      </p:sp>
      <p:sp>
        <p:nvSpPr>
          <p:cNvPr id="30" name="Line 41"/>
          <p:cNvSpPr>
            <a:spLocks noChangeShapeType="1"/>
          </p:cNvSpPr>
          <p:nvPr/>
        </p:nvSpPr>
        <p:spPr bwMode="auto">
          <a:xfrm flipH="1">
            <a:off x="8737547" y="4336957"/>
            <a:ext cx="0" cy="256739"/>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2800"/>
          </a:p>
        </p:txBody>
      </p:sp>
      <p:sp>
        <p:nvSpPr>
          <p:cNvPr id="31" name="Text Box 42"/>
          <p:cNvSpPr txBox="1">
            <a:spLocks noChangeArrowheads="1"/>
          </p:cNvSpPr>
          <p:nvPr/>
        </p:nvSpPr>
        <p:spPr bwMode="auto">
          <a:xfrm>
            <a:off x="10275782" y="5243569"/>
            <a:ext cx="1201586"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kumimoji="1" sz="1400" b="1">
                <a:solidFill>
                  <a:schemeClr val="tx1"/>
                </a:solidFill>
                <a:latin typeface="Times New Roman" panose="02020603050405020304" pitchFamily="18" charset="0"/>
                <a:ea typeface="宋体" panose="02010600030101010101" pitchFamily="2" charset="-122"/>
              </a:defRPr>
            </a:lvl1pPr>
            <a:lvl2pPr marL="742950" indent="-285750">
              <a:defRPr kumimoji="1" sz="1400" b="1">
                <a:solidFill>
                  <a:schemeClr val="tx1"/>
                </a:solidFill>
                <a:latin typeface="Times New Roman" panose="02020603050405020304" pitchFamily="18" charset="0"/>
                <a:ea typeface="宋体" panose="02010600030101010101" pitchFamily="2" charset="-122"/>
              </a:defRPr>
            </a:lvl2pPr>
            <a:lvl3pPr marL="1143000" indent="-228600">
              <a:defRPr kumimoji="1" sz="1400" b="1">
                <a:solidFill>
                  <a:schemeClr val="tx1"/>
                </a:solidFill>
                <a:latin typeface="Times New Roman" panose="02020603050405020304" pitchFamily="18" charset="0"/>
                <a:ea typeface="宋体" panose="02010600030101010101" pitchFamily="2" charset="-122"/>
              </a:defRPr>
            </a:lvl3pPr>
            <a:lvl4pPr marL="1600200" indent="-228600">
              <a:defRPr kumimoji="1" sz="1400" b="1">
                <a:solidFill>
                  <a:schemeClr val="tx1"/>
                </a:solidFill>
                <a:latin typeface="Times New Roman" panose="02020603050405020304" pitchFamily="18" charset="0"/>
                <a:ea typeface="宋体" panose="02010600030101010101" pitchFamily="2" charset="-122"/>
              </a:defRPr>
            </a:lvl4pPr>
            <a:lvl5pPr marL="2057400" indent="-228600">
              <a:defRPr kumimoji="1" sz="1400" b="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9pPr>
          </a:lstStyle>
          <a:p>
            <a:pPr eaLnBrk="1" hangingPunct="1"/>
            <a:r>
              <a:rPr kumimoji="0" lang="en-US" altLang="zh-CN" sz="2000">
                <a:latin typeface="Arial" panose="020b0604020202020204" pitchFamily="34" charset="0"/>
              </a:rPr>
              <a:t>6</a:t>
            </a:r>
            <a:r>
              <a:rPr kumimoji="0" lang="zh-CN" altLang="en-US" sz="2000">
                <a:latin typeface="Arial" panose="020b0604020202020204" pitchFamily="34" charset="0"/>
              </a:rPr>
              <a:t>世纪</a:t>
            </a:r>
            <a:endParaRPr kumimoji="0" lang="zh-CN" altLang="en-US" sz="2000">
              <a:latin typeface="Arial" panose="020b0604020202020204" pitchFamily="34" charset="0"/>
            </a:endParaRPr>
          </a:p>
        </p:txBody>
      </p:sp>
      <p:sp>
        <p:nvSpPr>
          <p:cNvPr id="32" name="Line 43"/>
          <p:cNvSpPr>
            <a:spLocks noChangeShapeType="1"/>
          </p:cNvSpPr>
          <p:nvPr/>
        </p:nvSpPr>
        <p:spPr bwMode="auto">
          <a:xfrm flipH="1">
            <a:off x="3841599" y="4351563"/>
            <a:ext cx="0" cy="227529"/>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2800"/>
          </a:p>
        </p:txBody>
      </p:sp>
      <p:sp>
        <p:nvSpPr>
          <p:cNvPr id="33" name="Text Box 44"/>
          <p:cNvSpPr txBox="1">
            <a:spLocks noChangeArrowheads="1"/>
          </p:cNvSpPr>
          <p:nvPr/>
        </p:nvSpPr>
        <p:spPr bwMode="auto">
          <a:xfrm>
            <a:off x="3440513" y="4570038"/>
            <a:ext cx="816932" cy="400110"/>
          </a:xfrm>
          <a:prstGeom prst="rect">
            <a:avLst/>
          </a:prstGeom>
          <a:noFill/>
          <a:ln w="12700">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kumimoji="1" sz="1400" b="1">
                <a:solidFill>
                  <a:schemeClr val="tx1"/>
                </a:solidFill>
                <a:latin typeface="Times New Roman" panose="02020603050405020304" pitchFamily="18" charset="0"/>
                <a:ea typeface="宋体" panose="02010600030101010101" pitchFamily="2" charset="-122"/>
              </a:defRPr>
            </a:lvl1pPr>
            <a:lvl2pPr marL="742950" indent="-285750">
              <a:defRPr kumimoji="1" sz="1400" b="1">
                <a:solidFill>
                  <a:schemeClr val="tx1"/>
                </a:solidFill>
                <a:latin typeface="Times New Roman" panose="02020603050405020304" pitchFamily="18" charset="0"/>
                <a:ea typeface="宋体" panose="02010600030101010101" pitchFamily="2" charset="-122"/>
              </a:defRPr>
            </a:lvl2pPr>
            <a:lvl3pPr marL="1143000" indent="-228600">
              <a:defRPr kumimoji="1" sz="1400" b="1">
                <a:solidFill>
                  <a:schemeClr val="tx1"/>
                </a:solidFill>
                <a:latin typeface="Times New Roman" panose="02020603050405020304" pitchFamily="18" charset="0"/>
                <a:ea typeface="宋体" panose="02010600030101010101" pitchFamily="2" charset="-122"/>
              </a:defRPr>
            </a:lvl3pPr>
            <a:lvl4pPr marL="1600200" indent="-228600">
              <a:defRPr kumimoji="1" sz="1400" b="1">
                <a:solidFill>
                  <a:schemeClr val="tx1"/>
                </a:solidFill>
                <a:latin typeface="Times New Roman" panose="02020603050405020304" pitchFamily="18" charset="0"/>
                <a:ea typeface="宋体" panose="02010600030101010101" pitchFamily="2" charset="-122"/>
              </a:defRPr>
            </a:lvl4pPr>
            <a:lvl5pPr marL="2057400" indent="-228600">
              <a:defRPr kumimoji="1" sz="1400" b="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9pPr>
          </a:lstStyle>
          <a:p>
            <a:pPr eaLnBrk="1" hangingPunct="1"/>
            <a:r>
              <a:rPr kumimoji="0" lang="zh-CN" altLang="en-US" sz="2000">
                <a:latin typeface="Arial" panose="020b0604020202020204" pitchFamily="34" charset="0"/>
              </a:rPr>
              <a:t>起源</a:t>
            </a:r>
            <a:endParaRPr kumimoji="0" lang="zh-CN" altLang="en-US" sz="2000">
              <a:latin typeface="Arial" panose="020b0604020202020204" pitchFamily="34" charset="0"/>
            </a:endParaRPr>
          </a:p>
        </p:txBody>
      </p:sp>
      <p:sp>
        <p:nvSpPr>
          <p:cNvPr id="34" name="Rectangle 45"/>
          <p:cNvSpPr>
            <a:spLocks noChangeArrowheads="1"/>
          </p:cNvSpPr>
          <p:nvPr/>
        </p:nvSpPr>
        <p:spPr bwMode="auto">
          <a:xfrm>
            <a:off x="2990974" y="5226955"/>
            <a:ext cx="2020817"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kumimoji="1" sz="1400" b="1">
                <a:solidFill>
                  <a:schemeClr val="tx1"/>
                </a:solidFill>
                <a:latin typeface="Times New Roman" panose="02020603050405020304" pitchFamily="18" charset="0"/>
                <a:ea typeface="宋体" panose="02010600030101010101" pitchFamily="2" charset="-122"/>
              </a:defRPr>
            </a:lvl1pPr>
            <a:lvl2pPr marL="742950" indent="-285750">
              <a:defRPr kumimoji="1" sz="1400" b="1">
                <a:solidFill>
                  <a:schemeClr val="tx1"/>
                </a:solidFill>
                <a:latin typeface="Times New Roman" panose="02020603050405020304" pitchFamily="18" charset="0"/>
                <a:ea typeface="宋体" panose="02010600030101010101" pitchFamily="2" charset="-122"/>
              </a:defRPr>
            </a:lvl2pPr>
            <a:lvl3pPr marL="1143000" indent="-228600">
              <a:defRPr kumimoji="1" sz="1400" b="1">
                <a:solidFill>
                  <a:schemeClr val="tx1"/>
                </a:solidFill>
                <a:latin typeface="Times New Roman" panose="02020603050405020304" pitchFamily="18" charset="0"/>
                <a:ea typeface="宋体" panose="02010600030101010101" pitchFamily="2" charset="-122"/>
              </a:defRPr>
            </a:lvl3pPr>
            <a:lvl4pPr marL="1600200" indent="-228600">
              <a:defRPr kumimoji="1" sz="1400" b="1">
                <a:solidFill>
                  <a:schemeClr val="tx1"/>
                </a:solidFill>
                <a:latin typeface="Times New Roman" panose="02020603050405020304" pitchFamily="18" charset="0"/>
                <a:ea typeface="宋体" panose="02010600030101010101" pitchFamily="2" charset="-122"/>
              </a:defRPr>
            </a:lvl4pPr>
            <a:lvl5pPr marL="2057400" indent="-228600">
              <a:defRPr kumimoji="1" sz="1400" b="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9pPr>
          </a:lstStyle>
          <a:p>
            <a:pPr eaLnBrk="1" hangingPunct="1"/>
            <a:r>
              <a:rPr kumimoji="0" lang="zh-CN" altLang="en-US" sz="2000"/>
              <a:t>原始部落时期</a:t>
            </a:r>
            <a:endParaRPr kumimoji="0" lang="zh-CN" altLang="en-US" sz="2000"/>
          </a:p>
        </p:txBody>
      </p:sp>
      <p:sp>
        <p:nvSpPr>
          <p:cNvPr id="35" name="Line 46"/>
          <p:cNvSpPr>
            <a:spLocks noChangeShapeType="1"/>
          </p:cNvSpPr>
          <p:nvPr/>
        </p:nvSpPr>
        <p:spPr bwMode="auto">
          <a:xfrm>
            <a:off x="5612079" y="4263336"/>
            <a:ext cx="15414" cy="353593"/>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2800"/>
          </a:p>
        </p:txBody>
      </p:sp>
      <p:sp>
        <p:nvSpPr>
          <p:cNvPr id="36" name="Text Box 47"/>
          <p:cNvSpPr txBox="1">
            <a:spLocks noChangeArrowheads="1"/>
          </p:cNvSpPr>
          <p:nvPr/>
        </p:nvSpPr>
        <p:spPr bwMode="auto">
          <a:xfrm>
            <a:off x="5250814" y="4605063"/>
            <a:ext cx="801518" cy="400110"/>
          </a:xfrm>
          <a:prstGeom prst="rect">
            <a:avLst/>
          </a:prstGeom>
          <a:noFill/>
          <a:ln w="12700">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kumimoji="1" sz="1400" b="1">
                <a:solidFill>
                  <a:schemeClr val="tx1"/>
                </a:solidFill>
                <a:latin typeface="Times New Roman" panose="02020603050405020304" pitchFamily="18" charset="0"/>
                <a:ea typeface="宋体" panose="02010600030101010101" pitchFamily="2" charset="-122"/>
              </a:defRPr>
            </a:lvl1pPr>
            <a:lvl2pPr marL="742950" indent="-285750">
              <a:defRPr kumimoji="1" sz="1400" b="1">
                <a:solidFill>
                  <a:schemeClr val="tx1"/>
                </a:solidFill>
                <a:latin typeface="Times New Roman" panose="02020603050405020304" pitchFamily="18" charset="0"/>
                <a:ea typeface="宋体" panose="02010600030101010101" pitchFamily="2" charset="-122"/>
              </a:defRPr>
            </a:lvl2pPr>
            <a:lvl3pPr marL="1143000" indent="-228600">
              <a:defRPr kumimoji="1" sz="1400" b="1">
                <a:solidFill>
                  <a:schemeClr val="tx1"/>
                </a:solidFill>
                <a:latin typeface="Times New Roman" panose="02020603050405020304" pitchFamily="18" charset="0"/>
                <a:ea typeface="宋体" panose="02010600030101010101" pitchFamily="2" charset="-122"/>
              </a:defRPr>
            </a:lvl3pPr>
            <a:lvl4pPr marL="1600200" indent="-228600">
              <a:defRPr kumimoji="1" sz="1400" b="1">
                <a:solidFill>
                  <a:schemeClr val="tx1"/>
                </a:solidFill>
                <a:latin typeface="Times New Roman" panose="02020603050405020304" pitchFamily="18" charset="0"/>
                <a:ea typeface="宋体" panose="02010600030101010101" pitchFamily="2" charset="-122"/>
              </a:defRPr>
            </a:lvl4pPr>
            <a:lvl5pPr marL="2057400" indent="-228600">
              <a:defRPr kumimoji="1" sz="1400" b="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9pPr>
          </a:lstStyle>
          <a:p>
            <a:pPr eaLnBrk="1" hangingPunct="1"/>
            <a:r>
              <a:rPr kumimoji="0" lang="zh-CN" altLang="en-US" sz="2000">
                <a:latin typeface="Arial" panose="020b0604020202020204" pitchFamily="34" charset="0"/>
              </a:rPr>
              <a:t>开端</a:t>
            </a:r>
            <a:endParaRPr kumimoji="0" lang="zh-CN" altLang="en-US" sz="2000">
              <a:latin typeface="Arial" panose="020b0604020202020204" pitchFamily="34" charset="0"/>
            </a:endParaRPr>
          </a:p>
        </p:txBody>
      </p:sp>
      <p:sp>
        <p:nvSpPr>
          <p:cNvPr id="37" name="Text Box 48"/>
          <p:cNvSpPr txBox="1">
            <a:spLocks noChangeArrowheads="1"/>
          </p:cNvSpPr>
          <p:nvPr/>
        </p:nvSpPr>
        <p:spPr bwMode="auto">
          <a:xfrm>
            <a:off x="8321474" y="4647439"/>
            <a:ext cx="939912" cy="400110"/>
          </a:xfrm>
          <a:prstGeom prst="rect">
            <a:avLst/>
          </a:prstGeom>
          <a:noFill/>
          <a:ln w="12700" algn="ctr">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kumimoji="1" sz="1400" b="1">
                <a:solidFill>
                  <a:schemeClr val="tx1"/>
                </a:solidFill>
                <a:latin typeface="Times New Roman" panose="02020603050405020304" pitchFamily="18" charset="0"/>
                <a:ea typeface="宋体" panose="02010600030101010101" pitchFamily="2" charset="-122"/>
              </a:defRPr>
            </a:lvl1pPr>
            <a:lvl2pPr marL="742950" indent="-285750">
              <a:defRPr kumimoji="1" sz="1400" b="1">
                <a:solidFill>
                  <a:schemeClr val="tx1"/>
                </a:solidFill>
                <a:latin typeface="Times New Roman" panose="02020603050405020304" pitchFamily="18" charset="0"/>
                <a:ea typeface="宋体" panose="02010600030101010101" pitchFamily="2" charset="-122"/>
              </a:defRPr>
            </a:lvl2pPr>
            <a:lvl3pPr marL="1143000" indent="-228600">
              <a:defRPr kumimoji="1" sz="1400" b="1">
                <a:solidFill>
                  <a:schemeClr val="tx1"/>
                </a:solidFill>
                <a:latin typeface="Times New Roman" panose="02020603050405020304" pitchFamily="18" charset="0"/>
                <a:ea typeface="宋体" panose="02010600030101010101" pitchFamily="2" charset="-122"/>
              </a:defRPr>
            </a:lvl3pPr>
            <a:lvl4pPr marL="1600200" indent="-228600">
              <a:defRPr kumimoji="1" sz="1400" b="1">
                <a:solidFill>
                  <a:schemeClr val="tx1"/>
                </a:solidFill>
                <a:latin typeface="Times New Roman" panose="02020603050405020304" pitchFamily="18" charset="0"/>
                <a:ea typeface="宋体" panose="02010600030101010101" pitchFamily="2" charset="-122"/>
              </a:defRPr>
            </a:lvl4pPr>
            <a:lvl5pPr marL="2057400" indent="-228600">
              <a:defRPr kumimoji="1" sz="1400" b="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9pPr>
          </a:lstStyle>
          <a:p>
            <a:pPr eaLnBrk="1" hangingPunct="1"/>
            <a:r>
              <a:rPr kumimoji="0" lang="zh-CN" altLang="en-US" sz="2000">
                <a:latin typeface="Arial" panose="020b0604020202020204" pitchFamily="34" charset="0"/>
              </a:rPr>
              <a:t>发 </a:t>
            </a:r>
            <a:r>
              <a:rPr kumimoji="0" lang="zh-CN" altLang="en-US" sz="2000" smtClean="0">
                <a:latin typeface="Arial" panose="020b0604020202020204" pitchFamily="34" charset="0"/>
              </a:rPr>
              <a:t> </a:t>
            </a:r>
            <a:r>
              <a:rPr kumimoji="0" lang="zh-CN" altLang="en-US" sz="2000">
                <a:latin typeface="Arial" panose="020b0604020202020204" pitchFamily="34" charset="0"/>
              </a:rPr>
              <a:t>展  </a:t>
            </a:r>
            <a:endParaRPr kumimoji="0" lang="zh-CN" altLang="en-US" sz="2000">
              <a:latin typeface="Arial" panose="020b0604020202020204" pitchFamily="34" charset="0"/>
            </a:endParaRPr>
          </a:p>
        </p:txBody>
      </p:sp>
      <p:sp>
        <p:nvSpPr>
          <p:cNvPr id="38" name="Text Box 49"/>
          <p:cNvSpPr txBox="1">
            <a:spLocks noChangeArrowheads="1"/>
          </p:cNvSpPr>
          <p:nvPr/>
        </p:nvSpPr>
        <p:spPr bwMode="auto">
          <a:xfrm>
            <a:off x="10187866" y="4599379"/>
            <a:ext cx="1032724" cy="400110"/>
          </a:xfrm>
          <a:prstGeom prst="rect">
            <a:avLst/>
          </a:prstGeom>
          <a:noFill/>
          <a:ln w="12700" algn="ctr">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kumimoji="1" sz="1400" b="1">
                <a:solidFill>
                  <a:schemeClr val="tx1"/>
                </a:solidFill>
                <a:latin typeface="Times New Roman" panose="02020603050405020304" pitchFamily="18" charset="0"/>
                <a:ea typeface="宋体" panose="02010600030101010101" pitchFamily="2" charset="-122"/>
              </a:defRPr>
            </a:lvl1pPr>
            <a:lvl2pPr marL="742950" indent="-285750">
              <a:defRPr kumimoji="1" sz="1400" b="1">
                <a:solidFill>
                  <a:schemeClr val="tx1"/>
                </a:solidFill>
                <a:latin typeface="Times New Roman" panose="02020603050405020304" pitchFamily="18" charset="0"/>
                <a:ea typeface="宋体" panose="02010600030101010101" pitchFamily="2" charset="-122"/>
              </a:defRPr>
            </a:lvl2pPr>
            <a:lvl3pPr marL="1143000" indent="-228600">
              <a:defRPr kumimoji="1" sz="1400" b="1">
                <a:solidFill>
                  <a:schemeClr val="tx1"/>
                </a:solidFill>
                <a:latin typeface="Times New Roman" panose="02020603050405020304" pitchFamily="18" charset="0"/>
                <a:ea typeface="宋体" panose="02010600030101010101" pitchFamily="2" charset="-122"/>
              </a:defRPr>
            </a:lvl3pPr>
            <a:lvl4pPr marL="1600200" indent="-228600">
              <a:defRPr kumimoji="1" sz="1400" b="1">
                <a:solidFill>
                  <a:schemeClr val="tx1"/>
                </a:solidFill>
                <a:latin typeface="Times New Roman" panose="02020603050405020304" pitchFamily="18" charset="0"/>
                <a:ea typeface="宋体" panose="02010600030101010101" pitchFamily="2" charset="-122"/>
              </a:defRPr>
            </a:lvl4pPr>
            <a:lvl5pPr marL="2057400" indent="-228600">
              <a:defRPr kumimoji="1" sz="1400" b="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9pPr>
          </a:lstStyle>
          <a:p>
            <a:pPr eaLnBrk="1" hangingPunct="1"/>
            <a:r>
              <a:rPr kumimoji="0" lang="zh-CN" altLang="en-US" sz="2000">
                <a:latin typeface="Arial" panose="020b0604020202020204" pitchFamily="34" charset="0"/>
              </a:rPr>
              <a:t>完   备</a:t>
            </a:r>
            <a:endParaRPr kumimoji="0" lang="zh-CN" altLang="en-US" sz="2000">
              <a:latin typeface="Arial" panose="020b060402020202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grpId="1" nodeType="with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0"/>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1"/>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24"/>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5"/>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26"/>
                                        </p:tgtEl>
                                        <p:attrNameLst>
                                          <p:attrName>style.visibility</p:attrName>
                                        </p:attrNameLst>
                                      </p:cBhvr>
                                      <p:to>
                                        <p:strVal val="visible"/>
                                      </p:to>
                                    </p:set>
                                  </p:childTnLst>
                                </p:cTn>
                              </p:par>
                            </p:childTnLst>
                          </p:cTn>
                        </p:par>
                      </p:childTnLst>
                    </p:cTn>
                  </p:par>
                  <p:par>
                    <p:cTn id="41" fill="hold" nodeType="clickPar">
                      <p:stCondLst>
                        <p:cond delay="indefinite"/>
                      </p:stCondLst>
                      <p:childTnLst>
                        <p:par>
                          <p:cTn id="42" fill="hold" nodeType="afterGroup">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9"/>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16"/>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18"/>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27"/>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29"/>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30"/>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31"/>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32"/>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33"/>
                                        </p:tgtEl>
                                        <p:attrNameLst>
                                          <p:attrName>style.visibility</p:attrName>
                                        </p:attrNameLst>
                                      </p:cBhvr>
                                      <p:to>
                                        <p:strVal val="visible"/>
                                      </p:to>
                                    </p:set>
                                  </p:childTnLst>
                                </p:cTn>
                              </p:par>
                              <p:par>
                                <p:cTn id="65" presetID="1" presetClass="entr" presetSubtype="0" fill="hold" grpId="0" nodeType="withEffect">
                                  <p:stCondLst>
                                    <p:cond delay="0"/>
                                  </p:stCondLst>
                                  <p:childTnLst>
                                    <p:set>
                                      <p:cBhvr>
                                        <p:cTn id="66" dur="1" fill="hold">
                                          <p:stCondLst>
                                            <p:cond delay="0"/>
                                          </p:stCondLst>
                                        </p:cTn>
                                        <p:tgtEl>
                                          <p:spTgt spid="34"/>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0"/>
                                          </p:stCondLst>
                                        </p:cTn>
                                        <p:tgtEl>
                                          <p:spTgt spid="35"/>
                                        </p:tgtEl>
                                        <p:attrNameLst>
                                          <p:attrName>style.visibility</p:attrName>
                                        </p:attrNameLst>
                                      </p:cBhvr>
                                      <p:to>
                                        <p:strVal val="visible"/>
                                      </p:to>
                                    </p:set>
                                  </p:childTnLst>
                                </p:cTn>
                              </p:par>
                              <p:par>
                                <p:cTn id="69" presetID="1" presetClass="entr" presetSubtype="0" fill="hold" grpId="0" nodeType="withEffect">
                                  <p:stCondLst>
                                    <p:cond delay="0"/>
                                  </p:stCondLst>
                                  <p:childTnLst>
                                    <p:set>
                                      <p:cBhvr>
                                        <p:cTn id="70" dur="1" fill="hold">
                                          <p:stCondLst>
                                            <p:cond delay="0"/>
                                          </p:stCondLst>
                                        </p:cTn>
                                        <p:tgtEl>
                                          <p:spTgt spid="36"/>
                                        </p:tgtEl>
                                        <p:attrNameLst>
                                          <p:attrName>style.visibility</p:attrName>
                                        </p:attrNameLst>
                                      </p:cBhvr>
                                      <p:to>
                                        <p:strVal val="visible"/>
                                      </p:to>
                                    </p:set>
                                  </p:childTnLst>
                                </p:cTn>
                              </p:par>
                              <p:par>
                                <p:cTn id="71" presetID="1" presetClass="entr" presetSubtype="0" fill="hold" grpId="0" nodeType="withEffect">
                                  <p:stCondLst>
                                    <p:cond delay="0"/>
                                  </p:stCondLst>
                                  <p:childTnLst>
                                    <p:set>
                                      <p:cBhvr>
                                        <p:cTn id="72" dur="1" fill="hold">
                                          <p:stCondLst>
                                            <p:cond delay="0"/>
                                          </p:stCondLst>
                                        </p:cTn>
                                        <p:tgtEl>
                                          <p:spTgt spid="37"/>
                                        </p:tgtEl>
                                        <p:attrNameLst>
                                          <p:attrName>style.visibility</p:attrName>
                                        </p:attrNameLst>
                                      </p:cBhvr>
                                      <p:to>
                                        <p:strVal val="visible"/>
                                      </p:to>
                                    </p:set>
                                  </p:childTnLst>
                                </p:cTn>
                              </p:par>
                              <p:par>
                                <p:cTn id="73" presetID="1" presetClass="entr" presetSubtype="0" fill="hold" grpId="0" nodeType="withEffect">
                                  <p:stCondLst>
                                    <p:cond delay="0"/>
                                  </p:stCondLst>
                                  <p:childTnLst>
                                    <p:set>
                                      <p:cBhvr>
                                        <p:cTn id="74" dur="1" fill="hold">
                                          <p:stCondLst>
                                            <p:cond delay="0"/>
                                          </p:stCondLst>
                                        </p:cTn>
                                        <p:tgtEl>
                                          <p:spTgt spid="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P spid="10" grpId="1"/>
      <p:bldP spid="11" grpId="0"/>
      <p:bldP spid="12" grpId="0"/>
      <p:bldP spid="13" grpId="0"/>
      <p:bldP spid="14" grpId="0"/>
      <p:bldP spid="15" grpId="0"/>
      <p:bldP spid="16" grpId="0"/>
      <p:bldP spid="18" grpId="0"/>
      <p:bldP spid="19" grpId="0"/>
      <p:bldP spid="20" grpId="0"/>
      <p:bldP spid="21" grpId="0"/>
      <p:bldP spid="22" grpId="0"/>
      <p:bldP spid="23" grpId="0"/>
      <p:bldP spid="24" grpId="0"/>
      <p:bldP spid="25" grpId="0"/>
      <p:bldP spid="26" grpId="0"/>
      <p:bldP spid="27" grpId="0"/>
      <p:bldP spid="29" grpId="0"/>
      <p:bldP spid="30" grpId="0"/>
      <p:bldP spid="31" grpId="0"/>
      <p:bldP spid="32" grpId="0"/>
      <p:bldP spid="33" grpId="0"/>
      <p:bldP spid="34" grpId="0"/>
      <p:bldP spid="35" grpId="0"/>
      <p:bldP spid="36" grpId="0"/>
      <p:bldP spid="37" grpId="0"/>
      <p:bldP spid="38"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2</a:t>
            </a:r>
            <a:r>
              <a:rPr lang="zh-CN" altLang="en-US"/>
              <a:t>课 西方政治体制的产生和演变</a:t>
            </a:r>
            <a:endParaRPr lang="zh-CN" altLang="en-US"/>
          </a:p>
        </p:txBody>
      </p:sp>
      <p:sp>
        <p:nvSpPr>
          <p:cNvPr id="5" name="文本框 14"/>
          <p:cNvSpPr txBox="1">
            <a:spLocks noChangeArrowheads="1"/>
          </p:cNvSpPr>
          <p:nvPr/>
        </p:nvSpPr>
        <p:spPr bwMode="auto">
          <a:xfrm>
            <a:off x="661117" y="774142"/>
            <a:ext cx="10968355" cy="4708981"/>
          </a:xfrm>
          <a:prstGeom prst="rect">
            <a:avLst/>
          </a:prstGeom>
          <a:noFill/>
          <a:ln w="9525">
            <a:noFill/>
            <a:miter lim="800000"/>
          </a:ln>
        </p:spPr>
        <p:txBody>
          <a:bodyPr wrap="square">
            <a:spAutoFit/>
          </a:bodyPr>
          <a:lstStyle/>
          <a:p>
            <a:r>
              <a:rPr lang="zh-CN" altLang="en-US" sz="3200" b="1">
                <a:latin typeface="方正清楷 简" panose="02000500000000000000" charset="-122"/>
                <a:ea typeface="方正清楷 简" panose="02000500000000000000" charset="-122"/>
                <a:cs typeface="方正清楷 简" panose="02000500000000000000" charset="-122"/>
              </a:rPr>
              <a:t>材料</a:t>
            </a:r>
            <a:r>
              <a:rPr lang="en-US" altLang="zh-CN" sz="3200" b="1">
                <a:latin typeface="方正清楷 简" panose="02000500000000000000" charset="-122"/>
                <a:ea typeface="方正清楷 简" panose="02000500000000000000" charset="-122"/>
                <a:cs typeface="方正清楷 简" panose="02000500000000000000" charset="-122"/>
              </a:rPr>
              <a:t>3</a:t>
            </a:r>
            <a:r>
              <a:rPr lang="zh-CN" altLang="en-US" sz="3200" b="1">
                <a:latin typeface="方正清楷 简" panose="02000500000000000000" charset="-122"/>
                <a:ea typeface="方正清楷 简" panose="02000500000000000000" charset="-122"/>
                <a:cs typeface="方正清楷 简" panose="02000500000000000000" charset="-122"/>
              </a:rPr>
              <a:t>：执政官由公民大会选举产生，为了防止专制独裁，执政官一年一任，两位执政官拥有同等权力，具有协议性质，彼此具有否决权。每逢危机发生时，两位执政官通过协商或由抽签决定其中一人作为独裁官，全权解决处理危机事件，称为狄克推多。独裁官拥有最高统制权，但在危机结束后即卸职，任职期限不得超过六个月。                  </a:t>
            </a:r>
            <a:endParaRPr lang="en-US" altLang="zh-CN" sz="3200" b="1">
              <a:latin typeface="方正清楷 简" panose="02000500000000000000" charset="-122"/>
              <a:ea typeface="方正清楷 简" panose="02000500000000000000" charset="-122"/>
              <a:cs typeface="方正清楷 简" panose="02000500000000000000" charset="-122"/>
            </a:endParaRPr>
          </a:p>
          <a:p>
            <a:r>
              <a:rPr lang="en-US" altLang="zh-CN" sz="3200" b="1">
                <a:latin typeface="方正清楷 简" panose="02000500000000000000" charset="-122"/>
                <a:ea typeface="方正清楷 简" panose="02000500000000000000" charset="-122"/>
                <a:cs typeface="方正清楷 简" panose="02000500000000000000" charset="-122"/>
              </a:rPr>
              <a:t>                          </a:t>
            </a:r>
            <a:r>
              <a:rPr lang="zh-CN" altLang="en-US" sz="3200" b="1" smtClean="0">
                <a:latin typeface="方正清楷 简" panose="02000500000000000000" charset="-122"/>
                <a:ea typeface="方正清楷 简" panose="02000500000000000000" charset="-122"/>
                <a:cs typeface="方正清楷 简" panose="02000500000000000000" charset="-122"/>
              </a:rPr>
              <a:t> </a:t>
            </a:r>
            <a:r>
              <a:rPr lang="en-US" altLang="zh-CN" sz="3200" b="1">
                <a:latin typeface="方正清楷 简" panose="02000500000000000000" charset="-122"/>
                <a:ea typeface="方正清楷 简" panose="02000500000000000000" charset="-122"/>
                <a:cs typeface="方正清楷 简" panose="02000500000000000000" charset="-122"/>
              </a:rPr>
              <a:t>---</a:t>
            </a:r>
            <a:r>
              <a:rPr lang="zh-CN" altLang="en-US" sz="3200" b="1">
                <a:latin typeface="方正清楷 简" panose="02000500000000000000" charset="-122"/>
                <a:ea typeface="方正清楷 简" panose="02000500000000000000" charset="-122"/>
                <a:cs typeface="方正清楷 简" panose="02000500000000000000" charset="-122"/>
              </a:rPr>
              <a:t>施治生</a:t>
            </a:r>
            <a:r>
              <a:rPr lang="en-US" altLang="zh-CN" sz="3200" b="1">
                <a:latin typeface="方正清楷 简" panose="02000500000000000000" charset="-122"/>
                <a:ea typeface="方正清楷 简" panose="02000500000000000000" charset="-122"/>
                <a:cs typeface="方正清楷 简" panose="02000500000000000000" charset="-122"/>
              </a:rPr>
              <a:t>《</a:t>
            </a:r>
            <a:r>
              <a:rPr lang="zh-CN" altLang="en-US" sz="3200" b="1">
                <a:latin typeface="方正清楷 简" panose="02000500000000000000" charset="-122"/>
                <a:ea typeface="方正清楷 简" panose="02000500000000000000" charset="-122"/>
                <a:cs typeface="方正清楷 简" panose="02000500000000000000" charset="-122"/>
              </a:rPr>
              <a:t>古代民主与管理</a:t>
            </a:r>
            <a:r>
              <a:rPr lang="en-US" altLang="zh-CN" sz="3200" b="1">
                <a:latin typeface="方正清楷 简" panose="02000500000000000000" charset="-122"/>
                <a:ea typeface="方正清楷 简" panose="02000500000000000000" charset="-122"/>
                <a:cs typeface="方正清楷 简" panose="02000500000000000000" charset="-122"/>
              </a:rPr>
              <a:t>》</a:t>
            </a:r>
            <a:endParaRPr lang="en-US" altLang="zh-CN" sz="2800" b="1">
              <a:latin typeface="方正清楷 简" panose="02000500000000000000" charset="-122"/>
              <a:ea typeface="方正清楷 简" panose="02000500000000000000" charset="-122"/>
              <a:cs typeface="方正清楷 简" panose="02000500000000000000" charset="-122"/>
            </a:endParaRPr>
          </a:p>
          <a:p>
            <a:pPr>
              <a:spcBef>
                <a:spcPts val="2400"/>
              </a:spcBef>
            </a:pPr>
            <a:r>
              <a:rPr lang="zh-CN" altLang="en-US" sz="2800" b="1">
                <a:solidFill>
                  <a:srgbClr val="0033CC"/>
                </a:solidFill>
                <a:latin typeface="方正姚体" panose="02010601030101010101" pitchFamily="2" charset="-122"/>
                <a:ea typeface="方正姚体" panose="02010601030101010101" pitchFamily="2" charset="-122"/>
                <a:cs typeface="方正清楷 简" panose="02000500000000000000" charset="-122"/>
              </a:rPr>
              <a:t>根据材料结合课文，谈谈罗马共和国政治制度给后对后世的借鉴意义。</a:t>
            </a:r>
            <a:endParaRPr lang="zh-CN" altLang="en-US" sz="2800" b="1">
              <a:solidFill>
                <a:srgbClr val="0033CC"/>
              </a:solidFill>
              <a:latin typeface="方正姚体" panose="02010601030101010101" pitchFamily="2" charset="-122"/>
              <a:ea typeface="方正姚体" panose="02010601030101010101" pitchFamily="2" charset="-122"/>
              <a:cs typeface="方正清楷 简" panose="02000500000000000000" charset="-122"/>
            </a:endParaRPr>
          </a:p>
          <a:p>
            <a:endParaRPr lang="en-US" altLang="zh-CN" sz="2800" b="1">
              <a:latin typeface="方正姚体" panose="02010601030101010101" pitchFamily="2" charset="-122"/>
              <a:ea typeface="方正姚体" panose="02010601030101010101" pitchFamily="2" charset="-122"/>
              <a:cs typeface="方正清楷 简" panose="02000500000000000000" charset="-122"/>
            </a:endParaRPr>
          </a:p>
        </p:txBody>
      </p:sp>
      <p:sp>
        <p:nvSpPr>
          <p:cNvPr id="6" name="文本框 5"/>
          <p:cNvSpPr txBox="1"/>
          <p:nvPr/>
        </p:nvSpPr>
        <p:spPr>
          <a:xfrm>
            <a:off x="1360457" y="2277008"/>
            <a:ext cx="1744980" cy="368300"/>
          </a:xfrm>
          <a:prstGeom prst="rect">
            <a:avLst/>
          </a:prstGeom>
          <a:noFill/>
        </p:spPr>
        <p:txBody>
          <a:bodyPr wrap="square" rtlCol="0">
            <a:spAutoFit/>
          </a:bodyPr>
          <a:lstStyle/>
          <a:p>
            <a:endParaRPr lang="zh-CN" altLang="en-US"/>
          </a:p>
        </p:txBody>
      </p:sp>
      <p:cxnSp>
        <p:nvCxnSpPr>
          <p:cNvPr id="7" name="直接连接符 6"/>
          <p:cNvCxnSpPr/>
          <p:nvPr/>
        </p:nvCxnSpPr>
        <p:spPr>
          <a:xfrm flipV="1">
            <a:off x="1733591" y="1780008"/>
            <a:ext cx="1576705" cy="27305"/>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V="1">
            <a:off x="5411122" y="1219733"/>
            <a:ext cx="1633220" cy="2159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9708229" y="1780008"/>
            <a:ext cx="1576705" cy="27305"/>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884524" y="2245258"/>
            <a:ext cx="2696845" cy="3175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V="1">
            <a:off x="3622061" y="3741543"/>
            <a:ext cx="2654300" cy="2032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
        <p:nvSpPr>
          <p:cNvPr id="12" name="文本框 11"/>
          <p:cNvSpPr txBox="1"/>
          <p:nvPr/>
        </p:nvSpPr>
        <p:spPr>
          <a:xfrm>
            <a:off x="884524" y="5193354"/>
            <a:ext cx="9810239" cy="1261884"/>
          </a:xfrm>
          <a:prstGeom prst="rect">
            <a:avLst/>
          </a:prstGeom>
          <a:noFill/>
        </p:spPr>
        <p:txBody>
          <a:bodyPr wrap="square" rtlCol="0">
            <a:spAutoFit/>
          </a:bodyPr>
          <a:lstStyle/>
          <a:p>
            <a:r>
              <a:rPr lang="zh-CN" altLang="en-US" sz="3600" b="1">
                <a:solidFill>
                  <a:srgbClr val="FF0000"/>
                </a:solidFill>
                <a:latin typeface="方正清楷 简" panose="02000500000000000000" charset="-122"/>
                <a:ea typeface="方正清楷 简" panose="02000500000000000000" charset="-122"/>
                <a:cs typeface="方正清楷 简" panose="02000500000000000000" charset="-122"/>
              </a:rPr>
              <a:t>① 任期制</a:t>
            </a:r>
            <a:r>
              <a:rPr lang="en-US" altLang="zh-CN" sz="3600" b="1">
                <a:solidFill>
                  <a:srgbClr val="FF0000"/>
                </a:solidFill>
                <a:latin typeface="方正清楷 简" panose="02000500000000000000" charset="-122"/>
                <a:ea typeface="方正清楷 简" panose="02000500000000000000" charset="-122"/>
                <a:cs typeface="方正清楷 简" panose="02000500000000000000" charset="-122"/>
              </a:rPr>
              <a:t> </a:t>
            </a:r>
            <a:r>
              <a:rPr lang="zh-CN" altLang="en-US" sz="3600" b="1">
                <a:solidFill>
                  <a:srgbClr val="FF0000"/>
                </a:solidFill>
                <a:latin typeface="方正清楷 简" panose="02000500000000000000" charset="-122"/>
                <a:ea typeface="方正清楷 简" panose="02000500000000000000" charset="-122"/>
                <a:cs typeface="方正清楷 简" panose="02000500000000000000" charset="-122"/>
              </a:rPr>
              <a:t> </a:t>
            </a:r>
            <a:r>
              <a:rPr lang="zh-CN" altLang="en-US" sz="3600" b="1" smtClean="0">
                <a:solidFill>
                  <a:srgbClr val="FF0000"/>
                </a:solidFill>
                <a:latin typeface="方正清楷 简" panose="02000500000000000000" charset="-122"/>
                <a:ea typeface="方正清楷 简" panose="02000500000000000000" charset="-122"/>
                <a:cs typeface="方正清楷 简" panose="02000500000000000000" charset="-122"/>
              </a:rPr>
              <a:t>   ② </a:t>
            </a:r>
            <a:r>
              <a:rPr lang="zh-CN" altLang="en-US" sz="3600" b="1">
                <a:solidFill>
                  <a:srgbClr val="FF0000"/>
                </a:solidFill>
                <a:latin typeface="方正清楷 简" panose="02000500000000000000" charset="-122"/>
                <a:ea typeface="方正清楷 简" panose="02000500000000000000" charset="-122"/>
                <a:cs typeface="方正清楷 简" panose="02000500000000000000" charset="-122"/>
              </a:rPr>
              <a:t>权力制</a:t>
            </a:r>
            <a:r>
              <a:rPr lang="zh-CN" altLang="en-US" sz="3600" b="1" smtClean="0">
                <a:solidFill>
                  <a:srgbClr val="FF0000"/>
                </a:solidFill>
                <a:latin typeface="方正清楷 简" panose="02000500000000000000" charset="-122"/>
                <a:ea typeface="方正清楷 简" panose="02000500000000000000" charset="-122"/>
                <a:cs typeface="方正清楷 简" panose="02000500000000000000" charset="-122"/>
              </a:rPr>
              <a:t>衡</a:t>
            </a:r>
            <a:endParaRPr lang="en-US" altLang="zh-CN" sz="3600" b="1" smtClean="0">
              <a:solidFill>
                <a:srgbClr val="FF0000"/>
              </a:solidFill>
              <a:latin typeface="方正清楷 简" panose="02000500000000000000" charset="-122"/>
              <a:ea typeface="方正清楷 简" panose="02000500000000000000" charset="-122"/>
              <a:cs typeface="方正清楷 简" panose="02000500000000000000" charset="-122"/>
            </a:endParaRPr>
          </a:p>
          <a:p>
            <a:r>
              <a:rPr lang="zh-CN" altLang="en-US" sz="3600" b="1" smtClean="0">
                <a:solidFill>
                  <a:srgbClr val="FF0000"/>
                </a:solidFill>
                <a:latin typeface="方正清楷 简" panose="02000500000000000000" charset="-122"/>
                <a:ea typeface="方正清楷 简" panose="02000500000000000000" charset="-122"/>
                <a:cs typeface="方正清楷 简" panose="02000500000000000000" charset="-122"/>
              </a:rPr>
              <a:t>③ </a:t>
            </a:r>
            <a:r>
              <a:rPr lang="zh-CN" altLang="en-US" sz="3600" b="1">
                <a:solidFill>
                  <a:srgbClr val="FF0000"/>
                </a:solidFill>
                <a:latin typeface="方正清楷 简" panose="02000500000000000000" charset="-122"/>
                <a:ea typeface="方正清楷 简" panose="02000500000000000000" charset="-122"/>
                <a:cs typeface="方正清楷 简" panose="02000500000000000000" charset="-122"/>
              </a:rPr>
              <a:t>协商制度</a:t>
            </a:r>
            <a:r>
              <a:rPr lang="en-US" altLang="zh-CN" sz="3600" b="1">
                <a:solidFill>
                  <a:srgbClr val="FF0000"/>
                </a:solidFill>
                <a:latin typeface="方正清楷 简" panose="02000500000000000000" charset="-122"/>
                <a:ea typeface="方正清楷 简" panose="02000500000000000000" charset="-122"/>
                <a:cs typeface="方正清楷 简" panose="02000500000000000000" charset="-122"/>
              </a:rPr>
              <a:t> </a:t>
            </a:r>
            <a:r>
              <a:rPr lang="en-US" altLang="zh-CN" sz="3600" b="1" smtClean="0">
                <a:solidFill>
                  <a:srgbClr val="FF0000"/>
                </a:solidFill>
                <a:latin typeface="方正清楷 简" panose="02000500000000000000" charset="-122"/>
                <a:ea typeface="方正清楷 简" panose="02000500000000000000" charset="-122"/>
                <a:cs typeface="方正清楷 简" panose="02000500000000000000" charset="-122"/>
              </a:rPr>
              <a:t>  </a:t>
            </a:r>
            <a:r>
              <a:rPr lang="zh-CN" altLang="en-US" sz="3600" b="1" smtClean="0">
                <a:solidFill>
                  <a:srgbClr val="FF0000"/>
                </a:solidFill>
                <a:latin typeface="方正清楷 简" panose="02000500000000000000" charset="-122"/>
                <a:ea typeface="方正清楷 简" panose="02000500000000000000" charset="-122"/>
                <a:cs typeface="方正清楷 简" panose="02000500000000000000" charset="-122"/>
              </a:rPr>
              <a:t>④ </a:t>
            </a:r>
            <a:r>
              <a:rPr lang="zh-CN" altLang="en-US" sz="3600" b="1">
                <a:solidFill>
                  <a:srgbClr val="FF0000"/>
                </a:solidFill>
                <a:latin typeface="方正清楷 简" panose="02000500000000000000" charset="-122"/>
                <a:ea typeface="方正清楷 简" panose="02000500000000000000" charset="-122"/>
                <a:cs typeface="方正清楷 简" panose="02000500000000000000" charset="-122"/>
              </a:rPr>
              <a:t>最高官员选举产生</a:t>
            </a:r>
            <a:r>
              <a:rPr lang="en-US" altLang="zh-CN" sz="4000" b="1">
                <a:solidFill>
                  <a:srgbClr val="FF0000"/>
                </a:solidFill>
                <a:latin typeface="方正清楷 简" panose="02000500000000000000" charset="-122"/>
                <a:ea typeface="方正清楷 简" panose="02000500000000000000" charset="-122"/>
                <a:cs typeface="方正清楷 简" panose="02000500000000000000" charset="-122"/>
              </a:rPr>
              <a:t> </a:t>
            </a:r>
            <a:endParaRPr lang="en-US" altLang="zh-CN" sz="4000" b="1">
              <a:solidFill>
                <a:srgbClr val="FF0000"/>
              </a:solidFill>
              <a:latin typeface="方正清楷 简" panose="02000500000000000000" charset="-122"/>
              <a:ea typeface="方正清楷 简" panose="02000500000000000000" charset="-122"/>
              <a:cs typeface="方正清楷 简" panose="02000500000000000000" charset="-122"/>
            </a:endParaRPr>
          </a:p>
        </p:txBody>
      </p:sp>
      <p:sp>
        <p:nvSpPr>
          <p:cNvPr id="13" name="矩形 12"/>
          <p:cNvSpPr/>
          <p:nvPr/>
        </p:nvSpPr>
        <p:spPr>
          <a:xfrm>
            <a:off x="182217" y="0"/>
            <a:ext cx="2348720" cy="523220"/>
          </a:xfrm>
          <a:prstGeom prst="rect">
            <a:avLst/>
          </a:prstGeom>
        </p:spPr>
        <p:txBody>
          <a:bodyPr wrap="none">
            <a:spAutoFit/>
          </a:bodyPr>
          <a:lstStyle/>
          <a:p>
            <a:pPr algn="just">
              <a:spcAft>
                <a:spcPct val="0"/>
              </a:spcAft>
            </a:pP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课堂</a:t>
            </a:r>
            <a:r>
              <a:rPr lang="zh-CN" altLang="en-US" sz="2800" b="1" kern="100">
                <a:solidFill>
                  <a:srgbClr val="000000"/>
                </a:solidFill>
                <a:latin typeface="Calibri" panose="020f0502020204030204" pitchFamily="34" charset="0"/>
                <a:ea typeface="宋体" panose="02010600030101010101" pitchFamily="2" charset="-122"/>
                <a:cs typeface="Times New Roman" panose="02020603050405020304" pitchFamily="18" charset="0"/>
              </a:rPr>
              <a:t>探究</a:t>
            </a: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a:effectLst/>
              <a:latin typeface="Calibri" panose="020f0502020204030204" pitchFamily="34" charset="0"/>
              <a:ea typeface="宋体" panose="02010600030101010101" pitchFamily="2" charset="-122"/>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p:tgtEl>
                                          <p:spTgt spid="8"/>
                                        </p:tgtEl>
                                        <p:attrNameLst>
                                          <p:attrName>ppt_y</p:attrName>
                                        </p:attrNameLst>
                                      </p:cBhvr>
                                      <p:tavLst>
                                        <p:tav tm="0">
                                          <p:val>
                                            <p:strVal val="#ppt_y+#ppt_h*1.125000"/>
                                          </p:val>
                                        </p:tav>
                                        <p:tav tm="100000">
                                          <p:val>
                                            <p:strVal val="#ppt_y"/>
                                          </p:val>
                                        </p:tav>
                                      </p:tavLst>
                                    </p:anim>
                                    <p:animEffect transition="in" filter="wipe(up)">
                                      <p:cBhvr>
                                        <p:cTn id="8" dur="500"/>
                                        <p:tgtEl>
                                          <p:spTgt spid="8"/>
                                        </p:tgtEl>
                                      </p:cBhvr>
                                    </p:animEffect>
                                  </p:childTnLst>
                                </p:cTn>
                              </p:par>
                            </p:childTnLst>
                          </p:cTn>
                        </p:par>
                      </p:childTnLst>
                    </p:cTn>
                  </p:par>
                  <p:par>
                    <p:cTn id="9" fill="hold" nodeType="clickPar">
                      <p:stCondLst>
                        <p:cond delay="indefinite"/>
                      </p:stCondLst>
                      <p:childTnLst>
                        <p:par>
                          <p:cTn id="10" fill="hold" nodeType="afterGroup">
                            <p:stCondLst>
                              <p:cond delay="0"/>
                            </p:stCondLst>
                            <p:childTnLst>
                              <p:par>
                                <p:cTn id="11" presetID="1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p:tgtEl>
                                          <p:spTgt spid="7"/>
                                        </p:tgtEl>
                                        <p:attrNameLst>
                                          <p:attrName>ppt_y</p:attrName>
                                        </p:attrNameLst>
                                      </p:cBhvr>
                                      <p:tavLst>
                                        <p:tav tm="0">
                                          <p:val>
                                            <p:strVal val="#ppt_y+#ppt_h*1.125000"/>
                                          </p:val>
                                        </p:tav>
                                        <p:tav tm="100000">
                                          <p:val>
                                            <p:strVal val="#ppt_y"/>
                                          </p:val>
                                        </p:tav>
                                      </p:tavLst>
                                    </p:anim>
                                    <p:animEffect transition="in" filter="wipe(up)">
                                      <p:cBhvr>
                                        <p:cTn id="14" dur="500"/>
                                        <p:tgtEl>
                                          <p:spTgt spid="7"/>
                                        </p:tgtEl>
                                      </p:cBhvr>
                                    </p:animEffect>
                                  </p:childTnLst>
                                </p:cTn>
                              </p:par>
                              <p:par>
                                <p:cTn id="15" presetID="12" presetClass="entr" presetSubtype="4"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p:tgtEl>
                                          <p:spTgt spid="11"/>
                                        </p:tgtEl>
                                        <p:attrNameLst>
                                          <p:attrName>ppt_y</p:attrName>
                                        </p:attrNameLst>
                                      </p:cBhvr>
                                      <p:tavLst>
                                        <p:tav tm="0">
                                          <p:val>
                                            <p:strVal val="#ppt_y+#ppt_h*1.125000"/>
                                          </p:val>
                                        </p:tav>
                                        <p:tav tm="100000">
                                          <p:val>
                                            <p:strVal val="#ppt_y"/>
                                          </p:val>
                                        </p:tav>
                                      </p:tavLst>
                                    </p:anim>
                                    <p:animEffect transition="in" filter="wipe(up)">
                                      <p:cBhvr>
                                        <p:cTn id="18" dur="500"/>
                                        <p:tgtEl>
                                          <p:spTgt spid="11"/>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12" presetClass="entr" presetSubtype="4"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p:tgtEl>
                                          <p:spTgt spid="9"/>
                                        </p:tgtEl>
                                        <p:attrNameLst>
                                          <p:attrName>ppt_y</p:attrName>
                                        </p:attrNameLst>
                                      </p:cBhvr>
                                      <p:tavLst>
                                        <p:tav tm="0">
                                          <p:val>
                                            <p:strVal val="#ppt_y+#ppt_h*1.125000"/>
                                          </p:val>
                                        </p:tav>
                                        <p:tav tm="100000">
                                          <p:val>
                                            <p:strVal val="#ppt_y"/>
                                          </p:val>
                                        </p:tav>
                                      </p:tavLst>
                                    </p:anim>
                                    <p:animEffect transition="in" filter="wipe(up)">
                                      <p:cBhvr>
                                        <p:cTn id="24" dur="500"/>
                                        <p:tgtEl>
                                          <p:spTgt spid="9"/>
                                        </p:tgtEl>
                                      </p:cBhvr>
                                    </p:animEffect>
                                  </p:childTnLst>
                                </p:cTn>
                              </p:par>
                              <p:par>
                                <p:cTn id="25" presetID="12" presetClass="entr" presetSubtype="4"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p:tgtEl>
                                          <p:spTgt spid="10"/>
                                        </p:tgtEl>
                                        <p:attrNameLst>
                                          <p:attrName>ppt_y</p:attrName>
                                        </p:attrNameLst>
                                      </p:cBhvr>
                                      <p:tavLst>
                                        <p:tav tm="0">
                                          <p:val>
                                            <p:strVal val="#ppt_y+#ppt_h*1.125000"/>
                                          </p:val>
                                        </p:tav>
                                        <p:tav tm="100000">
                                          <p:val>
                                            <p:strVal val="#ppt_y"/>
                                          </p:val>
                                        </p:tav>
                                      </p:tavLst>
                                    </p:anim>
                                    <p:animEffect transition="in" filter="wipe(up)">
                                      <p:cBhvr>
                                        <p:cTn id="28" dur="500"/>
                                        <p:tgtEl>
                                          <p:spTgt spid="10"/>
                                        </p:tgtEl>
                                      </p:cBhvr>
                                    </p:animEffect>
                                  </p:childTnLst>
                                </p:cTn>
                              </p:par>
                            </p:childTnLst>
                          </p:cTn>
                        </p:par>
                      </p:childTnLst>
                    </p:cTn>
                  </p:par>
                  <p:par>
                    <p:cTn id="29" fill="hold" nodeType="clickPar">
                      <p:stCondLst>
                        <p:cond delay="indefinite"/>
                      </p:stCondLst>
                      <p:childTnLst>
                        <p:par>
                          <p:cTn id="30" fill="hold" nodeType="afterGroup">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2</a:t>
            </a:r>
            <a:r>
              <a:rPr lang="zh-CN" altLang="en-US"/>
              <a:t>课 西方政治体制的产生和演变</a:t>
            </a:r>
            <a:endParaRPr lang="zh-CN" altLang="en-US"/>
          </a:p>
        </p:txBody>
      </p:sp>
      <p:sp>
        <p:nvSpPr>
          <p:cNvPr id="4" name="文本框 3"/>
          <p:cNvSpPr txBox="1"/>
          <p:nvPr/>
        </p:nvSpPr>
        <p:spPr>
          <a:xfrm>
            <a:off x="359322" y="587175"/>
            <a:ext cx="5109091" cy="584775"/>
          </a:xfrm>
          <a:prstGeom prst="rect">
            <a:avLst/>
          </a:prstGeom>
          <a:noFill/>
        </p:spPr>
        <p:txBody>
          <a:bodyPr wrap="none" rtlCol="0">
            <a:spAutoFit/>
          </a:bodyPr>
          <a:lstStyle/>
          <a:p>
            <a:r>
              <a:rPr lang="zh-CN" altLang="en-US" sz="3200" b="1" smtClean="0"/>
              <a:t>二</a:t>
            </a:r>
            <a:r>
              <a:rPr lang="zh-CN" altLang="en-US" sz="3200" b="1"/>
              <a:t>、中古欧洲的封建制度</a:t>
            </a:r>
            <a:r>
              <a:rPr lang="zh-CN" altLang="zh-CN" sz="3200" b="1" smtClean="0"/>
              <a:t>：</a:t>
            </a:r>
            <a:endParaRPr lang="en-US" altLang="zh-CN" sz="3200" b="1" smtClean="0"/>
          </a:p>
        </p:txBody>
      </p:sp>
      <p:sp>
        <p:nvSpPr>
          <p:cNvPr id="5" name="矩形 4"/>
          <p:cNvSpPr/>
          <p:nvPr/>
        </p:nvSpPr>
        <p:spPr>
          <a:xfrm>
            <a:off x="0" y="1483792"/>
            <a:ext cx="5325176" cy="1528624"/>
          </a:xfrm>
          <a:prstGeom prst="rect">
            <a:avLst/>
          </a:prstGeom>
        </p:spPr>
        <p:txBody>
          <a:bodyPr wrap="none">
            <a:spAutoFit/>
          </a:bodyPr>
          <a:lstStyle/>
          <a:p>
            <a:pPr indent="267970">
              <a:lnSpc>
                <a:spcPts val="1600"/>
              </a:lnSpc>
            </a:pPr>
            <a:r>
              <a:rPr lang="en-US" altLang="zh-CN" sz="2800" b="1" kern="0" smtClean="0">
                <a:latin typeface="宋体" panose="02010600030101010101" pitchFamily="2" charset="-122"/>
                <a:ea typeface="宋体" panose="02010600030101010101" pitchFamily="2" charset="-122"/>
                <a:cs typeface="Songti SC"/>
              </a:rPr>
              <a:t> </a:t>
            </a:r>
            <a:r>
              <a:rPr lang="zh-CN" altLang="zh-CN" sz="2800" b="1" kern="0" smtClean="0">
                <a:latin typeface="宋体" panose="02010600030101010101" pitchFamily="2" charset="-122"/>
                <a:ea typeface="宋体" panose="02010600030101010101" pitchFamily="2" charset="-122"/>
                <a:cs typeface="Songti SC"/>
              </a:rPr>
              <a:t>（</a:t>
            </a:r>
            <a:r>
              <a:rPr lang="zh-CN" altLang="zh-CN" sz="2800" b="1" kern="0">
                <a:latin typeface="宋体" panose="02010600030101010101" pitchFamily="2" charset="-122"/>
                <a:ea typeface="宋体" panose="02010600030101010101" pitchFamily="2" charset="-122"/>
                <a:cs typeface="Songti SC"/>
              </a:rPr>
              <a:t>一</a:t>
            </a:r>
            <a:r>
              <a:rPr lang="zh-CN" altLang="zh-CN" sz="2800" b="1" kern="0" smtClean="0">
                <a:latin typeface="宋体" panose="02010600030101010101" pitchFamily="2" charset="-122"/>
                <a:ea typeface="宋体" panose="02010600030101010101" pitchFamily="2" charset="-122"/>
                <a:cs typeface="Songti SC"/>
              </a:rPr>
              <a:t>）</a:t>
            </a:r>
            <a:r>
              <a:rPr lang="zh-CN" altLang="en-US" sz="2800" b="1" kern="0" smtClean="0">
                <a:latin typeface="宋体" panose="02010600030101010101" pitchFamily="2" charset="-122"/>
                <a:ea typeface="宋体" panose="02010600030101010101" pitchFamily="2" charset="-122"/>
                <a:cs typeface="Songti SC"/>
              </a:rPr>
              <a:t>中古早期的西欧政治</a:t>
            </a:r>
            <a:r>
              <a:rPr lang="zh-CN" altLang="zh-CN" sz="2800" b="1" kern="0" smtClean="0">
                <a:latin typeface="宋体" panose="02010600030101010101" pitchFamily="2" charset="-122"/>
                <a:ea typeface="宋体" panose="02010600030101010101" pitchFamily="2" charset="-122"/>
                <a:cs typeface="Songti SC"/>
              </a:rPr>
              <a:t>：</a:t>
            </a:r>
            <a:endParaRPr lang="en-US" altLang="zh-CN" sz="2800" b="1" kern="0" smtClean="0">
              <a:latin typeface="宋体" pitchFamily="2" charset="-122"/>
              <a:ea typeface="宋体" panose="02010600030101010101" pitchFamily="2" charset="-122"/>
              <a:cs typeface="Songti SC"/>
            </a:endParaRPr>
          </a:p>
          <a:p>
            <a:pPr indent="267970">
              <a:lnSpc>
                <a:spcPts val="1600"/>
              </a:lnSpc>
            </a:pPr>
            <a:r>
              <a:rPr lang="en-US" altLang="zh-CN" sz="2800" b="1" kern="0" smtClean="0">
                <a:latin typeface="宋体" panose="02010600030101010101" pitchFamily="2" charset="-122"/>
                <a:ea typeface="宋体" panose="02010600030101010101" pitchFamily="2" charset="-122"/>
                <a:cs typeface="Songti SC"/>
              </a:rPr>
              <a:t>  </a:t>
            </a:r>
            <a:endParaRPr lang="en-US" altLang="zh-CN" sz="2800" b="1" kern="0" smtClean="0">
              <a:latin typeface="宋体" panose="02010600030101010101" pitchFamily="2" charset="-122"/>
              <a:ea typeface="宋体" panose="02010600030101010101" pitchFamily="2" charset="-122"/>
              <a:cs typeface="Songti SC"/>
            </a:endParaRPr>
          </a:p>
          <a:p>
            <a:pPr indent="267970">
              <a:lnSpc>
                <a:spcPts val="1600"/>
              </a:lnSpc>
            </a:pPr>
            <a:endParaRPr lang="en-US" altLang="zh-CN" sz="2800" b="1" kern="0">
              <a:latin typeface="宋体" pitchFamily="2" charset="-122"/>
              <a:ea typeface="宋体" panose="02010600030101010101" pitchFamily="2" charset="-122"/>
              <a:cs typeface="Songti SC"/>
            </a:endParaRPr>
          </a:p>
          <a:p>
            <a:pPr indent="267970">
              <a:lnSpc>
                <a:spcPts val="1600"/>
              </a:lnSpc>
            </a:pPr>
            <a:r>
              <a:rPr lang="en-US" altLang="zh-CN" sz="2800" b="1" kern="0" smtClean="0">
                <a:latin typeface="宋体" panose="02010600030101010101" pitchFamily="2" charset="-122"/>
                <a:ea typeface="宋体" panose="02010600030101010101" pitchFamily="2" charset="-122"/>
                <a:cs typeface="Songti SC"/>
              </a:rPr>
              <a:t> </a:t>
            </a:r>
            <a:r>
              <a:rPr lang="zh-CN" altLang="en-US" sz="2800" b="1" kern="0" smtClean="0">
                <a:latin typeface="宋体" panose="02010600030101010101" pitchFamily="2" charset="-122"/>
                <a:ea typeface="宋体" panose="02010600030101010101" pitchFamily="2" charset="-122"/>
                <a:cs typeface="Songti SC"/>
              </a:rPr>
              <a:t>（二）</a:t>
            </a:r>
            <a:r>
              <a:rPr lang="zh-CN" altLang="en-US" sz="2800" b="1" kern="0">
                <a:latin typeface="宋体" panose="02010600030101010101" pitchFamily="2" charset="-122"/>
                <a:ea typeface="宋体" panose="02010600030101010101" pitchFamily="2" charset="-122"/>
                <a:cs typeface="Songti SC"/>
              </a:rPr>
              <a:t>法国：等级君主</a:t>
            </a:r>
            <a:r>
              <a:rPr lang="zh-CN" altLang="en-US" sz="2800" b="1" kern="0" smtClean="0">
                <a:latin typeface="宋体" panose="02010600030101010101" pitchFamily="2" charset="-122"/>
                <a:ea typeface="宋体" panose="02010600030101010101" pitchFamily="2" charset="-122"/>
                <a:cs typeface="Songti SC"/>
              </a:rPr>
              <a:t>制</a:t>
            </a:r>
            <a:endParaRPr lang="en-US" altLang="zh-CN" sz="2800" b="1" kern="0" smtClean="0">
              <a:latin typeface="宋体" panose="02010600030101010101" pitchFamily="2" charset="-122"/>
              <a:ea typeface="宋体" panose="02010600030101010101" pitchFamily="2" charset="-122"/>
              <a:cs typeface="Songti SC"/>
            </a:endParaRPr>
          </a:p>
          <a:p>
            <a:pPr indent="267970">
              <a:lnSpc>
                <a:spcPts val="1600"/>
              </a:lnSpc>
            </a:pPr>
            <a:endParaRPr lang="en-US" altLang="zh-CN" sz="2800" b="1" kern="0" smtClean="0">
              <a:latin typeface="宋体" panose="02010600030101010101" pitchFamily="2" charset="-122"/>
              <a:ea typeface="宋体" panose="02010600030101010101" pitchFamily="2" charset="-122"/>
              <a:cs typeface="Songti SC"/>
            </a:endParaRPr>
          </a:p>
          <a:p>
            <a:pPr indent="267970">
              <a:lnSpc>
                <a:spcPts val="1600"/>
              </a:lnSpc>
            </a:pPr>
            <a:r>
              <a:rPr lang="zh-CN" altLang="en-US" sz="2800" b="1" kern="0" smtClean="0">
                <a:latin typeface="宋体" panose="02010600030101010101" pitchFamily="2" charset="-122"/>
                <a:ea typeface="宋体" panose="02010600030101010101" pitchFamily="2" charset="-122"/>
                <a:cs typeface="Songti SC"/>
              </a:rPr>
              <a:t> </a:t>
            </a:r>
            <a:endParaRPr lang="en-US" altLang="zh-CN" sz="2800" b="1" kern="0" smtClean="0">
              <a:latin typeface="宋体" panose="02010600030101010101" pitchFamily="2" charset="-122"/>
              <a:ea typeface="宋体" panose="02010600030101010101" pitchFamily="2" charset="-122"/>
              <a:cs typeface="Songti SC"/>
            </a:endParaRPr>
          </a:p>
          <a:p>
            <a:pPr indent="267970">
              <a:lnSpc>
                <a:spcPts val="1600"/>
              </a:lnSpc>
            </a:pPr>
            <a:r>
              <a:rPr lang="zh-CN" altLang="en-US" sz="2800" b="1" kern="0" smtClean="0">
                <a:latin typeface="宋体" panose="02010600030101010101" pitchFamily="2" charset="-122"/>
                <a:ea typeface="宋体" panose="02010600030101010101" pitchFamily="2" charset="-122"/>
                <a:cs typeface="Songti SC"/>
              </a:rPr>
              <a:t> （三）</a:t>
            </a:r>
            <a:r>
              <a:rPr lang="zh-CN" altLang="en-US" sz="2800" b="1" kern="0">
                <a:latin typeface="宋体" panose="02010600030101010101" pitchFamily="2" charset="-122"/>
                <a:ea typeface="宋体" panose="02010600030101010101" pitchFamily="2" charset="-122"/>
                <a:cs typeface="Songti SC"/>
              </a:rPr>
              <a:t>英国：议会君主</a:t>
            </a:r>
            <a:r>
              <a:rPr lang="zh-CN" altLang="en-US" sz="2800" b="1" kern="0" smtClean="0">
                <a:latin typeface="宋体" panose="02010600030101010101" pitchFamily="2" charset="-122"/>
                <a:ea typeface="宋体" panose="02010600030101010101" pitchFamily="2" charset="-122"/>
                <a:cs typeface="Songti SC"/>
              </a:rPr>
              <a:t>制</a:t>
            </a:r>
            <a:endParaRPr lang="zh-CN" altLang="zh-CN" sz="2800" b="1" kern="100">
              <a:effectLst/>
              <a:latin typeface="宋体" pitchFamily="2" charset="-122"/>
              <a:ea typeface="宋体" panose="02010600030101010101" pitchFamily="2" charset="-122"/>
              <a:cs typeface="Times New Roman" panose="02020603050405020304" pitchFamily="18" charset="0"/>
            </a:endParaRPr>
          </a:p>
        </p:txBody>
      </p:sp>
      <p:sp>
        <p:nvSpPr>
          <p:cNvPr id="2" name="矩形 1"/>
          <p:cNvSpPr/>
          <p:nvPr/>
        </p:nvSpPr>
        <p:spPr>
          <a:xfrm>
            <a:off x="802300" y="3012416"/>
            <a:ext cx="10686694" cy="3416320"/>
          </a:xfrm>
          <a:prstGeom prst="rect">
            <a:avLst/>
          </a:prstGeom>
        </p:spPr>
        <p:txBody>
          <a:bodyPr wrap="square">
            <a:spAutoFit/>
          </a:bodyPr>
          <a:lstStyle/>
          <a:p>
            <a:pPr indent="266700">
              <a:lnSpc>
                <a:spcPct val="150000"/>
              </a:lnSpc>
            </a:pPr>
            <a:r>
              <a:rPr lang="en-US" altLang="zh-CN" sz="2400" b="1" kern="0" smtClean="0">
                <a:solidFill>
                  <a:srgbClr val="0033CC"/>
                </a:solidFill>
                <a:latin typeface="Calibri" panose="020f0502020204030204" pitchFamily="34" charset="0"/>
                <a:ea typeface="宋体" panose="02010600030101010101" pitchFamily="2" charset="-122"/>
                <a:cs typeface="Songti SC"/>
              </a:rPr>
              <a:t>   </a:t>
            </a:r>
            <a:r>
              <a:rPr lang="zh-CN" altLang="zh-CN" sz="2400" b="1" kern="0" smtClean="0">
                <a:solidFill>
                  <a:srgbClr val="0033CC"/>
                </a:solidFill>
                <a:latin typeface="Calibri" panose="020f0502020204030204" pitchFamily="34" charset="0"/>
                <a:ea typeface="宋体" panose="02010600030101010101" pitchFamily="2" charset="-122"/>
                <a:cs typeface="Songti SC"/>
              </a:rPr>
              <a:t>中</a:t>
            </a:r>
            <a:r>
              <a:rPr lang="zh-CN" altLang="zh-CN" sz="2400" b="1" kern="0">
                <a:solidFill>
                  <a:srgbClr val="0033CC"/>
                </a:solidFill>
                <a:latin typeface="Calibri" panose="020f0502020204030204" pitchFamily="34" charset="0"/>
                <a:ea typeface="宋体" panose="02010600030101010101" pitchFamily="2" charset="-122"/>
                <a:cs typeface="Songti SC"/>
              </a:rPr>
              <a:t>古欧洲国家建立在罗马帝国的废墟和日耳曼人王国的基础上。最初的日耳曼人君主把他们征服的地区分封给儿子和随从，形成以</a:t>
            </a:r>
            <a:r>
              <a:rPr lang="zh-CN" altLang="zh-CN" sz="2400" b="1" kern="0">
                <a:solidFill>
                  <a:srgbClr val="FF0000"/>
                </a:solidFill>
                <a:latin typeface="Calibri" panose="020f0502020204030204" pitchFamily="34" charset="0"/>
                <a:ea typeface="宋体" panose="02010600030101010101" pitchFamily="2" charset="-122"/>
                <a:cs typeface="Songti SC"/>
              </a:rPr>
              <a:t>封君、封臣为基本特征的封建制度。</a:t>
            </a:r>
            <a:endParaRPr lang="zh-CN" altLang="zh-CN" sz="2400" b="1" kern="100">
              <a:solidFill>
                <a:srgbClr val="FF0000"/>
              </a:solidFill>
              <a:latin typeface="Calibri" panose="020f0502020204030204" pitchFamily="34" charset="0"/>
              <a:ea typeface="宋体" panose="02010600030101010101" pitchFamily="2" charset="-122"/>
              <a:cs typeface="Times New Roman" panose="02020603050405020304" pitchFamily="18" charset="0"/>
            </a:endParaRPr>
          </a:p>
          <a:p>
            <a:pPr indent="266700">
              <a:lnSpc>
                <a:spcPct val="150000"/>
              </a:lnSpc>
            </a:pPr>
            <a:r>
              <a:rPr lang="en-US" altLang="zh-CN" sz="2400" b="1" kern="0" smtClean="0">
                <a:solidFill>
                  <a:srgbClr val="0033CC"/>
                </a:solidFill>
                <a:latin typeface="Calibri" panose="020f0502020204030204" pitchFamily="34" charset="0"/>
                <a:ea typeface="宋体" panose="02010600030101010101" pitchFamily="2" charset="-122"/>
                <a:cs typeface="Songti SC"/>
              </a:rPr>
              <a:t>  </a:t>
            </a:r>
            <a:r>
              <a:rPr lang="zh-CN" altLang="zh-CN" sz="2400" b="1" kern="0" smtClean="0">
                <a:solidFill>
                  <a:srgbClr val="0033CC"/>
                </a:solidFill>
                <a:latin typeface="Calibri" panose="020f0502020204030204" pitchFamily="34" charset="0"/>
                <a:ea typeface="宋体" panose="02010600030101010101" pitchFamily="2" charset="-122"/>
                <a:cs typeface="Songti SC"/>
              </a:rPr>
              <a:t>中</a:t>
            </a:r>
            <a:r>
              <a:rPr lang="zh-CN" altLang="zh-CN" sz="2400" b="1" kern="0">
                <a:solidFill>
                  <a:srgbClr val="0033CC"/>
                </a:solidFill>
                <a:latin typeface="Calibri" panose="020f0502020204030204" pitchFamily="34" charset="0"/>
                <a:ea typeface="宋体" panose="02010600030101010101" pitchFamily="2" charset="-122"/>
                <a:cs typeface="Songti SC"/>
              </a:rPr>
              <a:t>古西欧国家制度的一个重要特征，是</a:t>
            </a:r>
            <a:r>
              <a:rPr lang="zh-CN" altLang="zh-CN" sz="2400" b="1" kern="0">
                <a:solidFill>
                  <a:srgbClr val="FF0000"/>
                </a:solidFill>
                <a:latin typeface="Calibri" panose="020f0502020204030204" pitchFamily="34" charset="0"/>
                <a:ea typeface="宋体" panose="02010600030101010101" pitchFamily="2" charset="-122"/>
                <a:cs typeface="Songti SC"/>
              </a:rPr>
              <a:t>王权和基督教会长期并立</a:t>
            </a:r>
            <a:r>
              <a:rPr lang="zh-CN" altLang="zh-CN" sz="2400" b="1" kern="0">
                <a:solidFill>
                  <a:srgbClr val="0033CC"/>
                </a:solidFill>
                <a:latin typeface="Calibri" panose="020f0502020204030204" pitchFamily="34" charset="0"/>
                <a:ea typeface="宋体" panose="02010600030101010101" pitchFamily="2" charset="-122"/>
                <a:cs typeface="Songti SC"/>
              </a:rPr>
              <a:t>。国王依靠教会支持获得政权的合法性；教会依靠王权扩展基督教，维护教会权威。</a:t>
            </a:r>
            <a:endParaRPr lang="zh-CN" altLang="zh-CN" sz="2400" b="1" kern="10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indent="266700">
              <a:lnSpc>
                <a:spcPct val="150000"/>
              </a:lnSpc>
            </a:pPr>
            <a:r>
              <a:rPr lang="en-US" altLang="zh-CN" sz="2400" b="1" kern="0" smtClean="0">
                <a:solidFill>
                  <a:srgbClr val="0033CC"/>
                </a:solidFill>
                <a:latin typeface="Calibri" panose="020f0502020204030204" pitchFamily="34" charset="0"/>
                <a:ea typeface="宋体" panose="02010600030101010101" pitchFamily="2" charset="-122"/>
                <a:cs typeface="Songti SC"/>
              </a:rPr>
              <a:t>  </a:t>
            </a:r>
            <a:r>
              <a:rPr lang="zh-CN" altLang="zh-CN" sz="2400" b="1" kern="0" smtClean="0">
                <a:solidFill>
                  <a:srgbClr val="0033CC"/>
                </a:solidFill>
                <a:latin typeface="Calibri" panose="020f0502020204030204" pitchFamily="34" charset="0"/>
                <a:ea typeface="宋体" panose="02010600030101010101" pitchFamily="2" charset="-122"/>
                <a:cs typeface="Songti SC"/>
              </a:rPr>
              <a:t>在</a:t>
            </a:r>
            <a:r>
              <a:rPr lang="zh-CN" altLang="zh-CN" sz="2400" b="1" kern="0">
                <a:solidFill>
                  <a:srgbClr val="0033CC"/>
                </a:solidFill>
                <a:latin typeface="Calibri" panose="020f0502020204030204" pitchFamily="34" charset="0"/>
                <a:ea typeface="宋体" panose="02010600030101010101" pitchFamily="2" charset="-122"/>
                <a:cs typeface="Songti SC"/>
              </a:rPr>
              <a:t>走向统</a:t>
            </a:r>
            <a:r>
              <a:rPr lang="zh-CN" altLang="zh-CN" sz="2400" b="1" kern="0">
                <a:solidFill>
                  <a:srgbClr val="0033CC"/>
                </a:solidFill>
                <a:latin typeface="Calibri" panose="020f0502020204030204" pitchFamily="34" charset="0"/>
                <a:ea typeface="宋体" panose="02010600030101010101" pitchFamily="2" charset="-122"/>
                <a:cs typeface="宋体" panose="02010600030101010101" pitchFamily="2" charset="-122"/>
              </a:rPr>
              <a:t>一</a:t>
            </a:r>
            <a:r>
              <a:rPr lang="zh-CN" altLang="zh-CN" sz="2400" b="1" kern="0">
                <a:solidFill>
                  <a:srgbClr val="0033CC"/>
                </a:solidFill>
                <a:latin typeface="Calibri" panose="020f0502020204030204" pitchFamily="34" charset="0"/>
                <a:ea typeface="宋体" panose="02010600030101010101" pitchFamily="2" charset="-122"/>
                <a:cs typeface="楷体" panose="02010609060101010101" pitchFamily="49" charset="-122"/>
              </a:rPr>
              <a:t>国家的</a:t>
            </a:r>
            <a:r>
              <a:rPr lang="zh-CN" altLang="zh-CN" sz="2400" b="1" kern="0">
                <a:solidFill>
                  <a:srgbClr val="0033CC"/>
                </a:solidFill>
                <a:latin typeface="Calibri" panose="020f0502020204030204" pitchFamily="34" charset="0"/>
                <a:ea typeface="宋体" panose="02010600030101010101" pitchFamily="2" charset="-122"/>
                <a:cs typeface="Songti SC"/>
              </a:rPr>
              <a:t>过程中，</a:t>
            </a:r>
            <a:r>
              <a:rPr lang="zh-CN" altLang="zh-CN" sz="2400" b="1" kern="0">
                <a:solidFill>
                  <a:srgbClr val="FF0000"/>
                </a:solidFill>
                <a:latin typeface="Calibri" panose="020f0502020204030204" pitchFamily="34" charset="0"/>
                <a:ea typeface="宋体" panose="02010600030101010101" pitchFamily="2" charset="-122"/>
                <a:cs typeface="Songti SC"/>
              </a:rPr>
              <a:t>王权与教会多次发生冲突</a:t>
            </a:r>
            <a:r>
              <a:rPr lang="zh-CN" altLang="zh-CN" sz="2400" b="1" kern="0">
                <a:solidFill>
                  <a:srgbClr val="0033CC"/>
                </a:solidFill>
                <a:latin typeface="Calibri" panose="020f0502020204030204" pitchFamily="34" charset="0"/>
                <a:ea typeface="宋体" panose="02010600030101010101" pitchFamily="2" charset="-122"/>
                <a:cs typeface="Songti SC"/>
              </a:rPr>
              <a:t>。</a:t>
            </a:r>
            <a:endParaRPr lang="zh-CN" altLang="zh-CN" sz="2400" b="1" kern="100">
              <a:solidFill>
                <a:srgbClr val="0033CC"/>
              </a:solidFill>
              <a:effectLst/>
              <a:latin typeface="Calibri" panose="020f0502020204030204" pitchFamily="34" charset="0"/>
              <a:ea typeface="宋体" panose="02010600030101010101" pitchFamily="2" charset="-122"/>
              <a:cs typeface="Times New Roman" panose="02020603050405020304" pitchFamily="18" charset="0"/>
            </a:endParaRPr>
          </a:p>
        </p:txBody>
      </p:sp>
    </p:spTree>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2</a:t>
            </a:r>
            <a:r>
              <a:rPr lang="zh-CN" altLang="en-US"/>
              <a:t>课 西方政治体制的产生和演变</a:t>
            </a:r>
            <a:endParaRPr lang="zh-CN" altLang="en-US"/>
          </a:p>
        </p:txBody>
      </p:sp>
      <p:sp>
        <p:nvSpPr>
          <p:cNvPr id="4" name="MH_SubTitle_2"/>
          <p:cNvSpPr/>
          <p:nvPr>
            <p:custDataLst>
              <p:tags r:id="rId2"/>
            </p:custDataLst>
          </p:nvPr>
        </p:nvSpPr>
        <p:spPr>
          <a:xfrm>
            <a:off x="944409" y="1899962"/>
            <a:ext cx="1546225" cy="1546225"/>
          </a:xfrm>
          <a:prstGeom prst="ellipse">
            <a:avLst/>
          </a:prstGeom>
          <a:solidFill>
            <a:srgbClr val="ED7D31">
              <a:lumMod val="60000"/>
              <a:lumOff val="40000"/>
            </a:srgbClr>
          </a:solidFill>
          <a:ln w="41275" cap="flat" cmpd="sng" algn="ctr">
            <a:solidFill>
              <a:srgbClr val="EF6461"/>
            </a:solidFill>
            <a:prstDash val="solid"/>
            <a:miter lim="800000"/>
          </a:ln>
          <a:effectLst/>
        </p:spPr>
        <p:txBody>
          <a:bodyPr lIns="68574" tIns="34289" rIns="68574" bIns="34289" anchor="ctr">
            <a:normAutofit fontScale="77500" lnSpcReduction="20000"/>
          </a:bodyPr>
          <a:lstStyle/>
          <a:p>
            <a:pPr marL="0" marR="0" lvl="0" indent="0" algn="ctr" defTabSz="914400" eaLnBrk="0" fontAlgn="base" latinLnBrk="0" hangingPunct="0">
              <a:lnSpc>
                <a:spcPct val="130000"/>
              </a:lnSpc>
              <a:spcBef>
                <a:spcPct val="0"/>
              </a:spcBef>
              <a:spcAft>
                <a:spcPct val="0"/>
              </a:spcAft>
              <a:buClrTx/>
              <a:buSzTx/>
              <a:buFontTx/>
              <a:buNone/>
              <a:defRPr/>
            </a:pPr>
            <a:r>
              <a:rPr kumimoji="0" lang="zh-CN" altLang="en-US" sz="3600" b="1" i="0" u="none" strike="noStrike" kern="0" cap="none" spc="0" normalizeH="0" baseline="0" noProof="0">
                <a:ln>
                  <a:noFill/>
                </a:ln>
                <a:solidFill>
                  <a:srgbClr val="5A3C38"/>
                </a:solidFill>
                <a:effectLst/>
                <a:uLnTx/>
                <a:uFillTx/>
                <a:latin typeface="幼圆" panose="02010509060101010101" pitchFamily="49" charset="-122"/>
                <a:ea typeface="幼圆" panose="02010509060101010101" pitchFamily="49" charset="-122"/>
                <a:cs typeface="+mn-cs"/>
              </a:rPr>
              <a:t>基本内容</a:t>
            </a:r>
            <a:endParaRPr kumimoji="0" lang="zh-CN" altLang="en-US" sz="3600" b="1" i="0" u="none" strike="noStrike" kern="0" cap="none" spc="0" normalizeH="0" baseline="0" noProof="0">
              <a:ln>
                <a:noFill/>
              </a:ln>
              <a:solidFill>
                <a:srgbClr val="5A3C38"/>
              </a:solidFill>
              <a:effectLst/>
              <a:uLnTx/>
              <a:uFillTx/>
              <a:latin typeface="幼圆" panose="02010509060101010101" pitchFamily="49" charset="-122"/>
              <a:ea typeface="幼圆" panose="02010509060101010101" pitchFamily="49" charset="-122"/>
              <a:cs typeface="+mn-cs"/>
            </a:endParaRPr>
          </a:p>
        </p:txBody>
      </p:sp>
      <p:sp>
        <p:nvSpPr>
          <p:cNvPr id="5" name="文本框 10"/>
          <p:cNvSpPr txBox="1">
            <a:spLocks noChangeArrowheads="1"/>
          </p:cNvSpPr>
          <p:nvPr/>
        </p:nvSpPr>
        <p:spPr bwMode="auto">
          <a:xfrm>
            <a:off x="1427009" y="3565250"/>
            <a:ext cx="1160463"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4" tIns="34289" rIns="68574" bIns="34289">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0" fontAlgn="base" hangingPunct="0">
              <a:spcBef>
                <a:spcPct val="0"/>
              </a:spcBef>
              <a:spcAft>
                <a:spcPct val="0"/>
              </a:spcAft>
            </a:pPr>
            <a:r>
              <a:rPr lang="zh-CN" altLang="en-US" sz="2100" b="1" smtClean="0">
                <a:solidFill>
                  <a:srgbClr val="000000"/>
                </a:solidFill>
                <a:latin typeface="华文中宋" pitchFamily="2" charset="-122"/>
                <a:ea typeface="华文中宋" pitchFamily="2" charset="-122"/>
              </a:rPr>
              <a:t>封君</a:t>
            </a:r>
            <a:endParaRPr lang="zh-CN" altLang="en-US" sz="2100" b="1" smtClean="0">
              <a:solidFill>
                <a:srgbClr val="000000"/>
              </a:solidFill>
              <a:latin typeface="华文中宋" panose="02010600040101010101" pitchFamily="2" charset="-122"/>
              <a:ea typeface="华文中宋" panose="02010600040101010101" pitchFamily="2" charset="-122"/>
            </a:endParaRPr>
          </a:p>
        </p:txBody>
      </p:sp>
      <p:sp>
        <p:nvSpPr>
          <p:cNvPr id="6" name="文本框 11"/>
          <p:cNvSpPr txBox="1">
            <a:spLocks noChangeArrowheads="1"/>
          </p:cNvSpPr>
          <p:nvPr/>
        </p:nvSpPr>
        <p:spPr bwMode="auto">
          <a:xfrm>
            <a:off x="1396847" y="5049562"/>
            <a:ext cx="1535112" cy="392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4" tIns="34289" rIns="68574" bIns="34289">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0" fontAlgn="base" hangingPunct="0">
              <a:spcBef>
                <a:spcPct val="0"/>
              </a:spcBef>
              <a:spcAft>
                <a:spcPct val="0"/>
              </a:spcAft>
            </a:pPr>
            <a:r>
              <a:rPr lang="zh-CN" altLang="en-US" sz="2100" b="1" smtClean="0">
                <a:solidFill>
                  <a:srgbClr val="000000"/>
                </a:solidFill>
                <a:latin typeface="华文中宋" pitchFamily="2" charset="-122"/>
                <a:ea typeface="华文中宋" pitchFamily="2" charset="-122"/>
              </a:rPr>
              <a:t>封臣</a:t>
            </a:r>
            <a:endParaRPr lang="zh-CN" altLang="en-US" sz="2100" b="1" smtClean="0">
              <a:solidFill>
                <a:srgbClr val="000000"/>
              </a:solidFill>
              <a:latin typeface="华文中宋" pitchFamily="2" charset="-122"/>
              <a:ea typeface="华文中宋" pitchFamily="2" charset="-122"/>
            </a:endParaRPr>
          </a:p>
        </p:txBody>
      </p:sp>
      <p:sp>
        <p:nvSpPr>
          <p:cNvPr id="7" name="矩形 6"/>
          <p:cNvSpPr/>
          <p:nvPr/>
        </p:nvSpPr>
        <p:spPr>
          <a:xfrm>
            <a:off x="1331759" y="4320900"/>
            <a:ext cx="908050" cy="300037"/>
          </a:xfrm>
          <a:prstGeom prst="rect">
            <a:avLst/>
          </a:prstGeom>
        </p:spPr>
        <p:txBody>
          <a:bodyPr wrap="none" lIns="68574" tIns="34289" rIns="68574" bIns="34289">
            <a:spAutoFit/>
          </a:bodyPr>
          <a:lstStyle/>
          <a:p>
            <a:pPr algn="just" eaLnBrk="0" fontAlgn="base" hangingPunct="0">
              <a:spcBef>
                <a:spcPct val="0"/>
              </a:spcBef>
              <a:spcAft>
                <a:spcPct val="0"/>
              </a:spcAft>
              <a:defRPr/>
            </a:pPr>
            <a:r>
              <a:rPr lang="zh-CN" altLang="en-US" sz="1500" b="1" kern="100">
                <a:solidFill>
                  <a:prstClr val="black"/>
                </a:solidFill>
                <a:latin typeface="微软雅黑" panose="020b0503020204020204" charset="-122"/>
                <a:cs typeface="Times New Roman" panose="02020603050405020304" pitchFamily="18" charset="0"/>
              </a:rPr>
              <a:t>政治契约</a:t>
            </a:r>
            <a:endParaRPr lang="zh-CN" altLang="zh-CN" sz="1500" b="1" kern="100">
              <a:solidFill>
                <a:prstClr val="black"/>
              </a:solidFill>
              <a:latin typeface="微软雅黑" panose="020b0503020204020204" charset="-122"/>
              <a:cs typeface="Times New Roman" panose="02020603050405020304" pitchFamily="18" charset="0"/>
            </a:endParaRPr>
          </a:p>
        </p:txBody>
      </p:sp>
      <p:cxnSp>
        <p:nvCxnSpPr>
          <p:cNvPr id="8" name="直接箭头连接符 7"/>
          <p:cNvCxnSpPr/>
          <p:nvPr/>
        </p:nvCxnSpPr>
        <p:spPr>
          <a:xfrm flipH="1">
            <a:off x="1785784" y="4620937"/>
            <a:ext cx="0" cy="468313"/>
          </a:xfrm>
          <a:prstGeom prst="straightConnector1">
            <a:avLst/>
          </a:prstGeom>
          <a:noFill/>
          <a:ln w="34925" cap="flat" cmpd="sng" algn="ctr">
            <a:solidFill>
              <a:sysClr val="windowText" lastClr="000000"/>
            </a:solidFill>
            <a:prstDash val="solid"/>
            <a:miter lim="800000"/>
            <a:tailEnd type="arrow"/>
          </a:ln>
          <a:effectLst/>
        </p:spPr>
      </p:cxnSp>
      <p:cxnSp>
        <p:nvCxnSpPr>
          <p:cNvPr id="9" name="直接箭头连接符 8"/>
          <p:cNvCxnSpPr/>
          <p:nvPr/>
        </p:nvCxnSpPr>
        <p:spPr>
          <a:xfrm flipH="1" flipV="1">
            <a:off x="1781022" y="3957362"/>
            <a:ext cx="4762" cy="363538"/>
          </a:xfrm>
          <a:prstGeom prst="straightConnector1">
            <a:avLst/>
          </a:prstGeom>
          <a:noFill/>
          <a:ln w="34925" cap="flat" cmpd="sng" algn="ctr">
            <a:solidFill>
              <a:sysClr val="windowText" lastClr="000000"/>
            </a:solidFill>
            <a:prstDash val="solid"/>
            <a:miter lim="800000"/>
            <a:tailEnd type="arrow"/>
          </a:ln>
          <a:effectLst/>
        </p:spPr>
      </p:cxnSp>
      <p:cxnSp>
        <p:nvCxnSpPr>
          <p:cNvPr id="10" name="直接连接符 9"/>
          <p:cNvCxnSpPr/>
          <p:nvPr/>
        </p:nvCxnSpPr>
        <p:spPr>
          <a:xfrm flipH="1">
            <a:off x="2420784" y="3809725"/>
            <a:ext cx="0" cy="1420812"/>
          </a:xfrm>
          <a:prstGeom prst="line">
            <a:avLst/>
          </a:prstGeom>
          <a:noFill/>
          <a:ln w="31750" cap="flat" cmpd="sng" algn="ctr">
            <a:solidFill>
              <a:sysClr val="windowText" lastClr="000000"/>
            </a:solidFill>
            <a:prstDash val="solid"/>
            <a:miter lim="800000"/>
          </a:ln>
          <a:effectLst/>
        </p:spPr>
      </p:cxnSp>
      <p:sp>
        <p:nvSpPr>
          <p:cNvPr id="11" name="矩形 10"/>
          <p:cNvSpPr/>
          <p:nvPr/>
        </p:nvSpPr>
        <p:spPr>
          <a:xfrm>
            <a:off x="2490634" y="3965300"/>
            <a:ext cx="376238" cy="1223962"/>
          </a:xfrm>
          <a:prstGeom prst="rect">
            <a:avLst/>
          </a:prstGeom>
        </p:spPr>
        <p:txBody>
          <a:bodyPr lIns="68574" tIns="34289" rIns="68574" bIns="34289">
            <a:spAutoFit/>
          </a:bodyPr>
          <a:lstStyle/>
          <a:p>
            <a:pPr algn="just" eaLnBrk="0" fontAlgn="base" hangingPunct="0">
              <a:spcBef>
                <a:spcPct val="0"/>
              </a:spcBef>
              <a:spcAft>
                <a:spcPct val="0"/>
              </a:spcAft>
              <a:defRPr/>
            </a:pPr>
            <a:r>
              <a:rPr lang="zh-CN" altLang="en-US" sz="1500" b="1" kern="100">
                <a:solidFill>
                  <a:prstClr val="black"/>
                </a:solidFill>
                <a:latin typeface="微软雅黑" panose="020b0503020204020204" charset="-122"/>
                <a:cs typeface="Times New Roman" panose="02020603050405020304" pitchFamily="18" charset="0"/>
              </a:rPr>
              <a:t>军队</a:t>
            </a:r>
            <a:r>
              <a:rPr lang="en-US" altLang="zh-CN" sz="1500" b="1" kern="100">
                <a:solidFill>
                  <a:prstClr val="black"/>
                </a:solidFill>
                <a:latin typeface="微软雅黑" panose="020b0503020204020204" charset="-122"/>
                <a:cs typeface="Times New Roman" panose="02020603050405020304" pitchFamily="18" charset="0"/>
              </a:rPr>
              <a:t>+</a:t>
            </a:r>
            <a:r>
              <a:rPr lang="zh-CN" altLang="en-US" sz="1500" b="1" kern="100">
                <a:solidFill>
                  <a:prstClr val="black"/>
                </a:solidFill>
                <a:latin typeface="微软雅黑" panose="020b0503020204020204" charset="-122"/>
                <a:cs typeface="Times New Roman" panose="02020603050405020304" pitchFamily="18" charset="0"/>
              </a:rPr>
              <a:t>效忠</a:t>
            </a:r>
            <a:endParaRPr lang="zh-CN" altLang="zh-CN" sz="1500" b="1" kern="100">
              <a:solidFill>
                <a:prstClr val="black"/>
              </a:solidFill>
              <a:latin typeface="微软雅黑" panose="020b0503020204020204" charset="-122"/>
              <a:cs typeface="Times New Roman" panose="02020603050405020304" pitchFamily="18" charset="0"/>
            </a:endParaRPr>
          </a:p>
        </p:txBody>
      </p:sp>
      <p:cxnSp>
        <p:nvCxnSpPr>
          <p:cNvPr id="12" name="直接连接符 11"/>
          <p:cNvCxnSpPr/>
          <p:nvPr/>
        </p:nvCxnSpPr>
        <p:spPr>
          <a:xfrm>
            <a:off x="1160309" y="3766862"/>
            <a:ext cx="315913" cy="0"/>
          </a:xfrm>
          <a:prstGeom prst="line">
            <a:avLst/>
          </a:prstGeom>
          <a:noFill/>
          <a:ln w="31750" cap="flat" cmpd="sng" algn="ctr">
            <a:solidFill>
              <a:sysClr val="windowText" lastClr="000000"/>
            </a:solidFill>
            <a:prstDash val="solid"/>
            <a:miter lim="800000"/>
          </a:ln>
          <a:effectLst/>
        </p:spPr>
      </p:cxnSp>
      <p:cxnSp>
        <p:nvCxnSpPr>
          <p:cNvPr id="13" name="直接连接符 12"/>
          <p:cNvCxnSpPr/>
          <p:nvPr/>
        </p:nvCxnSpPr>
        <p:spPr>
          <a:xfrm flipH="1">
            <a:off x="1080934" y="3822425"/>
            <a:ext cx="0" cy="1377950"/>
          </a:xfrm>
          <a:prstGeom prst="line">
            <a:avLst/>
          </a:prstGeom>
          <a:noFill/>
          <a:ln w="31750" cap="flat" cmpd="sng" algn="ctr">
            <a:solidFill>
              <a:sysClr val="windowText" lastClr="000000"/>
            </a:solidFill>
            <a:prstDash val="solid"/>
            <a:miter lim="800000"/>
          </a:ln>
          <a:effectLst/>
        </p:spPr>
      </p:cxnSp>
      <p:cxnSp>
        <p:nvCxnSpPr>
          <p:cNvPr id="14" name="直接箭头连接符 13"/>
          <p:cNvCxnSpPr/>
          <p:nvPr/>
        </p:nvCxnSpPr>
        <p:spPr>
          <a:xfrm>
            <a:off x="1042834" y="5230537"/>
            <a:ext cx="433388" cy="0"/>
          </a:xfrm>
          <a:prstGeom prst="straightConnector1">
            <a:avLst/>
          </a:prstGeom>
          <a:noFill/>
          <a:ln w="31750" cap="flat" cmpd="sng" algn="ctr">
            <a:solidFill>
              <a:sysClr val="windowText" lastClr="000000"/>
            </a:solidFill>
            <a:prstDash val="solid"/>
            <a:miter lim="800000"/>
            <a:tailEnd type="arrow"/>
          </a:ln>
          <a:effectLst/>
        </p:spPr>
      </p:cxnSp>
      <p:sp>
        <p:nvSpPr>
          <p:cNvPr id="15" name="矩形 14"/>
          <p:cNvSpPr/>
          <p:nvPr/>
        </p:nvSpPr>
        <p:spPr>
          <a:xfrm>
            <a:off x="695172" y="3900212"/>
            <a:ext cx="347662" cy="1223963"/>
          </a:xfrm>
          <a:prstGeom prst="rect">
            <a:avLst/>
          </a:prstGeom>
        </p:spPr>
        <p:txBody>
          <a:bodyPr lIns="68574" tIns="34289" rIns="68574" bIns="34289">
            <a:spAutoFit/>
          </a:bodyPr>
          <a:lstStyle/>
          <a:p>
            <a:pPr algn="just" eaLnBrk="0" fontAlgn="base" hangingPunct="0">
              <a:spcBef>
                <a:spcPct val="0"/>
              </a:spcBef>
              <a:spcAft>
                <a:spcPct val="0"/>
              </a:spcAft>
              <a:defRPr/>
            </a:pPr>
            <a:r>
              <a:rPr lang="zh-CN" altLang="en-US" sz="1500" b="1" kern="100">
                <a:solidFill>
                  <a:prstClr val="black"/>
                </a:solidFill>
                <a:latin typeface="微软雅黑" panose="020b0503020204020204" charset="-122"/>
                <a:cs typeface="Times New Roman" panose="02020603050405020304" pitchFamily="18" charset="0"/>
              </a:rPr>
              <a:t>土地</a:t>
            </a:r>
            <a:r>
              <a:rPr lang="en-US" altLang="zh-CN" sz="1500" b="1" kern="100">
                <a:solidFill>
                  <a:prstClr val="black"/>
                </a:solidFill>
                <a:latin typeface="微软雅黑" panose="020b0503020204020204" charset="-122"/>
                <a:cs typeface="Times New Roman" panose="02020603050405020304" pitchFamily="18" charset="0"/>
              </a:rPr>
              <a:t>+</a:t>
            </a:r>
            <a:r>
              <a:rPr lang="zh-CN" altLang="en-US" sz="1500" b="1" kern="100">
                <a:solidFill>
                  <a:prstClr val="black"/>
                </a:solidFill>
                <a:latin typeface="微软雅黑" panose="020b0503020204020204" charset="-122"/>
                <a:cs typeface="Times New Roman" panose="02020603050405020304" pitchFamily="18" charset="0"/>
              </a:rPr>
              <a:t>保护</a:t>
            </a:r>
            <a:endParaRPr lang="zh-CN" altLang="zh-CN" sz="1500" b="1" kern="100">
              <a:solidFill>
                <a:prstClr val="black"/>
              </a:solidFill>
              <a:latin typeface="微软雅黑" panose="020b0503020204020204" charset="-122"/>
              <a:cs typeface="Times New Roman" panose="02020603050405020304" pitchFamily="18" charset="0"/>
            </a:endParaRPr>
          </a:p>
        </p:txBody>
      </p:sp>
      <p:cxnSp>
        <p:nvCxnSpPr>
          <p:cNvPr id="16" name="直接箭头连接符 15"/>
          <p:cNvCxnSpPr/>
          <p:nvPr/>
        </p:nvCxnSpPr>
        <p:spPr>
          <a:xfrm flipH="1" flipV="1">
            <a:off x="2014384" y="3766862"/>
            <a:ext cx="315913" cy="7938"/>
          </a:xfrm>
          <a:prstGeom prst="straightConnector1">
            <a:avLst/>
          </a:prstGeom>
          <a:noFill/>
          <a:ln w="31750" cap="flat" cmpd="sng" algn="ctr">
            <a:solidFill>
              <a:sysClr val="windowText" lastClr="000000"/>
            </a:solidFill>
            <a:prstDash val="solid"/>
            <a:miter lim="800000"/>
            <a:tailEnd type="arrow"/>
          </a:ln>
          <a:effectLst/>
        </p:spPr>
      </p:cxnSp>
      <p:cxnSp>
        <p:nvCxnSpPr>
          <p:cNvPr id="17" name="直接连接符 16"/>
          <p:cNvCxnSpPr/>
          <p:nvPr/>
        </p:nvCxnSpPr>
        <p:spPr>
          <a:xfrm>
            <a:off x="2006447" y="5246412"/>
            <a:ext cx="315912" cy="0"/>
          </a:xfrm>
          <a:prstGeom prst="line">
            <a:avLst/>
          </a:prstGeom>
          <a:noFill/>
          <a:ln w="31750" cap="flat" cmpd="sng" algn="ctr">
            <a:solidFill>
              <a:sysClr val="windowText" lastClr="000000"/>
            </a:solidFill>
            <a:prstDash val="solid"/>
            <a:miter lim="800000"/>
          </a:ln>
          <a:effectLst/>
        </p:spPr>
      </p:cxnSp>
      <p:sp>
        <p:nvSpPr>
          <p:cNvPr id="18" name="MH_SubTitle_3"/>
          <p:cNvSpPr/>
          <p:nvPr>
            <p:custDataLst>
              <p:tags r:id="rId3"/>
            </p:custDataLst>
          </p:nvPr>
        </p:nvSpPr>
        <p:spPr>
          <a:xfrm>
            <a:off x="3798734" y="1899962"/>
            <a:ext cx="1546225" cy="1546225"/>
          </a:xfrm>
          <a:prstGeom prst="ellipse">
            <a:avLst/>
          </a:prstGeom>
          <a:solidFill>
            <a:srgbClr val="70AD47">
              <a:lumMod val="60000"/>
              <a:lumOff val="40000"/>
            </a:srgbClr>
          </a:solidFill>
          <a:ln w="38100" cap="flat" cmpd="sng" algn="ctr">
            <a:solidFill>
              <a:srgbClr val="A6C67C"/>
            </a:solidFill>
            <a:prstDash val="solid"/>
            <a:miter lim="800000"/>
          </a:ln>
          <a:effectLst/>
        </p:spPr>
        <p:txBody>
          <a:bodyPr lIns="68574" tIns="34289" rIns="68574" bIns="34289" anchor="ctr">
            <a:normAutofit/>
          </a:bodyPr>
          <a:lstStyle/>
          <a:p>
            <a:pPr marL="0" marR="0" lvl="0" indent="0" algn="ctr" defTabSz="914400" eaLnBrk="0" fontAlgn="base" latinLnBrk="0" hangingPunct="0">
              <a:lnSpc>
                <a:spcPct val="130000"/>
              </a:lnSpc>
              <a:spcBef>
                <a:spcPct val="0"/>
              </a:spcBef>
              <a:spcAft>
                <a:spcPct val="0"/>
              </a:spcAft>
              <a:buClrTx/>
              <a:buSzTx/>
              <a:buFontTx/>
              <a:buNone/>
              <a:defRPr/>
            </a:pPr>
            <a:r>
              <a:rPr kumimoji="0" lang="zh-CN" altLang="en-US" sz="3600" b="1" i="0" u="none" strike="noStrike" kern="0" cap="none" spc="0" normalizeH="0" baseline="0" noProof="0">
                <a:ln>
                  <a:noFill/>
                </a:ln>
                <a:solidFill>
                  <a:srgbClr val="5A3C38"/>
                </a:solidFill>
                <a:effectLst/>
                <a:uLnTx/>
                <a:uFillTx/>
                <a:latin typeface="幼圆" panose="02010509060101010101" pitchFamily="49" charset="-122"/>
                <a:ea typeface="幼圆" panose="02010509060101010101" pitchFamily="49" charset="-122"/>
                <a:cs typeface="+mn-cs"/>
              </a:rPr>
              <a:t>特点</a:t>
            </a:r>
            <a:endParaRPr kumimoji="0" lang="zh-CN" altLang="en-US" sz="3600" b="1" i="0" u="none" strike="noStrike" kern="0" cap="none" spc="0" normalizeH="0" baseline="0" noProof="0">
              <a:ln>
                <a:noFill/>
              </a:ln>
              <a:solidFill>
                <a:srgbClr val="5A3C38"/>
              </a:solidFill>
              <a:effectLst/>
              <a:uLnTx/>
              <a:uFillTx/>
              <a:latin typeface="幼圆" panose="02010509060101010101" pitchFamily="49" charset="-122"/>
              <a:ea typeface="幼圆" panose="02010509060101010101" pitchFamily="49" charset="-122"/>
              <a:cs typeface="+mn-cs"/>
            </a:endParaRPr>
          </a:p>
        </p:txBody>
      </p:sp>
      <p:sp>
        <p:nvSpPr>
          <p:cNvPr id="19" name="MH_Other_2"/>
          <p:cNvSpPr/>
          <p:nvPr>
            <p:custDataLst>
              <p:tags r:id="rId4"/>
            </p:custDataLst>
          </p:nvPr>
        </p:nvSpPr>
        <p:spPr>
          <a:xfrm>
            <a:off x="2931959" y="2473050"/>
            <a:ext cx="504825" cy="504825"/>
          </a:xfrm>
          <a:prstGeom prst="ellipse">
            <a:avLst/>
          </a:prstGeom>
          <a:solidFill>
            <a:srgbClr val="EF6461"/>
          </a:solidFill>
          <a:ln w="6350" cap="flat" cmpd="sng" algn="ctr">
            <a:noFill/>
            <a:prstDash val="solid"/>
            <a:miter lim="800000"/>
          </a:ln>
          <a:effectLst/>
        </p:spPr>
        <p:txBody>
          <a:bodyPr lIns="0" tIns="0" rIns="0" bIns="0" anchor="ctr">
            <a:normAutofit fontScale="92500"/>
          </a:bodyPr>
          <a:lstStyle/>
          <a:p>
            <a:pPr marL="0" marR="0" lvl="0" indent="0" algn="ctr" defTabSz="914400" eaLnBrk="0" fontAlgn="base" latinLnBrk="0" hangingPunct="0">
              <a:lnSpc>
                <a:spcPct val="100000"/>
              </a:lnSpc>
              <a:spcBef>
                <a:spcPct val="0"/>
              </a:spcBef>
              <a:spcAft>
                <a:spcPct val="0"/>
              </a:spcAft>
              <a:buClrTx/>
              <a:buSzTx/>
              <a:buFontTx/>
              <a:buNone/>
              <a:defRPr/>
            </a:pPr>
            <a:r>
              <a:rPr kumimoji="0" lang="en-US" altLang="zh-CN" sz="1800" b="1" i="0" u="none" strike="noStrike" kern="0" cap="none" spc="0" normalizeH="0" baseline="0" noProof="0">
                <a:ln>
                  <a:noFill/>
                </a:ln>
                <a:solidFill>
                  <a:srgbClr val="FFFFFF"/>
                </a:solidFill>
                <a:effectLst/>
                <a:uLnTx/>
                <a:uFillTx/>
                <a:latin typeface="等线"/>
                <a:ea typeface="等线" panose="02010600030101010101" charset="-122"/>
                <a:cs typeface="Heiti SC" panose="02010609000101010101" pitchFamily="49" charset="2"/>
              </a:rPr>
              <a:t>&gt;&gt;</a:t>
            </a:r>
            <a:endParaRPr kumimoji="0" lang="zh-CN" altLang="en-US" sz="1800" b="1" i="0" u="none" strike="noStrike" kern="0" cap="none" spc="0" normalizeH="0" baseline="0" noProof="0">
              <a:ln>
                <a:noFill/>
              </a:ln>
              <a:solidFill>
                <a:srgbClr val="FFFFFF"/>
              </a:solidFill>
              <a:effectLst/>
              <a:uLnTx/>
              <a:uFillTx/>
              <a:latin typeface="等线"/>
              <a:ea typeface="等线"/>
              <a:cs typeface="Heiti SC" panose="02010609000101010101" pitchFamily="49" charset="2"/>
            </a:endParaRPr>
          </a:p>
        </p:txBody>
      </p:sp>
      <p:sp>
        <p:nvSpPr>
          <p:cNvPr id="20" name="文本框 31"/>
          <p:cNvSpPr txBox="1">
            <a:spLocks noChangeArrowheads="1"/>
          </p:cNvSpPr>
          <p:nvPr/>
        </p:nvSpPr>
        <p:spPr bwMode="auto">
          <a:xfrm>
            <a:off x="3546322" y="3836712"/>
            <a:ext cx="2220912" cy="168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4" tIns="34289" rIns="68574" bIns="34289">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0" fontAlgn="base" hangingPunct="0">
              <a:spcBef>
                <a:spcPct val="0"/>
              </a:spcBef>
              <a:spcAft>
                <a:spcPct val="0"/>
              </a:spcAft>
            </a:pPr>
            <a:r>
              <a:rPr lang="zh-CN" altLang="en-US" sz="2100" b="1" smtClean="0">
                <a:solidFill>
                  <a:srgbClr val="000000"/>
                </a:solidFill>
                <a:latin typeface="华文中宋" pitchFamily="2" charset="-122"/>
                <a:ea typeface="华文中宋" pitchFamily="2" charset="-122"/>
              </a:rPr>
              <a:t>双向权利义务</a:t>
            </a:r>
            <a:endParaRPr lang="en-US" altLang="zh-CN" sz="2100" b="1" smtClean="0">
              <a:solidFill>
                <a:srgbClr val="000000"/>
              </a:solidFill>
              <a:latin typeface="华文中宋" panose="02010600040101010101" pitchFamily="2" charset="-122"/>
              <a:ea typeface="华文中宋" panose="02010600040101010101" pitchFamily="2" charset="-122"/>
            </a:endParaRPr>
          </a:p>
          <a:p>
            <a:pPr algn="ctr" eaLnBrk="0" fontAlgn="base" hangingPunct="0">
              <a:spcBef>
                <a:spcPct val="0"/>
              </a:spcBef>
              <a:spcAft>
                <a:spcPct val="0"/>
              </a:spcAft>
            </a:pPr>
            <a:endParaRPr lang="en-US" altLang="zh-CN" sz="2100" b="1" smtClean="0">
              <a:solidFill>
                <a:srgbClr val="000000"/>
              </a:solidFill>
              <a:latin typeface="华文中宋" pitchFamily="2" charset="-122"/>
              <a:ea typeface="华文中宋" pitchFamily="2" charset="-122"/>
            </a:endParaRPr>
          </a:p>
          <a:p>
            <a:pPr algn="ctr" eaLnBrk="0" fontAlgn="base" hangingPunct="0">
              <a:spcBef>
                <a:spcPct val="0"/>
              </a:spcBef>
              <a:spcAft>
                <a:spcPct val="0"/>
              </a:spcAft>
            </a:pPr>
            <a:r>
              <a:rPr lang="zh-CN" altLang="en-US" sz="2100" b="1" smtClean="0">
                <a:solidFill>
                  <a:srgbClr val="000000"/>
                </a:solidFill>
                <a:latin typeface="华文中宋" pitchFamily="2" charset="-122"/>
                <a:ea typeface="华文中宋" pitchFamily="2" charset="-122"/>
              </a:rPr>
              <a:t>契约意识</a:t>
            </a:r>
            <a:endParaRPr lang="en-US" altLang="zh-CN" sz="2100" b="1" smtClean="0">
              <a:solidFill>
                <a:srgbClr val="000000"/>
              </a:solidFill>
              <a:latin typeface="华文中宋" pitchFamily="2" charset="-122"/>
              <a:ea typeface="华文中宋" pitchFamily="2" charset="-122"/>
            </a:endParaRPr>
          </a:p>
          <a:p>
            <a:pPr algn="ctr" eaLnBrk="0" fontAlgn="base" hangingPunct="0">
              <a:spcBef>
                <a:spcPct val="0"/>
              </a:spcBef>
              <a:spcAft>
                <a:spcPct val="0"/>
              </a:spcAft>
            </a:pPr>
            <a:endParaRPr lang="en-US" altLang="zh-CN" sz="2100" b="1" smtClean="0">
              <a:solidFill>
                <a:srgbClr val="000000"/>
              </a:solidFill>
              <a:latin typeface="华文中宋" pitchFamily="2" charset="-122"/>
              <a:ea typeface="华文中宋" pitchFamily="2" charset="-122"/>
            </a:endParaRPr>
          </a:p>
          <a:p>
            <a:pPr algn="ctr" eaLnBrk="0" fontAlgn="base" hangingPunct="0">
              <a:spcBef>
                <a:spcPct val="0"/>
              </a:spcBef>
              <a:spcAft>
                <a:spcPct val="0"/>
              </a:spcAft>
            </a:pPr>
            <a:r>
              <a:rPr lang="zh-CN" altLang="en-US" sz="2100" b="1" smtClean="0">
                <a:solidFill>
                  <a:srgbClr val="000000"/>
                </a:solidFill>
                <a:latin typeface="华文中宋" pitchFamily="2" charset="-122"/>
                <a:ea typeface="华文中宋" pitchFamily="2" charset="-122"/>
              </a:rPr>
              <a:t>层级间相对独立</a:t>
            </a:r>
            <a:endParaRPr lang="zh-CN" altLang="en-US" sz="2100" b="1" smtClean="0">
              <a:solidFill>
                <a:srgbClr val="000000"/>
              </a:solidFill>
              <a:latin typeface="华文中宋" pitchFamily="2" charset="-122"/>
              <a:ea typeface="华文中宋" pitchFamily="2" charset="-122"/>
            </a:endParaRPr>
          </a:p>
        </p:txBody>
      </p:sp>
      <p:sp>
        <p:nvSpPr>
          <p:cNvPr id="21" name="MH_Other_2"/>
          <p:cNvSpPr/>
          <p:nvPr>
            <p:custDataLst>
              <p:tags r:id="rId5"/>
            </p:custDataLst>
          </p:nvPr>
        </p:nvSpPr>
        <p:spPr>
          <a:xfrm>
            <a:off x="5767234" y="2473050"/>
            <a:ext cx="504825" cy="504825"/>
          </a:xfrm>
          <a:prstGeom prst="ellipse">
            <a:avLst/>
          </a:prstGeom>
          <a:solidFill>
            <a:srgbClr val="EF6461"/>
          </a:solidFill>
          <a:ln w="6350" cap="flat" cmpd="sng" algn="ctr">
            <a:noFill/>
            <a:prstDash val="solid"/>
            <a:miter lim="800000"/>
          </a:ln>
          <a:effectLst/>
        </p:spPr>
        <p:txBody>
          <a:bodyPr lIns="0" tIns="0" rIns="0" bIns="0" anchor="ctr">
            <a:normAutofit fontScale="92500"/>
          </a:bodyPr>
          <a:lstStyle/>
          <a:p>
            <a:pPr marL="0" marR="0" lvl="0" indent="0" algn="ctr" defTabSz="914400" eaLnBrk="0" fontAlgn="base" latinLnBrk="0" hangingPunct="0">
              <a:lnSpc>
                <a:spcPct val="100000"/>
              </a:lnSpc>
              <a:spcBef>
                <a:spcPct val="0"/>
              </a:spcBef>
              <a:spcAft>
                <a:spcPct val="0"/>
              </a:spcAft>
              <a:buClrTx/>
              <a:buSzTx/>
              <a:buFontTx/>
              <a:buNone/>
              <a:defRPr/>
            </a:pPr>
            <a:r>
              <a:rPr kumimoji="0" lang="en-US" altLang="zh-CN" sz="1800" b="1" i="0" u="none" strike="noStrike" kern="0" cap="none" spc="0" normalizeH="0" baseline="0" noProof="0">
                <a:ln>
                  <a:noFill/>
                </a:ln>
                <a:solidFill>
                  <a:srgbClr val="FFFFFF"/>
                </a:solidFill>
                <a:effectLst/>
                <a:uLnTx/>
                <a:uFillTx/>
                <a:latin typeface="等线"/>
                <a:ea typeface="等线" panose="02010600030101010101" charset="-122"/>
                <a:cs typeface="Heiti SC" panose="02010609000101010101" pitchFamily="49" charset="2"/>
              </a:rPr>
              <a:t>&gt;&gt;</a:t>
            </a:r>
            <a:endParaRPr kumimoji="0" lang="zh-CN" altLang="en-US" sz="1800" b="1" i="0" u="none" strike="noStrike" kern="0" cap="none" spc="0" normalizeH="0" baseline="0" noProof="0">
              <a:ln>
                <a:noFill/>
              </a:ln>
              <a:solidFill>
                <a:srgbClr val="FFFFFF"/>
              </a:solidFill>
              <a:effectLst/>
              <a:uLnTx/>
              <a:uFillTx/>
              <a:latin typeface="等线"/>
              <a:ea typeface="等线" panose="02010600030101010101" charset="-122"/>
              <a:cs typeface="Heiti SC" panose="02010609000101010101" pitchFamily="49" charset="2"/>
            </a:endParaRPr>
          </a:p>
        </p:txBody>
      </p:sp>
      <p:sp>
        <p:nvSpPr>
          <p:cNvPr id="22" name="MH_SubTitle_3"/>
          <p:cNvSpPr/>
          <p:nvPr>
            <p:custDataLst>
              <p:tags r:id="rId6"/>
            </p:custDataLst>
          </p:nvPr>
        </p:nvSpPr>
        <p:spPr>
          <a:xfrm>
            <a:off x="6818159" y="1899962"/>
            <a:ext cx="1544638" cy="1546225"/>
          </a:xfrm>
          <a:prstGeom prst="ellipse">
            <a:avLst/>
          </a:prstGeom>
          <a:solidFill>
            <a:srgbClr val="FFC000"/>
          </a:solidFill>
          <a:ln w="38100" cap="flat" cmpd="sng" algn="ctr">
            <a:solidFill>
              <a:srgbClr val="ED7D31">
                <a:lumMod val="75000"/>
              </a:srgbClr>
            </a:solidFill>
            <a:prstDash val="solid"/>
            <a:miter lim="800000"/>
          </a:ln>
          <a:effectLst/>
        </p:spPr>
        <p:txBody>
          <a:bodyPr lIns="68574" tIns="34289" rIns="68574" bIns="34289" anchor="ctr">
            <a:normAutofit/>
          </a:bodyPr>
          <a:lstStyle/>
          <a:p>
            <a:pPr marL="0" marR="0" lvl="0" indent="0" algn="ctr" defTabSz="914400" eaLnBrk="0" fontAlgn="base" latinLnBrk="0" hangingPunct="0">
              <a:lnSpc>
                <a:spcPct val="130000"/>
              </a:lnSpc>
              <a:spcBef>
                <a:spcPct val="0"/>
              </a:spcBef>
              <a:spcAft>
                <a:spcPct val="0"/>
              </a:spcAft>
              <a:buClrTx/>
              <a:buSzTx/>
              <a:buFontTx/>
              <a:buNone/>
              <a:defRPr/>
            </a:pPr>
            <a:r>
              <a:rPr kumimoji="0" lang="zh-CN" altLang="en-US" sz="3600" b="1" i="0" u="none" strike="noStrike" kern="0" cap="none" spc="0" normalizeH="0" baseline="0" noProof="0">
                <a:ln>
                  <a:noFill/>
                </a:ln>
                <a:solidFill>
                  <a:srgbClr val="5A3C38"/>
                </a:solidFill>
                <a:effectLst/>
                <a:uLnTx/>
                <a:uFillTx/>
                <a:latin typeface="幼圆" panose="02010509060101010101" pitchFamily="49" charset="-122"/>
                <a:ea typeface="幼圆" panose="02010509060101010101" pitchFamily="49" charset="-122"/>
                <a:cs typeface="+mn-cs"/>
              </a:rPr>
              <a:t>影响</a:t>
            </a:r>
            <a:endParaRPr kumimoji="0" lang="zh-CN" altLang="en-US" sz="3600" b="1" i="0" u="none" strike="noStrike" kern="0" cap="none" spc="0" normalizeH="0" baseline="0" noProof="0">
              <a:ln>
                <a:noFill/>
              </a:ln>
              <a:solidFill>
                <a:srgbClr val="5A3C38"/>
              </a:solidFill>
              <a:effectLst/>
              <a:uLnTx/>
              <a:uFillTx/>
              <a:latin typeface="幼圆" panose="02010509060101010101" pitchFamily="49" charset="-122"/>
              <a:ea typeface="幼圆" panose="02010509060101010101" pitchFamily="49" charset="-122"/>
              <a:cs typeface="+mn-cs"/>
            </a:endParaRPr>
          </a:p>
        </p:txBody>
      </p:sp>
      <p:sp>
        <p:nvSpPr>
          <p:cNvPr id="23" name="文本框 31"/>
          <p:cNvSpPr txBox="1">
            <a:spLocks noChangeArrowheads="1"/>
          </p:cNvSpPr>
          <p:nvPr/>
        </p:nvSpPr>
        <p:spPr bwMode="auto">
          <a:xfrm>
            <a:off x="5945034" y="4463775"/>
            <a:ext cx="2889250" cy="392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4" tIns="34289" rIns="68574" bIns="34289">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0" fontAlgn="base" hangingPunct="0">
              <a:spcBef>
                <a:spcPct val="0"/>
              </a:spcBef>
              <a:spcAft>
                <a:spcPct val="0"/>
              </a:spcAft>
            </a:pPr>
            <a:r>
              <a:rPr lang="zh-CN" altLang="en-US" sz="2100" b="1" smtClean="0">
                <a:solidFill>
                  <a:srgbClr val="000000"/>
                </a:solidFill>
                <a:latin typeface="华文中宋" pitchFamily="2" charset="-122"/>
                <a:ea typeface="华文中宋" pitchFamily="2" charset="-122"/>
              </a:rPr>
              <a:t>王权受限</a:t>
            </a:r>
            <a:endParaRPr lang="zh-CN" altLang="en-US" sz="2100" b="1" smtClean="0">
              <a:solidFill>
                <a:srgbClr val="000000"/>
              </a:solidFill>
              <a:latin typeface="华文中宋" pitchFamily="2" charset="-122"/>
              <a:ea typeface="华文中宋" pitchFamily="2" charset="-122"/>
            </a:endParaRPr>
          </a:p>
        </p:txBody>
      </p:sp>
      <p:sp>
        <p:nvSpPr>
          <p:cNvPr id="24" name="文本框 32"/>
          <p:cNvSpPr txBox="1">
            <a:spLocks noChangeArrowheads="1"/>
          </p:cNvSpPr>
          <p:nvPr/>
        </p:nvSpPr>
        <p:spPr bwMode="auto">
          <a:xfrm>
            <a:off x="5918047" y="3766862"/>
            <a:ext cx="2955925" cy="392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4" tIns="34289" rIns="68574" bIns="34289">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0" fontAlgn="base" hangingPunct="0">
              <a:spcBef>
                <a:spcPct val="0"/>
              </a:spcBef>
              <a:spcAft>
                <a:spcPct val="0"/>
              </a:spcAft>
            </a:pPr>
            <a:r>
              <a:rPr lang="zh-CN" altLang="en-US" sz="2100" b="1" smtClean="0">
                <a:solidFill>
                  <a:srgbClr val="000000"/>
                </a:solidFill>
                <a:latin typeface="华文中宋" pitchFamily="2" charset="-122"/>
                <a:ea typeface="华文中宋" pitchFamily="2" charset="-122"/>
              </a:rPr>
              <a:t>地方实力膨胀</a:t>
            </a:r>
            <a:endParaRPr lang="zh-CN" altLang="en-US" sz="2100" b="1" smtClean="0">
              <a:solidFill>
                <a:srgbClr val="000000"/>
              </a:solidFill>
              <a:latin typeface="华文中宋" pitchFamily="2" charset="-122"/>
              <a:ea typeface="华文中宋" pitchFamily="2" charset="-122"/>
            </a:endParaRPr>
          </a:p>
        </p:txBody>
      </p:sp>
      <p:sp>
        <p:nvSpPr>
          <p:cNvPr id="25" name="文本框 4"/>
          <p:cNvSpPr txBox="1">
            <a:spLocks noChangeArrowheads="1"/>
          </p:cNvSpPr>
          <p:nvPr/>
        </p:nvSpPr>
        <p:spPr bwMode="auto">
          <a:xfrm>
            <a:off x="1387784" y="838365"/>
            <a:ext cx="628808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fontAlgn="base">
              <a:spcBef>
                <a:spcPct val="0"/>
              </a:spcBef>
              <a:spcAft>
                <a:spcPct val="0"/>
              </a:spcAft>
            </a:pPr>
            <a:r>
              <a:rPr lang="zh-CN" altLang="en-US" sz="3200" b="1" smtClean="0">
                <a:solidFill>
                  <a:srgbClr val="FF0000"/>
                </a:solidFill>
                <a:latin typeface="微软雅黑" panose="020b0503020204020204" charset="-122"/>
                <a:ea typeface="微软雅黑"/>
              </a:rPr>
              <a:t>基本特征之</a:t>
            </a:r>
            <a:r>
              <a:rPr lang="en-US" altLang="zh-CN" sz="3200" b="1" smtClean="0">
                <a:solidFill>
                  <a:srgbClr val="FF0000"/>
                </a:solidFill>
                <a:latin typeface="微软雅黑" panose="020b0503020204020204" charset="-122"/>
                <a:ea typeface="微软雅黑"/>
              </a:rPr>
              <a:t>——</a:t>
            </a:r>
            <a:r>
              <a:rPr lang="zh-CN" altLang="en-US" sz="3200" b="1" smtClean="0">
                <a:solidFill>
                  <a:srgbClr val="FF0000"/>
                </a:solidFill>
                <a:latin typeface="微软雅黑" panose="020b0503020204020204" charset="-122"/>
                <a:ea typeface="微软雅黑"/>
              </a:rPr>
              <a:t>封君封臣制度</a:t>
            </a:r>
            <a:endParaRPr lang="zh-CN" altLang="en-US" sz="3200" b="1" smtClean="0">
              <a:solidFill>
                <a:srgbClr val="FF0000"/>
              </a:solidFill>
              <a:latin typeface="微软雅黑" panose="020b0503020204020204" charset="-122"/>
              <a:ea typeface="微软雅黑" panose="020b0503020204020204" charset="-122"/>
            </a:endParaRPr>
          </a:p>
        </p:txBody>
      </p:sp>
      <p:sp>
        <p:nvSpPr>
          <p:cNvPr id="26" name="文本框 18"/>
          <p:cNvSpPr txBox="1">
            <a:spLocks noChangeArrowheads="1"/>
          </p:cNvSpPr>
          <p:nvPr/>
        </p:nvSpPr>
        <p:spPr bwMode="auto">
          <a:xfrm>
            <a:off x="8834284" y="602013"/>
            <a:ext cx="2919309" cy="523989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en-US" altLang="zh-CN" sz="2800">
                <a:solidFill>
                  <a:srgbClr val="FF0000"/>
                </a:solidFill>
                <a:latin typeface="黑体" panose="02010609060101010101" pitchFamily="49" charset="-122"/>
                <a:ea typeface="黑体" panose="02010609060101010101" pitchFamily="49" charset="-122"/>
              </a:rPr>
              <a:t>     “</a:t>
            </a:r>
            <a:r>
              <a:rPr lang="zh-CN" altLang="en-US" sz="2800">
                <a:solidFill>
                  <a:srgbClr val="FF0000"/>
                </a:solidFill>
                <a:latin typeface="黑体" panose="02010609060101010101" pitchFamily="49" charset="-122"/>
                <a:ea typeface="黑体" panose="02010609060101010101" pitchFamily="49" charset="-122"/>
              </a:rPr>
              <a:t>我</a:t>
            </a:r>
            <a:r>
              <a:rPr lang="en-US" altLang="zh-CN" sz="2800">
                <a:solidFill>
                  <a:srgbClr val="FF0000"/>
                </a:solidFill>
                <a:latin typeface="黑体" panose="02010609060101010101" pitchFamily="49" charset="-122"/>
                <a:ea typeface="黑体" panose="02010609060101010101" pitchFamily="49" charset="-122"/>
              </a:rPr>
              <a:t>......</a:t>
            </a:r>
            <a:r>
              <a:rPr lang="zh-CN" altLang="en-US" sz="2800">
                <a:solidFill>
                  <a:srgbClr val="FF0000"/>
                </a:solidFill>
                <a:latin typeface="黑体" panose="02010609060101010101" pitchFamily="49" charset="-122"/>
                <a:ea typeface="黑体" panose="02010609060101010101" pitchFamily="49" charset="-122"/>
              </a:rPr>
              <a:t>效忠我的主人，爱其所爱，仇其所仇。主人凡践履契约，因我委身投附而善待于我，赐我以应得，则我的一言一行，一举一动，必将以他的意志为准则，绝无违背。</a:t>
            </a:r>
            <a:r>
              <a:rPr lang="en-US" altLang="zh-CN" sz="2800">
                <a:solidFill>
                  <a:srgbClr val="FF0000"/>
                </a:solidFill>
                <a:latin typeface="黑体" panose="02010609060101010101" pitchFamily="49" charset="-122"/>
                <a:ea typeface="黑体" panose="02010609060101010101" pitchFamily="49" charset="-122"/>
              </a:rPr>
              <a:t>”</a:t>
            </a:r>
            <a:endParaRPr lang="en-US" altLang="zh-CN" sz="2800">
              <a:solidFill>
                <a:srgbClr val="FF0000"/>
              </a:solidFill>
              <a:latin typeface="黑体" pitchFamily="49" charset="-122"/>
              <a:ea typeface="黑体" pitchFamily="49" charset="-122"/>
            </a:endParaRPr>
          </a:p>
          <a:p>
            <a:pPr eaLnBrk="1" hangingPunct="1">
              <a:spcBef>
                <a:spcPct val="0"/>
              </a:spcBef>
              <a:buFontTx/>
              <a:buNone/>
            </a:pPr>
            <a:r>
              <a:rPr lang="en-US" altLang="zh-CN" sz="2800">
                <a:solidFill>
                  <a:srgbClr val="FF0000"/>
                </a:solidFill>
                <a:latin typeface="黑体" panose="02010609060101010101" pitchFamily="49" charset="-122"/>
                <a:ea typeface="黑体" panose="02010609060101010101" pitchFamily="49" charset="-122"/>
              </a:rPr>
              <a:t> </a:t>
            </a:r>
            <a:endParaRPr lang="zh-CN" altLang="en-US" sz="2800">
              <a:solidFill>
                <a:srgbClr val="FF0000"/>
              </a:solidFill>
              <a:latin typeface="黑体" pitchFamily="49" charset="-122"/>
              <a:ea typeface="黑体" pitchFamily="49" charset="-122"/>
            </a:endParaRPr>
          </a:p>
        </p:txBody>
      </p:sp>
      <p:sp>
        <p:nvSpPr>
          <p:cNvPr id="27" name="TextBox 4"/>
          <p:cNvSpPr txBox="1"/>
          <p:nvPr/>
        </p:nvSpPr>
        <p:spPr>
          <a:xfrm>
            <a:off x="8933778" y="5485005"/>
            <a:ext cx="2720320" cy="954107"/>
          </a:xfrm>
          <a:prstGeom prst="rect">
            <a:avLst/>
          </a:prstGeom>
          <a:noFill/>
        </p:spPr>
        <p:txBody>
          <a:bodyPr wrap="square">
            <a:spAutoFit/>
          </a:bodyPr>
          <a:lstStyle/>
          <a:p>
            <a:pPr eaLnBrk="1" hangingPunct="1">
              <a:defRPr/>
            </a:pPr>
            <a:r>
              <a:rPr lang="zh-CN" altLang="en-US" sz="2800" b="1" u="sng">
                <a:solidFill>
                  <a:srgbClr val="FF0000"/>
                </a:solidFill>
                <a:effectLst>
                  <a:outerShdw blurRad="38100" dist="38100" dir="2700000" algn="tl">
                    <a:srgbClr val="000000">
                      <a:alpha val="43137"/>
                    </a:srgbClr>
                  </a:outerShdw>
                </a:effectLst>
                <a:latin typeface="华文隶书" pitchFamily="2" charset="-122"/>
                <a:ea typeface="华文隶书" pitchFamily="2" charset="-122"/>
              </a:rPr>
              <a:t>“仪式性缔结</a:t>
            </a:r>
            <a:endParaRPr lang="en-US" altLang="zh-CN" sz="2800" b="1" u="sng">
              <a:solidFill>
                <a:srgbClr val="FF0000"/>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a:p>
            <a:pPr eaLnBrk="1" hangingPunct="1">
              <a:defRPr/>
            </a:pPr>
            <a:r>
              <a:rPr lang="en-US" altLang="zh-CN" sz="2800" b="1" u="sng">
                <a:solidFill>
                  <a:srgbClr val="FF0000"/>
                </a:solidFill>
                <a:effectLst>
                  <a:outerShdw blurRad="38100" dist="38100" dir="2700000" algn="tl">
                    <a:srgbClr val="000000">
                      <a:alpha val="43137"/>
                    </a:srgbClr>
                  </a:outerShdw>
                </a:effectLst>
                <a:latin typeface="华文隶书" pitchFamily="2" charset="-122"/>
                <a:ea typeface="华文隶书" pitchFamily="2" charset="-122"/>
              </a:rPr>
              <a:t>  </a:t>
            </a:r>
            <a:r>
              <a:rPr lang="zh-CN" altLang="en-US" sz="2800" b="1" u="sng">
                <a:solidFill>
                  <a:srgbClr val="FF0000"/>
                </a:solidFill>
                <a:effectLst>
                  <a:outerShdw blurRad="38100" dist="38100" dir="2700000" algn="tl">
                    <a:srgbClr val="000000">
                      <a:alpha val="43137"/>
                    </a:srgbClr>
                  </a:outerShdw>
                </a:effectLst>
                <a:latin typeface="华文隶书" pitchFamily="2" charset="-122"/>
                <a:ea typeface="华文隶书" pitchFamily="2" charset="-122"/>
              </a:rPr>
              <a:t>的契约关系”</a:t>
            </a:r>
            <a:endParaRPr lang="zh-CN" altLang="en-US" sz="2800" b="1" u="sng">
              <a:solidFill>
                <a:srgbClr val="FF0000"/>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linds(horizontal)">
                                      <p:cBhvr>
                                        <p:cTn id="7" dur="500"/>
                                        <p:tgtEl>
                                          <p:spTgt spid="1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blinds(horizontal)">
                                      <p:cBhvr>
                                        <p:cTn id="12" dur="500"/>
                                        <p:tgtEl>
                                          <p:spTgt spid="18"/>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additive="base">
                                        <p:cTn id="17" dur="500" fill="hold"/>
                                        <p:tgtEl>
                                          <p:spTgt spid="20"/>
                                        </p:tgtEl>
                                        <p:attrNameLst>
                                          <p:attrName>ppt_x</p:attrName>
                                        </p:attrNameLst>
                                      </p:cBhvr>
                                      <p:tavLst>
                                        <p:tav tm="0">
                                          <p:val>
                                            <p:strVal val="#ppt_x"/>
                                          </p:val>
                                        </p:tav>
                                        <p:tav tm="100000">
                                          <p:val>
                                            <p:strVal val="#ppt_x"/>
                                          </p:val>
                                        </p:tav>
                                      </p:tavLst>
                                    </p:anim>
                                    <p:anim calcmode="lin" valueType="num">
                                      <p:cBhvr additive="base">
                                        <p:cTn id="1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afterGroup">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blinds(horizontal)">
                                      <p:cBhvr>
                                        <p:cTn id="23" dur="500"/>
                                        <p:tgtEl>
                                          <p:spTgt spid="21"/>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blinds(horizontal)">
                                      <p:cBhvr>
                                        <p:cTn id="28" dur="500"/>
                                        <p:tgtEl>
                                          <p:spTgt spid="22"/>
                                        </p:tgtEl>
                                      </p:cBhvr>
                                    </p:animEffect>
                                  </p:childTnLst>
                                </p:cTn>
                              </p:par>
                            </p:childTnLst>
                          </p:cTn>
                        </p:par>
                      </p:childTnLst>
                    </p:cTn>
                  </p:par>
                  <p:par>
                    <p:cTn id="29" fill="hold" nodeType="clickPar">
                      <p:stCondLst>
                        <p:cond delay="indefinite"/>
                      </p:stCondLst>
                      <p:childTnLst>
                        <p:par>
                          <p:cTn id="30" fill="hold" nodeType="afterGroup">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24"/>
                                        </p:tgtEl>
                                        <p:attrNameLst>
                                          <p:attrName>style.visibility</p:attrName>
                                        </p:attrNameLst>
                                      </p:cBhvr>
                                      <p:to>
                                        <p:strVal val="visible"/>
                                      </p:to>
                                    </p:set>
                                    <p:anim calcmode="lin" valueType="num">
                                      <p:cBhvr additive="base">
                                        <p:cTn id="33" dur="500" fill="hold"/>
                                        <p:tgtEl>
                                          <p:spTgt spid="24"/>
                                        </p:tgtEl>
                                        <p:attrNameLst>
                                          <p:attrName>ppt_x</p:attrName>
                                        </p:attrNameLst>
                                      </p:cBhvr>
                                      <p:tavLst>
                                        <p:tav tm="0">
                                          <p:val>
                                            <p:strVal val="#ppt_x"/>
                                          </p:val>
                                        </p:tav>
                                        <p:tav tm="100000">
                                          <p:val>
                                            <p:strVal val="#ppt_x"/>
                                          </p:val>
                                        </p:tav>
                                      </p:tavLst>
                                    </p:anim>
                                    <p:anim calcmode="lin" valueType="num">
                                      <p:cBhvr additive="base">
                                        <p:cTn id="34"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35" fill="hold" nodeType="clickPar">
                      <p:stCondLst>
                        <p:cond delay="indefinite"/>
                      </p:stCondLst>
                      <p:childTnLst>
                        <p:par>
                          <p:cTn id="36" fill="hold" nodeType="after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2" grpId="0"/>
      <p:bldP spid="23" grpId="0"/>
      <p:bldP spid="24"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2</a:t>
            </a:r>
            <a:r>
              <a:rPr lang="zh-CN" altLang="en-US"/>
              <a:t>课 西方政治体制的产生和演变</a:t>
            </a:r>
            <a:endParaRPr lang="zh-CN" altLang="en-US"/>
          </a:p>
        </p:txBody>
      </p:sp>
      <p:sp>
        <p:nvSpPr>
          <p:cNvPr id="4" name="AutoShape 14"/>
          <p:cNvSpPr/>
          <p:nvPr/>
        </p:nvSpPr>
        <p:spPr bwMode="auto">
          <a:xfrm>
            <a:off x="1172392" y="2363839"/>
            <a:ext cx="322263" cy="3402012"/>
          </a:xfrm>
          <a:prstGeom prst="leftBrace">
            <a:avLst>
              <a:gd name="adj1" fmla="val 105713"/>
              <a:gd name="adj2" fmla="val 50000"/>
            </a:avLst>
          </a:prstGeom>
          <a:noFill/>
          <a:ln w="25400">
            <a:solidFill>
              <a:schemeClr val="tx1"/>
            </a:solidFill>
            <a:rou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800"/>
          </a:p>
        </p:txBody>
      </p:sp>
      <p:sp>
        <p:nvSpPr>
          <p:cNvPr id="5" name="文本框 4"/>
          <p:cNvSpPr txBox="1">
            <a:spLocks noChangeArrowheads="1"/>
          </p:cNvSpPr>
          <p:nvPr/>
        </p:nvSpPr>
        <p:spPr bwMode="auto">
          <a:xfrm>
            <a:off x="1572442" y="3457626"/>
            <a:ext cx="1052513"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2800" b="1">
                <a:latin typeface="华文仿宋" charset="-122"/>
                <a:ea typeface="华文仿宋" charset="-122"/>
              </a:rPr>
              <a:t>政治：</a:t>
            </a:r>
            <a:endParaRPr lang="zh-CN" altLang="en-US" sz="2800" b="1">
              <a:latin typeface="华文仿宋" charset="-122"/>
              <a:ea typeface="华文仿宋" charset="-122"/>
            </a:endParaRPr>
          </a:p>
        </p:txBody>
      </p:sp>
      <p:sp>
        <p:nvSpPr>
          <p:cNvPr id="6" name="文本框 5"/>
          <p:cNvSpPr txBox="1">
            <a:spLocks noChangeArrowheads="1"/>
          </p:cNvSpPr>
          <p:nvPr/>
        </p:nvSpPr>
        <p:spPr bwMode="auto">
          <a:xfrm>
            <a:off x="1629592" y="2119364"/>
            <a:ext cx="995363"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2800" b="1">
                <a:latin typeface="华文仿宋" charset="-122"/>
                <a:ea typeface="华文仿宋" charset="-122"/>
              </a:rPr>
              <a:t>经济：</a:t>
            </a:r>
            <a:endParaRPr lang="zh-CN" altLang="en-US" sz="2800" b="1">
              <a:latin typeface="华文仿宋" charset="-122"/>
              <a:ea typeface="华文仿宋" charset="-122"/>
            </a:endParaRPr>
          </a:p>
        </p:txBody>
      </p:sp>
      <p:sp>
        <p:nvSpPr>
          <p:cNvPr id="7" name="文本框 6"/>
          <p:cNvSpPr txBox="1">
            <a:spLocks noChangeArrowheads="1"/>
          </p:cNvSpPr>
          <p:nvPr/>
        </p:nvSpPr>
        <p:spPr bwMode="auto">
          <a:xfrm>
            <a:off x="1572442" y="5145139"/>
            <a:ext cx="1636713"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2800" b="1">
                <a:latin typeface="华文仿宋" charset="-122"/>
                <a:ea typeface="华文仿宋" charset="-122"/>
              </a:rPr>
              <a:t>精神文化：</a:t>
            </a:r>
            <a:endParaRPr lang="zh-CN" altLang="en-US" sz="2800" b="1">
              <a:latin typeface="华文仿宋" charset="-122"/>
              <a:ea typeface="华文仿宋" charset="-122"/>
            </a:endParaRPr>
          </a:p>
        </p:txBody>
      </p:sp>
      <p:sp>
        <p:nvSpPr>
          <p:cNvPr id="8" name="文本框 7"/>
          <p:cNvSpPr txBox="1">
            <a:spLocks noChangeArrowheads="1"/>
          </p:cNvSpPr>
          <p:nvPr/>
        </p:nvSpPr>
        <p:spPr bwMode="auto">
          <a:xfrm>
            <a:off x="1947092" y="3905301"/>
            <a:ext cx="4268788" cy="120173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2400" b="1">
                <a:solidFill>
                  <a:srgbClr val="FF0000"/>
                </a:solidFill>
                <a:latin typeface="黑体" panose="02010609060101010101" pitchFamily="49" charset="-122"/>
                <a:ea typeface="黑体" panose="02010609060101010101" pitchFamily="49" charset="-122"/>
              </a:rPr>
              <a:t>是最大的有组织的力量，形成从教皇到各级神职人员的等级制度，教权高于王权。</a:t>
            </a:r>
            <a:endParaRPr lang="zh-CN" altLang="en-US" sz="2400" b="1">
              <a:solidFill>
                <a:srgbClr val="FF0000"/>
              </a:solidFill>
              <a:latin typeface="黑体" pitchFamily="49" charset="-122"/>
              <a:ea typeface="黑体" pitchFamily="49" charset="-122"/>
            </a:endParaRPr>
          </a:p>
        </p:txBody>
      </p:sp>
      <p:sp>
        <p:nvSpPr>
          <p:cNvPr id="9" name="文本框 8"/>
          <p:cNvSpPr txBox="1">
            <a:spLocks noChangeArrowheads="1"/>
          </p:cNvSpPr>
          <p:nvPr/>
        </p:nvSpPr>
        <p:spPr bwMode="auto">
          <a:xfrm>
            <a:off x="1974080" y="2549576"/>
            <a:ext cx="4124325" cy="83026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2400" b="1">
                <a:solidFill>
                  <a:srgbClr val="FF0000"/>
                </a:solidFill>
                <a:latin typeface="黑体" panose="02010609060101010101" pitchFamily="49" charset="-122"/>
                <a:ea typeface="黑体" panose="02010609060101010101" pitchFamily="49" charset="-122"/>
              </a:rPr>
              <a:t>拥有大量的庄园和广袤土地，</a:t>
            </a:r>
            <a:endParaRPr lang="en-US" altLang="zh-CN" sz="2400" b="1">
              <a:solidFill>
                <a:srgbClr val="FF0000"/>
              </a:solidFill>
              <a:latin typeface="黑体" pitchFamily="49" charset="-122"/>
              <a:ea typeface="黑体" pitchFamily="49" charset="-122"/>
            </a:endParaRPr>
          </a:p>
          <a:p>
            <a:pPr eaLnBrk="1" hangingPunct="1">
              <a:spcBef>
                <a:spcPct val="0"/>
              </a:spcBef>
              <a:buFontTx/>
              <a:buNone/>
            </a:pPr>
            <a:r>
              <a:rPr lang="zh-CN" altLang="en-US" sz="2400" b="1">
                <a:solidFill>
                  <a:srgbClr val="FF0000"/>
                </a:solidFill>
                <a:latin typeface="黑体" panose="02010609060101010101" pitchFamily="49" charset="-122"/>
                <a:ea typeface="黑体" panose="02010609060101010101" pitchFamily="49" charset="-122"/>
              </a:rPr>
              <a:t>向信徒征收什一税</a:t>
            </a:r>
            <a:endParaRPr lang="zh-CN" altLang="en-US" sz="2400" b="1">
              <a:solidFill>
                <a:srgbClr val="FF0000"/>
              </a:solidFill>
              <a:latin typeface="黑体" panose="02010609060101010101" pitchFamily="49" charset="-122"/>
              <a:ea typeface="黑体" panose="02010609060101010101" pitchFamily="49" charset="-122"/>
            </a:endParaRPr>
          </a:p>
        </p:txBody>
      </p:sp>
      <p:sp>
        <p:nvSpPr>
          <p:cNvPr id="10" name="文本框 9"/>
          <p:cNvSpPr txBox="1">
            <a:spLocks noChangeArrowheads="1"/>
          </p:cNvSpPr>
          <p:nvPr/>
        </p:nvSpPr>
        <p:spPr bwMode="auto">
          <a:xfrm>
            <a:off x="1689917" y="5632501"/>
            <a:ext cx="3444875" cy="4603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2400" b="1">
                <a:solidFill>
                  <a:srgbClr val="FF0000"/>
                </a:solidFill>
                <a:latin typeface="黑体" panose="02010609060101010101" pitchFamily="49" charset="-122"/>
                <a:ea typeface="黑体" panose="02010609060101010101" pitchFamily="49" charset="-122"/>
              </a:rPr>
              <a:t>控制着人们的精神生活</a:t>
            </a:r>
            <a:endParaRPr lang="zh-CN" altLang="en-US" sz="2400" b="1">
              <a:solidFill>
                <a:srgbClr val="FF0000"/>
              </a:solidFill>
              <a:latin typeface="黑体" panose="02010609060101010101" pitchFamily="49" charset="-122"/>
              <a:ea typeface="黑体" panose="02010609060101010101" pitchFamily="49" charset="-122"/>
            </a:endParaRPr>
          </a:p>
        </p:txBody>
      </p:sp>
      <p:sp>
        <p:nvSpPr>
          <p:cNvPr id="11" name="文本框 10"/>
          <p:cNvSpPr txBox="1"/>
          <p:nvPr/>
        </p:nvSpPr>
        <p:spPr>
          <a:xfrm>
            <a:off x="1323205" y="1474839"/>
            <a:ext cx="8739187" cy="522287"/>
          </a:xfrm>
          <a:prstGeom prst="rect">
            <a:avLst/>
          </a:prstGeom>
          <a:noFill/>
        </p:spPr>
        <p:txBody>
          <a:bodyPr>
            <a:spAutoFit/>
          </a:bodyPr>
          <a:lstStyle/>
          <a:p>
            <a:pPr eaLnBrk="1" hangingPunct="1">
              <a:defRPr/>
            </a:pPr>
            <a:r>
              <a:rPr lang="zh-CN" altLang="en-US" sz="2800" b="1">
                <a:solidFill>
                  <a:srgbClr val="0000FF"/>
                </a:solidFill>
                <a:latin typeface="+mn-ea"/>
                <a:ea typeface="+mn-ea"/>
              </a:rPr>
              <a:t>为什么基督教会控制人们生活的方方面面</a:t>
            </a:r>
            <a:r>
              <a:rPr lang="en-US" altLang="zh-CN" sz="2800" b="1">
                <a:solidFill>
                  <a:srgbClr val="0000FF"/>
                </a:solidFill>
                <a:latin typeface="+mn-ea"/>
                <a:ea typeface="+mn-ea"/>
              </a:rPr>
              <a:t>/</a:t>
            </a:r>
            <a:r>
              <a:rPr lang="zh-CN" altLang="en-US" sz="2800" b="1">
                <a:solidFill>
                  <a:srgbClr val="0000FF"/>
                </a:solidFill>
                <a:latin typeface="+mn-ea"/>
                <a:ea typeface="+mn-ea"/>
              </a:rPr>
              <a:t>地位显赫？</a:t>
            </a:r>
            <a:endParaRPr lang="zh-CN" altLang="en-US" sz="2800" b="1">
              <a:solidFill>
                <a:srgbClr val="0000FF"/>
              </a:solidFill>
              <a:latin typeface="+mn-ea"/>
              <a:ea typeface="+mn-ea"/>
            </a:endParaRPr>
          </a:p>
        </p:txBody>
      </p:sp>
      <p:sp>
        <p:nvSpPr>
          <p:cNvPr id="12" name="右箭头 11"/>
          <p:cNvSpPr/>
          <p:nvPr/>
        </p:nvSpPr>
        <p:spPr>
          <a:xfrm>
            <a:off x="6098405" y="3791001"/>
            <a:ext cx="730250" cy="434975"/>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grpSp>
        <p:nvGrpSpPr>
          <p:cNvPr id="13" name="组合 12"/>
          <p:cNvGrpSpPr/>
          <p:nvPr/>
        </p:nvGrpSpPr>
        <p:grpSpPr>
          <a:xfrm>
            <a:off x="6828655" y="2673401"/>
            <a:ext cx="2828925" cy="3430588"/>
            <a:chOff x="6014381" y="2165222"/>
            <a:chExt cx="2828937" cy="3431072"/>
          </a:xfrm>
        </p:grpSpPr>
        <p:pic>
          <p:nvPicPr>
            <p:cNvPr id="14" name="Picture 2" descr="https://timgsa.baidu.com/timg?image&amp;quality=80&amp;size=b9999_10000&amp;sec=1574616728473&amp;di=6991c39b09da6a5f1440d0ad995e10b7&amp;imgtype=0&amp;src=http%3A%2F%2F06imgmini.eastday.com%2Fmobile%2F20190215%2F20190215093942_989f53c0480bb5549b6d482cfa3282e1_7_mwpm_03200403.jpg"/>
            <p:cNvPicPr>
              <a:picLocks noChangeAspect="1" noChangeArrowheads="1"/>
            </p:cNvPicPr>
            <p:nvPr/>
          </p:nvPicPr>
          <p:blipFill>
            <a:blip r:embed="rId2"/>
            <a:stretch>
              <a:fillRect/>
            </a:stretch>
          </p:blipFill>
          <p:spPr bwMode="auto">
            <a:xfrm>
              <a:off x="6014381" y="3362899"/>
              <a:ext cx="2828937" cy="2233395"/>
            </a:xfrm>
            <a:prstGeom prst="rect">
              <a:avLst/>
            </a:prstGeom>
            <a:ln>
              <a:noFill/>
            </a:ln>
            <a:effectLst>
              <a:softEdge rad="112500"/>
            </a:effectLst>
          </p:spPr>
        </p:pic>
        <p:sp>
          <p:nvSpPr>
            <p:cNvPr id="15" name="文本框 3"/>
            <p:cNvSpPr txBox="1">
              <a:spLocks noChangeArrowheads="1"/>
            </p:cNvSpPr>
            <p:nvPr/>
          </p:nvSpPr>
          <p:spPr bwMode="auto">
            <a:xfrm>
              <a:off x="6099194" y="2165222"/>
              <a:ext cx="2659313" cy="1200329"/>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2400">
                  <a:solidFill>
                    <a:schemeClr val="bg1"/>
                  </a:solidFill>
                  <a:latin typeface="黑体" panose="02010609060101010101" pitchFamily="49" charset="-122"/>
                  <a:ea typeface="黑体" panose="02010609060101010101" pitchFamily="49" charset="-122"/>
                </a:rPr>
                <a:t>成为西欧社会最大的封建势力集团，阻碍社会进步</a:t>
              </a:r>
              <a:endParaRPr lang="zh-CN" altLang="en-US" sz="2400">
                <a:solidFill>
                  <a:schemeClr val="bg1"/>
                </a:solidFill>
                <a:latin typeface="黑体" pitchFamily="49" charset="-122"/>
                <a:ea typeface="黑体" pitchFamily="49" charset="-122"/>
              </a:endParaRPr>
            </a:p>
          </p:txBody>
        </p:sp>
      </p:grpSp>
      <p:sp>
        <p:nvSpPr>
          <p:cNvPr id="16" name="TextBox 4"/>
          <p:cNvSpPr txBox="1">
            <a:spLocks noChangeArrowheads="1"/>
          </p:cNvSpPr>
          <p:nvPr/>
        </p:nvSpPr>
        <p:spPr bwMode="auto">
          <a:xfrm>
            <a:off x="1916035" y="705398"/>
            <a:ext cx="9087158"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4400" b="1" smtClean="0">
                <a:solidFill>
                  <a:srgbClr val="FF0000"/>
                </a:solidFill>
              </a:rPr>
              <a:t> 基</a:t>
            </a:r>
            <a:r>
              <a:rPr lang="zh-CN" altLang="en-US" sz="4400" b="1">
                <a:solidFill>
                  <a:srgbClr val="FF0000"/>
                </a:solidFill>
              </a:rPr>
              <a:t>督教会</a:t>
            </a:r>
            <a:r>
              <a:rPr lang="en-US" altLang="zh-CN" sz="4400" b="1">
                <a:solidFill>
                  <a:srgbClr val="FF0000"/>
                </a:solidFill>
              </a:rPr>
              <a:t>---</a:t>
            </a:r>
            <a:r>
              <a:rPr lang="zh-CN" altLang="en-US" sz="4400" b="1">
                <a:solidFill>
                  <a:srgbClr val="FF0000"/>
                </a:solidFill>
              </a:rPr>
              <a:t>地位显赫、举足轻重</a:t>
            </a:r>
            <a:endParaRPr lang="zh-CN" altLang="en-US" sz="4400" b="1">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after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after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afterGroup">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P spid="10" grpId="0"/>
      <p:bldP spid="12"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2</a:t>
            </a:r>
            <a:r>
              <a:rPr lang="zh-CN" altLang="en-US"/>
              <a:t>课 西方政治体制的产生和演变</a:t>
            </a:r>
            <a:endParaRPr lang="zh-CN" altLang="en-US"/>
          </a:p>
        </p:txBody>
      </p:sp>
      <p:sp>
        <p:nvSpPr>
          <p:cNvPr id="4" name="矩形 3"/>
          <p:cNvSpPr/>
          <p:nvPr/>
        </p:nvSpPr>
        <p:spPr>
          <a:xfrm>
            <a:off x="-353961" y="613637"/>
            <a:ext cx="4603824" cy="502702"/>
          </a:xfrm>
          <a:prstGeom prst="rect">
            <a:avLst/>
          </a:prstGeom>
        </p:spPr>
        <p:txBody>
          <a:bodyPr wrap="none">
            <a:spAutoFit/>
          </a:bodyPr>
          <a:lstStyle/>
          <a:p>
            <a:pPr indent="267970">
              <a:lnSpc>
                <a:spcPts val="1600"/>
              </a:lnSpc>
            </a:pPr>
            <a:r>
              <a:rPr lang="en-US" altLang="zh-CN" sz="2800" b="1" kern="0" smtClean="0">
                <a:latin typeface="宋体" panose="02010600030101010101" pitchFamily="2" charset="-122"/>
                <a:ea typeface="宋体" panose="02010600030101010101" pitchFamily="2" charset="-122"/>
                <a:cs typeface="Songti SC"/>
              </a:rPr>
              <a:t> </a:t>
            </a:r>
            <a:endParaRPr lang="en-US" altLang="zh-CN" sz="2800" b="1" kern="0">
              <a:latin typeface="宋体" panose="02010600030101010101" pitchFamily="2" charset="-122"/>
              <a:ea typeface="宋体" panose="02010600030101010101" pitchFamily="2" charset="-122"/>
              <a:cs typeface="Songti SC"/>
            </a:endParaRPr>
          </a:p>
          <a:p>
            <a:pPr indent="267970">
              <a:lnSpc>
                <a:spcPts val="1600"/>
              </a:lnSpc>
            </a:pPr>
            <a:r>
              <a:rPr lang="en-US" altLang="zh-CN" sz="2800" b="1" kern="0" smtClean="0">
                <a:latin typeface="宋体" panose="02010600030101010101" pitchFamily="2" charset="-122"/>
                <a:ea typeface="宋体" panose="02010600030101010101" pitchFamily="2" charset="-122"/>
                <a:cs typeface="Songti SC"/>
              </a:rPr>
              <a:t> </a:t>
            </a:r>
            <a:r>
              <a:rPr lang="zh-CN" altLang="en-US" sz="2800" b="1" kern="0" smtClean="0">
                <a:latin typeface="宋体" panose="02010600030101010101" pitchFamily="2" charset="-122"/>
                <a:ea typeface="宋体" panose="02010600030101010101" pitchFamily="2" charset="-122"/>
                <a:cs typeface="Songti SC"/>
              </a:rPr>
              <a:t>（二）法国：等级君主制</a:t>
            </a:r>
            <a:endParaRPr lang="en-US" altLang="zh-CN" sz="2800" b="1" kern="0" smtClean="0">
              <a:latin typeface="宋体" panose="02010600030101010101" pitchFamily="2" charset="-122"/>
              <a:ea typeface="宋体" panose="02010600030101010101" pitchFamily="2" charset="-122"/>
              <a:cs typeface="Songti SC"/>
            </a:endParaRPr>
          </a:p>
        </p:txBody>
      </p:sp>
      <p:sp>
        <p:nvSpPr>
          <p:cNvPr id="2" name="矩形 1"/>
          <p:cNvSpPr/>
          <p:nvPr/>
        </p:nvSpPr>
        <p:spPr>
          <a:xfrm>
            <a:off x="378542" y="1543165"/>
            <a:ext cx="5380642" cy="4524315"/>
          </a:xfrm>
          <a:prstGeom prst="rect">
            <a:avLst/>
          </a:prstGeom>
        </p:spPr>
        <p:txBody>
          <a:bodyPr wrap="square">
            <a:spAutoFit/>
          </a:bodyPr>
          <a:lstStyle/>
          <a:p>
            <a:pPr indent="266700">
              <a:lnSpc>
                <a:spcPct val="150000"/>
              </a:lnSpc>
            </a:pPr>
            <a:r>
              <a:rPr lang="en-US" altLang="zh-CN" sz="2400" b="1" kern="0" smtClean="0">
                <a:solidFill>
                  <a:srgbClr val="000000"/>
                </a:solidFill>
                <a:latin typeface="Calibri" panose="020f0502020204030204" pitchFamily="34" charset="0"/>
                <a:ea typeface="宋体" panose="02010600030101010101" pitchFamily="2" charset="-122"/>
                <a:cs typeface="Iowan Old Style"/>
              </a:rPr>
              <a:t>    </a:t>
            </a:r>
            <a:r>
              <a:rPr lang="zh-CN" altLang="zh-CN" sz="2400" b="1" kern="0" smtClean="0">
                <a:solidFill>
                  <a:srgbClr val="000000"/>
                </a:solidFill>
                <a:latin typeface="Calibri" panose="020f0502020204030204" pitchFamily="34" charset="0"/>
                <a:ea typeface="宋体" panose="02010600030101010101" pitchFamily="2" charset="-122"/>
                <a:cs typeface="Iowan Old Style"/>
              </a:rPr>
              <a:t>法</a:t>
            </a:r>
            <a:r>
              <a:rPr lang="zh-CN" altLang="zh-CN" sz="2400" b="1" kern="0">
                <a:solidFill>
                  <a:srgbClr val="000000"/>
                </a:solidFill>
                <a:latin typeface="Calibri" panose="020f0502020204030204" pitchFamily="34" charset="0"/>
                <a:ea typeface="宋体" panose="02010600030101010101" pitchFamily="2" charset="-122"/>
                <a:cs typeface="Iowan Old Style"/>
              </a:rPr>
              <a:t>王腓力四世</a:t>
            </a:r>
            <a:r>
              <a:rPr lang="zh-CN" altLang="zh-CN" sz="2400" b="1" kern="0">
                <a:solidFill>
                  <a:srgbClr val="0033CC"/>
                </a:solidFill>
                <a:latin typeface="Calibri" panose="020f0502020204030204" pitchFamily="34" charset="0"/>
                <a:ea typeface="宋体" panose="02010600030101010101" pitchFamily="2" charset="-122"/>
                <a:cs typeface="Iowan Old Style"/>
              </a:rPr>
              <a:t>与教皇对抗，召开</a:t>
            </a:r>
            <a:r>
              <a:rPr lang="zh-CN" altLang="zh-CN" sz="2400" b="1" kern="0">
                <a:solidFill>
                  <a:srgbClr val="000000"/>
                </a:solidFill>
                <a:latin typeface="Calibri" panose="020f0502020204030204" pitchFamily="34" charset="0"/>
                <a:ea typeface="宋体" panose="02010600030101010101" pitchFamily="2" charset="-122"/>
                <a:cs typeface="Iowan Old Style"/>
              </a:rPr>
              <a:t>了由教士、贵族和城市市民代表组成的</a:t>
            </a:r>
            <a:r>
              <a:rPr lang="zh-CN" altLang="zh-CN" sz="2400" b="1" kern="0">
                <a:solidFill>
                  <a:srgbClr val="0033CC"/>
                </a:solidFill>
                <a:latin typeface="Calibri" panose="020f0502020204030204" pitchFamily="34" charset="0"/>
                <a:ea typeface="宋体" panose="02010600030101010101" pitchFamily="2" charset="-122"/>
                <a:cs typeface="Iowan Old Style"/>
              </a:rPr>
              <a:t>三级会议</a:t>
            </a:r>
            <a:r>
              <a:rPr lang="zh-CN" altLang="zh-CN" sz="2400" b="1" kern="0">
                <a:solidFill>
                  <a:srgbClr val="000000"/>
                </a:solidFill>
                <a:latin typeface="Calibri" panose="020f0502020204030204" pitchFamily="34" charset="0"/>
                <a:ea typeface="宋体" panose="02010600030101010101" pitchFamily="2" charset="-122"/>
                <a:cs typeface="Iowan Old Style"/>
              </a:rPr>
              <a:t>。</a:t>
            </a:r>
            <a:r>
              <a:rPr lang="zh-CN" altLang="zh-CN" sz="2400" b="1" kern="0">
                <a:solidFill>
                  <a:srgbClr val="000000"/>
                </a:solidFill>
                <a:latin typeface="Calibri" panose="020f0502020204030204" pitchFamily="34" charset="0"/>
                <a:ea typeface="宋体" panose="02010600030101010101" pitchFamily="2" charset="-122"/>
                <a:cs typeface="Songti SC"/>
              </a:rPr>
              <a:t>三级会议支持国王，反对教皇，确立了国王有权征税的原则。</a:t>
            </a:r>
            <a:endParaRPr lang="zh-CN" altLang="zh-CN" sz="2400" b="1" kern="100">
              <a:latin typeface="Calibri" panose="020f0502020204030204" pitchFamily="34" charset="0"/>
              <a:ea typeface="宋体" panose="02010600030101010101" pitchFamily="2" charset="-122"/>
              <a:cs typeface="Times New Roman" panose="02020603050405020304" pitchFamily="18" charset="0"/>
            </a:endParaRPr>
          </a:p>
          <a:p>
            <a:pPr indent="266700">
              <a:lnSpc>
                <a:spcPct val="150000"/>
              </a:lnSpc>
            </a:pPr>
            <a:r>
              <a:rPr lang="en-US" altLang="zh-CN" sz="2400" b="1" kern="0" smtClean="0">
                <a:solidFill>
                  <a:srgbClr val="000000"/>
                </a:solidFill>
                <a:latin typeface="Calibri" panose="020f0502020204030204" pitchFamily="34" charset="0"/>
                <a:ea typeface="宋体" panose="02010600030101010101" pitchFamily="2" charset="-122"/>
                <a:cs typeface="Songti SC"/>
              </a:rPr>
              <a:t>    </a:t>
            </a:r>
            <a:r>
              <a:rPr lang="zh-CN" altLang="zh-CN" sz="2400" b="1" kern="0" smtClean="0">
                <a:solidFill>
                  <a:srgbClr val="000000"/>
                </a:solidFill>
                <a:latin typeface="Calibri" panose="020f0502020204030204" pitchFamily="34" charset="0"/>
                <a:ea typeface="宋体" panose="02010600030101010101" pitchFamily="2" charset="-122"/>
                <a:cs typeface="Songti SC"/>
              </a:rPr>
              <a:t>三</a:t>
            </a:r>
            <a:r>
              <a:rPr lang="zh-CN" altLang="zh-CN" sz="2400" b="1" kern="0">
                <a:solidFill>
                  <a:srgbClr val="000000"/>
                </a:solidFill>
                <a:latin typeface="Calibri" panose="020f0502020204030204" pitchFamily="34" charset="0"/>
                <a:ea typeface="宋体" panose="02010600030101010101" pitchFamily="2" charset="-122"/>
                <a:cs typeface="Songti SC"/>
              </a:rPr>
              <a:t>级会议召开，标志着法国进入</a:t>
            </a:r>
            <a:r>
              <a:rPr lang="zh-CN" altLang="zh-CN" sz="2400" b="1" kern="0">
                <a:solidFill>
                  <a:srgbClr val="0033CC"/>
                </a:solidFill>
                <a:latin typeface="Calibri" panose="020f0502020204030204" pitchFamily="34" charset="0"/>
                <a:ea typeface="宋体" panose="02010600030101010101" pitchFamily="2" charset="-122"/>
                <a:cs typeface="Songti SC"/>
              </a:rPr>
              <a:t>等级君主制阶段。</a:t>
            </a:r>
            <a:endParaRPr lang="zh-CN" altLang="zh-CN" sz="2400" b="1" kern="10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indent="266700">
              <a:lnSpc>
                <a:spcPct val="150000"/>
              </a:lnSpc>
            </a:pPr>
            <a:r>
              <a:rPr lang="en-US" altLang="zh-CN" sz="2400" b="1" kern="0" smtClean="0">
                <a:solidFill>
                  <a:srgbClr val="000000"/>
                </a:solidFill>
                <a:latin typeface="Calibri" panose="020f0502020204030204" pitchFamily="34" charset="0"/>
                <a:ea typeface="宋体" panose="02010600030101010101" pitchFamily="2" charset="-122"/>
                <a:cs typeface="Songti SC"/>
              </a:rPr>
              <a:t>    </a:t>
            </a:r>
            <a:r>
              <a:rPr lang="zh-CN" altLang="zh-CN" sz="2400" b="1" kern="0" smtClean="0">
                <a:solidFill>
                  <a:srgbClr val="000000"/>
                </a:solidFill>
                <a:latin typeface="Calibri" panose="020f0502020204030204" pitchFamily="34" charset="0"/>
                <a:ea typeface="宋体" panose="02010600030101010101" pitchFamily="2" charset="-122"/>
                <a:cs typeface="Songti SC"/>
              </a:rPr>
              <a:t>国</a:t>
            </a:r>
            <a:r>
              <a:rPr lang="zh-CN" altLang="zh-CN" sz="2400" b="1" kern="0">
                <a:solidFill>
                  <a:srgbClr val="000000"/>
                </a:solidFill>
                <a:latin typeface="Calibri" panose="020f0502020204030204" pitchFamily="34" charset="0"/>
                <a:ea typeface="宋体" panose="02010600030101010101" pitchFamily="2" charset="-122"/>
                <a:cs typeface="Songti SC"/>
              </a:rPr>
              <a:t>王与贵族、教会、市民通过三级会议相互合作</a:t>
            </a:r>
            <a:r>
              <a:rPr lang="en-US" altLang="zh-CN" sz="2400" b="1" kern="0">
                <a:solidFill>
                  <a:srgbClr val="000000"/>
                </a:solidFill>
                <a:latin typeface="Calibri" panose="020f0502020204030204" pitchFamily="34" charset="0"/>
                <a:ea typeface="宋体" panose="02010600030101010101" pitchFamily="2" charset="-122"/>
                <a:cs typeface="Songti SC"/>
              </a:rPr>
              <a:t>,</a:t>
            </a:r>
            <a:r>
              <a:rPr lang="zh-CN" altLang="zh-CN" sz="2400" b="1" kern="0">
                <a:solidFill>
                  <a:srgbClr val="000000"/>
                </a:solidFill>
                <a:latin typeface="Calibri" panose="020f0502020204030204" pitchFamily="34" charset="0"/>
                <a:ea typeface="宋体" panose="02010600030101010101" pitchFamily="2" charset="-122"/>
                <a:cs typeface="Songti SC"/>
              </a:rPr>
              <a:t>有利于进一步强化王权。</a:t>
            </a:r>
            <a:endParaRPr lang="zh-CN" altLang="zh-CN" sz="2400" b="1" kern="100">
              <a:effectLst/>
              <a:latin typeface="Calibri" panose="020f0502020204030204" pitchFamily="34" charset="0"/>
              <a:ea typeface="宋体" panose="02010600030101010101" pitchFamily="2" charset="-122"/>
              <a:cs typeface="Times New Roman" panose="02020603050405020304" pitchFamily="18" charset="0"/>
            </a:endParaRPr>
          </a:p>
        </p:txBody>
      </p:sp>
      <p:pic>
        <p:nvPicPr>
          <p:cNvPr id="5" name="图片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60991" y="1425178"/>
            <a:ext cx="3403600" cy="4102100"/>
          </a:xfrm>
          <a:prstGeom prst="rect">
            <a:avLst/>
          </a:prstGeom>
        </p:spPr>
      </p:pic>
      <p:sp>
        <p:nvSpPr>
          <p:cNvPr id="6" name="矩形 5"/>
          <p:cNvSpPr/>
          <p:nvPr/>
        </p:nvSpPr>
        <p:spPr>
          <a:xfrm>
            <a:off x="8651699" y="5718660"/>
            <a:ext cx="1422184" cy="461665"/>
          </a:xfrm>
          <a:prstGeom prst="rect">
            <a:avLst/>
          </a:prstGeom>
        </p:spPr>
        <p:txBody>
          <a:bodyPr wrap="none">
            <a:spAutoFit/>
          </a:bodyPr>
          <a:lstStyle/>
          <a:p>
            <a:r>
              <a:rPr lang="zh-CN" altLang="zh-CN" sz="2400" b="1" kern="0">
                <a:solidFill>
                  <a:srgbClr val="000000"/>
                </a:solidFill>
                <a:latin typeface="Calibri" panose="020f0502020204030204" pitchFamily="34" charset="0"/>
                <a:ea typeface="宋体" panose="02010600030101010101" pitchFamily="2" charset="-122"/>
                <a:cs typeface="Iowan Old Style"/>
              </a:rPr>
              <a:t>腓力四世</a:t>
            </a:r>
            <a:endParaRPr lang="zh-CN" altLang="en-US" sz="2400"/>
          </a:p>
        </p:txBody>
      </p:sp>
      <p:sp>
        <p:nvSpPr>
          <p:cNvPr id="8" name="矩形 7"/>
          <p:cNvSpPr/>
          <p:nvPr/>
        </p:nvSpPr>
        <p:spPr>
          <a:xfrm>
            <a:off x="6292645" y="613637"/>
            <a:ext cx="5751871" cy="6001643"/>
          </a:xfrm>
          <a:prstGeom prst="rect">
            <a:avLst/>
          </a:prstGeom>
          <a:solidFill>
            <a:srgbClr val="FFFF00"/>
          </a:solidFill>
          <a:ln w="28575">
            <a:solidFill>
              <a:srgbClr val="FF0000"/>
            </a:solidFill>
          </a:ln>
        </p:spPr>
        <p:txBody>
          <a:bodyPr wrap="square">
            <a:spAutoFit/>
          </a:bodyPr>
          <a:lstStyle/>
          <a:p>
            <a:r>
              <a:rPr lang="zh-CN" altLang="en-US" sz="2400" b="1" smtClean="0"/>
              <a:t>       腓</a:t>
            </a:r>
            <a:r>
              <a:rPr lang="zh-CN" altLang="en-US" sz="2400" b="1"/>
              <a:t>力四世</a:t>
            </a:r>
            <a:r>
              <a:rPr lang="en-US" altLang="zh-CN" sz="2400" b="1"/>
              <a:t>(1268—1314)</a:t>
            </a:r>
            <a:r>
              <a:rPr lang="zh-CN" altLang="en-US" sz="2400" b="1"/>
              <a:t>，法国卡佩王朝国王，在世时已获得“美男子腓力”的美誉。</a:t>
            </a:r>
            <a:r>
              <a:rPr lang="zh-CN" altLang="en-US" sz="2400" b="1">
                <a:solidFill>
                  <a:srgbClr val="0033CC"/>
                </a:solidFill>
              </a:rPr>
              <a:t>他在位期间，致力于扩大王室领地，统一法国</a:t>
            </a:r>
            <a:r>
              <a:rPr lang="zh-CN" altLang="en-US" sz="2400" b="1"/>
              <a:t>，但在诸侯顽强抵抗、英国干涉的情况下成果有限。</a:t>
            </a:r>
            <a:r>
              <a:rPr lang="zh-CN" altLang="en-US" sz="2400" b="1">
                <a:solidFill>
                  <a:srgbClr val="0033CC"/>
                </a:solidFill>
              </a:rPr>
              <a:t>他为了有足够财力支持战争，没收了法国教会财产并强征十一税，因此与教皇发生冲突</a:t>
            </a:r>
            <a:r>
              <a:rPr lang="zh-CN" altLang="en-US" sz="2400" b="1"/>
              <a:t>。</a:t>
            </a:r>
            <a:r>
              <a:rPr lang="en-US" altLang="zh-CN" sz="2400" b="1"/>
              <a:t>1309</a:t>
            </a:r>
            <a:r>
              <a:rPr lang="zh-CN" altLang="en-US" sz="2400" b="1"/>
              <a:t>年他派兵将当时的教皇绑架到法国，软禁于南部小城阿维尼翁。此后一百年间，教皇一职持续由法国的傀儡担任，教皇国从此由盛转衰。史称此一事件为“</a:t>
            </a:r>
            <a:r>
              <a:rPr lang="zh-CN" altLang="en-US" sz="2400" b="1">
                <a:solidFill>
                  <a:srgbClr val="0033CC"/>
                </a:solidFill>
              </a:rPr>
              <a:t>阿维尼翁之囚</a:t>
            </a:r>
            <a:r>
              <a:rPr lang="zh-CN" altLang="en-US" sz="2400" b="1"/>
              <a:t>”，而没有了教皇约束的意大利，则开始了文艺复兴的时代。为了支持同教皇的斗争，</a:t>
            </a:r>
            <a:r>
              <a:rPr lang="zh-CN" altLang="en-US" sz="2400" b="1">
                <a:solidFill>
                  <a:srgbClr val="0033CC"/>
                </a:solidFill>
              </a:rPr>
              <a:t>腓力四世于</a:t>
            </a:r>
            <a:r>
              <a:rPr lang="en-US" altLang="zh-CN" sz="2400" b="1">
                <a:solidFill>
                  <a:srgbClr val="0033CC"/>
                </a:solidFill>
              </a:rPr>
              <a:t>1302</a:t>
            </a:r>
            <a:r>
              <a:rPr lang="zh-CN" altLang="en-US" sz="2400" b="1">
                <a:solidFill>
                  <a:srgbClr val="0033CC"/>
                </a:solidFill>
              </a:rPr>
              <a:t>年召开了三级会议，这是法国历史上第一次三级会议。</a:t>
            </a:r>
            <a:r>
              <a:rPr lang="zh-CN" altLang="en-US" sz="2400" b="1"/>
              <a:t>腓力四世入选影响世界的</a:t>
            </a:r>
            <a:r>
              <a:rPr lang="en-US" altLang="zh-CN" sz="2400" b="1"/>
              <a:t>100</a:t>
            </a:r>
            <a:r>
              <a:rPr lang="zh-CN" altLang="en-US" sz="2400" b="1"/>
              <a:t>位帝王排行榜。</a:t>
            </a:r>
            <a:endParaRPr lang="zh-CN" altLang="en-US" sz="2400" b="1"/>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矩形 2"/>
          <p:cNvSpPr/>
          <p:nvPr/>
        </p:nvSpPr>
        <p:spPr>
          <a:xfrm>
            <a:off x="-176981" y="820114"/>
            <a:ext cx="4422686" cy="306815"/>
          </a:xfrm>
          <a:prstGeom prst="rect">
            <a:avLst/>
          </a:prstGeom>
        </p:spPr>
        <p:txBody>
          <a:bodyPr wrap="none">
            <a:spAutoFit/>
          </a:bodyPr>
          <a:lstStyle/>
          <a:p>
            <a:pPr indent="267970">
              <a:lnSpc>
                <a:spcPts val="1600"/>
              </a:lnSpc>
            </a:pPr>
            <a:r>
              <a:rPr lang="zh-CN" altLang="en-US" sz="2800" b="1" kern="0" smtClean="0">
                <a:latin typeface="宋体" panose="02010600030101010101" pitchFamily="2" charset="-122"/>
                <a:ea typeface="宋体" panose="02010600030101010101" pitchFamily="2" charset="-122"/>
                <a:cs typeface="Songti SC"/>
              </a:rPr>
              <a:t>（三）英国：议会君主制</a:t>
            </a:r>
            <a:endParaRPr lang="zh-CN" altLang="zh-CN" sz="2800" b="1" kern="100">
              <a:effectLst/>
              <a:latin typeface="宋体" panose="02010600030101010101" pitchFamily="2" charset="-122"/>
              <a:ea typeface="宋体" panose="02010600030101010101" pitchFamily="2" charset="-122"/>
              <a:cs typeface="Times New Roman" panose="02020603050405020304" pitchFamily="18" charset="0"/>
            </a:endParaRPr>
          </a:p>
        </p:txBody>
      </p:sp>
      <p:sp>
        <p:nvSpPr>
          <p:cNvPr id="2" name="矩形 1"/>
          <p:cNvSpPr/>
          <p:nvPr/>
        </p:nvSpPr>
        <p:spPr>
          <a:xfrm>
            <a:off x="287590" y="1126929"/>
            <a:ext cx="6361472" cy="5632311"/>
          </a:xfrm>
          <a:prstGeom prst="rect">
            <a:avLst/>
          </a:prstGeom>
        </p:spPr>
        <p:txBody>
          <a:bodyPr wrap="square">
            <a:spAutoFit/>
          </a:bodyPr>
          <a:lstStyle/>
          <a:p>
            <a:pPr indent="200025">
              <a:lnSpc>
                <a:spcPct val="150000"/>
              </a:lnSpc>
            </a:pPr>
            <a:r>
              <a:rPr lang="en-US" altLang="zh-CN" sz="2000" b="1" kern="0" smtClean="0">
                <a:solidFill>
                  <a:srgbClr val="000000"/>
                </a:solidFill>
                <a:latin typeface="宋体" panose="02010600030101010101" pitchFamily="2" charset="-122"/>
                <a:ea typeface="宋体" panose="02010600030101010101" pitchFamily="2" charset="-122"/>
                <a:cs typeface="Iowan Old Style"/>
              </a:rPr>
              <a:t>    </a:t>
            </a:r>
            <a:r>
              <a:rPr lang="en-US" altLang="zh-CN" sz="2000" b="1" kern="0" smtClean="0">
                <a:solidFill>
                  <a:srgbClr val="0033CC"/>
                </a:solidFill>
                <a:latin typeface="宋体" panose="02010600030101010101" pitchFamily="2" charset="-122"/>
                <a:ea typeface="宋体" panose="02010600030101010101" pitchFamily="2" charset="-122"/>
                <a:cs typeface="Iowan Old Style"/>
              </a:rPr>
              <a:t>13</a:t>
            </a:r>
            <a:r>
              <a:rPr lang="zh-CN" altLang="zh-CN" sz="2000" b="1" kern="0">
                <a:solidFill>
                  <a:srgbClr val="0033CC"/>
                </a:solidFill>
                <a:latin typeface="Calibri" panose="020f0502020204030204" pitchFamily="34" charset="0"/>
                <a:ea typeface="宋体" panose="02010600030101010101" pitchFamily="2" charset="-122"/>
                <a:cs typeface="Iowan Old Style"/>
              </a:rPr>
              <a:t>世纪初</a:t>
            </a:r>
            <a:r>
              <a:rPr lang="zh-CN" altLang="zh-CN" sz="2000" b="1" kern="0">
                <a:solidFill>
                  <a:srgbClr val="000000"/>
                </a:solidFill>
                <a:latin typeface="Calibri" panose="020f0502020204030204" pitchFamily="34" charset="0"/>
                <a:ea typeface="宋体" panose="02010600030101010101" pitchFamily="2" charset="-122"/>
                <a:cs typeface="Iowan Old Style"/>
              </a:rPr>
              <a:t>，贵族、骑士和市民迫使英王约翰签署</a:t>
            </a:r>
            <a:r>
              <a:rPr lang="zh-CN" altLang="zh-CN" sz="2000" b="1" kern="0">
                <a:solidFill>
                  <a:srgbClr val="0033CC"/>
                </a:solidFill>
                <a:latin typeface="Calibri" panose="020f0502020204030204" pitchFamily="34" charset="0"/>
                <a:ea typeface="宋体" panose="02010600030101010101" pitchFamily="2" charset="-122"/>
                <a:cs typeface="Iowan Old Style"/>
              </a:rPr>
              <a:t>《大宪章》。《</a:t>
            </a:r>
            <a:r>
              <a:rPr lang="zh-CN" altLang="zh-CN" sz="2000" b="1" kern="0">
                <a:solidFill>
                  <a:srgbClr val="000000"/>
                </a:solidFill>
                <a:latin typeface="Calibri" panose="020f0502020204030204" pitchFamily="34" charset="0"/>
                <a:ea typeface="宋体" panose="02010600030101010101" pitchFamily="2" charset="-122"/>
                <a:cs typeface="Iowan Old Style"/>
              </a:rPr>
              <a:t>大宪章》肯定了国王的合法地位与人身的神圣不可侵犯，同时保障教俗封建主的特权，并适当照顾骑士和市民的利益，</a:t>
            </a:r>
            <a:endParaRPr lang="zh-CN" altLang="zh-CN" sz="2000" b="1" kern="100">
              <a:latin typeface="Calibri" panose="020f0502020204030204" pitchFamily="34" charset="0"/>
              <a:ea typeface="宋体" panose="02010600030101010101" pitchFamily="2" charset="-122"/>
              <a:cs typeface="Times New Roman" panose="02020603050405020304" pitchFamily="18" charset="0"/>
            </a:endParaRPr>
          </a:p>
          <a:p>
            <a:pPr indent="200025">
              <a:lnSpc>
                <a:spcPct val="150000"/>
              </a:lnSpc>
            </a:pPr>
            <a:r>
              <a:rPr lang="en-US" altLang="zh-CN" sz="2000" b="1" kern="0" smtClean="0">
                <a:solidFill>
                  <a:srgbClr val="000000"/>
                </a:solidFill>
                <a:latin typeface="宋体" panose="02010600030101010101" pitchFamily="2" charset="-122"/>
                <a:ea typeface="宋体" panose="02010600030101010101" pitchFamily="2" charset="-122"/>
                <a:cs typeface="Iowan Old Style"/>
              </a:rPr>
              <a:t>   </a:t>
            </a:r>
            <a:r>
              <a:rPr lang="en-US" altLang="zh-CN" sz="2000" b="1" kern="0" smtClean="0">
                <a:solidFill>
                  <a:srgbClr val="0033CC"/>
                </a:solidFill>
                <a:latin typeface="宋体" panose="02010600030101010101" pitchFamily="2" charset="-122"/>
                <a:ea typeface="宋体" panose="02010600030101010101" pitchFamily="2" charset="-122"/>
                <a:cs typeface="Iowan Old Style"/>
              </a:rPr>
              <a:t>1265</a:t>
            </a:r>
            <a:r>
              <a:rPr lang="zh-CN" altLang="zh-CN" sz="2000" b="1" kern="0">
                <a:solidFill>
                  <a:srgbClr val="0033CC"/>
                </a:solidFill>
                <a:latin typeface="Calibri" panose="020f0502020204030204" pitchFamily="34" charset="0"/>
                <a:ea typeface="宋体" panose="02010600030101010101" pitchFamily="2" charset="-122"/>
                <a:cs typeface="Songti SC"/>
              </a:rPr>
              <a:t>年，召开国会</a:t>
            </a:r>
            <a:r>
              <a:rPr lang="zh-CN" altLang="zh-CN" sz="2000" b="1" kern="0">
                <a:solidFill>
                  <a:srgbClr val="000000"/>
                </a:solidFill>
                <a:latin typeface="Calibri" panose="020f0502020204030204" pitchFamily="34" charset="0"/>
                <a:ea typeface="宋体" panose="02010600030101010101" pitchFamily="2" charset="-122"/>
                <a:cs typeface="Songti SC"/>
              </a:rPr>
              <a:t>（大贵族、骑士代表、市民代表）。</a:t>
            </a:r>
            <a:r>
              <a:rPr lang="en-US" altLang="zh-CN" sz="2000" b="1" kern="0">
                <a:solidFill>
                  <a:srgbClr val="0033CC"/>
                </a:solidFill>
                <a:latin typeface="宋体" panose="02010600030101010101" pitchFamily="2" charset="-122"/>
                <a:ea typeface="宋体" panose="02010600030101010101" pitchFamily="2" charset="-122"/>
                <a:cs typeface="Iowan Old Style"/>
              </a:rPr>
              <a:t>1295</a:t>
            </a:r>
            <a:r>
              <a:rPr lang="zh-CN" altLang="zh-CN" sz="2000" b="1" kern="0">
                <a:solidFill>
                  <a:srgbClr val="0033CC"/>
                </a:solidFill>
                <a:latin typeface="Calibri" panose="020f0502020204030204" pitchFamily="34" charset="0"/>
                <a:ea typeface="宋体" panose="02010600030101010101" pitchFamily="2" charset="-122"/>
                <a:cs typeface="Songti SC"/>
              </a:rPr>
              <a:t>年，再次召开</a:t>
            </a:r>
            <a:r>
              <a:rPr lang="zh-CN" altLang="zh-CN" sz="2000" b="1" kern="0">
                <a:solidFill>
                  <a:srgbClr val="000000"/>
                </a:solidFill>
                <a:latin typeface="Calibri" panose="020f0502020204030204" pitchFamily="34" charset="0"/>
                <a:ea typeface="宋体" panose="02010600030101010101" pitchFamily="2" charset="-122"/>
                <a:cs typeface="Songti SC"/>
              </a:rPr>
              <a:t>。此后，国王不断召开议会，</a:t>
            </a:r>
            <a:r>
              <a:rPr lang="zh-CN" altLang="zh-CN" sz="2000" b="1" kern="0">
                <a:solidFill>
                  <a:srgbClr val="0033CC"/>
                </a:solidFill>
                <a:latin typeface="Calibri" panose="020f0502020204030204" pitchFamily="34" charset="0"/>
                <a:ea typeface="宋体" panose="02010600030101010101" pitchFamily="2" charset="-122"/>
                <a:cs typeface="Songti SC"/>
              </a:rPr>
              <a:t>议会权力逐渐加强。</a:t>
            </a:r>
            <a:endParaRPr lang="zh-CN" altLang="zh-CN" sz="2000" b="1" kern="10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indent="200025">
              <a:lnSpc>
                <a:spcPct val="150000"/>
              </a:lnSpc>
            </a:pPr>
            <a:r>
              <a:rPr lang="en-US" altLang="zh-CN" sz="2000" b="1" kern="0" smtClean="0">
                <a:solidFill>
                  <a:srgbClr val="000000"/>
                </a:solidFill>
                <a:latin typeface="宋体" panose="02010600030101010101" pitchFamily="2" charset="-122"/>
                <a:ea typeface="宋体" panose="02010600030101010101" pitchFamily="2" charset="-122"/>
                <a:cs typeface="Iowan Old Style"/>
              </a:rPr>
              <a:t>  </a:t>
            </a:r>
            <a:r>
              <a:rPr lang="en-US" altLang="zh-CN" sz="2000" b="1" kern="0" smtClean="0">
                <a:solidFill>
                  <a:srgbClr val="0033CC"/>
                </a:solidFill>
                <a:latin typeface="宋体" panose="02010600030101010101" pitchFamily="2" charset="-122"/>
                <a:ea typeface="宋体" panose="02010600030101010101" pitchFamily="2" charset="-122"/>
                <a:cs typeface="Iowan Old Style"/>
              </a:rPr>
              <a:t>14</a:t>
            </a:r>
            <a:r>
              <a:rPr lang="zh-CN" altLang="zh-CN" sz="2000" b="1" kern="0">
                <a:solidFill>
                  <a:srgbClr val="0033CC"/>
                </a:solidFill>
                <a:latin typeface="Calibri" panose="020f0502020204030204" pitchFamily="34" charset="0"/>
                <a:ea typeface="宋体" panose="02010600030101010101" pitchFamily="2" charset="-122"/>
                <a:cs typeface="Songti SC"/>
              </a:rPr>
              <a:t>世纪中期，议会分为上下两院</a:t>
            </a:r>
            <a:r>
              <a:rPr lang="zh-CN" altLang="zh-CN" sz="2000" b="1" kern="0">
                <a:solidFill>
                  <a:srgbClr val="000000"/>
                </a:solidFill>
                <a:latin typeface="Calibri" panose="020f0502020204030204" pitchFamily="34" charset="0"/>
                <a:ea typeface="宋体" panose="02010600030101010101" pitchFamily="2" charset="-122"/>
                <a:cs typeface="Songti SC"/>
              </a:rPr>
              <a:t>，上院由贵族组成，下院由骑士和市民组成，英国进入议会君主制时期。</a:t>
            </a:r>
            <a:r>
              <a:rPr lang="zh-CN" altLang="zh-CN" sz="2000" b="1" kern="0">
                <a:solidFill>
                  <a:srgbClr val="0033CC"/>
                </a:solidFill>
                <a:latin typeface="Calibri" panose="020f0502020204030204" pitchFamily="34" charset="0"/>
                <a:ea typeface="宋体" panose="02010600030101010101" pitchFamily="2" charset="-122"/>
                <a:cs typeface="Songti SC"/>
              </a:rPr>
              <a:t>议会成为国王与贵族、骑士、市民共商国是的平台。</a:t>
            </a:r>
            <a:endParaRPr lang="zh-CN" altLang="zh-CN" sz="2000" b="1" kern="10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indent="200025">
              <a:lnSpc>
                <a:spcPct val="150000"/>
              </a:lnSpc>
            </a:pPr>
            <a:r>
              <a:rPr lang="en-US" altLang="zh-CN" sz="2000" b="1" kern="0" smtClean="0">
                <a:solidFill>
                  <a:srgbClr val="000000"/>
                </a:solidFill>
                <a:latin typeface="Calibri" panose="020f0502020204030204" pitchFamily="34" charset="0"/>
                <a:ea typeface="宋体" panose="02010600030101010101" pitchFamily="2" charset="-122"/>
                <a:cs typeface="Iowan Old Style"/>
              </a:rPr>
              <a:t>    </a:t>
            </a:r>
            <a:r>
              <a:rPr lang="zh-CN" altLang="zh-CN" sz="2000" b="1" kern="0" smtClean="0">
                <a:solidFill>
                  <a:srgbClr val="000000"/>
                </a:solidFill>
                <a:latin typeface="Calibri" panose="020f0502020204030204" pitchFamily="34" charset="0"/>
                <a:ea typeface="宋体" panose="02010600030101010101" pitchFamily="2" charset="-122"/>
                <a:cs typeface="Iowan Old Style"/>
              </a:rPr>
              <a:t>国</a:t>
            </a:r>
            <a:r>
              <a:rPr lang="zh-CN" altLang="zh-CN" sz="2000" b="1" kern="0">
                <a:solidFill>
                  <a:srgbClr val="000000"/>
                </a:solidFill>
                <a:latin typeface="Calibri" panose="020f0502020204030204" pitchFamily="34" charset="0"/>
                <a:ea typeface="宋体" panose="02010600030101010101" pitchFamily="2" charset="-122"/>
                <a:cs typeface="Iowan Old Style"/>
              </a:rPr>
              <a:t>王通过议会为自己的政策寻求支持；议会则以向国王请愿的形式，要求国王改善统治。</a:t>
            </a:r>
            <a:endParaRPr lang="zh-CN" altLang="zh-CN" sz="2000" b="1" kern="100">
              <a:effectLst/>
              <a:latin typeface="Calibri" panose="020f0502020204030204" pitchFamily="34" charset="0"/>
              <a:ea typeface="宋体" panose="02010600030101010101" pitchFamily="2" charset="-122"/>
              <a:cs typeface="Times New Roman" panose="02020603050405020304" pitchFamily="18" charset="0"/>
            </a:endParaRPr>
          </a:p>
        </p:txBody>
      </p:sp>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34980" y="1126929"/>
            <a:ext cx="4852219" cy="5200129"/>
          </a:xfrm>
          <a:prstGeom prst="rect">
            <a:avLst/>
          </a:prstGeom>
        </p:spPr>
      </p:pic>
      <p:sp>
        <p:nvSpPr>
          <p:cNvPr id="6" name="矩形 5"/>
          <p:cNvSpPr/>
          <p:nvPr/>
        </p:nvSpPr>
        <p:spPr>
          <a:xfrm>
            <a:off x="7034980" y="820114"/>
            <a:ext cx="4852219" cy="5632311"/>
          </a:xfrm>
          <a:prstGeom prst="rect">
            <a:avLst/>
          </a:prstGeom>
          <a:solidFill>
            <a:srgbClr val="FFFF00"/>
          </a:solidFill>
          <a:ln w="28575">
            <a:solidFill>
              <a:schemeClr val="tx1"/>
            </a:solidFill>
          </a:ln>
        </p:spPr>
        <p:txBody>
          <a:bodyPr wrap="square">
            <a:spAutoFit/>
          </a:bodyPr>
          <a:lstStyle/>
          <a:p>
            <a:r>
              <a:rPr lang="zh-CN" altLang="en-US" sz="2000" b="1" smtClean="0"/>
              <a:t>      大</a:t>
            </a:r>
            <a:r>
              <a:rPr lang="zh-CN" altLang="en-US" sz="2000" b="1"/>
              <a:t>宪章也称</a:t>
            </a:r>
            <a:r>
              <a:rPr lang="en-US" altLang="zh-CN" sz="2000" b="1"/>
              <a:t>《</a:t>
            </a:r>
            <a:r>
              <a:rPr lang="zh-CN" altLang="en-US" sz="2000" b="1"/>
              <a:t>自由大宪章</a:t>
            </a:r>
            <a:r>
              <a:rPr lang="en-US" altLang="zh-CN" sz="2000" b="1"/>
              <a:t>》</a:t>
            </a:r>
            <a:r>
              <a:rPr lang="zh-CN" altLang="en-US" sz="2000" b="1"/>
              <a:t>。英国封建时期的重要宪法性文件之一。</a:t>
            </a:r>
            <a:r>
              <a:rPr lang="en-US" altLang="zh-CN" sz="2000" b="1"/>
              <a:t>1215</a:t>
            </a:r>
            <a:r>
              <a:rPr lang="zh-CN" altLang="en-US" sz="2000" b="1"/>
              <a:t>年</a:t>
            </a:r>
            <a:r>
              <a:rPr lang="en-US" altLang="zh-CN" sz="2000" b="1"/>
              <a:t>6</a:t>
            </a:r>
            <a:r>
              <a:rPr lang="zh-CN" altLang="en-US" sz="2000" b="1"/>
              <a:t>月</a:t>
            </a:r>
            <a:r>
              <a:rPr lang="en-US" altLang="zh-CN" sz="2000" b="1"/>
              <a:t>15</a:t>
            </a:r>
            <a:r>
              <a:rPr lang="zh-CN" altLang="en-US" sz="2000" b="1"/>
              <a:t>日金雀花王朝国王</a:t>
            </a:r>
            <a:r>
              <a:rPr lang="zh-CN" altLang="en-US" sz="2000" b="1">
                <a:solidFill>
                  <a:srgbClr val="0033CC"/>
                </a:solidFill>
              </a:rPr>
              <a:t>约翰王</a:t>
            </a:r>
            <a:r>
              <a:rPr lang="zh-CN" altLang="en-US" sz="2000" b="1"/>
              <a:t>（</a:t>
            </a:r>
            <a:r>
              <a:rPr lang="en-US" altLang="zh-CN" sz="2000" b="1"/>
              <a:t>1199</a:t>
            </a:r>
            <a:r>
              <a:rPr lang="zh-CN" altLang="en-US" sz="2000" b="1"/>
              <a:t>一</a:t>
            </a:r>
            <a:r>
              <a:rPr lang="en-US" altLang="zh-CN" sz="2000" b="1"/>
              <a:t>1216</a:t>
            </a:r>
            <a:r>
              <a:rPr lang="zh-CN" altLang="en-US" sz="2000" b="1"/>
              <a:t>在位）在大封建领主、教士、骑士和城市市民的联合压力下</a:t>
            </a:r>
            <a:r>
              <a:rPr lang="zh-CN" altLang="en-US" sz="2000" b="1">
                <a:solidFill>
                  <a:srgbClr val="0033CC"/>
                </a:solidFill>
              </a:rPr>
              <a:t>被迫签署</a:t>
            </a:r>
            <a:r>
              <a:rPr lang="zh-CN" altLang="en-US" sz="2000" b="1" smtClean="0"/>
              <a:t>。</a:t>
            </a:r>
            <a:endParaRPr lang="en-US" altLang="zh-CN" sz="2000" b="1" smtClean="0"/>
          </a:p>
          <a:p>
            <a:r>
              <a:rPr lang="en-US" altLang="zh-CN" sz="2000" b="1"/>
              <a:t> </a:t>
            </a:r>
            <a:r>
              <a:rPr lang="en-US" altLang="zh-CN" sz="2000" b="1" smtClean="0"/>
              <a:t>      </a:t>
            </a:r>
            <a:r>
              <a:rPr lang="zh-CN" altLang="en-US" sz="2000" b="1" smtClean="0"/>
              <a:t>全</a:t>
            </a:r>
            <a:r>
              <a:rPr lang="zh-CN" altLang="en-US" sz="2000" b="1"/>
              <a:t>文共</a:t>
            </a:r>
            <a:r>
              <a:rPr lang="en-US" altLang="zh-CN" sz="2000" b="1"/>
              <a:t>63</a:t>
            </a:r>
            <a:r>
              <a:rPr lang="zh-CN" altLang="en-US" sz="2000" b="1"/>
              <a:t>条。</a:t>
            </a:r>
            <a:r>
              <a:rPr lang="zh-CN" altLang="en-US" sz="2000" b="1">
                <a:solidFill>
                  <a:srgbClr val="0033CC"/>
                </a:solidFill>
              </a:rPr>
              <a:t>主要内容是保障封建贵族和教会的特权及骑士、市民的某些利益，限制王权。</a:t>
            </a:r>
            <a:r>
              <a:rPr lang="zh-CN" altLang="en-US" sz="2000" b="1"/>
              <a:t>规定非经贵族会议的决定，不得征收额外税金；保障贵族和骑士的采邑继承权；承认教会自由不受侵犯</a:t>
            </a:r>
            <a:r>
              <a:rPr lang="zh-CN" altLang="en-US" sz="2000" b="1" smtClean="0"/>
              <a:t>；</a:t>
            </a:r>
            <a:r>
              <a:rPr lang="en-US" altLang="zh-CN" sz="2000" b="1" smtClean="0">
                <a:latin typeface="宋体" panose="02010600030101010101" pitchFamily="2" charset="-122"/>
                <a:ea typeface="宋体" panose="02010600030101010101" pitchFamily="2" charset="-122"/>
              </a:rPr>
              <a:t>……</a:t>
            </a:r>
            <a:r>
              <a:rPr lang="zh-CN" altLang="en-US" sz="2000" b="1" smtClean="0"/>
              <a:t>不</a:t>
            </a:r>
            <a:r>
              <a:rPr lang="zh-CN" altLang="en-US" sz="2000" b="1"/>
              <a:t>得逮捕、监禁、没收财产或放逐出境；承认伦敦和其他自治城市的自</a:t>
            </a:r>
            <a:r>
              <a:rPr lang="zh-CN" altLang="en-US" sz="2000" b="1" smtClean="0"/>
              <a:t>由等。同</a:t>
            </a:r>
            <a:r>
              <a:rPr lang="zh-CN" altLang="en-US" sz="2000" b="1"/>
              <a:t>时规定</a:t>
            </a:r>
            <a:r>
              <a:rPr lang="zh-CN" altLang="en-US" sz="2000" b="1">
                <a:solidFill>
                  <a:srgbClr val="0033CC"/>
                </a:solidFill>
              </a:rPr>
              <a:t>由领主推举</a:t>
            </a:r>
            <a:r>
              <a:rPr lang="en-US" altLang="zh-CN" sz="2000" b="1">
                <a:solidFill>
                  <a:srgbClr val="0033CC"/>
                </a:solidFill>
              </a:rPr>
              <a:t>25</a:t>
            </a:r>
            <a:r>
              <a:rPr lang="zh-CN" altLang="en-US" sz="2000" b="1">
                <a:solidFill>
                  <a:srgbClr val="0033CC"/>
                </a:solidFill>
              </a:rPr>
              <a:t>人员负责监督宪章的实施</a:t>
            </a:r>
            <a:r>
              <a:rPr lang="zh-CN" altLang="en-US" sz="2000" b="1" smtClean="0">
                <a:solidFill>
                  <a:srgbClr val="0033CC"/>
                </a:solidFill>
              </a:rPr>
              <a:t>。</a:t>
            </a:r>
            <a:endParaRPr lang="en-US" altLang="zh-CN" sz="2000" b="1" smtClean="0">
              <a:solidFill>
                <a:srgbClr val="0033CC"/>
              </a:solidFill>
            </a:endParaRPr>
          </a:p>
          <a:p>
            <a:r>
              <a:rPr lang="en-US" altLang="zh-CN" sz="2000" b="1"/>
              <a:t> </a:t>
            </a:r>
            <a:r>
              <a:rPr lang="en-US" altLang="zh-CN" sz="2000" b="1" smtClean="0"/>
              <a:t>     </a:t>
            </a:r>
            <a:r>
              <a:rPr lang="zh-CN" altLang="en-US" sz="2000" b="1" smtClean="0">
                <a:solidFill>
                  <a:srgbClr val="0033CC"/>
                </a:solidFill>
              </a:rPr>
              <a:t>宪</a:t>
            </a:r>
            <a:r>
              <a:rPr lang="zh-CN" altLang="en-US" sz="2000" b="1">
                <a:solidFill>
                  <a:srgbClr val="0033CC"/>
                </a:solidFill>
              </a:rPr>
              <a:t>章主要是封建阶级内部权力再分配的文件，并未改变广大农民的地位，</a:t>
            </a:r>
            <a:r>
              <a:rPr lang="zh-CN" altLang="en-US" sz="2000" b="1"/>
              <a:t>而且不久即被即位的</a:t>
            </a:r>
            <a:r>
              <a:rPr lang="zh-CN" altLang="en-US" sz="2000" b="1">
                <a:solidFill>
                  <a:srgbClr val="0033CC"/>
                </a:solidFill>
              </a:rPr>
              <a:t>亨利三世撕毁</a:t>
            </a:r>
            <a:r>
              <a:rPr lang="zh-CN" altLang="en-US" sz="2000" b="1"/>
              <a:t>，失去效力。英国资产阶级革命时期，</a:t>
            </a:r>
            <a:r>
              <a:rPr lang="zh-CN" altLang="en-US" sz="2000" b="1">
                <a:solidFill>
                  <a:srgbClr val="0033CC"/>
                </a:solidFill>
              </a:rPr>
              <a:t>大宪章被利用作为争取权利的法律依</a:t>
            </a:r>
            <a:r>
              <a:rPr lang="zh-CN" altLang="en-US" sz="2000" b="1" smtClean="0">
                <a:solidFill>
                  <a:srgbClr val="0033CC"/>
                </a:solidFill>
              </a:rPr>
              <a:t>据。</a:t>
            </a:r>
            <a:endParaRPr lang="zh-CN" altLang="en-US" sz="2000" b="1">
              <a:solidFill>
                <a:srgbClr val="0033CC"/>
              </a:solidFill>
            </a:endParaRPr>
          </a:p>
        </p:txBody>
      </p:sp>
      <p:sp>
        <p:nvSpPr>
          <p:cNvPr id="7" name="文本框 6"/>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2</a:t>
            </a:r>
            <a:r>
              <a:rPr lang="zh-CN" altLang="en-US"/>
              <a:t>课 西方政治体制的产生和演变</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5"/>
          <p:cNvSpPr txBox="1">
            <a:spLocks noChangeArrowheads="1"/>
          </p:cNvSpPr>
          <p:nvPr/>
        </p:nvSpPr>
        <p:spPr bwMode="auto">
          <a:xfrm>
            <a:off x="6864949" y="1352550"/>
            <a:ext cx="3992880" cy="2922905"/>
          </a:xfrm>
          <a:prstGeom prst="rect">
            <a:avLst/>
          </a:prstGeom>
          <a:noFill/>
          <a:ln w="12700">
            <a:solidFill>
              <a:srgbClr val="CE837D"/>
            </a:solidFill>
            <a:miter lim="800000"/>
          </a:ln>
        </p:spPr>
        <p:txBody>
          <a:bodyPr wrap="square">
            <a:spAutoFit/>
          </a:bodyPr>
          <a:lstStyle/>
          <a:p>
            <a:r>
              <a:rPr lang="zh-CN" altLang="en-US" sz="2800" b="1">
                <a:latin typeface="等线"/>
                <a:ea typeface="等线" panose="02010600030101010101" charset="-122"/>
              </a:rPr>
              <a:t>      </a:t>
            </a:r>
            <a:r>
              <a:rPr lang="zh-CN" sz="4000" b="1">
                <a:latin typeface="方正清楷 简" panose="02000500000000000000" charset="-122"/>
                <a:ea typeface="方正清楷 简" panose="02000500000000000000" charset="-122"/>
                <a:cs typeface="方正清楷 简" panose="02000500000000000000" charset="-122"/>
              </a:rPr>
              <a:t>小</a:t>
            </a:r>
            <a:r>
              <a:rPr lang="zh-CN" sz="3600" b="1">
                <a:latin typeface="方正清楷 简" panose="02000500000000000000" charset="-122"/>
                <a:ea typeface="方正清楷 简" panose="02000500000000000000" charset="-122"/>
                <a:cs typeface="方正清楷 简" panose="02000500000000000000" charset="-122"/>
              </a:rPr>
              <a:t>组合作讨论，</a:t>
            </a:r>
            <a:r>
              <a:rPr lang="zh-CN" sz="3600" b="1">
                <a:latin typeface="方正清楷 简" panose="02000500000000000000" charset="-122"/>
                <a:ea typeface="方正清楷 简" panose="02000500000000000000" charset="-122"/>
                <a:cs typeface="方正清楷 简" panose="02000500000000000000" charset="-122"/>
                <a:sym typeface="+mn-ea"/>
              </a:rPr>
              <a:t>古代的民主因素是如何在</a:t>
            </a:r>
            <a:r>
              <a:rPr lang="zh-CN" sz="3600" b="1">
                <a:latin typeface="方正清楷 简" panose="02000500000000000000" charset="-122"/>
                <a:ea typeface="方正清楷 简" panose="02000500000000000000" charset="-122"/>
                <a:cs typeface="方正清楷 简" panose="02000500000000000000" charset="-122"/>
              </a:rPr>
              <a:t>近代被传承和创新的（以</a:t>
            </a:r>
            <a:r>
              <a:rPr lang="zh-CN" sz="3600" b="1">
                <a:latin typeface="方正清楷 简" panose="02000500000000000000" charset="-122"/>
                <a:ea typeface="方正清楷 简" panose="02000500000000000000" charset="-122"/>
                <a:cs typeface="方正清楷 简" panose="02000500000000000000" charset="-122"/>
                <a:sym typeface="+mn-ea"/>
              </a:rPr>
              <a:t>英法美三国为例</a:t>
            </a:r>
            <a:r>
              <a:rPr lang="zh-CN" sz="3600" b="1">
                <a:latin typeface="方正清楷 简" panose="02000500000000000000" charset="-122"/>
                <a:ea typeface="方正清楷 简" panose="02000500000000000000" charset="-122"/>
                <a:cs typeface="方正清楷 简" panose="02000500000000000000" charset="-122"/>
              </a:rPr>
              <a:t>）</a:t>
            </a:r>
            <a:r>
              <a:rPr lang="zh-CN" sz="3600" b="1">
                <a:latin typeface="方正清楷 简" panose="02000500000000000000" charset="-122"/>
                <a:ea typeface="方正清楷 简" panose="02000500000000000000" charset="-122"/>
                <a:cs typeface="方正清楷 简" panose="02000500000000000000" charset="-122"/>
                <a:sym typeface="+mn-ea"/>
              </a:rPr>
              <a:t>？</a:t>
            </a:r>
            <a:endParaRPr lang="zh-CN" sz="3600" b="1">
              <a:latin typeface="方正清楷 简" panose="02000500000000000000" charset="-122"/>
              <a:ea typeface="方正清楷 简" panose="02000500000000000000" charset="-122"/>
              <a:cs typeface="方正清楷 简" panose="02000500000000000000" charset="-122"/>
              <a:sym typeface="+mn-ea"/>
            </a:endParaRPr>
          </a:p>
        </p:txBody>
      </p:sp>
      <p:pic>
        <p:nvPicPr>
          <p:cNvPr id="6" name="图片 5" descr="t017fb9336b0c3179f7">
            <a:hlinkClick r:id="rId4" action="ppaction://hlinksldjump"/>
          </p:cNvPr>
          <p:cNvPicPr>
            <a:picLocks noChangeAspect="1"/>
          </p:cNvPicPr>
          <p:nvPr/>
        </p:nvPicPr>
        <p:blipFill>
          <a:blip r:embed="rId3">
            <a:clrChange>
              <a:clrFrom>
                <a:srgbClr val="FFFFFF">
                  <a:alpha val="100000"/>
                </a:srgbClr>
              </a:clrFrom>
              <a:clrTo>
                <a:srgbClr val="FFFFFF">
                  <a:alpha val="100000"/>
                  <a:alpha val="0"/>
                </a:srgbClr>
              </a:clrTo>
            </a:clrChange>
          </a:blip>
          <a:stretch>
            <a:fillRect/>
          </a:stretch>
        </p:blipFill>
        <p:spPr>
          <a:xfrm>
            <a:off x="6864949" y="4457867"/>
            <a:ext cx="1370965" cy="1216025"/>
          </a:xfrm>
          <a:prstGeom prst="rect">
            <a:avLst/>
          </a:prstGeom>
        </p:spPr>
      </p:pic>
      <p:pic>
        <p:nvPicPr>
          <p:cNvPr id="7" name="图片 6" descr="t0185415af6662fcc4c">
            <a:hlinkClick r:id="rId7" action="ppaction://hlinksldjump"/>
          </p:cNvPr>
          <p:cNvPicPr>
            <a:picLocks noChangeAspect="1"/>
          </p:cNvPicPr>
          <p:nvPr/>
        </p:nvPicPr>
        <p:blipFill>
          <a:blip r:embed="rId5">
            <a:extLst>
              <a:ext uri="{BEBA8EAE-BF5A-486C-A8C5-ECC9F3942E4B}">
                <a14:imgProps xmlns:a14="http://schemas.microsoft.com/office/drawing/2010/main">
                  <a14:imgLayer r:embed="rId6">
                    <a14:imgEffect>
                      <a14:backgroundRemoval t="8688" b="81516" l="6481" r="93981">
                        <a14:foregroundMark x1="10185" y1="25323" x2="6574" y2="58041"/>
                        <a14:foregroundMark x1="6574" y1="58041" x2="17870" y2="81516"/>
                        <a14:foregroundMark x1="17870" y1="81516" x2="32778" y2="80776"/>
                        <a14:foregroundMark x1="6574" y1="36414" x2="7222" y2="58595"/>
                        <a14:foregroundMark x1="79537" y1="14233" x2="62778" y2="24584"/>
                        <a14:foregroundMark x1="62778" y1="24584" x2="56019" y2="54159"/>
                        <a14:foregroundMark x1="56019" y1="54159" x2="66759" y2="78928"/>
                        <a14:foregroundMark x1="66759" y1="78928" x2="83889" y2="75970"/>
                        <a14:foregroundMark x1="83889" y1="75970" x2="93981" y2="47320"/>
                        <a14:foregroundMark x1="93981" y1="47320" x2="85185" y2="16266"/>
                        <a14:foregroundMark x1="85185" y1="16266" x2="77222" y2="13494"/>
                        <a14:foregroundMark x1="65833" y1="33826" x2="70833" y2="66359"/>
                        <a14:foregroundMark x1="70833" y1="66359" x2="86111" y2="54713"/>
                        <a14:foregroundMark x1="86111" y1="54713" x2="85093" y2="40296"/>
                        <a14:foregroundMark x1="75278" y1="25323" x2="75648" y2="51386"/>
                        <a14:foregroundMark x1="62222" y1="55453" x2="65833" y2="66543"/>
                        <a14:foregroundMark x1="87685" y1="43623" x2="74352" y2="65250"/>
                        <a14:foregroundMark x1="74352" y1="65250" x2="84815" y2="43623"/>
                        <a14:foregroundMark x1="61204" y1="49538" x2="64537" y2="72274"/>
                      </a14:backgroundRemoval>
                    </a14:imgEffect>
                  </a14:imgLayer>
                </a14:imgProps>
              </a:ext>
            </a:extLst>
          </a:blip>
          <a:srcRect l="50340" b="11545"/>
          <a:stretch>
            <a:fillRect/>
          </a:stretch>
        </p:blipFill>
        <p:spPr>
          <a:xfrm>
            <a:off x="9757010" y="4275454"/>
            <a:ext cx="1492823" cy="1331595"/>
          </a:xfrm>
          <a:prstGeom prst="rect">
            <a:avLst/>
          </a:prstGeom>
        </p:spPr>
      </p:pic>
      <p:sp>
        <p:nvSpPr>
          <p:cNvPr id="8" name="文本框 7"/>
          <p:cNvSpPr txBox="1"/>
          <p:nvPr/>
        </p:nvSpPr>
        <p:spPr>
          <a:xfrm>
            <a:off x="891540" y="1501775"/>
            <a:ext cx="4662805" cy="4523105"/>
          </a:xfrm>
          <a:prstGeom prst="rect">
            <a:avLst/>
          </a:prstGeom>
          <a:solidFill>
            <a:schemeClr val="bg1">
              <a:alpha val="55000"/>
            </a:schemeClr>
          </a:solidFill>
        </p:spPr>
        <p:txBody>
          <a:bodyPr wrap="square" rtlCol="0">
            <a:spAutoFit/>
          </a:bodyPr>
          <a:lstStyle/>
          <a:p>
            <a:r>
              <a:rPr lang="zh-CN" altLang="en-US" sz="3600" b="1">
                <a:solidFill>
                  <a:srgbClr val="FF0000"/>
                </a:solidFill>
                <a:latin typeface="方正清楷 简" panose="02000500000000000000" charset="-122"/>
                <a:ea typeface="方正清楷 简" panose="02000500000000000000" charset="-122"/>
                <a:cs typeface="方正清楷 简" panose="02000500000000000000" charset="-122"/>
              </a:rPr>
              <a:t>人民主权</a:t>
            </a:r>
            <a:endParaRPr lang="zh-CN" altLang="en-US" sz="3600" b="1">
              <a:solidFill>
                <a:srgbClr val="FF0000"/>
              </a:solidFill>
              <a:latin typeface="方正清楷 简" panose="02000500000000000000" charset="-122"/>
              <a:ea typeface="方正清楷 简" panose="02000500000000000000" charset="-122"/>
              <a:cs typeface="方正清楷 简" panose="02000500000000000000" charset="-122"/>
            </a:endParaRPr>
          </a:p>
          <a:p>
            <a:r>
              <a:rPr lang="zh-CN" altLang="en-US" sz="3600" b="1">
                <a:solidFill>
                  <a:srgbClr val="FF0000"/>
                </a:solidFill>
                <a:latin typeface="方正清楷 简" panose="02000500000000000000" charset="-122"/>
                <a:ea typeface="方正清楷 简" panose="02000500000000000000" charset="-122"/>
                <a:cs typeface="方正清楷 简" panose="02000500000000000000" charset="-122"/>
              </a:rPr>
              <a:t>任期制</a:t>
            </a:r>
            <a:endParaRPr lang="zh-CN" altLang="en-US" sz="3600" b="1">
              <a:solidFill>
                <a:srgbClr val="FF0000"/>
              </a:solidFill>
              <a:latin typeface="方正清楷 简" panose="02000500000000000000" charset="-122"/>
              <a:ea typeface="方正清楷 简" panose="02000500000000000000" charset="-122"/>
              <a:cs typeface="方正清楷 简" panose="02000500000000000000" charset="-122"/>
            </a:endParaRPr>
          </a:p>
          <a:p>
            <a:r>
              <a:rPr lang="zh-CN" altLang="en-US" sz="3600" b="1">
                <a:solidFill>
                  <a:srgbClr val="FF0000"/>
                </a:solidFill>
                <a:latin typeface="方正清楷 简" panose="02000500000000000000" charset="-122"/>
                <a:ea typeface="方正清楷 简" panose="02000500000000000000" charset="-122"/>
                <a:cs typeface="方正清楷 简" panose="02000500000000000000" charset="-122"/>
                <a:sym typeface="+mn-ea"/>
              </a:rPr>
              <a:t>权限交叉的制约机制</a:t>
            </a:r>
            <a:endParaRPr lang="zh-CN" altLang="en-US" sz="3600" b="1">
              <a:solidFill>
                <a:srgbClr val="FF0000"/>
              </a:solidFill>
              <a:latin typeface="方正清楷 简" panose="02000500000000000000" charset="-122"/>
              <a:ea typeface="方正清楷 简" panose="02000500000000000000" charset="-122"/>
              <a:cs typeface="方正清楷 简" panose="02000500000000000000" charset="-122"/>
              <a:sym typeface="+mn-ea"/>
            </a:endParaRPr>
          </a:p>
          <a:p>
            <a:r>
              <a:rPr lang="zh-CN" altLang="en-US" sz="3600" b="1">
                <a:solidFill>
                  <a:srgbClr val="FF0000"/>
                </a:solidFill>
                <a:latin typeface="方正清楷 简" panose="02000500000000000000" charset="-122"/>
                <a:ea typeface="方正清楷 简" panose="02000500000000000000" charset="-122"/>
                <a:cs typeface="方正清楷 简" panose="02000500000000000000" charset="-122"/>
                <a:sym typeface="+mn-ea"/>
              </a:rPr>
              <a:t>分权制衡</a:t>
            </a:r>
            <a:endParaRPr lang="zh-CN" altLang="en-US" sz="3600" b="1">
              <a:solidFill>
                <a:srgbClr val="FF0000"/>
              </a:solidFill>
              <a:latin typeface="方正清楷 简" panose="02000500000000000000" charset="-122"/>
              <a:ea typeface="方正清楷 简" panose="02000500000000000000" charset="-122"/>
              <a:cs typeface="方正清楷 简" panose="02000500000000000000" charset="-122"/>
            </a:endParaRPr>
          </a:p>
          <a:p>
            <a:r>
              <a:rPr lang="zh-CN" altLang="en-US" sz="3600" b="1">
                <a:solidFill>
                  <a:srgbClr val="FF0000"/>
                </a:solidFill>
                <a:latin typeface="方正清楷 简" panose="02000500000000000000" charset="-122"/>
                <a:ea typeface="方正清楷 简" panose="02000500000000000000" charset="-122"/>
                <a:cs typeface="方正清楷 简" panose="02000500000000000000" charset="-122"/>
                <a:sym typeface="+mn-ea"/>
              </a:rPr>
              <a:t>协商制度</a:t>
            </a:r>
            <a:r>
              <a:rPr lang="en-US" altLang="zh-CN" sz="3600" b="1">
                <a:solidFill>
                  <a:srgbClr val="FF0000"/>
                </a:solidFill>
                <a:latin typeface="方正清楷 简" panose="02000500000000000000" charset="-122"/>
                <a:ea typeface="方正清楷 简" panose="02000500000000000000" charset="-122"/>
                <a:cs typeface="方正清楷 简" panose="02000500000000000000" charset="-122"/>
                <a:sym typeface="+mn-ea"/>
              </a:rPr>
              <a:t> </a:t>
            </a:r>
            <a:endParaRPr lang="zh-CN" altLang="en-US" sz="3600" b="1">
              <a:solidFill>
                <a:srgbClr val="FF0000"/>
              </a:solidFill>
              <a:latin typeface="方正清楷 简" panose="02000500000000000000" charset="-122"/>
              <a:ea typeface="方正清楷 简" panose="02000500000000000000" charset="-122"/>
              <a:cs typeface="方正清楷 简" panose="02000500000000000000" charset="-122"/>
            </a:endParaRPr>
          </a:p>
          <a:p>
            <a:r>
              <a:rPr lang="zh-CN" altLang="en-US" sz="3600" b="1">
                <a:solidFill>
                  <a:srgbClr val="FF0000"/>
                </a:solidFill>
                <a:latin typeface="方正清楷 简" panose="02000500000000000000" charset="-122"/>
                <a:ea typeface="方正清楷 简" panose="02000500000000000000" charset="-122"/>
                <a:cs typeface="方正清楷 简" panose="02000500000000000000" charset="-122"/>
                <a:sym typeface="+mn-ea"/>
              </a:rPr>
              <a:t>最高官员选举产生</a:t>
            </a:r>
            <a:endParaRPr lang="zh-CN" altLang="en-US" sz="3600" b="1">
              <a:solidFill>
                <a:srgbClr val="FF0000"/>
              </a:solidFill>
              <a:latin typeface="方正清楷 简" panose="02000500000000000000" charset="-122"/>
              <a:ea typeface="方正清楷 简" panose="02000500000000000000" charset="-122"/>
              <a:cs typeface="方正清楷 简" panose="02000500000000000000" charset="-122"/>
              <a:sym typeface="+mn-ea"/>
            </a:endParaRPr>
          </a:p>
          <a:p>
            <a:r>
              <a:rPr lang="zh-CN" altLang="en-US" sz="3600" b="1">
                <a:solidFill>
                  <a:srgbClr val="FF0000"/>
                </a:solidFill>
                <a:latin typeface="方正清楷 简" panose="02000500000000000000" charset="-122"/>
                <a:ea typeface="方正清楷 简" panose="02000500000000000000" charset="-122"/>
                <a:cs typeface="方正清楷 简" panose="02000500000000000000" charset="-122"/>
                <a:sym typeface="+mn-ea"/>
              </a:rPr>
              <a:t>混合政体</a:t>
            </a:r>
            <a:r>
              <a:rPr lang="en-US" altLang="zh-CN" sz="3600" b="1">
                <a:solidFill>
                  <a:srgbClr val="FF0000"/>
                </a:solidFill>
                <a:latin typeface="方正清楷 简" panose="02000500000000000000" charset="-122"/>
                <a:ea typeface="方正清楷 简" panose="02000500000000000000" charset="-122"/>
                <a:cs typeface="方正清楷 简" panose="02000500000000000000" charset="-122"/>
                <a:sym typeface="+mn-ea"/>
              </a:rPr>
              <a:t> </a:t>
            </a:r>
            <a:endParaRPr lang="en-US" altLang="zh-CN" sz="3600" b="1">
              <a:solidFill>
                <a:srgbClr val="FF0000"/>
              </a:solidFill>
              <a:latin typeface="方正清楷 简" panose="02000500000000000000" charset="-122"/>
              <a:ea typeface="方正清楷 简" panose="02000500000000000000" charset="-122"/>
              <a:cs typeface="方正清楷 简" panose="02000500000000000000" charset="-122"/>
              <a:sym typeface="+mn-ea"/>
            </a:endParaRPr>
          </a:p>
          <a:p>
            <a:r>
              <a:rPr lang="zh-CN" altLang="en-US" sz="3600" b="1">
                <a:solidFill>
                  <a:srgbClr val="FF0000"/>
                </a:solidFill>
                <a:latin typeface="方正清楷 简" panose="02000500000000000000" charset="-122"/>
                <a:ea typeface="方正清楷 简" panose="02000500000000000000" charset="-122"/>
                <a:cs typeface="方正清楷 简" panose="02000500000000000000" charset="-122"/>
              </a:rPr>
              <a:t>……</a:t>
            </a:r>
            <a:endParaRPr lang="zh-CN" altLang="en-US" sz="3600" b="1">
              <a:solidFill>
                <a:srgbClr val="FF0000"/>
              </a:solidFill>
              <a:latin typeface="方正清楷 简" panose="02000500000000000000" charset="-122"/>
              <a:ea typeface="方正清楷 简" panose="02000500000000000000" charset="-122"/>
              <a:cs typeface="方正清楷 简" panose="02000500000000000000" charset="-122"/>
            </a:endParaRPr>
          </a:p>
        </p:txBody>
      </p:sp>
      <p:pic>
        <p:nvPicPr>
          <p:cNvPr id="9" name="图片 8" descr="t0185415af6662fcc4c">
            <a:hlinkClick r:id="rId9" action="ppaction://hlinksldjump"/>
          </p:cNvPr>
          <p:cNvPicPr>
            <a:picLocks noChangeAspect="1"/>
          </p:cNvPicPr>
          <p:nvPr/>
        </p:nvPicPr>
        <p:blipFill>
          <a:blip r:embed="rId5">
            <a:extLst>
              <a:ext uri="{BEBA8EAE-BF5A-486C-A8C5-ECC9F3942E4B}">
                <a14:imgProps xmlns:a14="http://schemas.microsoft.com/office/drawing/2010/main">
                  <a14:imgLayer r:embed="rId8">
                    <a14:imgEffect>
                      <a14:backgroundRemoval t="8688" b="81516" l="6481" r="93981">
                        <a14:foregroundMark x1="10185" y1="25323" x2="6574" y2="58041"/>
                        <a14:foregroundMark x1="6574" y1="58041" x2="17870" y2="81516"/>
                        <a14:foregroundMark x1="17870" y1="81516" x2="32778" y2="80776"/>
                        <a14:foregroundMark x1="6574" y1="36414" x2="7222" y2="58595"/>
                        <a14:foregroundMark x1="79537" y1="14233" x2="62778" y2="24584"/>
                        <a14:foregroundMark x1="62778" y1="24584" x2="56019" y2="54159"/>
                        <a14:foregroundMark x1="56019" y1="54159" x2="66759" y2="78928"/>
                        <a14:foregroundMark x1="66759" y1="78928" x2="83889" y2="75970"/>
                        <a14:foregroundMark x1="83889" y1="75970" x2="93981" y2="47320"/>
                        <a14:foregroundMark x1="93981" y1="47320" x2="85185" y2="16266"/>
                        <a14:foregroundMark x1="85185" y1="16266" x2="77222" y2="13494"/>
                        <a14:foregroundMark x1="65833" y1="33826" x2="70833" y2="66359"/>
                        <a14:foregroundMark x1="70833" y1="66359" x2="86111" y2="54713"/>
                        <a14:foregroundMark x1="86111" y1="54713" x2="85093" y2="40296"/>
                        <a14:foregroundMark x1="75278" y1="25323" x2="75648" y2="51386"/>
                        <a14:foregroundMark x1="62222" y1="55453" x2="65833" y2="66543"/>
                        <a14:foregroundMark x1="87685" y1="43623" x2="74352" y2="65250"/>
                        <a14:foregroundMark x1="74352" y1="65250" x2="84815" y2="43623"/>
                        <a14:foregroundMark x1="61204" y1="49538" x2="64537" y2="72274"/>
                      </a14:backgroundRemoval>
                    </a14:imgEffect>
                  </a14:imgLayer>
                </a14:imgProps>
              </a:ext>
            </a:extLst>
          </a:blip>
          <a:srcRect r="51512" b="11545"/>
          <a:stretch>
            <a:fillRect/>
          </a:stretch>
        </p:blipFill>
        <p:spPr>
          <a:xfrm>
            <a:off x="8275095" y="4275454"/>
            <a:ext cx="1457590" cy="1331595"/>
          </a:xfrm>
          <a:prstGeom prst="rect">
            <a:avLst/>
          </a:prstGeom>
        </p:spPr>
      </p:pic>
      <p:sp>
        <p:nvSpPr>
          <p:cNvPr id="10" name="文本框 9"/>
          <p:cNvSpPr txBox="1"/>
          <p:nvPr/>
        </p:nvSpPr>
        <p:spPr>
          <a:xfrm>
            <a:off x="7267364" y="5531848"/>
            <a:ext cx="944225" cy="400110"/>
          </a:xfrm>
          <a:prstGeom prst="rect">
            <a:avLst/>
          </a:prstGeom>
          <a:noFill/>
        </p:spPr>
        <p:txBody>
          <a:bodyPr wrap="square" rtlCol="0">
            <a:spAutoFit/>
          </a:bodyPr>
          <a:lstStyle/>
          <a:p>
            <a:r>
              <a:rPr lang="zh-CN" altLang="en-US" sz="2000" b="1">
                <a:latin typeface="+mn-lt"/>
              </a:rPr>
              <a:t>英国</a:t>
            </a:r>
            <a:r>
              <a:rPr lang="en-US" altLang="zh-CN" sz="2000" b="1">
                <a:latin typeface="+mn-lt"/>
              </a:rPr>
              <a:t> </a:t>
            </a:r>
            <a:endParaRPr lang="zh-CN" altLang="en-US" sz="2000" b="1">
              <a:latin typeface="+mn-lt"/>
            </a:endParaRPr>
          </a:p>
        </p:txBody>
      </p:sp>
      <p:sp>
        <p:nvSpPr>
          <p:cNvPr id="11" name="文本框 10"/>
          <p:cNvSpPr txBox="1"/>
          <p:nvPr/>
        </p:nvSpPr>
        <p:spPr>
          <a:xfrm>
            <a:off x="8703982" y="5531848"/>
            <a:ext cx="1163557" cy="400110"/>
          </a:xfrm>
          <a:prstGeom prst="rect">
            <a:avLst/>
          </a:prstGeom>
          <a:noFill/>
        </p:spPr>
        <p:txBody>
          <a:bodyPr wrap="square" rtlCol="0">
            <a:spAutoFit/>
          </a:bodyPr>
          <a:lstStyle/>
          <a:p>
            <a:r>
              <a:rPr lang="zh-CN" altLang="en-US" sz="2000" b="1">
                <a:latin typeface="+mn-lt"/>
              </a:rPr>
              <a:t>美国</a:t>
            </a:r>
            <a:r>
              <a:rPr lang="en-US" altLang="zh-CN" sz="2000" b="1">
                <a:latin typeface="+mn-lt"/>
              </a:rPr>
              <a:t> </a:t>
            </a:r>
            <a:endParaRPr lang="zh-CN" altLang="en-US" sz="2000" b="1">
              <a:latin typeface="+mn-lt"/>
            </a:endParaRPr>
          </a:p>
        </p:txBody>
      </p:sp>
      <p:sp>
        <p:nvSpPr>
          <p:cNvPr id="12" name="文本框 11"/>
          <p:cNvSpPr txBox="1"/>
          <p:nvPr/>
        </p:nvSpPr>
        <p:spPr>
          <a:xfrm>
            <a:off x="10161572" y="5531848"/>
            <a:ext cx="1163557" cy="400110"/>
          </a:xfrm>
          <a:prstGeom prst="rect">
            <a:avLst/>
          </a:prstGeom>
          <a:noFill/>
        </p:spPr>
        <p:txBody>
          <a:bodyPr wrap="square" rtlCol="0">
            <a:spAutoFit/>
          </a:bodyPr>
          <a:lstStyle/>
          <a:p>
            <a:r>
              <a:rPr lang="zh-CN" altLang="en-US" sz="2000" b="1">
                <a:latin typeface="+mn-lt"/>
              </a:rPr>
              <a:t>法国</a:t>
            </a:r>
            <a:r>
              <a:rPr lang="en-US" altLang="zh-CN" sz="2000" b="1">
                <a:latin typeface="+mn-lt"/>
              </a:rPr>
              <a:t> </a:t>
            </a:r>
            <a:endParaRPr lang="zh-CN" altLang="en-US" sz="2000" b="1">
              <a:latin typeface="+mn-lt"/>
            </a:endParaRPr>
          </a:p>
        </p:txBody>
      </p:sp>
      <p:sp>
        <p:nvSpPr>
          <p:cNvPr id="13" name="文本框 12"/>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2</a:t>
            </a:r>
            <a:r>
              <a:rPr lang="zh-CN" altLang="en-US"/>
              <a:t>课 西方政治体制的产生和演变</a:t>
            </a:r>
            <a:endParaRPr lang="zh-CN" altLang="en-US"/>
          </a:p>
        </p:txBody>
      </p:sp>
      <p:sp>
        <p:nvSpPr>
          <p:cNvPr id="14" name="矩形 13"/>
          <p:cNvSpPr/>
          <p:nvPr/>
        </p:nvSpPr>
        <p:spPr>
          <a:xfrm>
            <a:off x="480184" y="624819"/>
            <a:ext cx="7898150" cy="584775"/>
          </a:xfrm>
          <a:prstGeom prst="rect">
            <a:avLst/>
          </a:prstGeom>
        </p:spPr>
        <p:txBody>
          <a:bodyPr wrap="square">
            <a:spAutoFit/>
          </a:bodyPr>
          <a:lstStyle/>
          <a:p>
            <a:pPr lvl="0"/>
            <a:r>
              <a:rPr lang="zh-CN" altLang="en-US" sz="3200" b="1">
                <a:solidFill>
                  <a:prstClr val="black"/>
                </a:solidFill>
              </a:rPr>
              <a:t>三、西方资本主义政治制度的产生与发展</a:t>
            </a:r>
            <a:r>
              <a:rPr lang="zh-CN" altLang="zh-CN" sz="3200" b="1">
                <a:solidFill>
                  <a:prstClr val="black"/>
                </a:solidFill>
              </a:rPr>
              <a:t>：</a:t>
            </a:r>
            <a:endParaRPr lang="zh-CN" altLang="zh-CN" sz="3200">
              <a:solidFill>
                <a:prstClr val="black"/>
              </a:solidFill>
            </a:endParaRPr>
          </a:p>
        </p:txBody>
      </p:sp>
    </p:spTree>
  </p:cSld>
  <p:clrMapOvr>
    <a:masterClrMapping/>
  </p:clrMapOvr>
  <p:transition/>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2</a:t>
            </a:r>
            <a:r>
              <a:rPr lang="zh-CN" altLang="en-US"/>
              <a:t>课 西方政治体制的产生和演变</a:t>
            </a:r>
            <a:endParaRPr lang="zh-CN" altLang="en-US"/>
          </a:p>
        </p:txBody>
      </p:sp>
      <p:sp>
        <p:nvSpPr>
          <p:cNvPr id="2" name="矩形 1"/>
          <p:cNvSpPr/>
          <p:nvPr/>
        </p:nvSpPr>
        <p:spPr>
          <a:xfrm>
            <a:off x="174115" y="633870"/>
            <a:ext cx="4315605" cy="523220"/>
          </a:xfrm>
          <a:prstGeom prst="rect">
            <a:avLst/>
          </a:prstGeom>
        </p:spPr>
        <p:txBody>
          <a:bodyPr wrap="none">
            <a:spAutoFit/>
          </a:bodyPr>
          <a:lstStyle/>
          <a:p>
            <a:r>
              <a:rPr lang="en-US" altLang="zh-CN" sz="2800" b="1" kern="0">
                <a:latin typeface="Calibri" panose="020f0502020204030204" pitchFamily="34" charset="0"/>
                <a:ea typeface="宋体" panose="02010600030101010101" pitchFamily="2" charset="-122"/>
                <a:cs typeface="Songti SC"/>
              </a:rPr>
              <a:t> </a:t>
            </a:r>
            <a:r>
              <a:rPr lang="zh-CN" altLang="zh-CN" sz="2800" b="1" kern="0">
                <a:latin typeface="Calibri" panose="020f0502020204030204" pitchFamily="34" charset="0"/>
                <a:ea typeface="宋体" panose="02010600030101010101" pitchFamily="2" charset="-122"/>
                <a:cs typeface="Songti SC"/>
              </a:rPr>
              <a:t>（一）</a:t>
            </a:r>
            <a:r>
              <a:rPr lang="zh-CN" altLang="en-US" sz="2800" b="1" kern="0">
                <a:latin typeface="Calibri" panose="020f0502020204030204" pitchFamily="34" charset="0"/>
                <a:ea typeface="宋体" panose="02010600030101010101" pitchFamily="2" charset="-122"/>
                <a:cs typeface="Songti SC"/>
              </a:rPr>
              <a:t>英国：君主立宪制</a:t>
            </a:r>
            <a:r>
              <a:rPr lang="en-US" altLang="zh-CN" sz="2800" b="1" kern="0">
                <a:latin typeface="Calibri" panose="020f0502020204030204" pitchFamily="34" charset="0"/>
                <a:ea typeface="宋体" panose="02010600030101010101" pitchFamily="2" charset="-122"/>
                <a:cs typeface="Songti SC"/>
              </a:rPr>
              <a:t> </a:t>
            </a:r>
            <a:endParaRPr lang="zh-CN" altLang="en-US" sz="2800"/>
          </a:p>
        </p:txBody>
      </p:sp>
      <p:pic>
        <p:nvPicPr>
          <p:cNvPr id="5" name="minzhu1.wav">
            <a:hlinkClick action="ppaction://media"/>
          </p:cNvPr>
          <p:cNvPicPr>
            <a:picLocks noRot="1" noChangeAspect="1" noChangeArrowheads="1"/>
          </p:cNvPicPr>
          <p:nvPr>
            <a:audioFile r:link="rId4"/>
            <p:extLst>
              <p:ext uri="{DAA4B4D4-6D71-4841-9C94-3DE7FCFB9230}">
                <p14:media xmlns:p14="http://schemas.microsoft.com/office/powerpoint/2010/main" r:link="rId5"/>
              </p:ext>
            </p:extLst>
          </p:nvPr>
        </p:nvPicPr>
        <p:blipFill>
          <a:blip r:embed="rId3">
            <a:extLst>
              <a:ext uri="{28A0092B-C50C-407E-A947-70E740481C1C}">
                <a14:useLocalDpi xmlns:a14="http://schemas.microsoft.com/office/drawing/2010/main" val="0"/>
              </a:ext>
            </a:extLst>
          </a:blip>
          <a:stretch>
            <a:fillRect/>
          </a:stretch>
        </p:blipFill>
        <p:spPr bwMode="auto">
          <a:xfrm>
            <a:off x="6125497" y="3535362"/>
            <a:ext cx="304800" cy="304800"/>
          </a:xfrm>
          <a:prstGeom prst="rect">
            <a:avLst/>
          </a:prstGeom>
          <a:noFill/>
          <a:extLst>
            <a:ext uri="{909E8E84-426E-40DD-AFC4-6F175D3DCCD1}">
              <a14:hiddenFill xmlns:a14="http://schemas.microsoft.com/office/drawing/2010/main">
                <a:solidFill>
                  <a:srgbClr val="FFFFFF"/>
                </a:solidFill>
              </a14:hiddenFill>
            </a:ext>
          </a:extLst>
        </p:spPr>
      </p:pic>
      <p:sp>
        <p:nvSpPr>
          <p:cNvPr id="7" name="Line 4"/>
          <p:cNvSpPr>
            <a:spLocks noChangeShapeType="1"/>
          </p:cNvSpPr>
          <p:nvPr/>
        </p:nvSpPr>
        <p:spPr bwMode="auto">
          <a:xfrm flipH="1">
            <a:off x="3153697" y="1158240"/>
            <a:ext cx="0" cy="4693920"/>
          </a:xfrm>
          <a:prstGeom prst="line">
            <a:avLst/>
          </a:prstGeom>
          <a:noFill/>
          <a:ln w="76200">
            <a:solidFill>
              <a:srgbClr val="FF3300"/>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8" name="Text Box 5"/>
          <p:cNvSpPr txBox="1">
            <a:spLocks noChangeArrowheads="1"/>
          </p:cNvSpPr>
          <p:nvPr/>
        </p:nvSpPr>
        <p:spPr bwMode="auto">
          <a:xfrm>
            <a:off x="3763297" y="1477962"/>
            <a:ext cx="4800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zh-CN" altLang="en-US" sz="2400"/>
          </a:p>
        </p:txBody>
      </p:sp>
      <p:sp>
        <p:nvSpPr>
          <p:cNvPr id="9" name="Line 6"/>
          <p:cNvSpPr>
            <a:spLocks noChangeShapeType="1"/>
          </p:cNvSpPr>
          <p:nvPr/>
        </p:nvSpPr>
        <p:spPr bwMode="auto">
          <a:xfrm flipH="1">
            <a:off x="3687097" y="1158240"/>
            <a:ext cx="0" cy="4693920"/>
          </a:xfrm>
          <a:prstGeom prst="line">
            <a:avLst/>
          </a:prstGeom>
          <a:noFill/>
          <a:ln w="76200">
            <a:solidFill>
              <a:srgbClr val="FF3300"/>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nvGrpSpPr>
          <p:cNvPr id="10" name="Group 7"/>
          <p:cNvGrpSpPr/>
          <p:nvPr/>
        </p:nvGrpSpPr>
        <p:grpSpPr>
          <a:xfrm>
            <a:off x="2544097" y="1401762"/>
            <a:ext cx="7391400" cy="406400"/>
            <a:chOff x="144" y="912"/>
            <a:chExt cx="4656" cy="256"/>
          </a:xfrm>
        </p:grpSpPr>
        <p:sp>
          <p:nvSpPr>
            <p:cNvPr id="11" name="Text Box 8"/>
            <p:cNvSpPr txBox="1">
              <a:spLocks noChangeArrowheads="1"/>
            </p:cNvSpPr>
            <p:nvPr/>
          </p:nvSpPr>
          <p:spPr bwMode="auto">
            <a:xfrm>
              <a:off x="144" y="912"/>
              <a:ext cx="975" cy="227"/>
            </a:xfrm>
            <a:prstGeom prst="rect">
              <a:avLst/>
            </a:prstGeom>
            <a:solidFill>
              <a:schemeClr val="bg1"/>
            </a:solidFill>
            <a:ln w="9525">
              <a:solidFill>
                <a:srgbClr val="FF33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50000"/>
                </a:spcBef>
              </a:pPr>
              <a:r>
                <a:rPr lang="en-US" altLang="zh-CN" b="1">
                  <a:latin typeface="华文细黑" pitchFamily="2" charset="-122"/>
                  <a:ea typeface="华文细黑" pitchFamily="2" charset="-122"/>
                </a:rPr>
                <a:t>1688</a:t>
              </a:r>
              <a:r>
                <a:rPr lang="zh-CN" altLang="en-US" b="1">
                  <a:latin typeface="华文细黑" pitchFamily="2" charset="-122"/>
                  <a:ea typeface="华文细黑" pitchFamily="2" charset="-122"/>
                </a:rPr>
                <a:t>年</a:t>
              </a:r>
              <a:endParaRPr lang="zh-CN" altLang="en-US" b="1">
                <a:latin typeface="华文细黑" pitchFamily="2" charset="-122"/>
                <a:ea typeface="华文细黑" pitchFamily="2" charset="-122"/>
              </a:endParaRPr>
            </a:p>
          </p:txBody>
        </p:sp>
        <p:sp>
          <p:nvSpPr>
            <p:cNvPr id="12" name="Text Box 9"/>
            <p:cNvSpPr txBox="1">
              <a:spLocks noChangeArrowheads="1"/>
            </p:cNvSpPr>
            <p:nvPr/>
          </p:nvSpPr>
          <p:spPr bwMode="auto">
            <a:xfrm>
              <a:off x="1152" y="912"/>
              <a:ext cx="3648" cy="256"/>
            </a:xfrm>
            <a:prstGeom prst="rect">
              <a:avLst/>
            </a:prstGeom>
            <a:solidFill>
              <a:schemeClr val="tx1"/>
            </a:solidFill>
            <a:ln w="9525">
              <a:solidFill>
                <a:srgbClr val="FF33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zh-CN" altLang="en-US" sz="2000" b="1">
                  <a:solidFill>
                    <a:srgbClr val="FFFF00"/>
                  </a:solidFill>
                  <a:latin typeface="华文细黑" pitchFamily="2" charset="-122"/>
                  <a:ea typeface="华文细黑" pitchFamily="2" charset="-122"/>
                </a:rPr>
                <a:t>新贵族</a:t>
              </a:r>
              <a:r>
                <a:rPr lang="zh-CN" altLang="en-US" sz="2000" b="1">
                  <a:solidFill>
                    <a:schemeClr val="bg1"/>
                  </a:solidFill>
                  <a:latin typeface="华文细黑" pitchFamily="2" charset="-122"/>
                  <a:ea typeface="华文细黑" pitchFamily="2" charset="-122"/>
                </a:rPr>
                <a:t>掌握议会</a:t>
              </a:r>
              <a:endParaRPr lang="zh-CN" altLang="en-US" sz="2000" b="1">
                <a:solidFill>
                  <a:schemeClr val="bg1"/>
                </a:solidFill>
                <a:latin typeface="华文细黑" pitchFamily="2" charset="-122"/>
                <a:ea typeface="华文细黑" pitchFamily="2" charset="-122"/>
              </a:endParaRPr>
            </a:p>
          </p:txBody>
        </p:sp>
      </p:grpSp>
      <p:grpSp>
        <p:nvGrpSpPr>
          <p:cNvPr id="13" name="Group 10"/>
          <p:cNvGrpSpPr/>
          <p:nvPr/>
        </p:nvGrpSpPr>
        <p:grpSpPr>
          <a:xfrm>
            <a:off x="2544097" y="2260600"/>
            <a:ext cx="7391400" cy="406400"/>
            <a:chOff x="528" y="1261"/>
            <a:chExt cx="4656" cy="256"/>
          </a:xfrm>
        </p:grpSpPr>
        <p:sp>
          <p:nvSpPr>
            <p:cNvPr id="14" name="Text Box 11"/>
            <p:cNvSpPr txBox="1">
              <a:spLocks noChangeArrowheads="1"/>
            </p:cNvSpPr>
            <p:nvPr/>
          </p:nvSpPr>
          <p:spPr bwMode="auto">
            <a:xfrm>
              <a:off x="528" y="1261"/>
              <a:ext cx="975" cy="227"/>
            </a:xfrm>
            <a:prstGeom prst="rect">
              <a:avLst/>
            </a:prstGeom>
            <a:solidFill>
              <a:schemeClr val="bg1"/>
            </a:solidFill>
            <a:ln w="9525">
              <a:solidFill>
                <a:srgbClr val="FF33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50000"/>
                </a:spcBef>
              </a:pPr>
              <a:r>
                <a:rPr lang="en-US" altLang="zh-CN" b="1">
                  <a:latin typeface="华文细黑" pitchFamily="2" charset="-122"/>
                  <a:ea typeface="华文细黑" pitchFamily="2" charset="-122"/>
                </a:rPr>
                <a:t>1832</a:t>
              </a:r>
              <a:r>
                <a:rPr lang="zh-CN" altLang="en-US" b="1">
                  <a:latin typeface="华文细黑" pitchFamily="2" charset="-122"/>
                  <a:ea typeface="华文细黑" pitchFamily="2" charset="-122"/>
                </a:rPr>
                <a:t>年</a:t>
              </a:r>
              <a:endParaRPr lang="zh-CN" altLang="en-US" b="1">
                <a:latin typeface="华文细黑" pitchFamily="2" charset="-122"/>
                <a:ea typeface="华文细黑" pitchFamily="2" charset="-122"/>
              </a:endParaRPr>
            </a:p>
          </p:txBody>
        </p:sp>
        <p:sp>
          <p:nvSpPr>
            <p:cNvPr id="15" name="Text Box 12"/>
            <p:cNvSpPr txBox="1">
              <a:spLocks noChangeArrowheads="1"/>
            </p:cNvSpPr>
            <p:nvPr/>
          </p:nvSpPr>
          <p:spPr bwMode="auto">
            <a:xfrm>
              <a:off x="1536" y="1261"/>
              <a:ext cx="3648" cy="256"/>
            </a:xfrm>
            <a:prstGeom prst="rect">
              <a:avLst/>
            </a:prstGeom>
            <a:solidFill>
              <a:schemeClr val="tx1"/>
            </a:solidFill>
            <a:ln w="9525">
              <a:solidFill>
                <a:srgbClr val="FF33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zh-CN" altLang="en-US" sz="2000" b="1">
                  <a:solidFill>
                    <a:srgbClr val="FFFF00"/>
                  </a:solidFill>
                  <a:latin typeface="华文细黑" pitchFamily="2" charset="-122"/>
                  <a:ea typeface="华文细黑" pitchFamily="2" charset="-122"/>
                </a:rPr>
                <a:t>新兴工业资产阶级</a:t>
              </a:r>
              <a:r>
                <a:rPr lang="zh-CN" altLang="en-US" sz="2000" b="1">
                  <a:solidFill>
                    <a:schemeClr val="bg1"/>
                  </a:solidFill>
                  <a:latin typeface="华文细黑" pitchFamily="2" charset="-122"/>
                  <a:ea typeface="华文细黑" pitchFamily="2" charset="-122"/>
                </a:rPr>
                <a:t>进入议会</a:t>
              </a:r>
              <a:endParaRPr lang="zh-CN" altLang="en-US" sz="2000" b="1">
                <a:solidFill>
                  <a:schemeClr val="bg1"/>
                </a:solidFill>
                <a:latin typeface="华文细黑" pitchFamily="2" charset="-122"/>
                <a:ea typeface="华文细黑" pitchFamily="2" charset="-122"/>
              </a:endParaRPr>
            </a:p>
          </p:txBody>
        </p:sp>
      </p:grpSp>
      <p:grpSp>
        <p:nvGrpSpPr>
          <p:cNvPr id="16" name="Group 13"/>
          <p:cNvGrpSpPr/>
          <p:nvPr/>
        </p:nvGrpSpPr>
        <p:grpSpPr>
          <a:xfrm>
            <a:off x="2544097" y="3230562"/>
            <a:ext cx="7391400" cy="406400"/>
            <a:chOff x="144" y="1968"/>
            <a:chExt cx="4656" cy="256"/>
          </a:xfrm>
        </p:grpSpPr>
        <p:sp>
          <p:nvSpPr>
            <p:cNvPr id="17" name="Text Box 14"/>
            <p:cNvSpPr txBox="1">
              <a:spLocks noChangeArrowheads="1"/>
            </p:cNvSpPr>
            <p:nvPr/>
          </p:nvSpPr>
          <p:spPr bwMode="auto">
            <a:xfrm>
              <a:off x="144" y="1968"/>
              <a:ext cx="960" cy="240"/>
            </a:xfrm>
            <a:prstGeom prst="rect">
              <a:avLst/>
            </a:prstGeom>
            <a:solidFill>
              <a:schemeClr val="bg1"/>
            </a:solidFill>
            <a:ln w="9525">
              <a:solidFill>
                <a:srgbClr val="FF33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50000"/>
                </a:spcBef>
              </a:pPr>
              <a:r>
                <a:rPr lang="en-US" altLang="zh-CN" sz="1600" b="1">
                  <a:latin typeface="华文细黑" pitchFamily="2" charset="-122"/>
                  <a:ea typeface="华文细黑" pitchFamily="2" charset="-122"/>
                </a:rPr>
                <a:t>19</a:t>
              </a:r>
              <a:r>
                <a:rPr lang="zh-CN" altLang="en-US" sz="1600" b="1">
                  <a:latin typeface="华文细黑" pitchFamily="2" charset="-122"/>
                  <a:ea typeface="华文细黑" pitchFamily="2" charset="-122"/>
                </a:rPr>
                <a:t>世纪后半期</a:t>
              </a:r>
              <a:endParaRPr lang="zh-CN" altLang="en-US" sz="1600" b="1">
                <a:latin typeface="华文细黑" pitchFamily="2" charset="-122"/>
                <a:ea typeface="华文细黑" pitchFamily="2" charset="-122"/>
              </a:endParaRPr>
            </a:p>
          </p:txBody>
        </p:sp>
        <p:sp>
          <p:nvSpPr>
            <p:cNvPr id="18" name="Text Box 15"/>
            <p:cNvSpPr txBox="1">
              <a:spLocks noChangeArrowheads="1"/>
            </p:cNvSpPr>
            <p:nvPr/>
          </p:nvSpPr>
          <p:spPr bwMode="auto">
            <a:xfrm>
              <a:off x="1152" y="1968"/>
              <a:ext cx="3648" cy="256"/>
            </a:xfrm>
            <a:prstGeom prst="rect">
              <a:avLst/>
            </a:prstGeom>
            <a:solidFill>
              <a:schemeClr val="tx1"/>
            </a:solidFill>
            <a:ln w="9525">
              <a:solidFill>
                <a:srgbClr val="FF33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zh-CN" altLang="en-US" sz="2000" b="1">
                  <a:solidFill>
                    <a:srgbClr val="FFFF00"/>
                  </a:solidFill>
                  <a:latin typeface="华文细黑" pitchFamily="2" charset="-122"/>
                  <a:ea typeface="华文细黑" pitchFamily="2" charset="-122"/>
                </a:rPr>
                <a:t>成年男子</a:t>
              </a:r>
              <a:r>
                <a:rPr lang="zh-CN" altLang="en-US" sz="2000" b="1">
                  <a:solidFill>
                    <a:schemeClr val="bg1"/>
                  </a:solidFill>
                  <a:latin typeface="华文细黑" pitchFamily="2" charset="-122"/>
                  <a:ea typeface="华文细黑" pitchFamily="2" charset="-122"/>
                </a:rPr>
                <a:t>获得普选权</a:t>
              </a:r>
              <a:endParaRPr lang="zh-CN" altLang="en-US" sz="2000" b="1">
                <a:solidFill>
                  <a:schemeClr val="bg1"/>
                </a:solidFill>
                <a:latin typeface="华文细黑" pitchFamily="2" charset="-122"/>
                <a:ea typeface="华文细黑" pitchFamily="2" charset="-122"/>
              </a:endParaRPr>
            </a:p>
          </p:txBody>
        </p:sp>
      </p:grpSp>
      <p:grpSp>
        <p:nvGrpSpPr>
          <p:cNvPr id="19" name="Group 16"/>
          <p:cNvGrpSpPr/>
          <p:nvPr/>
        </p:nvGrpSpPr>
        <p:grpSpPr>
          <a:xfrm>
            <a:off x="2544097" y="4221162"/>
            <a:ext cx="7391400" cy="406400"/>
            <a:chOff x="144" y="2880"/>
            <a:chExt cx="4656" cy="256"/>
          </a:xfrm>
        </p:grpSpPr>
        <p:sp>
          <p:nvSpPr>
            <p:cNvPr id="20" name="Text Box 17"/>
            <p:cNvSpPr txBox="1">
              <a:spLocks noChangeArrowheads="1"/>
            </p:cNvSpPr>
            <p:nvPr/>
          </p:nvSpPr>
          <p:spPr bwMode="auto">
            <a:xfrm>
              <a:off x="144" y="2880"/>
              <a:ext cx="975" cy="227"/>
            </a:xfrm>
            <a:prstGeom prst="rect">
              <a:avLst/>
            </a:prstGeom>
            <a:solidFill>
              <a:schemeClr val="bg1"/>
            </a:solidFill>
            <a:ln w="9525">
              <a:solidFill>
                <a:srgbClr val="FF33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50000"/>
                </a:spcBef>
              </a:pPr>
              <a:r>
                <a:rPr lang="en-US" altLang="zh-CN" b="1">
                  <a:latin typeface="华文细黑" pitchFamily="2" charset="-122"/>
                  <a:ea typeface="华文细黑" pitchFamily="2" charset="-122"/>
                </a:rPr>
                <a:t>1918</a:t>
              </a:r>
              <a:r>
                <a:rPr lang="zh-CN" altLang="en-US" b="1">
                  <a:latin typeface="华文细黑" pitchFamily="2" charset="-122"/>
                  <a:ea typeface="华文细黑" pitchFamily="2" charset="-122"/>
                </a:rPr>
                <a:t>年</a:t>
              </a:r>
              <a:endParaRPr lang="zh-CN" altLang="en-US" b="1">
                <a:latin typeface="华文细黑" pitchFamily="2" charset="-122"/>
                <a:ea typeface="华文细黑" pitchFamily="2" charset="-122"/>
              </a:endParaRPr>
            </a:p>
          </p:txBody>
        </p:sp>
        <p:sp>
          <p:nvSpPr>
            <p:cNvPr id="21" name="Text Box 18"/>
            <p:cNvSpPr txBox="1">
              <a:spLocks noChangeArrowheads="1"/>
            </p:cNvSpPr>
            <p:nvPr/>
          </p:nvSpPr>
          <p:spPr bwMode="auto">
            <a:xfrm>
              <a:off x="1152" y="2880"/>
              <a:ext cx="3648" cy="256"/>
            </a:xfrm>
            <a:prstGeom prst="rect">
              <a:avLst/>
            </a:prstGeom>
            <a:solidFill>
              <a:schemeClr val="tx1"/>
            </a:solidFill>
            <a:ln w="9525">
              <a:solidFill>
                <a:srgbClr val="FF33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zh-CN" sz="2000" b="1">
                  <a:solidFill>
                    <a:schemeClr val="bg1"/>
                  </a:solidFill>
                  <a:latin typeface="华文细黑" pitchFamily="2" charset="-122"/>
                  <a:ea typeface="华文细黑" pitchFamily="2" charset="-122"/>
                </a:rPr>
                <a:t>30</a:t>
              </a:r>
              <a:r>
                <a:rPr lang="zh-CN" altLang="en-US" sz="2000" b="1">
                  <a:solidFill>
                    <a:schemeClr val="bg1"/>
                  </a:solidFill>
                  <a:latin typeface="华文细黑" pitchFamily="2" charset="-122"/>
                  <a:ea typeface="华文细黑" pitchFamily="2" charset="-122"/>
                </a:rPr>
                <a:t>岁以上</a:t>
              </a:r>
              <a:r>
                <a:rPr lang="zh-CN" altLang="en-US" sz="2000" b="1">
                  <a:solidFill>
                    <a:srgbClr val="FFFF00"/>
                  </a:solidFill>
                  <a:latin typeface="华文细黑" pitchFamily="2" charset="-122"/>
                  <a:ea typeface="华文细黑" pitchFamily="2" charset="-122"/>
                </a:rPr>
                <a:t>有一定财产的妇女</a:t>
              </a:r>
              <a:r>
                <a:rPr lang="zh-CN" altLang="en-US" sz="2000" b="1">
                  <a:solidFill>
                    <a:schemeClr val="bg1"/>
                  </a:solidFill>
                  <a:latin typeface="华文细黑" pitchFamily="2" charset="-122"/>
                  <a:ea typeface="华文细黑" pitchFamily="2" charset="-122"/>
                </a:rPr>
                <a:t>获得普选权</a:t>
              </a:r>
              <a:endParaRPr lang="zh-CN" altLang="en-US" sz="2000" b="1">
                <a:solidFill>
                  <a:schemeClr val="bg1"/>
                </a:solidFill>
                <a:latin typeface="华文细黑" pitchFamily="2" charset="-122"/>
                <a:ea typeface="华文细黑" pitchFamily="2" charset="-122"/>
              </a:endParaRPr>
            </a:p>
          </p:txBody>
        </p:sp>
      </p:grpSp>
      <p:grpSp>
        <p:nvGrpSpPr>
          <p:cNvPr id="22" name="Group 19"/>
          <p:cNvGrpSpPr/>
          <p:nvPr/>
        </p:nvGrpSpPr>
        <p:grpSpPr>
          <a:xfrm>
            <a:off x="2544097" y="5084762"/>
            <a:ext cx="7391400" cy="406400"/>
            <a:chOff x="144" y="3456"/>
            <a:chExt cx="4656" cy="256"/>
          </a:xfrm>
        </p:grpSpPr>
        <p:sp>
          <p:nvSpPr>
            <p:cNvPr id="23" name="Text Box 20"/>
            <p:cNvSpPr txBox="1">
              <a:spLocks noChangeArrowheads="1"/>
            </p:cNvSpPr>
            <p:nvPr/>
          </p:nvSpPr>
          <p:spPr bwMode="auto">
            <a:xfrm>
              <a:off x="144" y="3456"/>
              <a:ext cx="975" cy="227"/>
            </a:xfrm>
            <a:prstGeom prst="rect">
              <a:avLst/>
            </a:prstGeom>
            <a:solidFill>
              <a:schemeClr val="bg1"/>
            </a:solidFill>
            <a:ln w="9525">
              <a:solidFill>
                <a:srgbClr val="FF33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50000"/>
                </a:spcBef>
              </a:pPr>
              <a:r>
                <a:rPr lang="en-US" altLang="zh-CN" b="1">
                  <a:latin typeface="华文细黑" pitchFamily="2" charset="-122"/>
                  <a:ea typeface="华文细黑" pitchFamily="2" charset="-122"/>
                </a:rPr>
                <a:t>1969</a:t>
              </a:r>
              <a:r>
                <a:rPr lang="zh-CN" altLang="en-US" b="1">
                  <a:latin typeface="华文细黑" pitchFamily="2" charset="-122"/>
                  <a:ea typeface="华文细黑" pitchFamily="2" charset="-122"/>
                </a:rPr>
                <a:t>年</a:t>
              </a:r>
              <a:endParaRPr lang="zh-CN" altLang="en-US" b="1">
                <a:latin typeface="华文细黑" pitchFamily="2" charset="-122"/>
                <a:ea typeface="华文细黑" pitchFamily="2" charset="-122"/>
              </a:endParaRPr>
            </a:p>
          </p:txBody>
        </p:sp>
        <p:sp>
          <p:nvSpPr>
            <p:cNvPr id="24" name="Text Box 21"/>
            <p:cNvSpPr txBox="1">
              <a:spLocks noChangeArrowheads="1"/>
            </p:cNvSpPr>
            <p:nvPr/>
          </p:nvSpPr>
          <p:spPr bwMode="auto">
            <a:xfrm>
              <a:off x="1152" y="3456"/>
              <a:ext cx="3648" cy="256"/>
            </a:xfrm>
            <a:prstGeom prst="rect">
              <a:avLst/>
            </a:prstGeom>
            <a:solidFill>
              <a:schemeClr val="tx1"/>
            </a:solidFill>
            <a:ln w="9525">
              <a:solidFill>
                <a:srgbClr val="FF33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zh-CN" altLang="en-US" sz="2000" b="1">
                  <a:solidFill>
                    <a:srgbClr val="FFFF00"/>
                  </a:solidFill>
                  <a:latin typeface="华文细黑" pitchFamily="2" charset="-122"/>
                  <a:ea typeface="华文细黑" pitchFamily="2" charset="-122"/>
                </a:rPr>
                <a:t>年满</a:t>
              </a:r>
              <a:r>
                <a:rPr lang="en-US" altLang="zh-CN" sz="2000" b="1">
                  <a:solidFill>
                    <a:srgbClr val="FFFF00"/>
                  </a:solidFill>
                  <a:latin typeface="华文细黑" pitchFamily="2" charset="-122"/>
                  <a:ea typeface="华文细黑" pitchFamily="2" charset="-122"/>
                </a:rPr>
                <a:t>18</a:t>
              </a:r>
              <a:r>
                <a:rPr lang="zh-CN" altLang="en-US" sz="2000" b="1">
                  <a:solidFill>
                    <a:srgbClr val="FFFF00"/>
                  </a:solidFill>
                  <a:latin typeface="华文细黑" pitchFamily="2" charset="-122"/>
                  <a:ea typeface="华文细黑" pitchFamily="2" charset="-122"/>
                </a:rPr>
                <a:t>周岁的英国男女公民</a:t>
              </a:r>
              <a:r>
                <a:rPr lang="zh-CN" altLang="en-US" sz="2000" b="1">
                  <a:solidFill>
                    <a:schemeClr val="bg1"/>
                  </a:solidFill>
                  <a:latin typeface="华文细黑" pitchFamily="2" charset="-122"/>
                  <a:ea typeface="华文细黑" pitchFamily="2" charset="-122"/>
                </a:rPr>
                <a:t>都有权参加下院选举</a:t>
              </a:r>
              <a:endParaRPr lang="zh-CN" altLang="en-US" sz="2000" b="1">
                <a:solidFill>
                  <a:schemeClr val="bg1"/>
                </a:solidFill>
                <a:latin typeface="华文细黑" pitchFamily="2" charset="-122"/>
                <a:ea typeface="华文细黑" pitchFamily="2" charset="-122"/>
              </a:endParaRPr>
            </a:p>
          </p:txBody>
        </p:sp>
      </p:grpSp>
      <p:sp>
        <p:nvSpPr>
          <p:cNvPr id="25" name="Text Box 22"/>
          <p:cNvSpPr txBox="1">
            <a:spLocks noChangeArrowheads="1"/>
          </p:cNvSpPr>
          <p:nvPr/>
        </p:nvSpPr>
        <p:spPr bwMode="auto">
          <a:xfrm>
            <a:off x="2331917" y="5943282"/>
            <a:ext cx="8630889"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0" lang="zh-CN" altLang="en-US" sz="3200" b="1">
                <a:latin typeface="隶书" pitchFamily="49" charset="-122"/>
                <a:ea typeface="隶书" pitchFamily="49" charset="-122"/>
              </a:rPr>
              <a:t>英</a:t>
            </a:r>
            <a:r>
              <a:rPr kumimoji="0" lang="zh-CN" altLang="en-US" sz="3200" b="1" smtClean="0">
                <a:latin typeface="隶书" pitchFamily="49" charset="-122"/>
                <a:ea typeface="隶书" pitchFamily="49" charset="-122"/>
              </a:rPr>
              <a:t>国君主立宪制：渐进性、创新性、不断完善 </a:t>
            </a:r>
            <a:endParaRPr kumimoji="0" lang="zh-CN" altLang="en-US" sz="3200" b="1">
              <a:latin typeface="隶书" pitchFamily="49" charset="-122"/>
              <a:ea typeface="隶书" pitchFamily="49" charset="-122"/>
            </a:endParaRPr>
          </a:p>
        </p:txBody>
      </p:sp>
    </p:spTree>
  </p:cSld>
  <p:clrMapOvr>
    <a:masterClrMapping/>
  </p:clrMapOvr>
  <p:transition/>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2</a:t>
            </a:r>
            <a:r>
              <a:rPr lang="zh-CN" altLang="en-US"/>
              <a:t>课 西方政治体制的产生和演变</a:t>
            </a:r>
            <a:endParaRPr lang="zh-CN" altLang="en-US"/>
          </a:p>
        </p:txBody>
      </p:sp>
      <p:sp>
        <p:nvSpPr>
          <p:cNvPr id="2" name="矩形 1"/>
          <p:cNvSpPr/>
          <p:nvPr/>
        </p:nvSpPr>
        <p:spPr>
          <a:xfrm>
            <a:off x="174115" y="633870"/>
            <a:ext cx="4315605" cy="523220"/>
          </a:xfrm>
          <a:prstGeom prst="rect">
            <a:avLst/>
          </a:prstGeom>
        </p:spPr>
        <p:txBody>
          <a:bodyPr wrap="none">
            <a:spAutoFit/>
          </a:bodyPr>
          <a:lstStyle/>
          <a:p>
            <a:r>
              <a:rPr lang="en-US" altLang="zh-CN" sz="2800" b="1" kern="0">
                <a:latin typeface="Calibri" panose="020f0502020204030204" pitchFamily="34" charset="0"/>
                <a:ea typeface="宋体" panose="02010600030101010101" pitchFamily="2" charset="-122"/>
                <a:cs typeface="Songti SC"/>
              </a:rPr>
              <a:t> </a:t>
            </a:r>
            <a:r>
              <a:rPr lang="zh-CN" altLang="zh-CN" sz="2800" b="1" kern="0">
                <a:latin typeface="Calibri" panose="020f0502020204030204" pitchFamily="34" charset="0"/>
                <a:ea typeface="宋体" panose="02010600030101010101" pitchFamily="2" charset="-122"/>
                <a:cs typeface="Songti SC"/>
              </a:rPr>
              <a:t>（一）</a:t>
            </a:r>
            <a:r>
              <a:rPr lang="zh-CN" altLang="en-US" sz="2800" b="1" kern="0">
                <a:latin typeface="Calibri" panose="020f0502020204030204" pitchFamily="34" charset="0"/>
                <a:ea typeface="宋体" panose="02010600030101010101" pitchFamily="2" charset="-122"/>
                <a:cs typeface="Songti SC"/>
              </a:rPr>
              <a:t>英国：君主立宪制</a:t>
            </a:r>
            <a:r>
              <a:rPr lang="en-US" altLang="zh-CN" sz="2800" b="1" kern="0">
                <a:latin typeface="Calibri" panose="020f0502020204030204" pitchFamily="34" charset="0"/>
                <a:ea typeface="宋体" panose="02010600030101010101" pitchFamily="2" charset="-122"/>
                <a:cs typeface="Songti SC"/>
              </a:rPr>
              <a:t> </a:t>
            </a:r>
            <a:endParaRPr lang="zh-CN" altLang="en-US" sz="2800"/>
          </a:p>
        </p:txBody>
      </p:sp>
      <p:grpSp>
        <p:nvGrpSpPr>
          <p:cNvPr id="5" name="Group 2"/>
          <p:cNvGrpSpPr/>
          <p:nvPr/>
        </p:nvGrpSpPr>
        <p:grpSpPr>
          <a:xfrm>
            <a:off x="3418840" y="5401133"/>
            <a:ext cx="7086600" cy="1040194"/>
            <a:chOff x="144" y="3216"/>
            <a:chExt cx="4464" cy="1014"/>
          </a:xfrm>
        </p:grpSpPr>
        <p:sp>
          <p:nvSpPr>
            <p:cNvPr id="6" name="Text Box 3"/>
            <p:cNvSpPr txBox="1">
              <a:spLocks noChangeArrowheads="1"/>
            </p:cNvSpPr>
            <p:nvPr/>
          </p:nvSpPr>
          <p:spPr bwMode="auto">
            <a:xfrm>
              <a:off x="144" y="3936"/>
              <a:ext cx="4464" cy="294"/>
            </a:xfrm>
            <a:prstGeom prst="rect">
              <a:avLst/>
            </a:prstGeom>
            <a:solidFill>
              <a:srgbClr val="66CCFF"/>
            </a:solidFill>
            <a:ln w="9525">
              <a:solidFill>
                <a:srgbClr val="FF33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zh-CN" altLang="en-US" sz="2400" b="1">
                  <a:solidFill>
                    <a:schemeClr val="accent2"/>
                  </a:solidFill>
                  <a:latin typeface="华文细黑" pitchFamily="2" charset="-122"/>
                  <a:ea typeface="华文细黑" pitchFamily="2" charset="-122"/>
                </a:rPr>
                <a:t>         </a:t>
              </a:r>
              <a:r>
                <a:rPr lang="zh-CN" altLang="en-US" sz="2400" b="1">
                  <a:solidFill>
                    <a:srgbClr val="FF0000"/>
                  </a:solidFill>
                  <a:latin typeface="黑体" panose="02010609060101010101" pitchFamily="49" charset="-122"/>
                  <a:ea typeface="黑体" panose="02010609060101010101" pitchFamily="49" charset="-122"/>
                </a:rPr>
                <a:t>选                  民</a:t>
              </a:r>
              <a:endParaRPr lang="zh-CN" altLang="en-US" sz="2400" b="1">
                <a:solidFill>
                  <a:srgbClr val="FF0000"/>
                </a:solidFill>
                <a:latin typeface="黑体" panose="02010609060101010101" pitchFamily="49" charset="-122"/>
                <a:ea typeface="黑体" panose="02010609060101010101" pitchFamily="49" charset="-122"/>
              </a:endParaRPr>
            </a:p>
          </p:txBody>
        </p:sp>
        <p:grpSp>
          <p:nvGrpSpPr>
            <p:cNvPr id="7" name="Group 4"/>
            <p:cNvGrpSpPr/>
            <p:nvPr/>
          </p:nvGrpSpPr>
          <p:grpSpPr>
            <a:xfrm>
              <a:off x="2857" y="3216"/>
              <a:ext cx="319" cy="801"/>
              <a:chOff x="1228" y="3216"/>
              <a:chExt cx="356" cy="801"/>
            </a:xfrm>
          </p:grpSpPr>
          <p:sp>
            <p:nvSpPr>
              <p:cNvPr id="8" name="Text Box 5"/>
              <p:cNvSpPr txBox="1">
                <a:spLocks noChangeArrowheads="1"/>
              </p:cNvSpPr>
              <p:nvPr/>
            </p:nvSpPr>
            <p:spPr bwMode="auto">
              <a:xfrm>
                <a:off x="1240" y="3216"/>
                <a:ext cx="344" cy="8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p>
                <a:pPr algn="ctr">
                  <a:spcBef>
                    <a:spcPct val="50000"/>
                  </a:spcBef>
                </a:pPr>
                <a:r>
                  <a:rPr lang="zh-CN" altLang="en-US" sz="2000" b="1">
                    <a:latin typeface="华文细黑" pitchFamily="2" charset="-122"/>
                    <a:ea typeface="华文细黑" pitchFamily="2" charset="-122"/>
                  </a:rPr>
                  <a:t>选举</a:t>
                </a:r>
                <a:endParaRPr lang="zh-CN" altLang="en-US" sz="2000" b="1">
                  <a:latin typeface="华文细黑" pitchFamily="2" charset="-122"/>
                  <a:ea typeface="华文细黑" pitchFamily="2" charset="-122"/>
                </a:endParaRPr>
              </a:p>
            </p:txBody>
          </p:sp>
          <p:sp>
            <p:nvSpPr>
              <p:cNvPr id="9" name="Line 6"/>
              <p:cNvSpPr>
                <a:spLocks noChangeShapeType="1"/>
              </p:cNvSpPr>
              <p:nvPr/>
            </p:nvSpPr>
            <p:spPr bwMode="auto">
              <a:xfrm flipH="1" flipV="1">
                <a:off x="1228" y="3360"/>
                <a:ext cx="0" cy="528"/>
              </a:xfrm>
              <a:prstGeom prst="line">
                <a:avLst/>
              </a:prstGeom>
              <a:noFill/>
              <a:ln w="57150">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grpSp>
      <p:grpSp>
        <p:nvGrpSpPr>
          <p:cNvPr id="10" name="Group 7"/>
          <p:cNvGrpSpPr/>
          <p:nvPr/>
        </p:nvGrpSpPr>
        <p:grpSpPr>
          <a:xfrm>
            <a:off x="3806190" y="3013532"/>
            <a:ext cx="488950" cy="1905000"/>
            <a:chOff x="3147" y="1680"/>
            <a:chExt cx="329" cy="1344"/>
          </a:xfrm>
        </p:grpSpPr>
        <p:sp>
          <p:nvSpPr>
            <p:cNvPr id="11" name="Text Box 8"/>
            <p:cNvSpPr txBox="1">
              <a:spLocks noChangeArrowheads="1"/>
            </p:cNvSpPr>
            <p:nvPr/>
          </p:nvSpPr>
          <p:spPr bwMode="auto">
            <a:xfrm>
              <a:off x="3147" y="1776"/>
              <a:ext cx="329" cy="1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p>
              <a:pPr algn="ctr">
                <a:spcBef>
                  <a:spcPct val="50000"/>
                </a:spcBef>
              </a:pPr>
              <a:r>
                <a:rPr lang="zh-CN" altLang="en-US" sz="2000" b="1">
                  <a:latin typeface="华文细黑" pitchFamily="2" charset="-122"/>
                  <a:ea typeface="华文细黑" pitchFamily="2" charset="-122"/>
                </a:rPr>
                <a:t>任命</a:t>
              </a:r>
              <a:endParaRPr lang="zh-CN" altLang="en-US" sz="2000" b="1">
                <a:latin typeface="华文细黑" pitchFamily="2" charset="-122"/>
                <a:ea typeface="华文细黑" pitchFamily="2" charset="-122"/>
              </a:endParaRPr>
            </a:p>
          </p:txBody>
        </p:sp>
        <p:sp>
          <p:nvSpPr>
            <p:cNvPr id="12" name="Line 9"/>
            <p:cNvSpPr>
              <a:spLocks noChangeShapeType="1"/>
            </p:cNvSpPr>
            <p:nvPr/>
          </p:nvSpPr>
          <p:spPr bwMode="auto">
            <a:xfrm flipH="1">
              <a:off x="3456" y="1680"/>
              <a:ext cx="0" cy="1328"/>
            </a:xfrm>
            <a:prstGeom prst="line">
              <a:avLst/>
            </a:prstGeom>
            <a:noFill/>
            <a:ln w="57150">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grpSp>
        <p:nvGrpSpPr>
          <p:cNvPr id="13" name="Group 10"/>
          <p:cNvGrpSpPr/>
          <p:nvPr/>
        </p:nvGrpSpPr>
        <p:grpSpPr>
          <a:xfrm>
            <a:off x="3596640" y="4994732"/>
            <a:ext cx="4673600" cy="406400"/>
            <a:chOff x="672" y="3152"/>
            <a:chExt cx="2944" cy="256"/>
          </a:xfrm>
        </p:grpSpPr>
        <p:sp>
          <p:nvSpPr>
            <p:cNvPr id="14" name="Text Box 11"/>
            <p:cNvSpPr txBox="1">
              <a:spLocks noChangeArrowheads="1"/>
            </p:cNvSpPr>
            <p:nvPr/>
          </p:nvSpPr>
          <p:spPr bwMode="auto">
            <a:xfrm>
              <a:off x="2910" y="3152"/>
              <a:ext cx="706" cy="256"/>
            </a:xfrm>
            <a:prstGeom prst="rect">
              <a:avLst/>
            </a:prstGeom>
            <a:solidFill>
              <a:srgbClr val="FFE989"/>
            </a:solidFill>
            <a:ln w="9525">
              <a:solidFill>
                <a:schemeClr val="accent2"/>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zh-CN" altLang="en-US" sz="2000" b="1">
                  <a:latin typeface="华文细黑" pitchFamily="2" charset="-122"/>
                  <a:ea typeface="华文细黑" pitchFamily="2" charset="-122"/>
                </a:rPr>
                <a:t>下院</a:t>
              </a:r>
              <a:endParaRPr lang="zh-CN" altLang="en-US" sz="2000" b="1">
                <a:latin typeface="华文细黑" pitchFamily="2" charset="-122"/>
                <a:ea typeface="华文细黑" pitchFamily="2" charset="-122"/>
              </a:endParaRPr>
            </a:p>
          </p:txBody>
        </p:sp>
        <p:sp>
          <p:nvSpPr>
            <p:cNvPr id="15" name="Text Box 12"/>
            <p:cNvSpPr txBox="1">
              <a:spLocks noChangeArrowheads="1"/>
            </p:cNvSpPr>
            <p:nvPr/>
          </p:nvSpPr>
          <p:spPr bwMode="auto">
            <a:xfrm>
              <a:off x="672" y="3152"/>
              <a:ext cx="728" cy="256"/>
            </a:xfrm>
            <a:prstGeom prst="rect">
              <a:avLst/>
            </a:prstGeom>
            <a:solidFill>
              <a:srgbClr val="FFE989"/>
            </a:solidFill>
            <a:ln w="9525">
              <a:solidFill>
                <a:schemeClr val="accent2"/>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zh-CN" altLang="en-US" sz="2000" b="1">
                  <a:latin typeface="华文细黑" pitchFamily="2" charset="-122"/>
                  <a:ea typeface="华文细黑" pitchFamily="2" charset="-122"/>
                </a:rPr>
                <a:t>上院</a:t>
              </a:r>
              <a:endParaRPr lang="zh-CN" altLang="en-US" sz="2000" b="1">
                <a:latin typeface="华文细黑" pitchFamily="2" charset="-122"/>
                <a:ea typeface="华文细黑" pitchFamily="2" charset="-122"/>
              </a:endParaRPr>
            </a:p>
          </p:txBody>
        </p:sp>
        <p:sp>
          <p:nvSpPr>
            <p:cNvPr id="16" name="Line 13"/>
            <p:cNvSpPr>
              <a:spLocks noChangeShapeType="1"/>
            </p:cNvSpPr>
            <p:nvPr/>
          </p:nvSpPr>
          <p:spPr bwMode="auto">
            <a:xfrm flipH="1" flipV="1">
              <a:off x="1496" y="3302"/>
              <a:ext cx="1296" cy="10"/>
            </a:xfrm>
            <a:prstGeom prst="line">
              <a:avLst/>
            </a:prstGeom>
            <a:noFill/>
            <a:ln w="57150">
              <a:solidFill>
                <a:schemeClr val="tx1"/>
              </a:solidFill>
              <a:prstDash val="sysDot"/>
              <a:round/>
              <a:headEnd type="oval" w="med" len="me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17" name="Text Box 14"/>
          <p:cNvSpPr txBox="1">
            <a:spLocks noChangeArrowheads="1"/>
          </p:cNvSpPr>
          <p:nvPr/>
        </p:nvSpPr>
        <p:spPr bwMode="auto">
          <a:xfrm>
            <a:off x="4663440" y="633870"/>
            <a:ext cx="3276600" cy="406400"/>
          </a:xfrm>
          <a:prstGeom prst="rect">
            <a:avLst/>
          </a:prstGeom>
          <a:solidFill>
            <a:srgbClr val="FFFF66"/>
          </a:solidFill>
          <a:ln w="9525">
            <a:solidFill>
              <a:schemeClr val="accent2"/>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zh-CN" sz="2000" b="1">
                <a:solidFill>
                  <a:srgbClr val="FF0000"/>
                </a:solidFill>
                <a:latin typeface="黑体" panose="02010609060101010101" pitchFamily="49" charset="-122"/>
                <a:ea typeface="黑体" panose="02010609060101010101" pitchFamily="49" charset="-122"/>
              </a:rPr>
              <a:t>《</a:t>
            </a:r>
            <a:r>
              <a:rPr lang="zh-CN" altLang="en-US" sz="2000" b="1">
                <a:solidFill>
                  <a:srgbClr val="FF0000"/>
                </a:solidFill>
                <a:latin typeface="黑体" panose="02010609060101010101" pitchFamily="49" charset="-122"/>
                <a:ea typeface="黑体" panose="02010609060101010101" pitchFamily="49" charset="-122"/>
              </a:rPr>
              <a:t>权利法案</a:t>
            </a:r>
            <a:r>
              <a:rPr lang="en-US" altLang="zh-CN" sz="2000" b="1">
                <a:solidFill>
                  <a:srgbClr val="FF0000"/>
                </a:solidFill>
                <a:latin typeface="黑体" panose="02010609060101010101" pitchFamily="49" charset="-122"/>
                <a:ea typeface="黑体" panose="02010609060101010101" pitchFamily="49" charset="-122"/>
              </a:rPr>
              <a:t>》</a:t>
            </a:r>
            <a:endParaRPr lang="en-US" altLang="zh-CN" sz="2000" b="1">
              <a:solidFill>
                <a:srgbClr val="FF0000"/>
              </a:solidFill>
              <a:latin typeface="黑体" pitchFamily="49" charset="-122"/>
              <a:ea typeface="黑体" pitchFamily="49" charset="-122"/>
            </a:endParaRPr>
          </a:p>
        </p:txBody>
      </p:sp>
      <p:grpSp>
        <p:nvGrpSpPr>
          <p:cNvPr id="18" name="Group 15"/>
          <p:cNvGrpSpPr/>
          <p:nvPr/>
        </p:nvGrpSpPr>
        <p:grpSpPr>
          <a:xfrm>
            <a:off x="3749040" y="1718132"/>
            <a:ext cx="6883400" cy="4267200"/>
            <a:chOff x="328" y="1008"/>
            <a:chExt cx="4336" cy="2688"/>
          </a:xfrm>
        </p:grpSpPr>
        <p:grpSp>
          <p:nvGrpSpPr>
            <p:cNvPr id="19" name="Group 16"/>
            <p:cNvGrpSpPr/>
            <p:nvPr/>
          </p:nvGrpSpPr>
          <p:grpSpPr>
            <a:xfrm>
              <a:off x="328" y="1008"/>
              <a:ext cx="4336" cy="2688"/>
              <a:chOff x="328" y="1008"/>
              <a:chExt cx="4336" cy="2688"/>
            </a:xfrm>
          </p:grpSpPr>
          <p:grpSp>
            <p:nvGrpSpPr>
              <p:cNvPr id="21" name="Group 17"/>
              <p:cNvGrpSpPr/>
              <p:nvPr/>
            </p:nvGrpSpPr>
            <p:grpSpPr>
              <a:xfrm>
                <a:off x="328" y="1008"/>
                <a:ext cx="4336" cy="2688"/>
                <a:chOff x="328" y="1008"/>
                <a:chExt cx="4336" cy="2688"/>
              </a:xfrm>
            </p:grpSpPr>
            <p:sp>
              <p:nvSpPr>
                <p:cNvPr id="23" name="Text Box 18"/>
                <p:cNvSpPr txBox="1">
                  <a:spLocks noChangeArrowheads="1"/>
                </p:cNvSpPr>
                <p:nvPr/>
              </p:nvSpPr>
              <p:spPr bwMode="auto">
                <a:xfrm>
                  <a:off x="328" y="1440"/>
                  <a:ext cx="728" cy="294"/>
                </a:xfrm>
                <a:prstGeom prst="rect">
                  <a:avLst/>
                </a:prstGeom>
                <a:solidFill>
                  <a:srgbClr val="FFFF66"/>
                </a:solidFill>
                <a:ln w="9525">
                  <a:solidFill>
                    <a:srgbClr val="FF33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zh-CN" altLang="en-US" sz="2400" b="1">
                      <a:solidFill>
                        <a:srgbClr val="FF0000"/>
                      </a:solidFill>
                      <a:latin typeface="黑体" panose="02010609060101010101" pitchFamily="49" charset="-122"/>
                      <a:ea typeface="黑体" panose="02010609060101010101" pitchFamily="49" charset="-122"/>
                    </a:rPr>
                    <a:t>国王</a:t>
                  </a:r>
                  <a:endParaRPr lang="zh-CN" altLang="en-US" sz="2400" b="1">
                    <a:solidFill>
                      <a:srgbClr val="FF0000"/>
                    </a:solidFill>
                    <a:latin typeface="黑体" panose="02010609060101010101" pitchFamily="49" charset="-122"/>
                    <a:ea typeface="黑体" panose="02010609060101010101" pitchFamily="49" charset="-122"/>
                  </a:endParaRPr>
                </a:p>
              </p:txBody>
            </p:sp>
            <p:grpSp>
              <p:nvGrpSpPr>
                <p:cNvPr id="24" name="Group 19"/>
                <p:cNvGrpSpPr/>
                <p:nvPr/>
              </p:nvGrpSpPr>
              <p:grpSpPr>
                <a:xfrm>
                  <a:off x="720" y="1008"/>
                  <a:ext cx="3944" cy="2688"/>
                  <a:chOff x="720" y="1008"/>
                  <a:chExt cx="3944" cy="2688"/>
                </a:xfrm>
              </p:grpSpPr>
              <p:sp>
                <p:nvSpPr>
                  <p:cNvPr id="25" name="Oval 20"/>
                  <p:cNvSpPr>
                    <a:spLocks noChangeArrowheads="1"/>
                  </p:cNvSpPr>
                  <p:nvPr/>
                </p:nvSpPr>
                <p:spPr bwMode="auto">
                  <a:xfrm>
                    <a:off x="1256" y="2832"/>
                    <a:ext cx="912" cy="864"/>
                  </a:xfrm>
                  <a:prstGeom prst="ellipse">
                    <a:avLst/>
                  </a:prstGeom>
                  <a:solidFill>
                    <a:srgbClr val="FF3300"/>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nvGrpSpPr>
                  <p:cNvPr id="26" name="Group 21"/>
                  <p:cNvGrpSpPr/>
                  <p:nvPr/>
                </p:nvGrpSpPr>
                <p:grpSpPr>
                  <a:xfrm>
                    <a:off x="720" y="1008"/>
                    <a:ext cx="3944" cy="1776"/>
                    <a:chOff x="720" y="1008"/>
                    <a:chExt cx="3944" cy="1776"/>
                  </a:xfrm>
                </p:grpSpPr>
                <p:sp>
                  <p:nvSpPr>
                    <p:cNvPr id="27" name="Line 22"/>
                    <p:cNvSpPr>
                      <a:spLocks noChangeShapeType="1"/>
                    </p:cNvSpPr>
                    <p:nvPr/>
                  </p:nvSpPr>
                  <p:spPr bwMode="auto">
                    <a:xfrm flipH="1">
                      <a:off x="4520" y="1152"/>
                      <a:ext cx="0" cy="240"/>
                    </a:xfrm>
                    <a:prstGeom prst="line">
                      <a:avLst/>
                    </a:prstGeom>
                    <a:noFill/>
                    <a:ln w="57150">
                      <a:solidFill>
                        <a:srgbClr val="FF3300"/>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8" name="Rectangle 23"/>
                    <p:cNvSpPr>
                      <a:spLocks noChangeArrowheads="1"/>
                    </p:cNvSpPr>
                    <p:nvPr/>
                  </p:nvSpPr>
                  <p:spPr bwMode="auto">
                    <a:xfrm>
                      <a:off x="2792" y="1440"/>
                      <a:ext cx="1344" cy="576"/>
                    </a:xfrm>
                    <a:prstGeom prst="rect">
                      <a:avLst/>
                    </a:prstGeom>
                    <a:solidFill>
                      <a:srgbClr val="FFFF66"/>
                    </a:solidFill>
                    <a:ln w="9525">
                      <a:solidFill>
                        <a:srgbClr val="FF33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9" name="Text Box 24"/>
                    <p:cNvSpPr txBox="1">
                      <a:spLocks noChangeArrowheads="1"/>
                    </p:cNvSpPr>
                    <p:nvPr/>
                  </p:nvSpPr>
                  <p:spPr bwMode="auto">
                    <a:xfrm>
                      <a:off x="3250" y="1440"/>
                      <a:ext cx="406" cy="448"/>
                    </a:xfrm>
                    <a:prstGeom prst="rect">
                      <a:avLst/>
                    </a:prstGeom>
                    <a:solidFill>
                      <a:srgbClr val="FFE989"/>
                    </a:solidFill>
                    <a:ln w="9525">
                      <a:solidFill>
                        <a:srgbClr val="FF33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zh-CN" altLang="en-US" sz="2000" b="1">
                          <a:solidFill>
                            <a:srgbClr val="FF0000"/>
                          </a:solidFill>
                          <a:ea typeface="黑体" panose="02010609060101010101" pitchFamily="49" charset="-122"/>
                        </a:rPr>
                        <a:t>首相</a:t>
                      </a:r>
                      <a:endParaRPr lang="zh-CN" altLang="en-US" sz="2000" b="1">
                        <a:solidFill>
                          <a:srgbClr val="FF0000"/>
                        </a:solidFill>
                        <a:ea typeface="黑体" pitchFamily="49" charset="-122"/>
                      </a:endParaRPr>
                    </a:p>
                  </p:txBody>
                </p:sp>
                <p:sp>
                  <p:nvSpPr>
                    <p:cNvPr id="30" name="Text Box 25"/>
                    <p:cNvSpPr txBox="1">
                      <a:spLocks noChangeArrowheads="1"/>
                    </p:cNvSpPr>
                    <p:nvPr/>
                  </p:nvSpPr>
                  <p:spPr bwMode="auto">
                    <a:xfrm>
                      <a:off x="4312" y="1459"/>
                      <a:ext cx="352" cy="1037"/>
                    </a:xfrm>
                    <a:prstGeom prst="rect">
                      <a:avLst/>
                    </a:prstGeom>
                    <a:solidFill>
                      <a:srgbClr val="FFFF66"/>
                    </a:solidFill>
                    <a:ln w="9525">
                      <a:solidFill>
                        <a:srgbClr val="FF33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p>
                      <a:pPr algn="ctr"/>
                      <a:r>
                        <a:rPr kumimoji="0" lang="zh-CN" altLang="en-US" sz="2400" b="1">
                          <a:solidFill>
                            <a:schemeClr val="hlink"/>
                          </a:solidFill>
                          <a:latin typeface="Arial" panose="020b0604020202020204" pitchFamily="34" charset="0"/>
                          <a:ea typeface="黑体" panose="02010609060101010101" pitchFamily="49" charset="-122"/>
                        </a:rPr>
                        <a:t>司法独立</a:t>
                      </a:r>
                      <a:endParaRPr kumimoji="0" lang="zh-CN" altLang="en-US" sz="2400" b="1">
                        <a:solidFill>
                          <a:schemeClr val="hlink"/>
                        </a:solidFill>
                        <a:latin typeface="Arial" panose="020b0604020202020204" pitchFamily="34" charset="0"/>
                        <a:ea typeface="黑体" pitchFamily="49" charset="-122"/>
                      </a:endParaRPr>
                    </a:p>
                  </p:txBody>
                </p:sp>
                <p:sp>
                  <p:nvSpPr>
                    <p:cNvPr id="31" name="Line 26"/>
                    <p:cNvSpPr>
                      <a:spLocks noChangeShapeType="1"/>
                    </p:cNvSpPr>
                    <p:nvPr/>
                  </p:nvSpPr>
                  <p:spPr bwMode="auto">
                    <a:xfrm flipH="1">
                      <a:off x="3512" y="1152"/>
                      <a:ext cx="0" cy="240"/>
                    </a:xfrm>
                    <a:prstGeom prst="line">
                      <a:avLst/>
                    </a:prstGeom>
                    <a:noFill/>
                    <a:ln w="57150">
                      <a:solidFill>
                        <a:srgbClr val="FF3300"/>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2" name="Line 27"/>
                    <p:cNvSpPr>
                      <a:spLocks noChangeShapeType="1"/>
                    </p:cNvSpPr>
                    <p:nvPr/>
                  </p:nvSpPr>
                  <p:spPr bwMode="auto">
                    <a:xfrm flipH="1">
                      <a:off x="720" y="1152"/>
                      <a:ext cx="0" cy="240"/>
                    </a:xfrm>
                    <a:prstGeom prst="line">
                      <a:avLst/>
                    </a:prstGeom>
                    <a:noFill/>
                    <a:ln w="57150">
                      <a:solidFill>
                        <a:srgbClr val="FF3300"/>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3" name="Line 28"/>
                    <p:cNvSpPr>
                      <a:spLocks noChangeShapeType="1"/>
                    </p:cNvSpPr>
                    <p:nvPr/>
                  </p:nvSpPr>
                  <p:spPr bwMode="auto">
                    <a:xfrm>
                      <a:off x="720" y="1152"/>
                      <a:ext cx="3800" cy="0"/>
                    </a:xfrm>
                    <a:prstGeom prst="line">
                      <a:avLst/>
                    </a:prstGeom>
                    <a:noFill/>
                    <a:ln w="57150">
                      <a:solidFill>
                        <a:srgbClr val="FF330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4" name="Line 29"/>
                    <p:cNvSpPr>
                      <a:spLocks noChangeShapeType="1"/>
                    </p:cNvSpPr>
                    <p:nvPr/>
                  </p:nvSpPr>
                  <p:spPr bwMode="auto">
                    <a:xfrm>
                      <a:off x="1728" y="1008"/>
                      <a:ext cx="8" cy="144"/>
                    </a:xfrm>
                    <a:prstGeom prst="line">
                      <a:avLst/>
                    </a:prstGeom>
                    <a:noFill/>
                    <a:ln w="57150">
                      <a:solidFill>
                        <a:srgbClr val="FF330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5" name="Line 30"/>
                    <p:cNvSpPr>
                      <a:spLocks noChangeShapeType="1"/>
                    </p:cNvSpPr>
                    <p:nvPr/>
                  </p:nvSpPr>
                  <p:spPr bwMode="auto">
                    <a:xfrm flipH="1">
                      <a:off x="1736" y="1152"/>
                      <a:ext cx="0" cy="1632"/>
                    </a:xfrm>
                    <a:prstGeom prst="line">
                      <a:avLst/>
                    </a:prstGeom>
                    <a:noFill/>
                    <a:ln w="57150">
                      <a:solidFill>
                        <a:srgbClr val="FF3300"/>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grpSp>
          </p:grpSp>
          <p:sp>
            <p:nvSpPr>
              <p:cNvPr id="22" name="Text Box 31"/>
              <p:cNvSpPr txBox="1">
                <a:spLocks noChangeArrowheads="1"/>
              </p:cNvSpPr>
              <p:nvPr/>
            </p:nvSpPr>
            <p:spPr bwMode="auto">
              <a:xfrm>
                <a:off x="1231" y="3072"/>
                <a:ext cx="937" cy="327"/>
              </a:xfrm>
              <a:prstGeom prst="rect">
                <a:avLst/>
              </a:prstGeom>
              <a:noFill/>
              <a:ln>
                <a:noFill/>
              </a:ln>
              <a:effectLst/>
              <a:extLst>
                <a:ext uri="{909E8E84-426E-40DD-AFC4-6F175D3DCCD1}">
                  <a14:hiddenFill xmlns:a14="http://schemas.microsoft.com/office/drawing/2010/main">
                    <a:solidFill>
                      <a:srgbClr val="FF3300"/>
                    </a:solidFill>
                  </a14:hiddenFill>
                </a:ext>
                <a:ext uri="{91240B29-F687-4F45-9708-019B960494DF}">
                  <a14:hiddenLine xmlns:a14="http://schemas.microsoft.com/office/drawing/2010/main" w="9525">
                    <a:solidFill>
                      <a:srgbClr val="FFCC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zh-CN" altLang="en-US" sz="2800" b="1">
                    <a:solidFill>
                      <a:schemeClr val="bg1"/>
                    </a:solidFill>
                    <a:latin typeface="黑体" panose="02010609060101010101" pitchFamily="49" charset="-122"/>
                    <a:ea typeface="黑体" panose="02010609060101010101" pitchFamily="49" charset="-122"/>
                  </a:rPr>
                  <a:t>议 会</a:t>
                </a:r>
                <a:endParaRPr lang="zh-CN" altLang="en-US" sz="2800" b="1">
                  <a:solidFill>
                    <a:schemeClr val="bg1"/>
                  </a:solidFill>
                  <a:latin typeface="黑体" pitchFamily="49" charset="-122"/>
                  <a:ea typeface="黑体" pitchFamily="49" charset="-122"/>
                </a:endParaRPr>
              </a:p>
            </p:txBody>
          </p:sp>
        </p:grpSp>
        <p:sp>
          <p:nvSpPr>
            <p:cNvPr id="20" name="Text Box 32"/>
            <p:cNvSpPr txBox="1">
              <a:spLocks noChangeArrowheads="1"/>
            </p:cNvSpPr>
            <p:nvPr/>
          </p:nvSpPr>
          <p:spPr bwMode="auto">
            <a:xfrm>
              <a:off x="2744" y="1670"/>
              <a:ext cx="1488" cy="288"/>
            </a:xfrm>
            <a:prstGeom prst="rect">
              <a:avLst/>
            </a:prstGeom>
            <a:noFill/>
            <a:ln>
              <a:noFill/>
            </a:ln>
            <a:effectLst/>
            <a:extLst>
              <a:ext uri="{909E8E84-426E-40DD-AFC4-6F175D3DCCD1}">
                <a14:hiddenFill xmlns:a14="http://schemas.microsoft.com/office/drawing/2010/main">
                  <a:solidFill>
                    <a:srgbClr val="FFE989"/>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zh-CN" altLang="en-US" sz="2400" b="1">
                  <a:solidFill>
                    <a:srgbClr val="FF0000"/>
                  </a:solidFill>
                  <a:latin typeface="黑体" panose="02010609060101010101" pitchFamily="49" charset="-122"/>
                  <a:ea typeface="黑体" panose="02010609060101010101" pitchFamily="49" charset="-122"/>
                </a:rPr>
                <a:t>内        阁</a:t>
              </a:r>
              <a:endParaRPr lang="zh-CN" altLang="en-US" sz="2400" b="1">
                <a:solidFill>
                  <a:srgbClr val="FF0000"/>
                </a:solidFill>
                <a:latin typeface="黑体" panose="02010609060101010101" pitchFamily="49" charset="-122"/>
                <a:ea typeface="黑体" panose="02010609060101010101" pitchFamily="49" charset="-122"/>
              </a:endParaRPr>
            </a:p>
          </p:txBody>
        </p:sp>
      </p:grpSp>
      <p:grpSp>
        <p:nvGrpSpPr>
          <p:cNvPr id="36" name="Group 33"/>
          <p:cNvGrpSpPr/>
          <p:nvPr/>
        </p:nvGrpSpPr>
        <p:grpSpPr>
          <a:xfrm>
            <a:off x="6133465" y="3053220"/>
            <a:ext cx="1755775" cy="1560512"/>
            <a:chOff x="1830" y="1849"/>
            <a:chExt cx="1106" cy="983"/>
          </a:xfrm>
        </p:grpSpPr>
        <p:sp>
          <p:nvSpPr>
            <p:cNvPr id="37" name="Text Box 34"/>
            <p:cNvSpPr txBox="1">
              <a:spLocks noChangeArrowheads="1"/>
            </p:cNvSpPr>
            <p:nvPr/>
          </p:nvSpPr>
          <p:spPr bwMode="auto">
            <a:xfrm rot="2418766">
              <a:off x="2072" y="1849"/>
              <a:ext cx="308" cy="9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p>
              <a:pPr algn="ctr">
                <a:spcBef>
                  <a:spcPct val="50000"/>
                </a:spcBef>
              </a:pPr>
              <a:r>
                <a:rPr lang="zh-CN" altLang="en-US" sz="2000" b="1">
                  <a:latin typeface="华文细黑" pitchFamily="2" charset="-122"/>
                  <a:ea typeface="华文细黑" pitchFamily="2" charset="-122"/>
                </a:rPr>
                <a:t>负责</a:t>
              </a:r>
              <a:endParaRPr lang="zh-CN" altLang="en-US" sz="2000" b="1">
                <a:latin typeface="华文细黑" pitchFamily="2" charset="-122"/>
                <a:ea typeface="华文细黑" pitchFamily="2" charset="-122"/>
              </a:endParaRPr>
            </a:p>
          </p:txBody>
        </p:sp>
        <p:sp>
          <p:nvSpPr>
            <p:cNvPr id="38" name="Line 35"/>
            <p:cNvSpPr>
              <a:spLocks noChangeShapeType="1"/>
            </p:cNvSpPr>
            <p:nvPr/>
          </p:nvSpPr>
          <p:spPr bwMode="auto">
            <a:xfrm rot="19737388" flipH="1">
              <a:off x="1830" y="2241"/>
              <a:ext cx="1106" cy="432"/>
            </a:xfrm>
            <a:prstGeom prst="line">
              <a:avLst/>
            </a:prstGeom>
            <a:noFill/>
            <a:ln w="57150">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grpSp>
        <p:nvGrpSpPr>
          <p:cNvPr id="39" name="Group 36"/>
          <p:cNvGrpSpPr/>
          <p:nvPr/>
        </p:nvGrpSpPr>
        <p:grpSpPr>
          <a:xfrm>
            <a:off x="8117840" y="3318332"/>
            <a:ext cx="954088" cy="1828800"/>
            <a:chOff x="3080" y="2016"/>
            <a:chExt cx="601" cy="1152"/>
          </a:xfrm>
        </p:grpSpPr>
        <p:grpSp>
          <p:nvGrpSpPr>
            <p:cNvPr id="40" name="Group 37"/>
            <p:cNvGrpSpPr/>
            <p:nvPr/>
          </p:nvGrpSpPr>
          <p:grpSpPr>
            <a:xfrm>
              <a:off x="3080" y="2016"/>
              <a:ext cx="308" cy="816"/>
              <a:chOff x="336" y="2016"/>
              <a:chExt cx="308" cy="816"/>
            </a:xfrm>
          </p:grpSpPr>
          <p:sp>
            <p:nvSpPr>
              <p:cNvPr id="42" name="Text Box 38"/>
              <p:cNvSpPr txBox="1">
                <a:spLocks noChangeArrowheads="1"/>
              </p:cNvSpPr>
              <p:nvPr/>
            </p:nvSpPr>
            <p:spPr bwMode="auto">
              <a:xfrm>
                <a:off x="336" y="2016"/>
                <a:ext cx="308" cy="8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p>
                <a:pPr algn="ctr">
                  <a:spcBef>
                    <a:spcPct val="50000"/>
                  </a:spcBef>
                </a:pPr>
                <a:r>
                  <a:rPr lang="zh-CN" altLang="en-US" sz="2000" b="1">
                    <a:latin typeface="华文细黑" pitchFamily="2" charset="-122"/>
                    <a:ea typeface="华文细黑" pitchFamily="2" charset="-122"/>
                  </a:rPr>
                  <a:t>组织</a:t>
                </a:r>
                <a:endParaRPr lang="zh-CN" altLang="en-US" sz="2000" b="1">
                  <a:latin typeface="华文细黑" pitchFamily="2" charset="-122"/>
                  <a:ea typeface="华文细黑" pitchFamily="2" charset="-122"/>
                </a:endParaRPr>
              </a:p>
            </p:txBody>
          </p:sp>
          <p:sp>
            <p:nvSpPr>
              <p:cNvPr id="43" name="Line 39"/>
              <p:cNvSpPr>
                <a:spLocks noChangeShapeType="1"/>
              </p:cNvSpPr>
              <p:nvPr/>
            </p:nvSpPr>
            <p:spPr bwMode="auto">
              <a:xfrm flipH="1" flipV="1">
                <a:off x="624" y="2064"/>
                <a:ext cx="3" cy="738"/>
              </a:xfrm>
              <a:prstGeom prst="line">
                <a:avLst/>
              </a:prstGeom>
              <a:noFill/>
              <a:ln w="57150">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41" name="Text Box 40"/>
            <p:cNvSpPr txBox="1">
              <a:spLocks noChangeArrowheads="1"/>
            </p:cNvSpPr>
            <p:nvPr/>
          </p:nvSpPr>
          <p:spPr bwMode="auto">
            <a:xfrm>
              <a:off x="3080" y="2912"/>
              <a:ext cx="601" cy="256"/>
            </a:xfrm>
            <a:prstGeom prst="rect">
              <a:avLst/>
            </a:prstGeom>
            <a:solidFill>
              <a:srgbClr val="FFFF66"/>
            </a:solidFill>
            <a:ln w="9525">
              <a:solidFill>
                <a:srgbClr val="FFCC66"/>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zh-CN" altLang="en-US" sz="2000" b="1">
                  <a:solidFill>
                    <a:srgbClr val="FF0000"/>
                  </a:solidFill>
                  <a:ea typeface="黑体" panose="02010609060101010101" pitchFamily="49" charset="-122"/>
                </a:rPr>
                <a:t>政党</a:t>
              </a:r>
              <a:endParaRPr lang="zh-CN" altLang="en-US" sz="2000" b="1">
                <a:solidFill>
                  <a:srgbClr val="FF0000"/>
                </a:solidFill>
                <a:ea typeface="黑体" panose="02010609060101010101" pitchFamily="49" charset="-122"/>
              </a:endParaRPr>
            </a:p>
          </p:txBody>
        </p:sp>
      </p:grpSp>
      <p:grpSp>
        <p:nvGrpSpPr>
          <p:cNvPr id="44" name="Group 41"/>
          <p:cNvGrpSpPr/>
          <p:nvPr/>
        </p:nvGrpSpPr>
        <p:grpSpPr>
          <a:xfrm>
            <a:off x="4599940" y="3013532"/>
            <a:ext cx="914400" cy="1676400"/>
            <a:chOff x="864" y="1824"/>
            <a:chExt cx="576" cy="1056"/>
          </a:xfrm>
        </p:grpSpPr>
        <p:sp>
          <p:nvSpPr>
            <p:cNvPr id="45" name="Line 42"/>
            <p:cNvSpPr>
              <a:spLocks noChangeShapeType="1"/>
            </p:cNvSpPr>
            <p:nvPr/>
          </p:nvSpPr>
          <p:spPr bwMode="auto">
            <a:xfrm>
              <a:off x="864" y="1872"/>
              <a:ext cx="576" cy="1008"/>
            </a:xfrm>
            <a:prstGeom prst="line">
              <a:avLst/>
            </a:prstGeom>
            <a:noFill/>
            <a:ln w="57150" cap="rnd">
              <a:solidFill>
                <a:schemeClr val="tx1"/>
              </a:solidFill>
              <a:prstDash val="sysDot"/>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46" name="Text Box 43"/>
            <p:cNvSpPr txBox="1">
              <a:spLocks noChangeArrowheads="1"/>
            </p:cNvSpPr>
            <p:nvPr/>
          </p:nvSpPr>
          <p:spPr bwMode="auto">
            <a:xfrm rot="-39545832">
              <a:off x="889" y="2077"/>
              <a:ext cx="756"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0" lang="zh-CN" altLang="en-US" sz="2000" b="1">
                  <a:latin typeface="Arial" panose="020b0604020202020204" pitchFamily="34" charset="0"/>
                  <a:ea typeface="华文细黑" pitchFamily="2" charset="-122"/>
                </a:rPr>
                <a:t>权力转移</a:t>
              </a:r>
              <a:endParaRPr kumimoji="0" lang="zh-CN" altLang="en-US" sz="2000" b="1">
                <a:latin typeface="Arial" panose="020b0604020202020204" pitchFamily="34" charset="0"/>
                <a:ea typeface="华文细黑" pitchFamily="2" charset="-122"/>
              </a:endParaRPr>
            </a:p>
          </p:txBody>
        </p:sp>
      </p:grpSp>
      <p:grpSp>
        <p:nvGrpSpPr>
          <p:cNvPr id="47" name="Group 44"/>
          <p:cNvGrpSpPr/>
          <p:nvPr/>
        </p:nvGrpSpPr>
        <p:grpSpPr>
          <a:xfrm>
            <a:off x="5044440" y="2175332"/>
            <a:ext cx="2540000" cy="457200"/>
            <a:chOff x="1144" y="1296"/>
            <a:chExt cx="1600" cy="288"/>
          </a:xfrm>
        </p:grpSpPr>
        <p:sp>
          <p:nvSpPr>
            <p:cNvPr id="48" name="Line 45"/>
            <p:cNvSpPr>
              <a:spLocks noChangeShapeType="1"/>
            </p:cNvSpPr>
            <p:nvPr/>
          </p:nvSpPr>
          <p:spPr bwMode="auto">
            <a:xfrm>
              <a:off x="1144" y="1584"/>
              <a:ext cx="1600" cy="0"/>
            </a:xfrm>
            <a:prstGeom prst="line">
              <a:avLst/>
            </a:prstGeom>
            <a:noFill/>
            <a:ln w="57150" cap="rnd">
              <a:solidFill>
                <a:schemeClr val="tx1"/>
              </a:solidFill>
              <a:prstDash val="sysDot"/>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49" name="Text Box 46"/>
            <p:cNvSpPr txBox="1">
              <a:spLocks noChangeArrowheads="1"/>
            </p:cNvSpPr>
            <p:nvPr/>
          </p:nvSpPr>
          <p:spPr bwMode="auto">
            <a:xfrm>
              <a:off x="1352" y="1296"/>
              <a:ext cx="756"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0" lang="zh-CN" altLang="en-US" sz="2000" b="1">
                  <a:latin typeface="Arial" panose="020b0604020202020204" pitchFamily="34" charset="0"/>
                  <a:ea typeface="华文细黑" pitchFamily="2" charset="-122"/>
                </a:rPr>
                <a:t>权力转移</a:t>
              </a:r>
              <a:endParaRPr kumimoji="0" lang="zh-CN" altLang="en-US" sz="2000" b="1">
                <a:latin typeface="Arial" panose="020b0604020202020204" pitchFamily="34" charset="0"/>
                <a:ea typeface="华文细黑" pitchFamily="2" charset="-122"/>
              </a:endParaRPr>
            </a:p>
          </p:txBody>
        </p:sp>
      </p:grpSp>
      <p:grpSp>
        <p:nvGrpSpPr>
          <p:cNvPr id="50" name="Group 47"/>
          <p:cNvGrpSpPr/>
          <p:nvPr/>
        </p:nvGrpSpPr>
        <p:grpSpPr>
          <a:xfrm>
            <a:off x="4169728" y="1006932"/>
            <a:ext cx="4419600" cy="792163"/>
            <a:chOff x="584" y="432"/>
            <a:chExt cx="2784" cy="499"/>
          </a:xfrm>
        </p:grpSpPr>
        <p:sp>
          <p:nvSpPr>
            <p:cNvPr id="51" name="Text Box 48"/>
            <p:cNvSpPr txBox="1">
              <a:spLocks noChangeArrowheads="1"/>
            </p:cNvSpPr>
            <p:nvPr/>
          </p:nvSpPr>
          <p:spPr bwMode="auto">
            <a:xfrm>
              <a:off x="584" y="675"/>
              <a:ext cx="2784" cy="256"/>
            </a:xfrm>
            <a:prstGeom prst="rect">
              <a:avLst/>
            </a:prstGeom>
            <a:solidFill>
              <a:srgbClr val="FFFF66"/>
            </a:solidFill>
            <a:ln w="9525">
              <a:solidFill>
                <a:schemeClr val="accent2"/>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zh-CN" altLang="en-US" sz="2000" b="1">
                  <a:solidFill>
                    <a:srgbClr val="FF0000"/>
                  </a:solidFill>
                  <a:latin typeface="黑体" panose="02010609060101010101" pitchFamily="49" charset="-122"/>
                  <a:ea typeface="黑体" panose="02010609060101010101" pitchFamily="49" charset="-122"/>
                </a:rPr>
                <a:t>君   主   立   宪   制</a:t>
              </a:r>
              <a:endParaRPr lang="zh-CN" altLang="en-US" sz="2000" b="1">
                <a:solidFill>
                  <a:srgbClr val="FF0000"/>
                </a:solidFill>
                <a:latin typeface="黑体" pitchFamily="49" charset="-122"/>
                <a:ea typeface="黑体" pitchFamily="49" charset="-122"/>
              </a:endParaRPr>
            </a:p>
          </p:txBody>
        </p:sp>
        <p:sp>
          <p:nvSpPr>
            <p:cNvPr id="52" name="Line 49"/>
            <p:cNvSpPr>
              <a:spLocks noChangeShapeType="1"/>
            </p:cNvSpPr>
            <p:nvPr/>
          </p:nvSpPr>
          <p:spPr bwMode="auto">
            <a:xfrm flipH="1">
              <a:off x="1920" y="432"/>
              <a:ext cx="0" cy="240"/>
            </a:xfrm>
            <a:prstGeom prst="line">
              <a:avLst/>
            </a:prstGeom>
            <a:noFill/>
            <a:ln w="57150">
              <a:solidFill>
                <a:srgbClr val="FF3300"/>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slide(fromTop)">
                                      <p:cBhvr>
                                        <p:cTn id="7" dur="500"/>
                                        <p:tgtEl>
                                          <p:spTgt spid="1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2" presetClass="entr" presetSubtype="1" fill="hold" nodeType="clickEffect">
                                  <p:stCondLst>
                                    <p:cond delay="0"/>
                                  </p:stCondLst>
                                  <p:childTnLst>
                                    <p:set>
                                      <p:cBhvr>
                                        <p:cTn id="11" dur="1" fill="hold">
                                          <p:stCondLst>
                                            <p:cond delay="0"/>
                                          </p:stCondLst>
                                        </p:cTn>
                                        <p:tgtEl>
                                          <p:spTgt spid="50"/>
                                        </p:tgtEl>
                                        <p:attrNameLst>
                                          <p:attrName>style.visibility</p:attrName>
                                        </p:attrNameLst>
                                      </p:cBhvr>
                                      <p:to>
                                        <p:strVal val="visible"/>
                                      </p:to>
                                    </p:set>
                                    <p:animEffect transition="in" filter="slide(fromTop)">
                                      <p:cBhvr>
                                        <p:cTn id="12" dur="500"/>
                                        <p:tgtEl>
                                          <p:spTgt spid="50"/>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2" presetClass="entr" presetSubtype="1" fill="hold"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slide(fromTop)">
                                      <p:cBhvr>
                                        <p:cTn id="17" dur="500"/>
                                        <p:tgtEl>
                                          <p:spTgt spid="18"/>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2" presetClass="entr" presetSubtype="1" fill="hold" nodeType="clickEffect">
                                  <p:stCondLst>
                                    <p:cond delay="0"/>
                                  </p:stCondLst>
                                  <p:childTnLst>
                                    <p:set>
                                      <p:cBhvr>
                                        <p:cTn id="21" dur="1" fill="hold">
                                          <p:stCondLst>
                                            <p:cond delay="0"/>
                                          </p:stCondLst>
                                        </p:cTn>
                                        <p:tgtEl>
                                          <p:spTgt spid="44"/>
                                        </p:tgtEl>
                                        <p:attrNameLst>
                                          <p:attrName>style.visibility</p:attrName>
                                        </p:attrNameLst>
                                      </p:cBhvr>
                                      <p:to>
                                        <p:strVal val="visible"/>
                                      </p:to>
                                    </p:set>
                                    <p:animEffect transition="in" filter="slide(fromTop)">
                                      <p:cBhvr>
                                        <p:cTn id="22" dur="500"/>
                                        <p:tgtEl>
                                          <p:spTgt spid="44"/>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12" presetClass="entr" presetSubtype="8" fill="hold" nodeType="clickEffect">
                                  <p:stCondLst>
                                    <p:cond delay="0"/>
                                  </p:stCondLst>
                                  <p:childTnLst>
                                    <p:set>
                                      <p:cBhvr>
                                        <p:cTn id="26" dur="1" fill="hold">
                                          <p:stCondLst>
                                            <p:cond delay="0"/>
                                          </p:stCondLst>
                                        </p:cTn>
                                        <p:tgtEl>
                                          <p:spTgt spid="47"/>
                                        </p:tgtEl>
                                        <p:attrNameLst>
                                          <p:attrName>style.visibility</p:attrName>
                                        </p:attrNameLst>
                                      </p:cBhvr>
                                      <p:to>
                                        <p:strVal val="visible"/>
                                      </p:to>
                                    </p:set>
                                    <p:animEffect transition="in" filter="slide(fromLeft)">
                                      <p:cBhvr>
                                        <p:cTn id="27" dur="500"/>
                                        <p:tgtEl>
                                          <p:spTgt spid="47"/>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12" presetClass="entr" presetSubtype="4" fill="hold"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slide(fromBottom)">
                                      <p:cBhvr>
                                        <p:cTn id="32" dur="500"/>
                                        <p:tgtEl>
                                          <p:spTgt spid="13"/>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12" presetClass="entr" presetSubtype="1" fill="hold"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slide(fromTop)">
                                      <p:cBhvr>
                                        <p:cTn id="37" dur="500"/>
                                        <p:tgtEl>
                                          <p:spTgt spid="10"/>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12" presetClass="entr" presetSubtype="4" fill="hold" nodeType="click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slide(fromBottom)">
                                      <p:cBhvr>
                                        <p:cTn id="42" dur="500"/>
                                        <p:tgtEl>
                                          <p:spTgt spid="5"/>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12" presetClass="entr" presetSubtype="4" fill="hold" nodeType="clickEffect">
                                  <p:stCondLst>
                                    <p:cond delay="0"/>
                                  </p:stCondLst>
                                  <p:childTnLst>
                                    <p:set>
                                      <p:cBhvr>
                                        <p:cTn id="46" dur="1" fill="hold">
                                          <p:stCondLst>
                                            <p:cond delay="0"/>
                                          </p:stCondLst>
                                        </p:cTn>
                                        <p:tgtEl>
                                          <p:spTgt spid="39"/>
                                        </p:tgtEl>
                                        <p:attrNameLst>
                                          <p:attrName>style.visibility</p:attrName>
                                        </p:attrNameLst>
                                      </p:cBhvr>
                                      <p:to>
                                        <p:strVal val="visible"/>
                                      </p:to>
                                    </p:set>
                                    <p:animEffect transition="in" filter="slide(fromBottom)">
                                      <p:cBhvr>
                                        <p:cTn id="47" dur="500"/>
                                        <p:tgtEl>
                                          <p:spTgt spid="39"/>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12" presetClass="entr" presetSubtype="2" fill="hold" nodeType="clickEffect">
                                  <p:stCondLst>
                                    <p:cond delay="0"/>
                                  </p:stCondLst>
                                  <p:childTnLst>
                                    <p:set>
                                      <p:cBhvr>
                                        <p:cTn id="51" dur="1" fill="hold">
                                          <p:stCondLst>
                                            <p:cond delay="0"/>
                                          </p:stCondLst>
                                        </p:cTn>
                                        <p:tgtEl>
                                          <p:spTgt spid="36"/>
                                        </p:tgtEl>
                                        <p:attrNameLst>
                                          <p:attrName>style.visibility</p:attrName>
                                        </p:attrNameLst>
                                      </p:cBhvr>
                                      <p:to>
                                        <p:strVal val="visible"/>
                                      </p:to>
                                    </p:set>
                                    <p:animEffect transition="in" filter="slide(fromRight)">
                                      <p:cBhvr>
                                        <p:cTn id="52"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2</a:t>
            </a:r>
            <a:r>
              <a:rPr lang="zh-CN" altLang="en-US"/>
              <a:t>课 西方政治体制的产生和演变</a:t>
            </a:r>
            <a:endParaRPr lang="zh-CN" altLang="en-US"/>
          </a:p>
        </p:txBody>
      </p:sp>
      <p:pic>
        <p:nvPicPr>
          <p:cNvPr id="5" name="Picture 4" descr="图片1"/>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232978" y="1358900"/>
            <a:ext cx="8235950" cy="1931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a:spLocks noChangeArrowheads="1"/>
          </p:cNvSpPr>
          <p:nvPr/>
        </p:nvSpPr>
        <p:spPr bwMode="auto">
          <a:xfrm>
            <a:off x="2252028" y="3430588"/>
            <a:ext cx="7943850" cy="2657475"/>
          </a:xfrm>
          <a:prstGeom prst="rect">
            <a:avLst/>
          </a:prstGeom>
          <a:noFill/>
          <a:ln w="9525">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zh-CN" altLang="en-US" sz="2400">
                <a:solidFill>
                  <a:srgbClr val="FF0000"/>
                </a:solidFill>
                <a:latin typeface="黑体" panose="02010609060101010101" pitchFamily="49" charset="-122"/>
                <a:ea typeface="黑体" panose="02010609060101010101" pitchFamily="49" charset="-122"/>
              </a:rPr>
              <a:t>   本课从横向来看，英国的制度创新，表现为君主立宪制的确立，内阁制度的形成，议会选举的不断完善；从纵向来看，英国政治制度的发展实际上是国家权力重心的不断下移即由上帝转移到君主，由君主转移到议会，由议会转移到人民。由于率先完成了政治制度的近代化，实现了民主和法治，英国从此进入了长期稳定发展的时期，这为工业革命的首先在英国发生，创造了政治前提。</a:t>
            </a:r>
            <a:endParaRPr lang="zh-CN" altLang="en-US" sz="2400">
              <a:solidFill>
                <a:srgbClr val="FF0000"/>
              </a:solidFill>
              <a:latin typeface="黑体" pitchFamily="49" charset="-122"/>
              <a:ea typeface="黑体" pitchFamily="49" charset="-122"/>
            </a:endParaRPr>
          </a:p>
        </p:txBody>
      </p:sp>
      <p:graphicFrame>
        <p:nvGraphicFramePr>
          <p:cNvPr id="7" name="Object 6">
            <a:hlinkClick action="ppaction://ole?verb=0"/>
          </p:cNvPr>
          <p:cNvGraphicFramePr>
            <a:graphicFrameLocks noChangeAspect="1"/>
          </p:cNvGraphicFramePr>
          <p:nvPr/>
        </p:nvGraphicFramePr>
        <p:xfrm>
          <a:off x="9676765" y="6030913"/>
          <a:ext cx="944563" cy="827087"/>
        </p:xfrm>
        <a:graphic>
          <a:graphicData uri="http://schemas.openxmlformats.org/presentationml/2006/ole">
            <mc:AlternateContent>
              <mc:Choice xmlns:v="urn:schemas-microsoft-com:vml" Requires="v">
                <p:oleObj spid="_x0000_s1038" name="文档" showAsIcon="1" r:id="rId3" imgW="944563" imgH="827087" progId="Word.Document.8">
                  <p:embed/>
                </p:oleObj>
              </mc:Choice>
              <mc:Fallback>
                <p:oleObj name="文档" showAsIcon="1" r:id="rId3" imgW="944563" imgH="827087" progId="Word.Document.8">
                  <p:embed/>
                  <p:pic>
                    <p:nvPicPr>
                      <p:cNvPr id="0" name="OLE substitute image"/>
                      <p:cNvPicPr/>
                      <p:nvPr/>
                    </p:nvPicPr>
                    <p:blipFill>
                      <a:blip r:embed="rId4"/>
                      <a:stretch>
                        <a:fillRect/>
                      </a:stretch>
                    </p:blipFill>
                    <p:spPr>
                      <a:xfrm>
                        <a:off x="9676765" y="6030913"/>
                        <a:ext cx="944563" cy="827087"/>
                      </a:xfrm>
                      <a:prstGeom prst="rect">
                        <a:avLst/>
                      </a:prstGeom>
                      <a:noFill/>
                      <a:ln>
                        <a:noFill/>
                      </a:ln>
                      <a:effectLst/>
                    </p:spPr>
                  </p:pic>
                </p:oleObj>
              </mc:Fallback>
            </mc:AlternateContent>
          </a:graphicData>
        </a:graphic>
      </p:graphicFrame>
      <p:sp>
        <p:nvSpPr>
          <p:cNvPr id="8" name="矩形 7"/>
          <p:cNvSpPr/>
          <p:nvPr/>
        </p:nvSpPr>
        <p:spPr>
          <a:xfrm>
            <a:off x="174115" y="633870"/>
            <a:ext cx="4315605" cy="523220"/>
          </a:xfrm>
          <a:prstGeom prst="rect">
            <a:avLst/>
          </a:prstGeom>
        </p:spPr>
        <p:txBody>
          <a:bodyPr wrap="none">
            <a:spAutoFit/>
          </a:bodyPr>
          <a:lstStyle/>
          <a:p>
            <a:r>
              <a:rPr lang="en-US" altLang="zh-CN" sz="2800" b="1" kern="0">
                <a:latin typeface="Calibri" panose="020f0502020204030204" pitchFamily="34" charset="0"/>
                <a:ea typeface="宋体" panose="02010600030101010101" pitchFamily="2" charset="-122"/>
                <a:cs typeface="Songti SC"/>
              </a:rPr>
              <a:t> </a:t>
            </a:r>
            <a:r>
              <a:rPr lang="zh-CN" altLang="zh-CN" sz="2800" b="1" kern="0">
                <a:latin typeface="Calibri" panose="020f0502020204030204" pitchFamily="34" charset="0"/>
                <a:ea typeface="宋体" panose="02010600030101010101" pitchFamily="2" charset="-122"/>
                <a:cs typeface="Songti SC"/>
              </a:rPr>
              <a:t>（一）</a:t>
            </a:r>
            <a:r>
              <a:rPr lang="zh-CN" altLang="en-US" sz="2800" b="1" kern="0">
                <a:latin typeface="Calibri" panose="020f0502020204030204" pitchFamily="34" charset="0"/>
                <a:ea typeface="宋体" panose="02010600030101010101" pitchFamily="2" charset="-122"/>
                <a:cs typeface="Songti SC"/>
              </a:rPr>
              <a:t>英国：君主立宪制</a:t>
            </a:r>
            <a:r>
              <a:rPr lang="en-US" altLang="zh-CN" sz="2800" b="1" kern="0">
                <a:latin typeface="Calibri" panose="020f0502020204030204" pitchFamily="34" charset="0"/>
                <a:ea typeface="宋体" panose="02010600030101010101" pitchFamily="2" charset="-122"/>
                <a:cs typeface="Songti SC"/>
              </a:rPr>
              <a:t> </a:t>
            </a:r>
            <a:endParaRPr lang="zh-CN" altLang="en-US" sz="2800"/>
          </a:p>
        </p:txBody>
      </p:sp>
    </p:spTree>
  </p:cSld>
  <p:clrMapOvr>
    <a:masterClrMapping/>
  </p:clrMapOvr>
  <p:transition/>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2</a:t>
            </a:r>
            <a:r>
              <a:rPr lang="zh-CN" altLang="en-US"/>
              <a:t>课 西方政治体制的产生和演变</a:t>
            </a:r>
            <a:endParaRPr lang="zh-CN" altLang="en-US"/>
          </a:p>
        </p:txBody>
      </p:sp>
      <p:sp>
        <p:nvSpPr>
          <p:cNvPr id="5" name="Rectangle 2"/>
          <p:cNvSpPr>
            <a:spLocks noChangeArrowheads="1"/>
          </p:cNvSpPr>
          <p:nvPr/>
        </p:nvSpPr>
        <p:spPr bwMode="auto">
          <a:xfrm>
            <a:off x="1120876" y="687259"/>
            <a:ext cx="10102645" cy="3935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fontAlgn="base">
              <a:spcBef>
                <a:spcPct val="0"/>
              </a:spcBef>
              <a:spcAft>
                <a:spcPct val="0"/>
              </a:spcAft>
            </a:pPr>
            <a:r>
              <a:rPr lang="zh-CN" altLang="zh-CN" sz="2800" b="1" smtClean="0">
                <a:solidFill>
                  <a:srgbClr val="000000"/>
                </a:solidFill>
                <a:latin typeface="宋体" panose="02010600030101010101" pitchFamily="2" charset="-122"/>
                <a:ea typeface="宋体" panose="02010600030101010101" pitchFamily="2" charset="-122"/>
              </a:rPr>
              <a:t> </a:t>
            </a:r>
            <a:r>
              <a:rPr lang="zh-CN" altLang="en-US" sz="2800" b="1" smtClean="0">
                <a:solidFill>
                  <a:srgbClr val="000000"/>
                </a:solidFill>
                <a:latin typeface="宋体" panose="02010600030101010101" pitchFamily="2" charset="-122"/>
                <a:ea typeface="宋体" panose="02010600030101010101" pitchFamily="2" charset="-122"/>
              </a:rPr>
              <a:t> </a:t>
            </a:r>
            <a:r>
              <a:rPr lang="zh-CN" altLang="en-US" sz="2800" b="1" smtClean="0">
                <a:solidFill>
                  <a:srgbClr val="0000FF"/>
                </a:solidFill>
                <a:latin typeface="宋体" panose="02010600030101010101" pitchFamily="2" charset="-122"/>
                <a:ea typeface="宋体" panose="02010600030101010101" pitchFamily="2" charset="-122"/>
              </a:rPr>
              <a:t>材料一</a:t>
            </a:r>
            <a:r>
              <a:rPr lang="zh-CN" altLang="en-US" sz="2800" b="1" smtClean="0">
                <a:solidFill>
                  <a:srgbClr val="000000"/>
                </a:solidFill>
                <a:latin typeface="宋体" panose="02010600030101010101" pitchFamily="2" charset="-122"/>
                <a:ea typeface="宋体" panose="02010600030101010101" pitchFamily="2" charset="-122"/>
              </a:rPr>
              <a:t>  </a:t>
            </a:r>
            <a:r>
              <a:rPr lang="en-US" altLang="zh-CN" sz="2800" b="1" smtClean="0">
                <a:solidFill>
                  <a:srgbClr val="000000"/>
                </a:solidFill>
                <a:latin typeface="宋体" panose="02010600030101010101" pitchFamily="2" charset="-122"/>
                <a:ea typeface="宋体" panose="02010600030101010101" pitchFamily="2" charset="-122"/>
              </a:rPr>
              <a:t>……</a:t>
            </a:r>
            <a:r>
              <a:rPr lang="zh-CN" altLang="en-US" sz="2800" b="1" smtClean="0">
                <a:solidFill>
                  <a:srgbClr val="000000"/>
                </a:solidFill>
                <a:latin typeface="宋体" panose="02010600030101010101" pitchFamily="2" charset="-122"/>
                <a:ea typeface="宋体" panose="02010600030101010101" pitchFamily="2" charset="-122"/>
              </a:rPr>
              <a:t>冲突中的融合是社会发展的一种模式。在这种模式中，相互制约的历史传统通过冲突而达到融合，在融合中超越传统，从而完成变革，产生新的政治制度。“光荣革命” 就是这种模式的极好的先例，</a:t>
            </a:r>
            <a:r>
              <a:rPr lang="en-US" altLang="zh-CN" sz="2800" b="1" smtClean="0">
                <a:solidFill>
                  <a:srgbClr val="000000"/>
                </a:solidFill>
                <a:latin typeface="宋体" panose="02010600030101010101" pitchFamily="2" charset="-122"/>
                <a:ea typeface="宋体" panose="02010600030101010101" pitchFamily="2" charset="-122"/>
              </a:rPr>
              <a:t>……“</a:t>
            </a:r>
            <a:r>
              <a:rPr lang="zh-CN" altLang="en-US" sz="2800" b="1" smtClean="0">
                <a:solidFill>
                  <a:srgbClr val="000000"/>
                </a:solidFill>
                <a:latin typeface="宋体" panose="02010600030101010101" pitchFamily="2" charset="-122"/>
                <a:ea typeface="宋体" panose="02010600030101010101" pitchFamily="2" charset="-122"/>
              </a:rPr>
              <a:t>光荣革命”既是传统的沿袭，又是变革的手段</a:t>
            </a:r>
            <a:r>
              <a:rPr lang="en-US" altLang="zh-CN" sz="2800" b="1" smtClean="0">
                <a:solidFill>
                  <a:srgbClr val="000000"/>
                </a:solidFill>
                <a:latin typeface="宋体" panose="02010600030101010101" pitchFamily="2" charset="-122"/>
                <a:ea typeface="宋体" panose="02010600030101010101" pitchFamily="2" charset="-122"/>
              </a:rPr>
              <a:t>……</a:t>
            </a:r>
            <a:endParaRPr lang="en-US" altLang="zh-CN" sz="2800" b="1" smtClean="0">
              <a:solidFill>
                <a:srgbClr val="000000"/>
              </a:solidFill>
              <a:latin typeface="宋体" pitchFamily="2" charset="-122"/>
              <a:ea typeface="宋体" panose="02010600030101010101" pitchFamily="2" charset="-122"/>
            </a:endParaRPr>
          </a:p>
          <a:p>
            <a:pPr fontAlgn="base">
              <a:spcBef>
                <a:spcPct val="0"/>
              </a:spcBef>
              <a:spcAft>
                <a:spcPct val="0"/>
              </a:spcAft>
            </a:pPr>
            <a:r>
              <a:rPr lang="en-US" altLang="zh-CN" sz="2800" b="1" smtClean="0">
                <a:solidFill>
                  <a:srgbClr val="000000"/>
                </a:solidFill>
                <a:latin typeface="宋体" panose="02010600030101010101" pitchFamily="2" charset="-122"/>
                <a:ea typeface="宋体" panose="02010600030101010101" pitchFamily="2" charset="-122"/>
              </a:rPr>
              <a:t>     ——《</a:t>
            </a:r>
            <a:r>
              <a:rPr lang="zh-CN" altLang="en-US" sz="2800" b="1" smtClean="0">
                <a:solidFill>
                  <a:srgbClr val="000000"/>
                </a:solidFill>
                <a:latin typeface="宋体" panose="02010600030101010101" pitchFamily="2" charset="-122"/>
                <a:ea typeface="宋体" panose="02010600030101010101" pitchFamily="2" charset="-122"/>
              </a:rPr>
              <a:t>在传统与变革之间</a:t>
            </a:r>
            <a:r>
              <a:rPr lang="en-US" altLang="zh-CN" sz="2800" b="1" smtClean="0">
                <a:solidFill>
                  <a:srgbClr val="000000"/>
                </a:solidFill>
                <a:latin typeface="宋体" panose="02010600030101010101" pitchFamily="2" charset="-122"/>
                <a:ea typeface="宋体" panose="02010600030101010101" pitchFamily="2" charset="-122"/>
              </a:rPr>
              <a:t>——</a:t>
            </a:r>
            <a:r>
              <a:rPr lang="zh-CN" altLang="en-US" sz="2800" b="1" smtClean="0">
                <a:solidFill>
                  <a:srgbClr val="000000"/>
                </a:solidFill>
                <a:latin typeface="宋体" panose="02010600030101010101" pitchFamily="2" charset="-122"/>
                <a:ea typeface="宋体" panose="02010600030101010101" pitchFamily="2" charset="-122"/>
              </a:rPr>
              <a:t>英国文化模式溯源</a:t>
            </a:r>
            <a:r>
              <a:rPr lang="en-US" altLang="zh-CN" sz="2800" b="1" smtClean="0">
                <a:solidFill>
                  <a:srgbClr val="000000"/>
                </a:solidFill>
                <a:latin typeface="宋体" panose="02010600030101010101" pitchFamily="2" charset="-122"/>
                <a:ea typeface="宋体" panose="02010600030101010101" pitchFamily="2" charset="-122"/>
              </a:rPr>
              <a:t>》</a:t>
            </a:r>
            <a:endParaRPr lang="en-US" altLang="zh-CN" sz="2800" b="1" smtClean="0">
              <a:solidFill>
                <a:srgbClr val="000000"/>
              </a:solidFill>
              <a:latin typeface="宋体" panose="02010600030101010101" pitchFamily="2" charset="-122"/>
              <a:ea typeface="宋体" panose="02010600030101010101" pitchFamily="2" charset="-122"/>
            </a:endParaRPr>
          </a:p>
          <a:p>
            <a:pPr fontAlgn="base">
              <a:spcBef>
                <a:spcPct val="0"/>
              </a:spcBef>
              <a:spcAft>
                <a:spcPct val="0"/>
              </a:spcAft>
            </a:pPr>
            <a:r>
              <a:rPr lang="zh-CN" altLang="en-US" sz="2800" b="1" smtClean="0">
                <a:solidFill>
                  <a:srgbClr val="0033CC"/>
                </a:solidFill>
                <a:latin typeface="宋体" panose="02010600030101010101" pitchFamily="2" charset="-122"/>
                <a:ea typeface="宋体" panose="02010600030101010101" pitchFamily="2" charset="-122"/>
              </a:rPr>
              <a:t>  （</a:t>
            </a:r>
            <a:r>
              <a:rPr lang="en-US" altLang="zh-CN" sz="2800" b="1" smtClean="0">
                <a:solidFill>
                  <a:srgbClr val="0033CC"/>
                </a:solidFill>
                <a:latin typeface="宋体" panose="02010600030101010101" pitchFamily="2" charset="-122"/>
                <a:ea typeface="宋体" panose="02010600030101010101" pitchFamily="2" charset="-122"/>
              </a:rPr>
              <a:t>1</a:t>
            </a:r>
            <a:r>
              <a:rPr lang="zh-CN" altLang="en-US" sz="2800" b="1" smtClean="0">
                <a:solidFill>
                  <a:srgbClr val="0033CC"/>
                </a:solidFill>
                <a:latin typeface="宋体" panose="02010600030101010101" pitchFamily="2" charset="-122"/>
                <a:ea typeface="宋体" panose="02010600030101010101" pitchFamily="2" charset="-122"/>
              </a:rPr>
              <a:t>）依据材料一和所学知识，概括说明“光荣革命”既是传统的沿袭，又是变革的手段的理由。（</a:t>
            </a:r>
            <a:r>
              <a:rPr lang="en-US" altLang="zh-CN" sz="2800" b="1" smtClean="0">
                <a:solidFill>
                  <a:srgbClr val="0033CC"/>
                </a:solidFill>
                <a:latin typeface="宋体" panose="02010600030101010101" pitchFamily="2" charset="-122"/>
                <a:ea typeface="宋体" panose="02010600030101010101" pitchFamily="2" charset="-122"/>
              </a:rPr>
              <a:t>8</a:t>
            </a:r>
            <a:r>
              <a:rPr lang="zh-CN" altLang="en-US" sz="2800" b="1" smtClean="0">
                <a:solidFill>
                  <a:srgbClr val="0033CC"/>
                </a:solidFill>
                <a:latin typeface="宋体" panose="02010600030101010101" pitchFamily="2" charset="-122"/>
                <a:ea typeface="宋体" panose="02010600030101010101" pitchFamily="2" charset="-122"/>
              </a:rPr>
              <a:t>分） </a:t>
            </a:r>
            <a:endParaRPr lang="zh-CN" altLang="en-US" sz="2800" b="1" smtClean="0">
              <a:solidFill>
                <a:srgbClr val="0033CC"/>
              </a:solidFill>
              <a:latin typeface="宋体" pitchFamily="2" charset="-122"/>
              <a:ea typeface="宋体" panose="02010600030101010101" pitchFamily="2" charset="-122"/>
            </a:endParaRPr>
          </a:p>
          <a:p>
            <a:pPr fontAlgn="base">
              <a:spcBef>
                <a:spcPct val="0"/>
              </a:spcBef>
              <a:spcAft>
                <a:spcPct val="0"/>
              </a:spcAft>
            </a:pPr>
            <a:r>
              <a:rPr lang="zh-CN" altLang="en-US" sz="2800" b="1" smtClean="0">
                <a:solidFill>
                  <a:srgbClr val="000000"/>
                </a:solidFill>
                <a:latin typeface="宋体" panose="02010600030101010101" pitchFamily="2" charset="-122"/>
                <a:ea typeface="宋体" panose="02010600030101010101" pitchFamily="2" charset="-122"/>
              </a:rPr>
              <a:t> </a:t>
            </a:r>
            <a:endParaRPr lang="zh-CN" altLang="en-US" sz="2800" b="1" smtClean="0">
              <a:solidFill>
                <a:srgbClr val="000000"/>
              </a:solidFill>
              <a:latin typeface="宋体" pitchFamily="2" charset="-122"/>
              <a:ea typeface="宋体" panose="02010600030101010101" pitchFamily="2" charset="-122"/>
            </a:endParaRPr>
          </a:p>
        </p:txBody>
      </p:sp>
      <p:sp>
        <p:nvSpPr>
          <p:cNvPr id="6" name="Rectangle 3"/>
          <p:cNvSpPr>
            <a:spLocks noChangeArrowheads="1"/>
          </p:cNvSpPr>
          <p:nvPr/>
        </p:nvSpPr>
        <p:spPr bwMode="auto">
          <a:xfrm>
            <a:off x="1762123" y="4423787"/>
            <a:ext cx="882015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fontAlgn="base">
              <a:spcBef>
                <a:spcPct val="0"/>
              </a:spcBef>
              <a:spcAft>
                <a:spcPct val="0"/>
              </a:spcAft>
            </a:pPr>
            <a:r>
              <a:rPr lang="zh-CN" altLang="en-US" sz="2800" b="1" smtClean="0">
                <a:solidFill>
                  <a:srgbClr val="000000"/>
                </a:solidFill>
                <a:latin typeface="黑体" panose="02010609060101010101" pitchFamily="49" charset="-122"/>
                <a:ea typeface="黑体" panose="02010609060101010101" pitchFamily="49" charset="-122"/>
              </a:rPr>
              <a:t>沿袭传统</a:t>
            </a:r>
            <a:r>
              <a:rPr lang="en-US" altLang="zh-CN" sz="2800" b="1" smtClean="0">
                <a:solidFill>
                  <a:srgbClr val="000000"/>
                </a:solidFill>
                <a:latin typeface="黑体" panose="02010609060101010101" pitchFamily="49" charset="-122"/>
                <a:ea typeface="黑体" panose="02010609060101010101" pitchFamily="49" charset="-122"/>
              </a:rPr>
              <a:t>:</a:t>
            </a:r>
            <a:r>
              <a:rPr lang="zh-CN" altLang="en-US" sz="2800" b="1" smtClean="0">
                <a:solidFill>
                  <a:srgbClr val="FF0000"/>
                </a:solidFill>
                <a:latin typeface="黑体" panose="02010609060101010101" pitchFamily="49" charset="-122"/>
                <a:ea typeface="黑体" panose="02010609060101010101" pitchFamily="49" charset="-122"/>
              </a:rPr>
              <a:t>是指英国保留了</a:t>
            </a:r>
            <a:r>
              <a:rPr lang="zh-CN" altLang="en-US" sz="2800" b="1" smtClean="0">
                <a:solidFill>
                  <a:srgbClr val="000099"/>
                </a:solidFill>
                <a:latin typeface="黑体" panose="02010609060101010101" pitchFamily="49" charset="-122"/>
                <a:ea typeface="黑体" panose="02010609060101010101" pitchFamily="49" charset="-122"/>
              </a:rPr>
              <a:t>君主制</a:t>
            </a:r>
            <a:r>
              <a:rPr lang="zh-CN" altLang="en-US" sz="2800" b="1" smtClean="0">
                <a:solidFill>
                  <a:srgbClr val="FF0000"/>
                </a:solidFill>
                <a:latin typeface="黑体" panose="02010609060101010101" pitchFamily="49" charset="-122"/>
                <a:ea typeface="黑体" panose="02010609060101010101" pitchFamily="49" charset="-122"/>
              </a:rPr>
              <a:t>和</a:t>
            </a:r>
            <a:r>
              <a:rPr lang="zh-CN" altLang="en-US" sz="2800" b="1" smtClean="0">
                <a:solidFill>
                  <a:srgbClr val="000099"/>
                </a:solidFill>
                <a:latin typeface="黑体" panose="02010609060101010101" pitchFamily="49" charset="-122"/>
                <a:ea typeface="黑体" panose="02010609060101010101" pitchFamily="49" charset="-122"/>
              </a:rPr>
              <a:t>议会传统</a:t>
            </a:r>
            <a:r>
              <a:rPr lang="zh-CN" altLang="en-US" sz="2800" b="1" smtClean="0">
                <a:solidFill>
                  <a:srgbClr val="FF0000"/>
                </a:solidFill>
                <a:latin typeface="黑体" panose="02010609060101010101" pitchFamily="49" charset="-122"/>
                <a:ea typeface="黑体" panose="02010609060101010101" pitchFamily="49" charset="-122"/>
              </a:rPr>
              <a:t>；（</a:t>
            </a:r>
            <a:r>
              <a:rPr lang="en-US" altLang="zh-CN" sz="2800" b="1" smtClean="0">
                <a:solidFill>
                  <a:srgbClr val="FF0000"/>
                </a:solidFill>
                <a:latin typeface="黑体" panose="02010609060101010101" pitchFamily="49" charset="-122"/>
                <a:ea typeface="黑体" panose="02010609060101010101" pitchFamily="49" charset="-122"/>
              </a:rPr>
              <a:t>4</a:t>
            </a:r>
            <a:r>
              <a:rPr lang="zh-CN" altLang="en-US" sz="2800" b="1" smtClean="0">
                <a:solidFill>
                  <a:srgbClr val="FF0000"/>
                </a:solidFill>
                <a:latin typeface="黑体" panose="02010609060101010101" pitchFamily="49" charset="-122"/>
                <a:ea typeface="黑体" panose="02010609060101010101" pitchFamily="49" charset="-122"/>
              </a:rPr>
              <a:t>分）</a:t>
            </a:r>
            <a:endParaRPr lang="zh-CN" altLang="en-US" sz="2800" b="1" smtClean="0">
              <a:solidFill>
                <a:srgbClr val="FF0000"/>
              </a:solidFill>
              <a:latin typeface="黑体" pitchFamily="49" charset="-122"/>
              <a:ea typeface="黑体" pitchFamily="49" charset="-122"/>
            </a:endParaRPr>
          </a:p>
        </p:txBody>
      </p:sp>
      <p:sp>
        <p:nvSpPr>
          <p:cNvPr id="7" name="Rectangle 5"/>
          <p:cNvSpPr>
            <a:spLocks noChangeArrowheads="1"/>
          </p:cNvSpPr>
          <p:nvPr/>
        </p:nvSpPr>
        <p:spPr bwMode="auto">
          <a:xfrm>
            <a:off x="1577463" y="5263126"/>
            <a:ext cx="9896782"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zh-CN" altLang="en-US" sz="2800" b="1" smtClean="0">
                <a:solidFill>
                  <a:srgbClr val="000000"/>
                </a:solidFill>
                <a:latin typeface="黑体" panose="02010609060101010101" pitchFamily="49" charset="-122"/>
                <a:ea typeface="黑体" panose="02010609060101010101" pitchFamily="49" charset="-122"/>
              </a:rPr>
              <a:t>变革的含义</a:t>
            </a:r>
            <a:r>
              <a:rPr lang="en-US" altLang="zh-CN" sz="2800" b="1" smtClean="0">
                <a:solidFill>
                  <a:srgbClr val="000000"/>
                </a:solidFill>
                <a:latin typeface="黑体" panose="02010609060101010101" pitchFamily="49" charset="-122"/>
                <a:ea typeface="黑体" panose="02010609060101010101" pitchFamily="49" charset="-122"/>
              </a:rPr>
              <a:t>:</a:t>
            </a:r>
            <a:r>
              <a:rPr lang="zh-CN" altLang="en-US" sz="2800" b="1" smtClean="0">
                <a:solidFill>
                  <a:srgbClr val="FF0000"/>
                </a:solidFill>
                <a:latin typeface="黑体" panose="02010609060101010101" pitchFamily="49" charset="-122"/>
                <a:ea typeface="黑体" panose="02010609060101010101" pitchFamily="49" charset="-122"/>
              </a:rPr>
              <a:t>是光荣革命为英国</a:t>
            </a:r>
            <a:r>
              <a:rPr lang="zh-CN" altLang="en-US" sz="2800" b="1" smtClean="0">
                <a:solidFill>
                  <a:srgbClr val="000099"/>
                </a:solidFill>
                <a:latin typeface="黑体" panose="02010609060101010101" pitchFamily="49" charset="-122"/>
                <a:ea typeface="黑体" panose="02010609060101010101" pitchFamily="49" charset="-122"/>
              </a:rPr>
              <a:t>君主立宪政体</a:t>
            </a:r>
            <a:r>
              <a:rPr lang="zh-CN" altLang="en-US" sz="2800" b="1" smtClean="0">
                <a:solidFill>
                  <a:srgbClr val="FF0000"/>
                </a:solidFill>
                <a:latin typeface="黑体" panose="02010609060101010101" pitchFamily="49" charset="-122"/>
                <a:ea typeface="黑体" panose="02010609060101010101" pitchFamily="49" charset="-122"/>
              </a:rPr>
              <a:t>的形成奠定基础，逐渐实现</a:t>
            </a:r>
            <a:r>
              <a:rPr lang="zh-CN" altLang="en-US" sz="2800" b="1" smtClean="0">
                <a:solidFill>
                  <a:srgbClr val="000099"/>
                </a:solidFill>
                <a:latin typeface="黑体" panose="02010609060101010101" pitchFamily="49" charset="-122"/>
                <a:ea typeface="黑体" panose="02010609060101010101" pitchFamily="49" charset="-122"/>
              </a:rPr>
              <a:t>民主法治</a:t>
            </a:r>
            <a:r>
              <a:rPr lang="zh-CN" altLang="en-US" sz="2800" b="1" smtClean="0">
                <a:solidFill>
                  <a:srgbClr val="FF0000"/>
                </a:solidFill>
                <a:latin typeface="黑体" panose="02010609060101010101" pitchFamily="49" charset="-122"/>
                <a:ea typeface="黑体" panose="02010609060101010101" pitchFamily="49" charset="-122"/>
              </a:rPr>
              <a:t>（议会权力凌驾于君主权力）。（</a:t>
            </a:r>
            <a:r>
              <a:rPr lang="en-US" altLang="zh-CN" sz="2800" b="1" smtClean="0">
                <a:solidFill>
                  <a:srgbClr val="FF0000"/>
                </a:solidFill>
                <a:latin typeface="黑体" panose="02010609060101010101" pitchFamily="49" charset="-122"/>
                <a:ea typeface="黑体" panose="02010609060101010101" pitchFamily="49" charset="-122"/>
              </a:rPr>
              <a:t>4</a:t>
            </a:r>
            <a:r>
              <a:rPr lang="zh-CN" altLang="en-US" sz="2800" b="1" smtClean="0">
                <a:solidFill>
                  <a:srgbClr val="FF0000"/>
                </a:solidFill>
                <a:latin typeface="黑体" panose="02010609060101010101" pitchFamily="49" charset="-122"/>
                <a:ea typeface="黑体" panose="02010609060101010101" pitchFamily="49" charset="-122"/>
              </a:rPr>
              <a:t>分）</a:t>
            </a:r>
            <a:endParaRPr lang="zh-CN" altLang="en-US" sz="2800" b="1" smtClean="0">
              <a:solidFill>
                <a:srgbClr val="FF0000"/>
              </a:solidFill>
              <a:latin typeface="黑体" panose="02010609060101010101" pitchFamily="49" charset="-122"/>
              <a:ea typeface="黑体" panose="02010609060101010101" pitchFamily="49" charset="-122"/>
            </a:endParaRPr>
          </a:p>
        </p:txBody>
      </p:sp>
      <p:sp>
        <p:nvSpPr>
          <p:cNvPr id="8" name="矩形 7"/>
          <p:cNvSpPr/>
          <p:nvPr/>
        </p:nvSpPr>
        <p:spPr>
          <a:xfrm>
            <a:off x="182217" y="0"/>
            <a:ext cx="2348720" cy="523220"/>
          </a:xfrm>
          <a:prstGeom prst="rect">
            <a:avLst/>
          </a:prstGeom>
        </p:spPr>
        <p:txBody>
          <a:bodyPr wrap="none">
            <a:spAutoFit/>
          </a:bodyPr>
          <a:lstStyle/>
          <a:p>
            <a:pPr algn="just">
              <a:spcAft>
                <a:spcPct val="0"/>
              </a:spcAft>
            </a:pP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课堂</a:t>
            </a:r>
            <a:r>
              <a:rPr lang="zh-CN" altLang="en-US" sz="2800" b="1" kern="100">
                <a:solidFill>
                  <a:srgbClr val="000000"/>
                </a:solidFill>
                <a:latin typeface="Calibri" panose="020f0502020204030204" pitchFamily="34" charset="0"/>
                <a:ea typeface="宋体" panose="02010600030101010101" pitchFamily="2" charset="-122"/>
                <a:cs typeface="Times New Roman" panose="02020603050405020304" pitchFamily="18" charset="0"/>
              </a:rPr>
              <a:t>探究</a:t>
            </a: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a:effectLst/>
              <a:latin typeface="Calibri" panose="020f0502020204030204" pitchFamily="34" charset="0"/>
              <a:ea typeface="宋体" panose="02010600030101010101" pitchFamily="2" charset="-122"/>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1"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2</a:t>
            </a:r>
            <a:r>
              <a:rPr lang="zh-CN" altLang="en-US"/>
              <a:t>课 西方政治体制的产生和演变</a:t>
            </a:r>
            <a:endParaRPr lang="zh-CN" altLang="en-US"/>
          </a:p>
        </p:txBody>
      </p:sp>
      <p:sp>
        <p:nvSpPr>
          <p:cNvPr id="2" name="矩形 1"/>
          <p:cNvSpPr/>
          <p:nvPr/>
        </p:nvSpPr>
        <p:spPr>
          <a:xfrm>
            <a:off x="273028" y="692863"/>
            <a:ext cx="4512774" cy="523220"/>
          </a:xfrm>
          <a:prstGeom prst="rect">
            <a:avLst/>
          </a:prstGeom>
        </p:spPr>
        <p:txBody>
          <a:bodyPr wrap="none">
            <a:spAutoFit/>
          </a:bodyPr>
          <a:lstStyle/>
          <a:p>
            <a:r>
              <a:rPr lang="zh-CN" altLang="en-US" sz="2800" b="1" kern="0">
                <a:latin typeface="Calibri" panose="020f0502020204030204" pitchFamily="34" charset="0"/>
                <a:ea typeface="宋体" panose="02010600030101010101" pitchFamily="2" charset="-122"/>
                <a:cs typeface="Songti SC"/>
              </a:rPr>
              <a:t>（二）美国：总统制共和制</a:t>
            </a:r>
            <a:endParaRPr lang="zh-CN" altLang="en-US" sz="2800"/>
          </a:p>
        </p:txBody>
      </p:sp>
      <p:sp>
        <p:nvSpPr>
          <p:cNvPr id="6" name="文本框 5"/>
          <p:cNvSpPr txBox="1"/>
          <p:nvPr/>
        </p:nvSpPr>
        <p:spPr>
          <a:xfrm>
            <a:off x="266678" y="2613267"/>
            <a:ext cx="5982970" cy="1118255"/>
          </a:xfrm>
          <a:prstGeom prst="rect">
            <a:avLst/>
          </a:prstGeom>
          <a:noFill/>
        </p:spPr>
        <p:txBody>
          <a:bodyPr wrap="square">
            <a:spAutoFit/>
          </a:bodyPr>
          <a:lstStyle/>
          <a:p>
            <a:pPr eaLnBrk="1" fontAlgn="auto" latinLnBrk="0" hangingPunct="1">
              <a:lnSpc>
                <a:spcPts val="4000"/>
              </a:lnSpc>
              <a:spcBef>
                <a:spcPct val="0"/>
              </a:spcBef>
              <a:spcAft>
                <a:spcPct val="0"/>
              </a:spcAft>
              <a:defRPr/>
            </a:pPr>
            <a:r>
              <a:rPr lang="zh-CN" altLang="en-US" sz="3200" b="1">
                <a:solidFill>
                  <a:srgbClr val="0033CC"/>
                </a:solidFill>
                <a:latin typeface="方正清楷 简" panose="02000500000000000000" charset="-122"/>
                <a:ea typeface="方正清楷 简" panose="02000500000000000000" charset="-122"/>
                <a:cs typeface="方正清楷 简" panose="02000500000000000000" charset="-122"/>
              </a:rPr>
              <a:t>第 13 修正案：废除黑奴法案。</a:t>
            </a:r>
            <a:endParaRPr lang="zh-CN" altLang="en-US" sz="3200" b="1">
              <a:solidFill>
                <a:srgbClr val="0033CC"/>
              </a:solidFill>
              <a:latin typeface="方正清楷 简" panose="02000500000000000000" charset="-122"/>
              <a:ea typeface="方正清楷 简" panose="02000500000000000000" charset="-122"/>
              <a:cs typeface="方正清楷 简" panose="02000500000000000000" charset="-122"/>
            </a:endParaRPr>
          </a:p>
          <a:p>
            <a:pPr eaLnBrk="1" fontAlgn="auto" latinLnBrk="0" hangingPunct="1">
              <a:lnSpc>
                <a:spcPts val="4000"/>
              </a:lnSpc>
              <a:spcBef>
                <a:spcPct val="0"/>
              </a:spcBef>
              <a:spcAft>
                <a:spcPct val="0"/>
              </a:spcAft>
              <a:defRPr/>
            </a:pPr>
            <a:endParaRPr lang="zh-CN" altLang="en-US" sz="3200" b="1">
              <a:solidFill>
                <a:srgbClr val="0033CC"/>
              </a:solidFill>
              <a:latin typeface="方正清楷 简" panose="02000500000000000000" charset="-122"/>
              <a:ea typeface="方正清楷 简" panose="02000500000000000000" charset="-122"/>
              <a:cs typeface="方正清楷 简" panose="02000500000000000000" charset="-122"/>
            </a:endParaRPr>
          </a:p>
        </p:txBody>
      </p:sp>
      <p:sp>
        <p:nvSpPr>
          <p:cNvPr id="7" name="矩形 6" descr="徐继宽"/>
          <p:cNvSpPr/>
          <p:nvPr/>
        </p:nvSpPr>
        <p:spPr>
          <a:xfrm>
            <a:off x="7357714" y="2429450"/>
            <a:ext cx="4676970" cy="3771503"/>
          </a:xfrm>
          <a:prstGeom prst="rect">
            <a:avLst/>
          </a:prstGeom>
          <a:noFill/>
          <a:ln w="9525" cap="flat" cmpd="sng">
            <a:noFill/>
            <a:prstDash val="solid"/>
            <a:miter/>
            <a:headEnd type="none" w="med" len="med"/>
            <a:tailEnd type="none" w="med" len="med"/>
          </a:ln>
        </p:spPr>
        <p:txBody>
          <a:bodyPr wrap="square" rIns="99981" bIns="133308" anchor="ctr">
            <a:spAutoFit/>
          </a:bodyPr>
          <a:lstStyle/>
          <a:p>
            <a:pPr eaLnBrk="1" fontAlgn="auto" latinLnBrk="0" hangingPunct="1">
              <a:lnSpc>
                <a:spcPts val="4000"/>
              </a:lnSpc>
              <a:spcBef>
                <a:spcPct val="0"/>
              </a:spcBef>
              <a:spcAft>
                <a:spcPct val="0"/>
              </a:spcAft>
              <a:defRPr/>
            </a:pPr>
            <a:r>
              <a:rPr lang="zh-CN" altLang="en-US" sz="3200" b="1" smtClean="0">
                <a:latin typeface="方正清楷 简" panose="02000500000000000000" charset="-122"/>
                <a:ea typeface="方正清楷 简" panose="02000500000000000000" charset="-122"/>
                <a:cs typeface="方正清楷 简" panose="02000500000000000000" charset="-122"/>
              </a:rPr>
              <a:t>    正</a:t>
            </a:r>
            <a:r>
              <a:rPr lang="zh-CN" altLang="en-US" sz="3200" b="1">
                <a:latin typeface="方正清楷 简" panose="02000500000000000000" charset="-122"/>
                <a:ea typeface="方正清楷 简" panose="02000500000000000000" charset="-122"/>
                <a:cs typeface="方正清楷 简" panose="02000500000000000000" charset="-122"/>
              </a:rPr>
              <a:t>是美国宪法本身具有的灵活性和人民主权，使之得以合法地自我完善而不必诉诸革命，终于成为目前世界上使用最长久的成文宪法。</a:t>
            </a:r>
            <a:endParaRPr lang="en-US" altLang="zh-CN" sz="3200" b="1">
              <a:latin typeface="方正清楷 简" panose="02000500000000000000" charset="-122"/>
              <a:ea typeface="方正清楷 简" panose="02000500000000000000" charset="-122"/>
              <a:cs typeface="方正清楷 简" panose="02000500000000000000" charset="-122"/>
            </a:endParaRPr>
          </a:p>
          <a:p>
            <a:pPr eaLnBrk="1" fontAlgn="auto" latinLnBrk="0" hangingPunct="1">
              <a:lnSpc>
                <a:spcPts val="4000"/>
              </a:lnSpc>
              <a:spcBef>
                <a:spcPct val="0"/>
              </a:spcBef>
              <a:spcAft>
                <a:spcPct val="0"/>
              </a:spcAft>
              <a:defRPr/>
            </a:pPr>
            <a:r>
              <a:rPr lang="en-US" altLang="zh-CN" sz="1600" b="1">
                <a:latin typeface="方正清楷 简" panose="02000500000000000000" charset="-122"/>
                <a:ea typeface="方正清楷 简" panose="02000500000000000000" charset="-122"/>
                <a:cs typeface="方正清楷 简" panose="02000500000000000000" charset="-122"/>
              </a:rPr>
              <a:t>——</a:t>
            </a:r>
            <a:r>
              <a:rPr lang="zh-CN" altLang="en-US" sz="1600" b="1">
                <a:latin typeface="方正清楷 简" panose="02000500000000000000" charset="-122"/>
                <a:ea typeface="方正清楷 简" panose="02000500000000000000" charset="-122"/>
                <a:cs typeface="方正清楷 简" panose="02000500000000000000" charset="-122"/>
              </a:rPr>
              <a:t>钱满素</a:t>
            </a:r>
            <a:r>
              <a:rPr lang="en-US" altLang="zh-CN" sz="1600" b="1">
                <a:latin typeface="方正清楷 简" panose="02000500000000000000" charset="-122"/>
                <a:ea typeface="方正清楷 简" panose="02000500000000000000" charset="-122"/>
                <a:cs typeface="方正清楷 简" panose="02000500000000000000" charset="-122"/>
              </a:rPr>
              <a:t>《</a:t>
            </a:r>
            <a:r>
              <a:rPr lang="zh-CN" altLang="en-US" sz="1600" b="1">
                <a:latin typeface="方正清楷 简" panose="02000500000000000000" charset="-122"/>
                <a:ea typeface="方正清楷 简" panose="02000500000000000000" charset="-122"/>
                <a:cs typeface="方正清楷 简" panose="02000500000000000000" charset="-122"/>
              </a:rPr>
              <a:t>美国宪法</a:t>
            </a:r>
            <a:r>
              <a:rPr lang="en-US" altLang="zh-CN" sz="1600" b="1">
                <a:latin typeface="方正清楷 简" panose="02000500000000000000" charset="-122"/>
                <a:ea typeface="方正清楷 简" panose="02000500000000000000" charset="-122"/>
                <a:cs typeface="方正清楷 简" panose="02000500000000000000" charset="-122"/>
              </a:rPr>
              <a:t>:</a:t>
            </a:r>
            <a:r>
              <a:rPr lang="zh-CN" altLang="en-US" sz="1600" b="1">
                <a:latin typeface="方正清楷 简" panose="02000500000000000000" charset="-122"/>
                <a:ea typeface="方正清楷 简" panose="02000500000000000000" charset="-122"/>
                <a:cs typeface="方正清楷 简" panose="02000500000000000000" charset="-122"/>
              </a:rPr>
              <a:t>分权</a:t>
            </a:r>
            <a:r>
              <a:rPr lang="en-US" altLang="zh-CN" sz="1600" b="1">
                <a:latin typeface="方正清楷 简" panose="02000500000000000000" charset="-122"/>
                <a:ea typeface="方正清楷 简" panose="02000500000000000000" charset="-122"/>
                <a:cs typeface="方正清楷 简" panose="02000500000000000000" charset="-122"/>
              </a:rPr>
              <a:t>·</a:t>
            </a:r>
            <a:r>
              <a:rPr lang="zh-CN" altLang="en-US" sz="1600" b="1">
                <a:latin typeface="方正清楷 简" panose="02000500000000000000" charset="-122"/>
                <a:ea typeface="方正清楷 简" panose="02000500000000000000" charset="-122"/>
                <a:cs typeface="方正清楷 简" panose="02000500000000000000" charset="-122"/>
              </a:rPr>
              <a:t>制衡</a:t>
            </a:r>
            <a:r>
              <a:rPr lang="en-US" altLang="zh-CN" sz="1600" b="1">
                <a:latin typeface="方正清楷 简" panose="02000500000000000000" charset="-122"/>
                <a:ea typeface="方正清楷 简" panose="02000500000000000000" charset="-122"/>
                <a:cs typeface="方正清楷 简" panose="02000500000000000000" charset="-122"/>
              </a:rPr>
              <a:t>·</a:t>
            </a:r>
            <a:r>
              <a:rPr lang="zh-CN" altLang="en-US" sz="1600" b="1">
                <a:latin typeface="方正清楷 简" panose="02000500000000000000" charset="-122"/>
                <a:ea typeface="方正清楷 简" panose="02000500000000000000" charset="-122"/>
                <a:cs typeface="方正清楷 简" panose="02000500000000000000" charset="-122"/>
              </a:rPr>
              <a:t>民主化进程</a:t>
            </a:r>
            <a:r>
              <a:rPr lang="en-US" altLang="zh-CN" sz="1600" b="1">
                <a:latin typeface="方正清楷 简" panose="02000500000000000000" charset="-122"/>
                <a:ea typeface="方正清楷 简" panose="02000500000000000000" charset="-122"/>
                <a:cs typeface="方正清楷 简" panose="02000500000000000000" charset="-122"/>
              </a:rPr>
              <a:t>》</a:t>
            </a:r>
            <a:endParaRPr lang="en-US" altLang="zh-CN" sz="1600" b="1">
              <a:latin typeface="方正清楷 简" panose="02000500000000000000" charset="-122"/>
              <a:ea typeface="方正清楷 简" panose="02000500000000000000" charset="-122"/>
              <a:cs typeface="方正清楷 简" panose="02000500000000000000" charset="-122"/>
            </a:endParaRPr>
          </a:p>
        </p:txBody>
      </p:sp>
      <p:sp>
        <p:nvSpPr>
          <p:cNvPr id="8" name="矩形 1"/>
          <p:cNvSpPr>
            <a:spLocks noChangeArrowheads="1"/>
          </p:cNvSpPr>
          <p:nvPr/>
        </p:nvSpPr>
        <p:spPr bwMode="auto">
          <a:xfrm>
            <a:off x="1708670" y="1463219"/>
            <a:ext cx="8478520" cy="706755"/>
          </a:xfrm>
          <a:prstGeom prst="rect">
            <a:avLst/>
          </a:prstGeom>
          <a:noFill/>
          <a:ln w="9525">
            <a:noFill/>
            <a:miter lim="800000"/>
          </a:ln>
        </p:spPr>
        <p:txBody>
          <a:bodyPr wrap="none">
            <a:spAutoFit/>
          </a:bodyPr>
          <a:lstStyle/>
          <a:p>
            <a:pPr algn="ctr">
              <a:spcBef>
                <a:spcPct val="20000"/>
              </a:spcBef>
            </a:pPr>
            <a:r>
              <a:rPr lang="en-US" altLang="zh-CN" sz="4000">
                <a:solidFill>
                  <a:srgbClr val="C00000"/>
                </a:solidFill>
                <a:latin typeface="方正综艺简体" panose="02010601030101010101" charset="-122"/>
                <a:ea typeface="方正综艺简体" panose="02010601030101010101" charset="-122"/>
                <a:cs typeface="方正综艺简体" panose="02010601030101010101" charset="-122"/>
              </a:rPr>
              <a:t>《1787</a:t>
            </a:r>
            <a:r>
              <a:rPr lang="zh-CN" altLang="en-US" sz="4000">
                <a:solidFill>
                  <a:srgbClr val="C00000"/>
                </a:solidFill>
                <a:latin typeface="方正综艺简体" panose="02010601030101010101" charset="-122"/>
                <a:ea typeface="方正综艺简体" panose="02010601030101010101" charset="-122"/>
                <a:cs typeface="方正综艺简体" panose="02010601030101010101" charset="-122"/>
              </a:rPr>
              <a:t>年宪法</a:t>
            </a:r>
            <a:r>
              <a:rPr lang="en-US" altLang="zh-CN" sz="4000">
                <a:solidFill>
                  <a:srgbClr val="C00000"/>
                </a:solidFill>
                <a:latin typeface="方正综艺简体" panose="02010601030101010101" charset="-122"/>
                <a:ea typeface="方正综艺简体" panose="02010601030101010101" charset="-122"/>
                <a:cs typeface="方正综艺简体" panose="02010601030101010101" charset="-122"/>
              </a:rPr>
              <a:t>》27</a:t>
            </a:r>
            <a:r>
              <a:rPr lang="zh-CN" altLang="en-US" sz="4000">
                <a:solidFill>
                  <a:srgbClr val="C00000"/>
                </a:solidFill>
                <a:latin typeface="方正综艺简体" panose="02010601030101010101" charset="-122"/>
                <a:ea typeface="方正综艺简体" panose="02010601030101010101" charset="-122"/>
                <a:cs typeface="方正综艺简体" panose="02010601030101010101" charset="-122"/>
              </a:rPr>
              <a:t>条修正案（节选）</a:t>
            </a:r>
            <a:endParaRPr lang="en-US" altLang="zh-CN" sz="4000">
              <a:solidFill>
                <a:srgbClr val="C00000"/>
              </a:solidFill>
              <a:latin typeface="方正综艺简体" panose="02010601030101010101" charset="-122"/>
              <a:ea typeface="方正综艺简体" panose="02010601030101010101" charset="-122"/>
              <a:cs typeface="方正综艺简体" panose="02010601030101010101" charset="-122"/>
            </a:endParaRPr>
          </a:p>
        </p:txBody>
      </p:sp>
      <p:sp>
        <p:nvSpPr>
          <p:cNvPr id="9" name="文本框 8"/>
          <p:cNvSpPr txBox="1"/>
          <p:nvPr/>
        </p:nvSpPr>
        <p:spPr>
          <a:xfrm>
            <a:off x="225332" y="3427440"/>
            <a:ext cx="7603363" cy="566117"/>
          </a:xfrm>
          <a:prstGeom prst="rect">
            <a:avLst/>
          </a:prstGeom>
          <a:noFill/>
        </p:spPr>
        <p:txBody>
          <a:bodyPr wrap="none" rtlCol="0" anchor="t">
            <a:spAutoFit/>
          </a:bodyPr>
          <a:lstStyle/>
          <a:p>
            <a:pPr algn="l" defTabSz="914400" fontAlgn="auto">
              <a:lnSpc>
                <a:spcPts val="4000"/>
              </a:lnSpc>
              <a:spcBef>
                <a:spcPct val="0"/>
              </a:spcBef>
              <a:spcAft>
                <a:spcPct val="0"/>
              </a:spcAft>
              <a:defRPr/>
            </a:pPr>
            <a:r>
              <a:rPr lang="zh-CN" altLang="en-US" sz="3200" b="1">
                <a:solidFill>
                  <a:srgbClr val="0033CC"/>
                </a:solidFill>
                <a:latin typeface="方正清楷 简" panose="02000500000000000000" charset="-122"/>
                <a:ea typeface="方正清楷 简" panose="02000500000000000000" charset="-122"/>
                <a:cs typeface="方正清楷 简" panose="02000500000000000000" charset="-122"/>
                <a:sym typeface="+mn-ea"/>
              </a:rPr>
              <a:t>第 15 修正案：选举权扩大到各个种族。</a:t>
            </a:r>
            <a:endParaRPr lang="zh-CN" altLang="en-US">
              <a:solidFill>
                <a:srgbClr val="0033CC"/>
              </a:solidFill>
            </a:endParaRPr>
          </a:p>
        </p:txBody>
      </p:sp>
      <p:sp>
        <p:nvSpPr>
          <p:cNvPr id="10" name="文本框 9"/>
          <p:cNvSpPr txBox="1"/>
          <p:nvPr/>
        </p:nvSpPr>
        <p:spPr>
          <a:xfrm>
            <a:off x="267313" y="4181082"/>
            <a:ext cx="6071235" cy="1042593"/>
          </a:xfrm>
          <a:prstGeom prst="rect">
            <a:avLst/>
          </a:prstGeom>
          <a:noFill/>
        </p:spPr>
        <p:txBody>
          <a:bodyPr wrap="square" rtlCol="0" anchor="t">
            <a:spAutoFit/>
          </a:bodyPr>
          <a:lstStyle/>
          <a:p>
            <a:pPr algn="l" defTabSz="914400" fontAlgn="auto">
              <a:lnSpc>
                <a:spcPts val="4000"/>
              </a:lnSpc>
              <a:spcBef>
                <a:spcPct val="0"/>
              </a:spcBef>
              <a:spcAft>
                <a:spcPct val="0"/>
              </a:spcAft>
              <a:defRPr/>
            </a:pPr>
            <a:r>
              <a:rPr lang="zh-CN" altLang="en-US" sz="3200" b="1">
                <a:solidFill>
                  <a:srgbClr val="0033CC"/>
                </a:solidFill>
                <a:latin typeface="方正清楷 简" panose="02000500000000000000" charset="-122"/>
                <a:ea typeface="方正清楷 简" panose="02000500000000000000" charset="-122"/>
                <a:cs typeface="方正清楷 简" panose="02000500000000000000" charset="-122"/>
                <a:sym typeface="+mn-ea"/>
              </a:rPr>
              <a:t>第 19 修正案：女性获得选举权。</a:t>
            </a:r>
            <a:endParaRPr lang="zh-CN" altLang="en-US" sz="3200" b="1">
              <a:solidFill>
                <a:srgbClr val="0033CC"/>
              </a:solidFill>
              <a:latin typeface="方正清楷 简" panose="02000500000000000000" charset="-122"/>
              <a:ea typeface="方正清楷 简" panose="02000500000000000000" charset="-122"/>
              <a:cs typeface="方正清楷 简" panose="02000500000000000000" charset="-122"/>
            </a:endParaRPr>
          </a:p>
          <a:p>
            <a:pPr algn="l" defTabSz="914400" fontAlgn="auto">
              <a:lnSpc>
                <a:spcPts val="4000"/>
              </a:lnSpc>
              <a:spcBef>
                <a:spcPct val="0"/>
              </a:spcBef>
              <a:spcAft>
                <a:spcPct val="0"/>
              </a:spcAft>
              <a:defRPr/>
            </a:pPr>
            <a:endParaRPr lang="zh-CN" altLang="en-US">
              <a:solidFill>
                <a:srgbClr val="0033CC"/>
              </a:solidFill>
            </a:endParaRPr>
          </a:p>
        </p:txBody>
      </p:sp>
      <p:sp>
        <p:nvSpPr>
          <p:cNvPr id="11" name="文本框 10"/>
          <p:cNvSpPr txBox="1"/>
          <p:nvPr/>
        </p:nvSpPr>
        <p:spPr>
          <a:xfrm>
            <a:off x="273028" y="5024362"/>
            <a:ext cx="4924746" cy="566117"/>
          </a:xfrm>
          <a:prstGeom prst="rect">
            <a:avLst/>
          </a:prstGeom>
          <a:noFill/>
        </p:spPr>
        <p:txBody>
          <a:bodyPr wrap="none" rtlCol="0" anchor="t">
            <a:spAutoFit/>
          </a:bodyPr>
          <a:lstStyle/>
          <a:p>
            <a:pPr algn="l" defTabSz="914400" fontAlgn="auto">
              <a:lnSpc>
                <a:spcPts val="4000"/>
              </a:lnSpc>
              <a:spcBef>
                <a:spcPct val="0"/>
              </a:spcBef>
              <a:spcAft>
                <a:spcPct val="0"/>
              </a:spcAft>
              <a:defRPr/>
            </a:pPr>
            <a:r>
              <a:rPr lang="zh-CN" altLang="en-US" sz="3200" b="1">
                <a:solidFill>
                  <a:srgbClr val="0033CC"/>
                </a:solidFill>
                <a:latin typeface="方正清楷 简" panose="02000500000000000000" charset="-122"/>
                <a:ea typeface="方正清楷 简" panose="02000500000000000000" charset="-122"/>
                <a:cs typeface="方正清楷 简" panose="02000500000000000000" charset="-122"/>
                <a:sym typeface="+mn-ea"/>
              </a:rPr>
              <a:t>第</a:t>
            </a:r>
            <a:r>
              <a:rPr lang="en-US" altLang="zh-CN" sz="3200" b="1">
                <a:solidFill>
                  <a:srgbClr val="0033CC"/>
                </a:solidFill>
                <a:latin typeface="方正清楷 简" panose="02000500000000000000" charset="-122"/>
                <a:ea typeface="方正清楷 简" panose="02000500000000000000" charset="-122"/>
                <a:cs typeface="方正清楷 简" panose="02000500000000000000" charset="-122"/>
                <a:sym typeface="+mn-ea"/>
              </a:rPr>
              <a:t>26 </a:t>
            </a:r>
            <a:r>
              <a:rPr lang="zh-CN" altLang="en-US" sz="3200" b="1">
                <a:solidFill>
                  <a:srgbClr val="0033CC"/>
                </a:solidFill>
                <a:latin typeface="方正清楷 简" panose="02000500000000000000" charset="-122"/>
                <a:ea typeface="方正清楷 简" panose="02000500000000000000" charset="-122"/>
                <a:cs typeface="方正清楷 简" panose="02000500000000000000" charset="-122"/>
                <a:sym typeface="+mn-ea"/>
              </a:rPr>
              <a:t>修正案：实现普选。</a:t>
            </a:r>
            <a:endParaRPr lang="zh-CN" altLang="en-US">
              <a:solidFill>
                <a:srgbClr val="0033CC"/>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2</a:t>
            </a:r>
            <a:r>
              <a:rPr lang="zh-CN" altLang="en-US"/>
              <a:t>课 西方政治体制的产生和演变</a:t>
            </a:r>
            <a:endParaRPr lang="zh-CN" altLang="en-US"/>
          </a:p>
        </p:txBody>
      </p:sp>
      <p:sp>
        <p:nvSpPr>
          <p:cNvPr id="5" name="Rectangle 6"/>
          <p:cNvSpPr>
            <a:spLocks noChangeArrowheads="1"/>
          </p:cNvSpPr>
          <p:nvPr/>
        </p:nvSpPr>
        <p:spPr bwMode="auto">
          <a:xfrm>
            <a:off x="2488531" y="585532"/>
            <a:ext cx="91440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a:spcBef>
                <a:spcPct val="20000"/>
              </a:spcBef>
              <a:defRPr kumimoji="1" sz="3200">
                <a:solidFill>
                  <a:schemeClr val="tx1"/>
                </a:solidFill>
                <a:latin typeface="Times New Roman" panose="02020603050405020304" pitchFamily="18" charset="0"/>
                <a:ea typeface="宋体" panose="02010600030101010101" pitchFamily="2" charset="-122"/>
              </a:defRPr>
            </a:lvl1pPr>
            <a:lvl2pPr algn="ctr">
              <a:spcBef>
                <a:spcPct val="20000"/>
              </a:spcBef>
              <a:defRPr kumimoji="1" sz="2800">
                <a:solidFill>
                  <a:schemeClr val="tx1"/>
                </a:solidFill>
                <a:latin typeface="Times New Roman" panose="02020603050405020304" pitchFamily="18" charset="0"/>
                <a:ea typeface="宋体" panose="02010600030101010101" pitchFamily="2" charset="-122"/>
              </a:defRPr>
            </a:lvl2pPr>
            <a:lvl3pPr algn="ctr">
              <a:spcBef>
                <a:spcPct val="20000"/>
              </a:spcBef>
              <a:defRPr kumimoji="1" sz="2400">
                <a:solidFill>
                  <a:schemeClr val="tx1"/>
                </a:solidFill>
                <a:latin typeface="Times New Roman" panose="02020603050405020304" pitchFamily="18" charset="0"/>
                <a:ea typeface="宋体" panose="02010600030101010101" pitchFamily="2" charset="-122"/>
              </a:defRPr>
            </a:lvl3pPr>
            <a:lvl4pPr algn="ctr">
              <a:spcBef>
                <a:spcPct val="20000"/>
              </a:spcBef>
              <a:defRPr kumimoji="1" sz="2000">
                <a:solidFill>
                  <a:schemeClr val="tx1"/>
                </a:solidFill>
                <a:latin typeface="Times New Roman" panose="02020603050405020304" pitchFamily="18" charset="0"/>
                <a:ea typeface="宋体" panose="02010600030101010101" pitchFamily="2" charset="-122"/>
              </a:defRPr>
            </a:lvl4pPr>
            <a:lvl5pPr algn="ctr">
              <a:spcBef>
                <a:spcPct val="20000"/>
              </a:spcBef>
              <a:defRPr kumimoji="1" sz="2000">
                <a:solidFill>
                  <a:schemeClr val="tx1"/>
                </a:solidFill>
                <a:latin typeface="Times New Roman" panose="02020603050405020304" pitchFamily="18" charset="0"/>
                <a:ea typeface="宋体" panose="02010600030101010101" pitchFamily="2" charset="-122"/>
              </a:defRPr>
            </a:lvl5pPr>
            <a:lvl6pPr algn="ctr" fontAlgn="base">
              <a:spcBef>
                <a:spcPct val="20000"/>
              </a:spcBef>
              <a:spcAft>
                <a:spcPct val="0"/>
              </a:spcAft>
              <a:defRPr kumimoji="1" sz="2000">
                <a:solidFill>
                  <a:schemeClr val="tx1"/>
                </a:solidFill>
                <a:latin typeface="Times New Roman" panose="02020603050405020304" pitchFamily="18" charset="0"/>
                <a:ea typeface="宋体" panose="02010600030101010101" pitchFamily="2" charset="-122"/>
              </a:defRPr>
            </a:lvl6pPr>
            <a:lvl7pPr algn="ctr" fontAlgn="base">
              <a:spcBef>
                <a:spcPct val="20000"/>
              </a:spcBef>
              <a:spcAft>
                <a:spcPct val="0"/>
              </a:spcAft>
              <a:defRPr kumimoji="1" sz="2000">
                <a:solidFill>
                  <a:schemeClr val="tx1"/>
                </a:solidFill>
                <a:latin typeface="Times New Roman" panose="02020603050405020304" pitchFamily="18" charset="0"/>
                <a:ea typeface="宋体" panose="02010600030101010101" pitchFamily="2" charset="-122"/>
              </a:defRPr>
            </a:lvl7pPr>
            <a:lvl8pPr algn="ctr" fontAlgn="base">
              <a:spcBef>
                <a:spcPct val="20000"/>
              </a:spcBef>
              <a:spcAft>
                <a:spcPct val="0"/>
              </a:spcAft>
              <a:defRPr kumimoji="1" sz="2000">
                <a:solidFill>
                  <a:schemeClr val="tx1"/>
                </a:solidFill>
                <a:latin typeface="Times New Roman" panose="02020603050405020304" pitchFamily="18" charset="0"/>
                <a:ea typeface="宋体" panose="02010600030101010101" pitchFamily="2" charset="-122"/>
              </a:defRPr>
            </a:lvl8pPr>
            <a:lvl9pPr algn="ctr" fontAlgn="base">
              <a:spcBef>
                <a:spcPct val="20000"/>
              </a:spcBef>
              <a:spcAft>
                <a:spcPct val="0"/>
              </a:spcAft>
              <a:defRPr kumimoji="1" sz="2000">
                <a:solidFill>
                  <a:schemeClr val="tx1"/>
                </a:solidFill>
                <a:latin typeface="Times New Roman" panose="02020603050405020304" pitchFamily="18" charset="0"/>
                <a:ea typeface="宋体" panose="02010600030101010101" pitchFamily="2" charset="-122"/>
              </a:defRPr>
            </a:lvl9pPr>
          </a:lstStyle>
          <a:p>
            <a:pPr algn="l">
              <a:spcBef>
                <a:spcPct val="0"/>
              </a:spcBef>
            </a:pPr>
            <a:r>
              <a:rPr lang="en-US" altLang="zh-CN" b="1" smtClean="0">
                <a:ea typeface="黑体" panose="02010609060101010101" pitchFamily="49" charset="-122"/>
              </a:rPr>
              <a:t>1787</a:t>
            </a:r>
            <a:r>
              <a:rPr lang="zh-CN" altLang="en-US" b="1">
                <a:ea typeface="黑体" panose="02010609060101010101" pitchFamily="49" charset="-122"/>
              </a:rPr>
              <a:t>年宪法的制定 </a:t>
            </a:r>
            <a:r>
              <a:rPr lang="en-US" altLang="zh-CN" b="1">
                <a:ea typeface="黑体" panose="02010609060101010101" pitchFamily="49" charset="-122"/>
              </a:rPr>
              <a:t>——</a:t>
            </a:r>
            <a:r>
              <a:rPr lang="zh-CN" altLang="en-US" b="1">
                <a:ea typeface="黑体" panose="02010609060101010101" pitchFamily="49" charset="-122"/>
              </a:rPr>
              <a:t>新体制确立</a:t>
            </a:r>
            <a:endParaRPr lang="zh-CN" altLang="en-US" b="1">
              <a:ea typeface="黑体" pitchFamily="49" charset="-122"/>
            </a:endParaRPr>
          </a:p>
        </p:txBody>
      </p:sp>
      <p:sp>
        <p:nvSpPr>
          <p:cNvPr id="6" name="Rectangle 7"/>
          <p:cNvSpPr>
            <a:spLocks noChangeArrowheads="1"/>
          </p:cNvSpPr>
          <p:nvPr/>
        </p:nvSpPr>
        <p:spPr bwMode="auto">
          <a:xfrm>
            <a:off x="1076632" y="2053661"/>
            <a:ext cx="7704138"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0" lang="zh-CN" altLang="en-US" sz="3200" b="1">
                <a:latin typeface="Arial" panose="020b0604020202020204" pitchFamily="34" charset="0"/>
                <a:sym typeface="Wingdings" panose="05000000000000000000" pitchFamily="2" charset="2"/>
              </a:rPr>
              <a:t>（</a:t>
            </a:r>
            <a:r>
              <a:rPr kumimoji="0" lang="en-US" altLang="zh-CN" sz="3200" b="1">
                <a:latin typeface="Arial" panose="020b0604020202020204" pitchFamily="34" charset="0"/>
                <a:sym typeface="Wingdings" panose="05000000000000000000" pitchFamily="2" charset="2"/>
              </a:rPr>
              <a:t>1</a:t>
            </a:r>
            <a:r>
              <a:rPr kumimoji="0" lang="zh-CN" altLang="en-US" sz="3200" b="1">
                <a:latin typeface="Arial" panose="020b0604020202020204" pitchFamily="34" charset="0"/>
                <a:sym typeface="Wingdings" panose="05000000000000000000" pitchFamily="2" charset="2"/>
              </a:rPr>
              <a:t>）</a:t>
            </a:r>
            <a:r>
              <a:rPr kumimoji="0" lang="zh-CN" altLang="en-US" sz="3200" b="1">
                <a:latin typeface="Arial" panose="020b0604020202020204" pitchFamily="34" charset="0"/>
              </a:rPr>
              <a:t>联邦制原则</a:t>
            </a:r>
            <a:endParaRPr kumimoji="0" lang="zh-CN" altLang="en-US" sz="3200" b="1">
              <a:latin typeface="Arial" panose="020b0604020202020204" pitchFamily="34" charset="0"/>
            </a:endParaRPr>
          </a:p>
        </p:txBody>
      </p:sp>
      <p:sp>
        <p:nvSpPr>
          <p:cNvPr id="7" name="AutoShape 8"/>
          <p:cNvSpPr>
            <a:spLocks noChangeArrowheads="1"/>
          </p:cNvSpPr>
          <p:nvPr/>
        </p:nvSpPr>
        <p:spPr bwMode="auto">
          <a:xfrm>
            <a:off x="7285523" y="4137279"/>
            <a:ext cx="4309833" cy="1695378"/>
          </a:xfrm>
          <a:prstGeom prst="cloudCallout">
            <a:avLst>
              <a:gd name="adj1" fmla="val -80639"/>
              <a:gd name="adj2" fmla="val -105116"/>
            </a:avLst>
          </a:prstGeom>
          <a:solidFill>
            <a:srgbClr val="CCFFFF"/>
          </a:solidFill>
          <a:ln w="9525">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0" lang="zh-CN" altLang="en-US" sz="3200" b="1">
                <a:solidFill>
                  <a:srgbClr val="FF0000"/>
                </a:solidFill>
                <a:latin typeface="Arial" panose="020b0604020202020204" pitchFamily="34" charset="0"/>
              </a:rPr>
              <a:t>协调了中央与地方的关系</a:t>
            </a:r>
            <a:endParaRPr kumimoji="0" lang="zh-CN" altLang="en-US" sz="3200" b="1">
              <a:solidFill>
                <a:srgbClr val="FF0000"/>
              </a:solidFill>
              <a:latin typeface="Arial" panose="020b0604020202020204" pitchFamily="34" charset="0"/>
            </a:endParaRPr>
          </a:p>
        </p:txBody>
      </p:sp>
      <p:sp>
        <p:nvSpPr>
          <p:cNvPr id="8" name="AutoShape 9"/>
          <p:cNvSpPr/>
          <p:nvPr/>
        </p:nvSpPr>
        <p:spPr bwMode="auto">
          <a:xfrm>
            <a:off x="4458519" y="1915549"/>
            <a:ext cx="179388" cy="935038"/>
          </a:xfrm>
          <a:prstGeom prst="leftBrace">
            <a:avLst>
              <a:gd name="adj1" fmla="val 43436"/>
              <a:gd name="adj2" fmla="val 50000"/>
            </a:avLst>
          </a:prstGeom>
          <a:noFill/>
          <a:ln w="19050">
            <a:solidFill>
              <a:schemeClr val="tx1"/>
            </a:solidFill>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9" name="Text Box 10"/>
          <p:cNvSpPr txBox="1">
            <a:spLocks noChangeArrowheads="1"/>
          </p:cNvSpPr>
          <p:nvPr/>
        </p:nvSpPr>
        <p:spPr bwMode="auto">
          <a:xfrm>
            <a:off x="4818881" y="1682980"/>
            <a:ext cx="5040312" cy="1320800"/>
          </a:xfrm>
          <a:prstGeom prst="rect">
            <a:avLst/>
          </a:prstGeom>
          <a:noFill/>
          <a:ln w="9525">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0" lang="zh-CN" altLang="en-US" sz="3200" b="1">
                <a:solidFill>
                  <a:srgbClr val="000000"/>
                </a:solidFill>
                <a:ea typeface="仿宋_GB2312" pitchFamily="49" charset="-122"/>
              </a:rPr>
              <a:t>联邦至上</a:t>
            </a:r>
            <a:r>
              <a:rPr kumimoji="0" lang="en-US" altLang="zh-CN" sz="2800" b="1">
                <a:solidFill>
                  <a:srgbClr val="000000"/>
                </a:solidFill>
              </a:rPr>
              <a:t>(</a:t>
            </a:r>
            <a:r>
              <a:rPr kumimoji="0" lang="zh-CN" altLang="en-US" sz="2800" b="1">
                <a:solidFill>
                  <a:srgbClr val="000000"/>
                </a:solidFill>
              </a:rPr>
              <a:t>联邦政府、法律）</a:t>
            </a:r>
            <a:endParaRPr kumimoji="0" lang="zh-CN" altLang="en-US" sz="5400" b="1">
              <a:solidFill>
                <a:srgbClr val="000000"/>
              </a:solidFill>
              <a:ea typeface="楷体_GB2312" pitchFamily="49" charset="-122"/>
            </a:endParaRPr>
          </a:p>
          <a:p>
            <a:pPr>
              <a:spcBef>
                <a:spcPct val="50000"/>
              </a:spcBef>
            </a:pPr>
            <a:r>
              <a:rPr kumimoji="0" lang="zh-CN" altLang="en-US" sz="3200" b="1">
                <a:solidFill>
                  <a:srgbClr val="000000"/>
                </a:solidFill>
                <a:ea typeface="楷体_GB2312" pitchFamily="49" charset="-122"/>
              </a:rPr>
              <a:t>联邦与各州分权</a:t>
            </a:r>
            <a:endParaRPr kumimoji="0" lang="zh-CN" altLang="en-US" sz="3200" b="1">
              <a:solidFill>
                <a:srgbClr val="000000"/>
              </a:solidFill>
              <a:ea typeface="楷体_GB2312" pitchFamily="49" charset="-122"/>
            </a:endParaRPr>
          </a:p>
        </p:txBody>
      </p:sp>
      <p:sp>
        <p:nvSpPr>
          <p:cNvPr id="10" name="Text Box 11"/>
          <p:cNvSpPr txBox="1">
            <a:spLocks noChangeArrowheads="1"/>
          </p:cNvSpPr>
          <p:nvPr/>
        </p:nvSpPr>
        <p:spPr bwMode="auto">
          <a:xfrm>
            <a:off x="1382455" y="4137279"/>
            <a:ext cx="4148189" cy="1569660"/>
          </a:xfrm>
          <a:prstGeom prst="rect">
            <a:avLst/>
          </a:prstGeom>
          <a:solidFill>
            <a:srgbClr val="FF99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kumimoji="0" lang="zh-CN" altLang="en-US" sz="3200" b="1">
                <a:solidFill>
                  <a:srgbClr val="0000FF"/>
                </a:solidFill>
                <a:latin typeface="Arial" panose="020b0604020202020204" pitchFamily="34" charset="0"/>
              </a:rPr>
              <a:t>有利于维护国家统一，保护国家利益；给各州保留了较大自主权。</a:t>
            </a:r>
            <a:endParaRPr kumimoji="0" lang="zh-CN" altLang="en-US" sz="3200">
              <a:solidFill>
                <a:srgbClr val="0000FF"/>
              </a:solidFill>
              <a:latin typeface="Arial" panose="020b0604020202020204" pitchFamily="34" charset="0"/>
            </a:endParaRPr>
          </a:p>
        </p:txBody>
      </p:sp>
      <p:sp>
        <p:nvSpPr>
          <p:cNvPr id="11" name="Rectangle 12"/>
          <p:cNvSpPr>
            <a:spLocks noChangeArrowheads="1"/>
          </p:cNvSpPr>
          <p:nvPr/>
        </p:nvSpPr>
        <p:spPr bwMode="auto">
          <a:xfrm>
            <a:off x="1076632" y="3021728"/>
            <a:ext cx="50800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0" lang="zh-CN" altLang="en-US" sz="3200" b="1">
                <a:latin typeface="Arial" panose="020b0604020202020204" pitchFamily="34" charset="0"/>
              </a:rPr>
              <a:t>（</a:t>
            </a:r>
            <a:r>
              <a:rPr kumimoji="0" lang="zh-CN" altLang="en-US" sz="3200" b="1">
                <a:solidFill>
                  <a:srgbClr val="FF3300"/>
                </a:solidFill>
                <a:latin typeface="Arial" panose="020b0604020202020204" pitchFamily="34" charset="0"/>
              </a:rPr>
              <a:t>中央政府与地方的分权</a:t>
            </a:r>
            <a:r>
              <a:rPr kumimoji="0" lang="zh-CN" altLang="en-US" sz="3200" b="1">
                <a:latin typeface="Arial" panose="020b0604020202020204" pitchFamily="34" charset="0"/>
              </a:rPr>
              <a:t>）</a:t>
            </a:r>
            <a:endParaRPr kumimoji="0" lang="zh-CN" altLang="en-US" sz="3200" b="1">
              <a:latin typeface="Arial" panose="020b060402020202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after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after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after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1" grpId="0"/>
    </p:bld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2</a:t>
            </a:r>
            <a:r>
              <a:rPr lang="zh-CN" altLang="en-US"/>
              <a:t>课 西方政治体制的产生和演变</a:t>
            </a:r>
            <a:endParaRPr lang="zh-CN" altLang="en-US"/>
          </a:p>
        </p:txBody>
      </p:sp>
      <p:sp>
        <p:nvSpPr>
          <p:cNvPr id="5" name="Rectangle 6"/>
          <p:cNvSpPr>
            <a:spLocks noChangeArrowheads="1"/>
          </p:cNvSpPr>
          <p:nvPr/>
        </p:nvSpPr>
        <p:spPr bwMode="auto">
          <a:xfrm>
            <a:off x="2488531" y="585532"/>
            <a:ext cx="91440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a:spcBef>
                <a:spcPct val="20000"/>
              </a:spcBef>
              <a:defRPr kumimoji="1" sz="3200">
                <a:solidFill>
                  <a:schemeClr val="tx1"/>
                </a:solidFill>
                <a:latin typeface="Times New Roman" panose="02020603050405020304" pitchFamily="18" charset="0"/>
                <a:ea typeface="宋体" panose="02010600030101010101" pitchFamily="2" charset="-122"/>
              </a:defRPr>
            </a:lvl1pPr>
            <a:lvl2pPr algn="ctr">
              <a:spcBef>
                <a:spcPct val="20000"/>
              </a:spcBef>
              <a:defRPr kumimoji="1" sz="2800">
                <a:solidFill>
                  <a:schemeClr val="tx1"/>
                </a:solidFill>
                <a:latin typeface="Times New Roman" panose="02020603050405020304" pitchFamily="18" charset="0"/>
                <a:ea typeface="宋体" panose="02010600030101010101" pitchFamily="2" charset="-122"/>
              </a:defRPr>
            </a:lvl2pPr>
            <a:lvl3pPr algn="ctr">
              <a:spcBef>
                <a:spcPct val="20000"/>
              </a:spcBef>
              <a:defRPr kumimoji="1" sz="2400">
                <a:solidFill>
                  <a:schemeClr val="tx1"/>
                </a:solidFill>
                <a:latin typeface="Times New Roman" panose="02020603050405020304" pitchFamily="18" charset="0"/>
                <a:ea typeface="宋体" panose="02010600030101010101" pitchFamily="2" charset="-122"/>
              </a:defRPr>
            </a:lvl3pPr>
            <a:lvl4pPr algn="ctr">
              <a:spcBef>
                <a:spcPct val="20000"/>
              </a:spcBef>
              <a:defRPr kumimoji="1" sz="2000">
                <a:solidFill>
                  <a:schemeClr val="tx1"/>
                </a:solidFill>
                <a:latin typeface="Times New Roman" panose="02020603050405020304" pitchFamily="18" charset="0"/>
                <a:ea typeface="宋体" panose="02010600030101010101" pitchFamily="2" charset="-122"/>
              </a:defRPr>
            </a:lvl4pPr>
            <a:lvl5pPr algn="ctr">
              <a:spcBef>
                <a:spcPct val="20000"/>
              </a:spcBef>
              <a:defRPr kumimoji="1" sz="2000">
                <a:solidFill>
                  <a:schemeClr val="tx1"/>
                </a:solidFill>
                <a:latin typeface="Times New Roman" panose="02020603050405020304" pitchFamily="18" charset="0"/>
                <a:ea typeface="宋体" panose="02010600030101010101" pitchFamily="2" charset="-122"/>
              </a:defRPr>
            </a:lvl5pPr>
            <a:lvl6pPr algn="ctr" fontAlgn="base">
              <a:spcBef>
                <a:spcPct val="20000"/>
              </a:spcBef>
              <a:spcAft>
                <a:spcPct val="0"/>
              </a:spcAft>
              <a:defRPr kumimoji="1" sz="2000">
                <a:solidFill>
                  <a:schemeClr val="tx1"/>
                </a:solidFill>
                <a:latin typeface="Times New Roman" panose="02020603050405020304" pitchFamily="18" charset="0"/>
                <a:ea typeface="宋体" panose="02010600030101010101" pitchFamily="2" charset="-122"/>
              </a:defRPr>
            </a:lvl6pPr>
            <a:lvl7pPr algn="ctr" fontAlgn="base">
              <a:spcBef>
                <a:spcPct val="20000"/>
              </a:spcBef>
              <a:spcAft>
                <a:spcPct val="0"/>
              </a:spcAft>
              <a:defRPr kumimoji="1" sz="2000">
                <a:solidFill>
                  <a:schemeClr val="tx1"/>
                </a:solidFill>
                <a:latin typeface="Times New Roman" panose="02020603050405020304" pitchFamily="18" charset="0"/>
                <a:ea typeface="宋体" panose="02010600030101010101" pitchFamily="2" charset="-122"/>
              </a:defRPr>
            </a:lvl7pPr>
            <a:lvl8pPr algn="ctr" fontAlgn="base">
              <a:spcBef>
                <a:spcPct val="20000"/>
              </a:spcBef>
              <a:spcAft>
                <a:spcPct val="0"/>
              </a:spcAft>
              <a:defRPr kumimoji="1" sz="2000">
                <a:solidFill>
                  <a:schemeClr val="tx1"/>
                </a:solidFill>
                <a:latin typeface="Times New Roman" panose="02020603050405020304" pitchFamily="18" charset="0"/>
                <a:ea typeface="宋体" panose="02010600030101010101" pitchFamily="2" charset="-122"/>
              </a:defRPr>
            </a:lvl8pPr>
            <a:lvl9pPr algn="ctr" fontAlgn="base">
              <a:spcBef>
                <a:spcPct val="20000"/>
              </a:spcBef>
              <a:spcAft>
                <a:spcPct val="0"/>
              </a:spcAft>
              <a:defRPr kumimoji="1" sz="2000">
                <a:solidFill>
                  <a:schemeClr val="tx1"/>
                </a:solidFill>
                <a:latin typeface="Times New Roman" panose="02020603050405020304" pitchFamily="18" charset="0"/>
                <a:ea typeface="宋体" panose="02010600030101010101" pitchFamily="2" charset="-122"/>
              </a:defRPr>
            </a:lvl9pPr>
          </a:lstStyle>
          <a:p>
            <a:pPr algn="l">
              <a:spcBef>
                <a:spcPct val="0"/>
              </a:spcBef>
            </a:pPr>
            <a:r>
              <a:rPr lang="en-US" altLang="zh-CN" b="1" smtClean="0">
                <a:ea typeface="黑体" panose="02010609060101010101" pitchFamily="49" charset="-122"/>
              </a:rPr>
              <a:t>1787</a:t>
            </a:r>
            <a:r>
              <a:rPr lang="zh-CN" altLang="en-US" b="1">
                <a:ea typeface="黑体" panose="02010609060101010101" pitchFamily="49" charset="-122"/>
              </a:rPr>
              <a:t>年宪法的制定 </a:t>
            </a:r>
            <a:r>
              <a:rPr lang="en-US" altLang="zh-CN" b="1">
                <a:ea typeface="黑体" panose="02010609060101010101" pitchFamily="49" charset="-122"/>
              </a:rPr>
              <a:t>——</a:t>
            </a:r>
            <a:r>
              <a:rPr lang="zh-CN" altLang="en-US" b="1">
                <a:ea typeface="黑体" panose="02010609060101010101" pitchFamily="49" charset="-122"/>
              </a:rPr>
              <a:t>新体制确立</a:t>
            </a:r>
            <a:endParaRPr lang="zh-CN" altLang="en-US" b="1">
              <a:ea typeface="黑体" panose="02010609060101010101" pitchFamily="49" charset="-122"/>
            </a:endParaRPr>
          </a:p>
        </p:txBody>
      </p:sp>
      <p:grpSp>
        <p:nvGrpSpPr>
          <p:cNvPr id="6" name="Group 29"/>
          <p:cNvGrpSpPr/>
          <p:nvPr/>
        </p:nvGrpSpPr>
        <p:grpSpPr>
          <a:xfrm>
            <a:off x="1593850" y="1527790"/>
            <a:ext cx="2808288" cy="1843088"/>
            <a:chOff x="158" y="1434"/>
            <a:chExt cx="1769" cy="1161"/>
          </a:xfrm>
        </p:grpSpPr>
        <p:sp>
          <p:nvSpPr>
            <p:cNvPr id="7" name="Rectangle 30"/>
            <p:cNvSpPr>
              <a:spLocks noChangeArrowheads="1"/>
            </p:cNvSpPr>
            <p:nvPr/>
          </p:nvSpPr>
          <p:spPr bwMode="auto">
            <a:xfrm>
              <a:off x="158" y="1616"/>
              <a:ext cx="1452" cy="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0" lang="zh-CN" altLang="en-US" sz="3200" b="1">
                  <a:latin typeface="Arial" panose="020b0604020202020204" pitchFamily="34" charset="0"/>
                </a:rPr>
                <a:t>（</a:t>
              </a:r>
              <a:r>
                <a:rPr kumimoji="0" lang="en-US" altLang="zh-CN" sz="3200" b="1">
                  <a:latin typeface="Arial" panose="020b0604020202020204" pitchFamily="34" charset="0"/>
                </a:rPr>
                <a:t>2</a:t>
              </a:r>
              <a:r>
                <a:rPr kumimoji="0" lang="zh-CN" altLang="en-US" sz="3200" b="1">
                  <a:latin typeface="Arial" panose="020b0604020202020204" pitchFamily="34" charset="0"/>
                </a:rPr>
                <a:t>）三权分立、相互制约原则</a:t>
              </a:r>
              <a:endParaRPr kumimoji="0" lang="zh-CN" altLang="en-US" sz="3200" b="1">
                <a:latin typeface="Arial" panose="020b0604020202020204" pitchFamily="34" charset="0"/>
              </a:endParaRPr>
            </a:p>
          </p:txBody>
        </p:sp>
        <p:sp>
          <p:nvSpPr>
            <p:cNvPr id="8" name="AutoShape 31"/>
            <p:cNvSpPr/>
            <p:nvPr/>
          </p:nvSpPr>
          <p:spPr bwMode="auto">
            <a:xfrm>
              <a:off x="1610" y="1434"/>
              <a:ext cx="317" cy="1134"/>
            </a:xfrm>
            <a:prstGeom prst="leftBrace">
              <a:avLst>
                <a:gd name="adj1" fmla="val 29811"/>
                <a:gd name="adj2" fmla="val 50000"/>
              </a:avLst>
            </a:prstGeom>
            <a:noFill/>
            <a:ln w="9525">
              <a:solidFill>
                <a:schemeClr val="tx1"/>
              </a:solidFill>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9" name="Text Box 32"/>
          <p:cNvSpPr txBox="1">
            <a:spLocks noChangeArrowheads="1"/>
          </p:cNvSpPr>
          <p:nvPr/>
        </p:nvSpPr>
        <p:spPr bwMode="auto">
          <a:xfrm>
            <a:off x="4430713" y="1543665"/>
            <a:ext cx="5256212"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800" b="1">
                <a:effectLst>
                  <a:outerShdw blurRad="38100" dist="38100" dir="2700000" algn="tl">
                    <a:srgbClr val="C0C0C0"/>
                  </a:outerShdw>
                </a:effectLst>
                <a:ea typeface="黑体" panose="02010609060101010101" pitchFamily="49" charset="-122"/>
              </a:rPr>
              <a:t>行政权：</a:t>
            </a:r>
            <a:r>
              <a:rPr lang="zh-CN" altLang="en-US" sz="2800" b="1">
                <a:solidFill>
                  <a:srgbClr val="990000"/>
                </a:solidFill>
                <a:effectLst>
                  <a:outerShdw blurRad="38100" dist="38100" dir="2700000" algn="tl">
                    <a:srgbClr val="C0C0C0"/>
                  </a:outerShdw>
                </a:effectLst>
                <a:ea typeface="黑体" panose="02010609060101010101" pitchFamily="49" charset="-122"/>
              </a:rPr>
              <a:t>总统</a:t>
            </a:r>
            <a:endParaRPr lang="zh-CN" altLang="en-US" sz="2800" b="1">
              <a:solidFill>
                <a:srgbClr val="990000"/>
              </a:solidFill>
              <a:effectLst>
                <a:outerShdw blurRad="38100" dist="38100" dir="2700000" algn="tl">
                  <a:srgbClr val="C0C0C0"/>
                </a:outerShdw>
              </a:effectLst>
              <a:ea typeface="黑体" pitchFamily="49" charset="-122"/>
            </a:endParaRPr>
          </a:p>
        </p:txBody>
      </p:sp>
      <p:sp>
        <p:nvSpPr>
          <p:cNvPr id="10" name="Text Box 33"/>
          <p:cNvSpPr txBox="1">
            <a:spLocks noChangeArrowheads="1"/>
          </p:cNvSpPr>
          <p:nvPr/>
        </p:nvSpPr>
        <p:spPr bwMode="auto">
          <a:xfrm>
            <a:off x="4430713" y="2191365"/>
            <a:ext cx="6084887"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800" b="1">
                <a:effectLst>
                  <a:outerShdw blurRad="38100" dist="38100" dir="2700000" algn="tl">
                    <a:srgbClr val="C0C0C0"/>
                  </a:outerShdw>
                </a:effectLst>
                <a:ea typeface="黑体" panose="02010609060101010101" pitchFamily="49" charset="-122"/>
              </a:rPr>
              <a:t>立法权：</a:t>
            </a:r>
            <a:r>
              <a:rPr lang="zh-CN" altLang="en-US" sz="2800" b="1">
                <a:solidFill>
                  <a:srgbClr val="990000"/>
                </a:solidFill>
                <a:effectLst>
                  <a:outerShdw blurRad="38100" dist="38100" dir="2700000" algn="tl">
                    <a:srgbClr val="C0C0C0"/>
                  </a:outerShdw>
                </a:effectLst>
                <a:ea typeface="黑体" panose="02010609060101010101" pitchFamily="49" charset="-122"/>
              </a:rPr>
              <a:t>国会</a:t>
            </a:r>
            <a:r>
              <a:rPr lang="zh-CN" altLang="en-US" sz="2400" b="1">
                <a:solidFill>
                  <a:srgbClr val="990000"/>
                </a:solidFill>
                <a:effectLst>
                  <a:outerShdw blurRad="38100" dist="38100" dir="2700000" algn="tl">
                    <a:srgbClr val="C0C0C0"/>
                  </a:outerShdw>
                </a:effectLst>
                <a:ea typeface="黑体" panose="02010609060101010101" pitchFamily="49" charset="-122"/>
              </a:rPr>
              <a:t>（参议院、众议院）</a:t>
            </a:r>
            <a:endParaRPr lang="zh-CN" altLang="en-US" sz="2400" b="1">
              <a:solidFill>
                <a:srgbClr val="990000"/>
              </a:solidFill>
              <a:effectLst>
                <a:outerShdw blurRad="38100" dist="38100" dir="2700000" algn="tl">
                  <a:srgbClr val="C0C0C0"/>
                </a:outerShdw>
              </a:effectLst>
              <a:ea typeface="黑体" pitchFamily="49" charset="-122"/>
            </a:endParaRPr>
          </a:p>
        </p:txBody>
      </p:sp>
      <p:sp>
        <p:nvSpPr>
          <p:cNvPr id="11" name="Text Box 34"/>
          <p:cNvSpPr txBox="1">
            <a:spLocks noChangeArrowheads="1"/>
          </p:cNvSpPr>
          <p:nvPr/>
        </p:nvSpPr>
        <p:spPr bwMode="auto">
          <a:xfrm>
            <a:off x="4430713" y="2983528"/>
            <a:ext cx="48260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800" b="1">
                <a:effectLst>
                  <a:outerShdw blurRad="38100" dist="38100" dir="2700000" algn="tl">
                    <a:srgbClr val="C0C0C0"/>
                  </a:outerShdw>
                </a:effectLst>
                <a:ea typeface="黑体" panose="02010609060101010101" pitchFamily="49" charset="-122"/>
              </a:rPr>
              <a:t>司法权：</a:t>
            </a:r>
            <a:r>
              <a:rPr lang="zh-CN" altLang="en-US" sz="2800" b="1">
                <a:solidFill>
                  <a:srgbClr val="990000"/>
                </a:solidFill>
                <a:effectLst>
                  <a:outerShdw blurRad="38100" dist="38100" dir="2700000" algn="tl">
                    <a:srgbClr val="C0C0C0"/>
                  </a:outerShdw>
                </a:effectLst>
                <a:ea typeface="黑体" panose="02010609060101010101" pitchFamily="49" charset="-122"/>
              </a:rPr>
              <a:t>最高法院</a:t>
            </a:r>
            <a:endParaRPr lang="zh-CN" altLang="en-US" sz="2800" b="1">
              <a:solidFill>
                <a:srgbClr val="990000"/>
              </a:solidFill>
              <a:effectLst>
                <a:outerShdw blurRad="38100" dist="38100" dir="2700000" algn="tl">
                  <a:srgbClr val="C0C0C0"/>
                </a:outerShdw>
              </a:effectLst>
              <a:ea typeface="黑体" panose="02010609060101010101" pitchFamily="49" charset="-122"/>
            </a:endParaRPr>
          </a:p>
        </p:txBody>
      </p:sp>
      <p:sp>
        <p:nvSpPr>
          <p:cNvPr id="12" name="AutoShape 35"/>
          <p:cNvSpPr>
            <a:spLocks noChangeArrowheads="1"/>
          </p:cNvSpPr>
          <p:nvPr/>
        </p:nvSpPr>
        <p:spPr bwMode="auto">
          <a:xfrm>
            <a:off x="2593975" y="4277340"/>
            <a:ext cx="7921625" cy="1568450"/>
          </a:xfrm>
          <a:prstGeom prst="cloudCallout">
            <a:avLst>
              <a:gd name="adj1" fmla="val 23208"/>
              <a:gd name="adj2" fmla="val -142106"/>
            </a:avLst>
          </a:prstGeom>
          <a:solidFill>
            <a:srgbClr val="CCFFFF"/>
          </a:solidFill>
          <a:ln w="9525">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kumimoji="0" lang="zh-CN" altLang="en-US" sz="2800" b="1">
                <a:solidFill>
                  <a:srgbClr val="FF0000"/>
                </a:solidFill>
                <a:latin typeface="Arial" panose="020b0604020202020204" pitchFamily="34" charset="0"/>
              </a:rPr>
              <a:t>参议院按州分配、众议院按人口分配，协调了大州与小州的关系</a:t>
            </a:r>
            <a:endParaRPr kumimoji="0" lang="zh-CN" altLang="en-US" sz="2800" b="1">
              <a:solidFill>
                <a:srgbClr val="FF0000"/>
              </a:solidFill>
              <a:latin typeface="Arial" panose="020b0604020202020204" pitchFamily="34" charset="0"/>
            </a:endParaRPr>
          </a:p>
        </p:txBody>
      </p:sp>
      <p:sp>
        <p:nvSpPr>
          <p:cNvPr id="13" name="Rectangle 36"/>
          <p:cNvSpPr>
            <a:spLocks noChangeArrowheads="1"/>
          </p:cNvSpPr>
          <p:nvPr/>
        </p:nvSpPr>
        <p:spPr bwMode="auto">
          <a:xfrm>
            <a:off x="1190625" y="3486765"/>
            <a:ext cx="4897438"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0" lang="zh-CN" altLang="en-US" sz="3200" b="1">
                <a:solidFill>
                  <a:srgbClr val="FF3300"/>
                </a:solidFill>
                <a:latin typeface="Arial" panose="020b0604020202020204" pitchFamily="34" charset="0"/>
              </a:rPr>
              <a:t>（中央政府内部的分权）</a:t>
            </a:r>
            <a:endParaRPr kumimoji="0" lang="zh-CN" altLang="en-US" sz="3200" b="1">
              <a:solidFill>
                <a:srgbClr val="FF3300"/>
              </a:solidFill>
              <a:latin typeface="Arial" panose="020b0604020202020204" pitchFamily="34" charset="0"/>
            </a:endParaRPr>
          </a:p>
        </p:txBody>
      </p:sp>
      <p:grpSp>
        <p:nvGrpSpPr>
          <p:cNvPr id="14" name="Group 37"/>
          <p:cNvGrpSpPr/>
          <p:nvPr/>
        </p:nvGrpSpPr>
        <p:grpSpPr>
          <a:xfrm>
            <a:off x="9328150" y="1543665"/>
            <a:ext cx="1187450" cy="2528888"/>
            <a:chOff x="5012" y="1162"/>
            <a:chExt cx="748" cy="1593"/>
          </a:xfrm>
        </p:grpSpPr>
        <p:sp>
          <p:nvSpPr>
            <p:cNvPr id="15" name="AutoShape 38"/>
            <p:cNvSpPr/>
            <p:nvPr/>
          </p:nvSpPr>
          <p:spPr bwMode="auto">
            <a:xfrm>
              <a:off x="5012" y="1253"/>
              <a:ext cx="136" cy="1361"/>
            </a:xfrm>
            <a:prstGeom prst="rightBrace">
              <a:avLst>
                <a:gd name="adj1" fmla="val 83395"/>
                <a:gd name="adj2" fmla="val 50000"/>
              </a:avLst>
            </a:prstGeom>
            <a:noFill/>
            <a:ln w="9525">
              <a:solidFill>
                <a:schemeClr val="tx1"/>
              </a:solidFill>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6" name="Text Box 39"/>
            <p:cNvSpPr txBox="1">
              <a:spLocks noChangeArrowheads="1"/>
            </p:cNvSpPr>
            <p:nvPr/>
          </p:nvSpPr>
          <p:spPr bwMode="auto">
            <a:xfrm>
              <a:off x="5223" y="1162"/>
              <a:ext cx="537" cy="15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3200" b="1">
                  <a:solidFill>
                    <a:srgbClr val="000000"/>
                  </a:solidFill>
                  <a:effectLst>
                    <a:outerShdw blurRad="38100" dist="38100" dir="2700000" algn="tl">
                      <a:srgbClr val="C0C0C0"/>
                    </a:outerShdw>
                  </a:effectLst>
                  <a:ea typeface="黑体" panose="02010609060101010101" pitchFamily="49" charset="-122"/>
                </a:rPr>
                <a:t>分权与制衡</a:t>
              </a:r>
              <a:endParaRPr lang="zh-CN" altLang="en-US" sz="3200" b="1">
                <a:solidFill>
                  <a:srgbClr val="000000"/>
                </a:solidFill>
                <a:effectLst>
                  <a:outerShdw blurRad="38100" dist="38100" dir="2700000" algn="tl">
                    <a:srgbClr val="C0C0C0"/>
                  </a:outerShdw>
                </a:effectLst>
                <a:ea typeface="黑体" pitchFamily="49" charset="-122"/>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p:bld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163842" name="Group 2"/>
          <p:cNvGrpSpPr/>
          <p:nvPr/>
        </p:nvGrpSpPr>
        <p:grpSpPr>
          <a:xfrm>
            <a:off x="5137150" y="152400"/>
            <a:ext cx="2038350" cy="2146300"/>
            <a:chOff x="2104" y="96"/>
            <a:chExt cx="1284" cy="1352"/>
          </a:xfrm>
        </p:grpSpPr>
        <p:sp>
          <p:nvSpPr>
            <p:cNvPr id="163843" name="Text Box 3"/>
            <p:cNvSpPr txBox="1">
              <a:spLocks noChangeArrowheads="1"/>
            </p:cNvSpPr>
            <p:nvPr/>
          </p:nvSpPr>
          <p:spPr bwMode="auto">
            <a:xfrm>
              <a:off x="2104" y="692"/>
              <a:ext cx="1284" cy="7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3600" b="1">
                  <a:solidFill>
                    <a:srgbClr val="CC0000"/>
                  </a:solidFill>
                  <a:ea typeface="华文新魏" pitchFamily="2" charset="-122"/>
                </a:rPr>
                <a:t>总统内阁</a:t>
              </a:r>
              <a:endParaRPr lang="zh-CN" altLang="en-US" sz="3600" b="1">
                <a:solidFill>
                  <a:srgbClr val="CC0000"/>
                </a:solidFill>
                <a:ea typeface="华文新魏" pitchFamily="2" charset="-122"/>
              </a:endParaRPr>
            </a:p>
            <a:p>
              <a:pPr algn="ctr"/>
              <a:r>
                <a:rPr lang="zh-CN" altLang="en-US" sz="3600" b="1">
                  <a:solidFill>
                    <a:srgbClr val="CC0000"/>
                  </a:solidFill>
                  <a:ea typeface="华文新魏" pitchFamily="2" charset="-122"/>
                </a:rPr>
                <a:t>行  政</a:t>
              </a:r>
              <a:endParaRPr lang="zh-CN" altLang="en-US" sz="3600" b="1">
                <a:solidFill>
                  <a:srgbClr val="CC0000"/>
                </a:solidFill>
                <a:ea typeface="华文新魏" pitchFamily="2" charset="-122"/>
              </a:endParaRPr>
            </a:p>
          </p:txBody>
        </p:sp>
        <p:pic>
          <p:nvPicPr>
            <p:cNvPr id="163844" name="Picture 4" descr="白宫"/>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160" y="108"/>
              <a:ext cx="1152" cy="669"/>
            </a:xfrm>
            <a:prstGeom prst="rect">
              <a:avLst/>
            </a:prstGeom>
            <a:noFill/>
            <a:extLst>
              <a:ext uri="{909E8E84-426E-40DD-AFC4-6F175D3DCCD1}">
                <a14:hiddenFill xmlns:a14="http://schemas.microsoft.com/office/drawing/2010/main">
                  <a:solidFill>
                    <a:srgbClr val="FFFFFF"/>
                  </a:solidFill>
                </a14:hiddenFill>
              </a:ext>
            </a:extLst>
          </p:spPr>
        </p:pic>
        <p:sp>
          <p:nvSpPr>
            <p:cNvPr id="163845" name="Rectangle 5"/>
            <p:cNvSpPr>
              <a:spLocks noChangeArrowheads="1"/>
            </p:cNvSpPr>
            <p:nvPr/>
          </p:nvSpPr>
          <p:spPr bwMode="auto">
            <a:xfrm>
              <a:off x="2160" y="96"/>
              <a:ext cx="1152" cy="1296"/>
            </a:xfrm>
            <a:prstGeom prst="rect">
              <a:avLst/>
            </a:prstGeom>
            <a:noFill/>
            <a:ln w="28575">
              <a:solidFill>
                <a:schemeClr val="bg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63846" name="Line 6"/>
            <p:cNvSpPr>
              <a:spLocks noChangeShapeType="1"/>
            </p:cNvSpPr>
            <p:nvPr/>
          </p:nvSpPr>
          <p:spPr bwMode="auto">
            <a:xfrm>
              <a:off x="2160" y="1056"/>
              <a:ext cx="1152" cy="0"/>
            </a:xfrm>
            <a:prstGeom prst="line">
              <a:avLst/>
            </a:prstGeom>
            <a:noFill/>
            <a:ln w="38100">
              <a:solidFill>
                <a:schemeClr val="bg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163847" name="Oval 7"/>
          <p:cNvSpPr>
            <a:spLocks noChangeArrowheads="1"/>
          </p:cNvSpPr>
          <p:nvPr/>
        </p:nvSpPr>
        <p:spPr bwMode="auto">
          <a:xfrm>
            <a:off x="5232401" y="1125538"/>
            <a:ext cx="1008063" cy="647700"/>
          </a:xfrm>
          <a:prstGeom prst="ellipse">
            <a:avLst/>
          </a:prstGeom>
          <a:solidFill>
            <a:schemeClr val="bg1">
              <a:alpha val="0"/>
            </a:schemeClr>
          </a:solidFill>
          <a:ln w="57150">
            <a:solidFill>
              <a:srgbClr val="FF0000"/>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63848" name="Rectangle 8"/>
          <p:cNvSpPr>
            <a:spLocks noChangeArrowheads="1"/>
          </p:cNvSpPr>
          <p:nvPr/>
        </p:nvSpPr>
        <p:spPr bwMode="auto">
          <a:xfrm>
            <a:off x="5159376" y="1196976"/>
            <a:ext cx="2016125" cy="1008063"/>
          </a:xfrm>
          <a:prstGeom prst="rect">
            <a:avLst/>
          </a:prstGeom>
          <a:gradFill rotWithShape="0">
            <a:gsLst>
              <a:gs pos="0">
                <a:schemeClr val="hlink"/>
              </a:gs>
              <a:gs pos="100000">
                <a:schemeClr val="bg1"/>
              </a:gs>
            </a:gsLst>
            <a:lin ang="5400000" scaled="1"/>
          </a:gradFill>
          <a:ln w="9525">
            <a:solidFill>
              <a:srgbClr val="33CC33"/>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nvGrpSpPr>
          <p:cNvPr id="163849" name="Group 9"/>
          <p:cNvGrpSpPr/>
          <p:nvPr/>
        </p:nvGrpSpPr>
        <p:grpSpPr>
          <a:xfrm>
            <a:off x="1828800" y="4419600"/>
            <a:ext cx="1828800" cy="2114550"/>
            <a:chOff x="768" y="2304"/>
            <a:chExt cx="1152" cy="1332"/>
          </a:xfrm>
        </p:grpSpPr>
        <p:sp>
          <p:nvSpPr>
            <p:cNvPr id="163850" name="Text Box 10"/>
            <p:cNvSpPr txBox="1">
              <a:spLocks noChangeArrowheads="1"/>
            </p:cNvSpPr>
            <p:nvPr/>
          </p:nvSpPr>
          <p:spPr bwMode="auto">
            <a:xfrm>
              <a:off x="923" y="2880"/>
              <a:ext cx="862" cy="7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3600" b="1">
                  <a:solidFill>
                    <a:srgbClr val="CC0000"/>
                  </a:solidFill>
                  <a:ea typeface="华文新魏" pitchFamily="2" charset="-122"/>
                </a:rPr>
                <a:t>国会</a:t>
              </a:r>
              <a:endParaRPr lang="zh-CN" altLang="en-US" sz="3600" b="1">
                <a:solidFill>
                  <a:srgbClr val="CC0000"/>
                </a:solidFill>
                <a:ea typeface="华文新魏" pitchFamily="2" charset="-122"/>
              </a:endParaRPr>
            </a:p>
            <a:p>
              <a:pPr algn="ctr"/>
              <a:r>
                <a:rPr lang="zh-CN" altLang="en-US" sz="3600" b="1">
                  <a:solidFill>
                    <a:srgbClr val="CC0000"/>
                  </a:solidFill>
                  <a:ea typeface="华文新魏" pitchFamily="2" charset="-122"/>
                </a:rPr>
                <a:t>立  法</a:t>
              </a:r>
              <a:endParaRPr lang="zh-CN" altLang="en-US" sz="3600" b="1">
                <a:solidFill>
                  <a:srgbClr val="CC0000"/>
                </a:solidFill>
                <a:ea typeface="华文新魏" pitchFamily="2" charset="-122"/>
              </a:endParaRPr>
            </a:p>
          </p:txBody>
        </p:sp>
        <p:sp>
          <p:nvSpPr>
            <p:cNvPr id="163851" name="Line 11"/>
            <p:cNvSpPr>
              <a:spLocks noChangeShapeType="1"/>
            </p:cNvSpPr>
            <p:nvPr/>
          </p:nvSpPr>
          <p:spPr bwMode="auto">
            <a:xfrm>
              <a:off x="768" y="3312"/>
              <a:ext cx="1152" cy="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zh-CN" altLang="en-US"/>
            </a:p>
          </p:txBody>
        </p:sp>
        <p:sp>
          <p:nvSpPr>
            <p:cNvPr id="163852" name="Rectangle 12"/>
            <p:cNvSpPr>
              <a:spLocks noChangeArrowheads="1"/>
            </p:cNvSpPr>
            <p:nvPr/>
          </p:nvSpPr>
          <p:spPr bwMode="auto">
            <a:xfrm>
              <a:off x="768" y="2304"/>
              <a:ext cx="116"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zh-CN" altLang="en-US"/>
            </a:p>
          </p:txBody>
        </p:sp>
        <p:pic>
          <p:nvPicPr>
            <p:cNvPr id="163853" name="Picture 13" descr="美国白宫"/>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68" y="2304"/>
              <a:ext cx="1152" cy="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163854" name="Group 14"/>
          <p:cNvGrpSpPr/>
          <p:nvPr/>
        </p:nvGrpSpPr>
        <p:grpSpPr>
          <a:xfrm>
            <a:off x="8445500" y="4495800"/>
            <a:ext cx="2038350" cy="2114550"/>
            <a:chOff x="4024" y="2304"/>
            <a:chExt cx="1284" cy="1332"/>
          </a:xfrm>
        </p:grpSpPr>
        <p:sp>
          <p:nvSpPr>
            <p:cNvPr id="163855" name="Text Box 15"/>
            <p:cNvSpPr txBox="1">
              <a:spLocks noChangeArrowheads="1"/>
            </p:cNvSpPr>
            <p:nvPr/>
          </p:nvSpPr>
          <p:spPr bwMode="auto">
            <a:xfrm>
              <a:off x="4024" y="2880"/>
              <a:ext cx="1284" cy="7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3600" b="1">
                  <a:solidFill>
                    <a:srgbClr val="CC0000"/>
                  </a:solidFill>
                  <a:ea typeface="华文新魏" pitchFamily="2" charset="-122"/>
                </a:rPr>
                <a:t>联邦法院</a:t>
              </a:r>
              <a:endParaRPr lang="zh-CN" altLang="en-US" sz="3600" b="1">
                <a:solidFill>
                  <a:srgbClr val="CC0000"/>
                </a:solidFill>
                <a:ea typeface="华文新魏" pitchFamily="2" charset="-122"/>
              </a:endParaRPr>
            </a:p>
            <a:p>
              <a:pPr algn="ctr"/>
              <a:r>
                <a:rPr lang="zh-CN" altLang="en-US" sz="3600" b="1">
                  <a:solidFill>
                    <a:srgbClr val="CC0000"/>
                  </a:solidFill>
                  <a:ea typeface="华文新魏" pitchFamily="2" charset="-122"/>
                </a:rPr>
                <a:t>司  法</a:t>
              </a:r>
              <a:endParaRPr lang="zh-CN" altLang="en-US" sz="3600" b="1">
                <a:solidFill>
                  <a:srgbClr val="CC0000"/>
                </a:solidFill>
                <a:ea typeface="华文新魏" pitchFamily="2" charset="-122"/>
              </a:endParaRPr>
            </a:p>
          </p:txBody>
        </p:sp>
        <p:sp>
          <p:nvSpPr>
            <p:cNvPr id="163856" name="Line 16"/>
            <p:cNvSpPr>
              <a:spLocks noChangeShapeType="1"/>
            </p:cNvSpPr>
            <p:nvPr/>
          </p:nvSpPr>
          <p:spPr bwMode="auto">
            <a:xfrm>
              <a:off x="4080" y="3312"/>
              <a:ext cx="1152" cy="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zh-CN" altLang="en-US"/>
            </a:p>
          </p:txBody>
        </p:sp>
        <p:sp>
          <p:nvSpPr>
            <p:cNvPr id="163857" name="Rectangle 17"/>
            <p:cNvSpPr>
              <a:spLocks noChangeArrowheads="1"/>
            </p:cNvSpPr>
            <p:nvPr/>
          </p:nvSpPr>
          <p:spPr bwMode="auto">
            <a:xfrm>
              <a:off x="4080" y="2304"/>
              <a:ext cx="116"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zh-CN" altLang="en-US"/>
            </a:p>
          </p:txBody>
        </p:sp>
        <p:pic>
          <p:nvPicPr>
            <p:cNvPr id="163858" name="Picture 18" descr="联邦法院"/>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4080" y="2304"/>
              <a:ext cx="1152" cy="6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163859" name="Group 19"/>
          <p:cNvGrpSpPr/>
          <p:nvPr/>
        </p:nvGrpSpPr>
        <p:grpSpPr>
          <a:xfrm>
            <a:off x="2063750" y="454026"/>
            <a:ext cx="3200400" cy="4144963"/>
            <a:chOff x="288" y="173"/>
            <a:chExt cx="2016" cy="2611"/>
          </a:xfrm>
        </p:grpSpPr>
        <p:sp>
          <p:nvSpPr>
            <p:cNvPr id="163860" name="Line 20"/>
            <p:cNvSpPr>
              <a:spLocks noChangeShapeType="1"/>
            </p:cNvSpPr>
            <p:nvPr/>
          </p:nvSpPr>
          <p:spPr bwMode="auto">
            <a:xfrm flipH="1">
              <a:off x="288" y="240"/>
              <a:ext cx="2016" cy="2544"/>
            </a:xfrm>
            <a:prstGeom prst="line">
              <a:avLst/>
            </a:prstGeom>
            <a:noFill/>
            <a:ln w="38100">
              <a:solidFill>
                <a:schemeClr val="tx1"/>
              </a:solidFill>
              <a:round/>
              <a:tailEnd type="triangle" w="sm"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63861" name="Text Box 21"/>
            <p:cNvSpPr txBox="1">
              <a:spLocks noChangeArrowheads="1"/>
            </p:cNvSpPr>
            <p:nvPr/>
          </p:nvSpPr>
          <p:spPr bwMode="auto">
            <a:xfrm rot="18474268">
              <a:off x="-119" y="1255"/>
              <a:ext cx="2455" cy="291"/>
            </a:xfrm>
            <a:prstGeom prst="rect">
              <a:avLst/>
            </a:prstGeom>
            <a:noFill/>
            <a:ln w="9525">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400" b="1">
                  <a:ea typeface="华文新魏" pitchFamily="2" charset="-122"/>
                </a:rPr>
                <a:t>总统可</a:t>
              </a:r>
              <a:r>
                <a:rPr lang="zh-CN" altLang="en-US" sz="2400" b="1">
                  <a:solidFill>
                    <a:srgbClr val="CC0000"/>
                  </a:solidFill>
                  <a:ea typeface="华文新魏" pitchFamily="2" charset="-122"/>
                </a:rPr>
                <a:t>否决</a:t>
              </a:r>
              <a:r>
                <a:rPr lang="zh-CN" altLang="en-US" sz="2400" b="1">
                  <a:ea typeface="华文新魏" pitchFamily="2" charset="-122"/>
                </a:rPr>
                <a:t>国会通过的法律</a:t>
              </a:r>
              <a:endParaRPr lang="zh-CN" altLang="en-US" sz="2400" b="1">
                <a:ea typeface="华文新魏" pitchFamily="2" charset="-122"/>
              </a:endParaRPr>
            </a:p>
          </p:txBody>
        </p:sp>
      </p:grpSp>
      <p:grpSp>
        <p:nvGrpSpPr>
          <p:cNvPr id="163862" name="Group 22"/>
          <p:cNvGrpSpPr/>
          <p:nvPr/>
        </p:nvGrpSpPr>
        <p:grpSpPr>
          <a:xfrm>
            <a:off x="2971800" y="1038227"/>
            <a:ext cx="2209800" cy="3897313"/>
            <a:chOff x="912" y="654"/>
            <a:chExt cx="1392" cy="2455"/>
          </a:xfrm>
        </p:grpSpPr>
        <p:sp>
          <p:nvSpPr>
            <p:cNvPr id="163863" name="Line 23"/>
            <p:cNvSpPr>
              <a:spLocks noChangeShapeType="1"/>
            </p:cNvSpPr>
            <p:nvPr/>
          </p:nvSpPr>
          <p:spPr bwMode="auto">
            <a:xfrm flipV="1">
              <a:off x="912" y="960"/>
              <a:ext cx="1392" cy="1824"/>
            </a:xfrm>
            <a:prstGeom prst="line">
              <a:avLst/>
            </a:prstGeom>
            <a:noFill/>
            <a:ln w="38100">
              <a:solidFill>
                <a:schemeClr val="tx1"/>
              </a:solidFill>
              <a:round/>
              <a:tailEnd type="triangle" w="sm"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63864" name="Text Box 24"/>
            <p:cNvSpPr txBox="1">
              <a:spLocks noChangeArrowheads="1"/>
            </p:cNvSpPr>
            <p:nvPr/>
          </p:nvSpPr>
          <p:spPr bwMode="auto">
            <a:xfrm rot="18473588">
              <a:off x="379" y="1620"/>
              <a:ext cx="2455" cy="523"/>
            </a:xfrm>
            <a:prstGeom prst="rect">
              <a:avLst/>
            </a:prstGeom>
            <a:noFill/>
            <a:ln w="9525">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2400" b="1">
                  <a:ea typeface="华文新魏" pitchFamily="2" charset="-122"/>
                </a:rPr>
                <a:t>国会可以</a:t>
              </a:r>
              <a:r>
                <a:rPr lang="zh-CN" altLang="en-US" sz="2400" b="1">
                  <a:solidFill>
                    <a:srgbClr val="CC0000"/>
                  </a:solidFill>
                  <a:ea typeface="华文新魏" pitchFamily="2" charset="-122"/>
                </a:rPr>
                <a:t>三分之二</a:t>
              </a:r>
              <a:r>
                <a:rPr lang="zh-CN" altLang="en-US" sz="2400" b="1">
                  <a:ea typeface="华文新魏" pitchFamily="2" charset="-122"/>
                </a:rPr>
                <a:t>多数通过</a:t>
              </a:r>
              <a:endParaRPr lang="zh-CN" altLang="en-US" sz="2400" b="1">
                <a:ea typeface="华文新魏" pitchFamily="2" charset="-122"/>
              </a:endParaRPr>
            </a:p>
            <a:p>
              <a:pPr algn="ctr"/>
              <a:r>
                <a:rPr lang="zh-CN" altLang="en-US" sz="2400" b="1">
                  <a:ea typeface="华文新魏" pitchFamily="2" charset="-122"/>
                </a:rPr>
                <a:t>总统所否决的法律</a:t>
              </a:r>
              <a:endParaRPr lang="zh-CN" altLang="en-US" sz="2400" b="1">
                <a:ea typeface="华文新魏" pitchFamily="2" charset="-122"/>
              </a:endParaRPr>
            </a:p>
          </p:txBody>
        </p:sp>
      </p:grpSp>
      <p:grpSp>
        <p:nvGrpSpPr>
          <p:cNvPr id="163865" name="Group 25"/>
          <p:cNvGrpSpPr/>
          <p:nvPr/>
        </p:nvGrpSpPr>
        <p:grpSpPr>
          <a:xfrm>
            <a:off x="7086600" y="304800"/>
            <a:ext cx="3124200" cy="4191000"/>
            <a:chOff x="3504" y="192"/>
            <a:chExt cx="1968" cy="2640"/>
          </a:xfrm>
        </p:grpSpPr>
        <p:sp>
          <p:nvSpPr>
            <p:cNvPr id="163866" name="Line 26"/>
            <p:cNvSpPr>
              <a:spLocks noChangeShapeType="1"/>
            </p:cNvSpPr>
            <p:nvPr/>
          </p:nvSpPr>
          <p:spPr bwMode="auto">
            <a:xfrm flipH="1" flipV="1">
              <a:off x="3504" y="192"/>
              <a:ext cx="1968" cy="2640"/>
            </a:xfrm>
            <a:prstGeom prst="line">
              <a:avLst/>
            </a:prstGeom>
            <a:noFill/>
            <a:ln w="38100">
              <a:solidFill>
                <a:schemeClr val="tx1"/>
              </a:solidFill>
              <a:round/>
              <a:tailEnd type="triangle" w="sm"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63867" name="Text Box 27"/>
            <p:cNvSpPr txBox="1">
              <a:spLocks noChangeArrowheads="1"/>
            </p:cNvSpPr>
            <p:nvPr/>
          </p:nvSpPr>
          <p:spPr bwMode="auto">
            <a:xfrm rot="3166027">
              <a:off x="3502" y="1262"/>
              <a:ext cx="2260" cy="291"/>
            </a:xfrm>
            <a:prstGeom prst="rect">
              <a:avLst/>
            </a:prstGeom>
            <a:noFill/>
            <a:ln w="9525">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2400" b="1">
                  <a:ea typeface="华文新魏" pitchFamily="2" charset="-122"/>
                </a:rPr>
                <a:t>最高法院可宣布总统</a:t>
              </a:r>
              <a:r>
                <a:rPr lang="zh-CN" altLang="en-US" sz="2400" b="1">
                  <a:solidFill>
                    <a:srgbClr val="CC0000"/>
                  </a:solidFill>
                  <a:ea typeface="华文新魏" pitchFamily="2" charset="-122"/>
                </a:rPr>
                <a:t>违宪</a:t>
              </a:r>
              <a:endParaRPr lang="zh-CN" altLang="en-US" sz="2400" b="1">
                <a:solidFill>
                  <a:srgbClr val="CC0000"/>
                </a:solidFill>
                <a:ea typeface="华文新魏" pitchFamily="2" charset="-122"/>
              </a:endParaRPr>
            </a:p>
          </p:txBody>
        </p:sp>
      </p:grpSp>
      <p:grpSp>
        <p:nvGrpSpPr>
          <p:cNvPr id="163868" name="Group 28"/>
          <p:cNvGrpSpPr/>
          <p:nvPr/>
        </p:nvGrpSpPr>
        <p:grpSpPr>
          <a:xfrm>
            <a:off x="7104063" y="1546227"/>
            <a:ext cx="2133600" cy="2982913"/>
            <a:chOff x="3504" y="953"/>
            <a:chExt cx="1344" cy="1879"/>
          </a:xfrm>
        </p:grpSpPr>
        <p:sp>
          <p:nvSpPr>
            <p:cNvPr id="163869" name="Line 29"/>
            <p:cNvSpPr>
              <a:spLocks noChangeShapeType="1"/>
            </p:cNvSpPr>
            <p:nvPr/>
          </p:nvSpPr>
          <p:spPr bwMode="auto">
            <a:xfrm>
              <a:off x="3504" y="960"/>
              <a:ext cx="1344" cy="1872"/>
            </a:xfrm>
            <a:prstGeom prst="line">
              <a:avLst/>
            </a:prstGeom>
            <a:noFill/>
            <a:ln w="38100">
              <a:solidFill>
                <a:schemeClr val="tx1"/>
              </a:solidFill>
              <a:round/>
              <a:tailEnd type="triangle" w="sm"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63870" name="Text Box 30"/>
            <p:cNvSpPr txBox="1">
              <a:spLocks noChangeArrowheads="1"/>
            </p:cNvSpPr>
            <p:nvPr/>
          </p:nvSpPr>
          <p:spPr bwMode="auto">
            <a:xfrm rot="3227530">
              <a:off x="3481" y="1645"/>
              <a:ext cx="1675" cy="291"/>
            </a:xfrm>
            <a:prstGeom prst="rect">
              <a:avLst/>
            </a:prstGeom>
            <a:noFill/>
            <a:ln w="9525">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400" b="1">
                  <a:ea typeface="华文新魏" pitchFamily="2" charset="-122"/>
                </a:rPr>
                <a:t>总统</a:t>
              </a:r>
              <a:r>
                <a:rPr lang="zh-CN" altLang="en-US" sz="2400" b="1">
                  <a:solidFill>
                    <a:srgbClr val="CC0000"/>
                  </a:solidFill>
                  <a:ea typeface="华文新魏" pitchFamily="2" charset="-122"/>
                </a:rPr>
                <a:t>任命</a:t>
              </a:r>
              <a:r>
                <a:rPr lang="zh-CN" altLang="en-US" sz="2400" b="1">
                  <a:ea typeface="华文新魏" pitchFamily="2" charset="-122"/>
                </a:rPr>
                <a:t>联邦法官</a:t>
              </a:r>
              <a:endParaRPr lang="zh-CN" altLang="en-US" sz="2400" b="1">
                <a:ea typeface="华文新魏" pitchFamily="2" charset="-122"/>
              </a:endParaRPr>
            </a:p>
          </p:txBody>
        </p:sp>
      </p:grpSp>
      <p:grpSp>
        <p:nvGrpSpPr>
          <p:cNvPr id="163871" name="Group 31"/>
          <p:cNvGrpSpPr/>
          <p:nvPr/>
        </p:nvGrpSpPr>
        <p:grpSpPr>
          <a:xfrm>
            <a:off x="3503614" y="4397376"/>
            <a:ext cx="5400675" cy="631825"/>
            <a:chOff x="1296" y="2770"/>
            <a:chExt cx="3194" cy="398"/>
          </a:xfrm>
        </p:grpSpPr>
        <p:sp>
          <p:nvSpPr>
            <p:cNvPr id="163872" name="Line 32"/>
            <p:cNvSpPr>
              <a:spLocks noChangeShapeType="1"/>
            </p:cNvSpPr>
            <p:nvPr/>
          </p:nvSpPr>
          <p:spPr bwMode="auto">
            <a:xfrm>
              <a:off x="1344" y="3168"/>
              <a:ext cx="3072" cy="0"/>
            </a:xfrm>
            <a:prstGeom prst="line">
              <a:avLst/>
            </a:prstGeom>
            <a:noFill/>
            <a:ln w="38100">
              <a:solidFill>
                <a:schemeClr val="tx1"/>
              </a:solidFill>
              <a:round/>
              <a:tailEnd type="triangle" w="sm"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63873" name="Text Box 33"/>
            <p:cNvSpPr txBox="1">
              <a:spLocks noChangeArrowheads="1"/>
            </p:cNvSpPr>
            <p:nvPr/>
          </p:nvSpPr>
          <p:spPr bwMode="auto">
            <a:xfrm>
              <a:off x="1296" y="2770"/>
              <a:ext cx="3194" cy="294"/>
            </a:xfrm>
            <a:prstGeom prst="rect">
              <a:avLst/>
            </a:prstGeom>
            <a:noFill/>
            <a:ln w="9525">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400" b="1">
                  <a:ea typeface="华文新魏" pitchFamily="2" charset="-122"/>
                </a:rPr>
                <a:t>总统任命的司法官员必须</a:t>
              </a:r>
              <a:r>
                <a:rPr lang="zh-CN" altLang="en-US" sz="2400" b="1">
                  <a:solidFill>
                    <a:srgbClr val="CC0000"/>
                  </a:solidFill>
                  <a:ea typeface="华文新魏" pitchFamily="2" charset="-122"/>
                </a:rPr>
                <a:t>经参议院确认</a:t>
              </a:r>
              <a:endParaRPr lang="zh-CN" altLang="en-US" sz="2400" b="1">
                <a:solidFill>
                  <a:srgbClr val="CC0000"/>
                </a:solidFill>
                <a:ea typeface="华文新魏" pitchFamily="2" charset="-122"/>
              </a:endParaRPr>
            </a:p>
          </p:txBody>
        </p:sp>
      </p:grpSp>
      <p:grpSp>
        <p:nvGrpSpPr>
          <p:cNvPr id="163874" name="Group 34"/>
          <p:cNvGrpSpPr/>
          <p:nvPr/>
        </p:nvGrpSpPr>
        <p:grpSpPr>
          <a:xfrm>
            <a:off x="3657600" y="5181600"/>
            <a:ext cx="4876800" cy="533400"/>
            <a:chOff x="1344" y="3264"/>
            <a:chExt cx="3072" cy="336"/>
          </a:xfrm>
        </p:grpSpPr>
        <p:sp>
          <p:nvSpPr>
            <p:cNvPr id="163875" name="Line 35"/>
            <p:cNvSpPr>
              <a:spLocks noChangeShapeType="1"/>
            </p:cNvSpPr>
            <p:nvPr/>
          </p:nvSpPr>
          <p:spPr bwMode="auto">
            <a:xfrm flipH="1" flipV="1">
              <a:off x="1344" y="3600"/>
              <a:ext cx="3072" cy="0"/>
            </a:xfrm>
            <a:prstGeom prst="line">
              <a:avLst/>
            </a:prstGeom>
            <a:noFill/>
            <a:ln w="38100">
              <a:solidFill>
                <a:schemeClr val="tx1"/>
              </a:solidFill>
              <a:round/>
              <a:tailEnd type="triangle" w="sm"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63876" name="Rectangle 36"/>
            <p:cNvSpPr>
              <a:spLocks noChangeArrowheads="1"/>
            </p:cNvSpPr>
            <p:nvPr/>
          </p:nvSpPr>
          <p:spPr bwMode="auto">
            <a:xfrm>
              <a:off x="1584" y="3264"/>
              <a:ext cx="2650" cy="291"/>
            </a:xfrm>
            <a:prstGeom prst="rect">
              <a:avLst/>
            </a:prstGeom>
            <a:noFill/>
            <a:ln w="9525">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400" b="1">
                  <a:ea typeface="华文新魏" pitchFamily="2" charset="-122"/>
                </a:rPr>
                <a:t>最高法院可宣布法律不合宪法</a:t>
              </a:r>
              <a:endParaRPr lang="zh-CN" altLang="en-US" sz="2400" b="1">
                <a:ea typeface="华文新魏" pitchFamily="2" charset="-122"/>
              </a:endParaRPr>
            </a:p>
          </p:txBody>
        </p:sp>
      </p:grpSp>
      <p:sp>
        <p:nvSpPr>
          <p:cNvPr id="163877" name="Text Box 37"/>
          <p:cNvSpPr txBox="1">
            <a:spLocks noChangeArrowheads="1"/>
          </p:cNvSpPr>
          <p:nvPr/>
        </p:nvSpPr>
        <p:spPr bwMode="auto">
          <a:xfrm>
            <a:off x="4053026" y="5876926"/>
            <a:ext cx="4206601" cy="461665"/>
          </a:xfrm>
          <a:prstGeom prst="rect">
            <a:avLst/>
          </a:prstGeom>
          <a:solidFill>
            <a:srgbClr val="FFFF9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2400" b="1">
                <a:solidFill>
                  <a:srgbClr val="000099"/>
                </a:solidFill>
                <a:ea typeface="华文新魏" pitchFamily="2" charset="-122"/>
              </a:rPr>
              <a:t>三权分立、制约与平衡示意图</a:t>
            </a:r>
            <a:endParaRPr lang="zh-CN" altLang="en-US" sz="2400" b="1">
              <a:solidFill>
                <a:srgbClr val="000099"/>
              </a:solidFill>
              <a:ea typeface="华文新魏" pitchFamily="2" charset="-122"/>
            </a:endParaRPr>
          </a:p>
        </p:txBody>
      </p:sp>
      <p:sp>
        <p:nvSpPr>
          <p:cNvPr id="163878" name="Text Box 38"/>
          <p:cNvSpPr txBox="1">
            <a:spLocks noChangeArrowheads="1"/>
          </p:cNvSpPr>
          <p:nvPr/>
        </p:nvSpPr>
        <p:spPr bwMode="auto">
          <a:xfrm>
            <a:off x="4943475" y="2781301"/>
            <a:ext cx="2736850" cy="771525"/>
          </a:xfrm>
          <a:prstGeom prst="rect">
            <a:avLst/>
          </a:prstGeom>
          <a:solidFill>
            <a:srgbClr val="CCFFFF"/>
          </a:solidFill>
          <a:ln w="9525">
            <a:solidFill>
              <a:srgbClr val="000099"/>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kumimoji="1" sz="2400">
                <a:solidFill>
                  <a:schemeClr val="tx1"/>
                </a:solidFill>
                <a:latin typeface="Times New Roman" panose="02020603050405020304" pitchFamily="18" charset="0"/>
                <a:ea typeface="宋体" panose="02010600030101010101" pitchFamily="2" charset="-122"/>
              </a:defRPr>
            </a:lvl1pPr>
            <a:lvl2pPr>
              <a:defRPr kumimoji="1" sz="2400">
                <a:solidFill>
                  <a:schemeClr val="tx1"/>
                </a:solidFill>
                <a:latin typeface="Times New Roman" panose="02020603050405020304" pitchFamily="18" charset="0"/>
                <a:ea typeface="宋体" panose="02010600030101010101" pitchFamily="2" charset="-122"/>
              </a:defRPr>
            </a:lvl2pPr>
            <a:lvl3pPr>
              <a:defRPr kumimoji="1" sz="2400">
                <a:solidFill>
                  <a:schemeClr val="tx1"/>
                </a:solidFill>
                <a:latin typeface="Times New Roman" panose="02020603050405020304" pitchFamily="18" charset="0"/>
                <a:ea typeface="宋体" panose="02010600030101010101" pitchFamily="2" charset="-122"/>
              </a:defRPr>
            </a:lvl3pPr>
            <a:lvl4pPr>
              <a:defRPr kumimoji="1" sz="2400">
                <a:solidFill>
                  <a:schemeClr val="tx1"/>
                </a:solidFill>
                <a:latin typeface="Times New Roman" panose="02020603050405020304" pitchFamily="18" charset="0"/>
                <a:ea typeface="宋体" panose="02010600030101010101" pitchFamily="2" charset="-122"/>
              </a:defRPr>
            </a:lvl4pPr>
            <a:lvl5pPr>
              <a:defRPr kumimoji="1" sz="2400">
                <a:solidFill>
                  <a:schemeClr val="tx1"/>
                </a:solidFill>
                <a:latin typeface="Times New Roman" panose="02020603050405020304" pitchFamily="18" charset="0"/>
                <a:ea typeface="宋体" panose="02010600030101010101" pitchFamily="2" charset="-122"/>
              </a:defRPr>
            </a:lvl5pPr>
            <a:lvl6pPr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a:spcBef>
                <a:spcPct val="50000"/>
              </a:spcBef>
              <a:buClr>
                <a:srgbClr val="FF3300"/>
              </a:buClr>
              <a:buSzPct val="70000"/>
              <a:buFont typeface="Wingdings" panose="05000000000000000000" pitchFamily="2" charset="2"/>
              <a:buNone/>
            </a:pPr>
            <a:r>
              <a:rPr lang="zh-CN" altLang="en-US" sz="4400" b="1">
                <a:solidFill>
                  <a:srgbClr val="000099"/>
                </a:solidFill>
                <a:effectLst>
                  <a:outerShdw blurRad="38100" dist="38100" dir="2700000" algn="tl">
                    <a:srgbClr val="000000"/>
                  </a:outerShdw>
                </a:effectLst>
                <a:ea typeface="黑体" panose="02010609060101010101" pitchFamily="49" charset="-122"/>
              </a:rPr>
              <a:t>分权制衡</a:t>
            </a:r>
            <a:endParaRPr lang="zh-CN" altLang="en-US" sz="4400" b="1">
              <a:solidFill>
                <a:srgbClr val="000099"/>
              </a:solidFill>
              <a:effectLst>
                <a:outerShdw blurRad="38100" dist="38100" dir="2700000" algn="tl">
                  <a:srgbClr val="000000"/>
                </a:outerShdw>
              </a:effectLst>
              <a:ea typeface="黑体" pitchFamily="49" charset="-122"/>
            </a:endParaRPr>
          </a:p>
        </p:txBody>
      </p:sp>
      <p:sp>
        <p:nvSpPr>
          <p:cNvPr id="163879" name="Text Box 39"/>
          <p:cNvSpPr txBox="1">
            <a:spLocks noChangeArrowheads="1"/>
          </p:cNvSpPr>
          <p:nvPr/>
        </p:nvSpPr>
        <p:spPr bwMode="auto">
          <a:xfrm>
            <a:off x="5303838" y="2133600"/>
            <a:ext cx="3097212" cy="579438"/>
          </a:xfrm>
          <a:prstGeom prst="rect">
            <a:avLst/>
          </a:prstGeom>
          <a:noFill/>
          <a:ln>
            <a:noFill/>
          </a:ln>
          <a:effectLst/>
          <a:extLst>
            <a:ext uri="{909E8E84-426E-40DD-AFC4-6F175D3DCCD1}">
              <a14:hiddenFill xmlns:a14="http://schemas.microsoft.com/office/drawing/2010/main">
                <a:gradFill rotWithShape="0">
                  <a:gsLst>
                    <a:gs pos="0">
                      <a:schemeClr val="hlink"/>
                    </a:gs>
                    <a:gs pos="100000">
                      <a:schemeClr val="bg1"/>
                    </a:gs>
                  </a:gsLst>
                  <a:lin ang="5400000" scaled="1"/>
                </a:gradFill>
              </a14:hiddenFill>
            </a:ext>
            <a:ext uri="{91240B29-F687-4F45-9708-019B960494DF}">
              <a14:hiddenLine xmlns:a14="http://schemas.microsoft.com/office/drawing/2010/main" w="9525">
                <a:solidFill>
                  <a:srgbClr val="33CC33"/>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kumimoji="1" sz="2400">
                <a:solidFill>
                  <a:schemeClr val="tx1"/>
                </a:solidFill>
                <a:latin typeface="Times New Roman" panose="02020603050405020304" pitchFamily="18" charset="0"/>
                <a:ea typeface="宋体" panose="02010600030101010101" pitchFamily="2" charset="-122"/>
              </a:defRPr>
            </a:lvl1pPr>
            <a:lvl2pPr>
              <a:defRPr kumimoji="1" sz="2400">
                <a:solidFill>
                  <a:schemeClr val="tx1"/>
                </a:solidFill>
                <a:latin typeface="Times New Roman" panose="02020603050405020304" pitchFamily="18" charset="0"/>
                <a:ea typeface="宋体" panose="02010600030101010101" pitchFamily="2" charset="-122"/>
              </a:defRPr>
            </a:lvl2pPr>
            <a:lvl3pPr>
              <a:defRPr kumimoji="1" sz="2400">
                <a:solidFill>
                  <a:schemeClr val="tx1"/>
                </a:solidFill>
                <a:latin typeface="Times New Roman" panose="02020603050405020304" pitchFamily="18" charset="0"/>
                <a:ea typeface="宋体" panose="02010600030101010101" pitchFamily="2" charset="-122"/>
              </a:defRPr>
            </a:lvl3pPr>
            <a:lvl4pPr>
              <a:defRPr kumimoji="1" sz="2400">
                <a:solidFill>
                  <a:schemeClr val="tx1"/>
                </a:solidFill>
                <a:latin typeface="Times New Roman" panose="02020603050405020304" pitchFamily="18" charset="0"/>
                <a:ea typeface="宋体" panose="02010600030101010101" pitchFamily="2" charset="-122"/>
              </a:defRPr>
            </a:lvl4pPr>
            <a:lvl5pPr>
              <a:defRPr kumimoji="1" sz="2400">
                <a:solidFill>
                  <a:schemeClr val="tx1"/>
                </a:solidFill>
                <a:latin typeface="Times New Roman" panose="02020603050405020304" pitchFamily="18" charset="0"/>
                <a:ea typeface="宋体" panose="02010600030101010101" pitchFamily="2" charset="-122"/>
              </a:defRPr>
            </a:lvl5pPr>
            <a:lvl6pPr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a:spcBef>
                <a:spcPct val="50000"/>
              </a:spcBef>
              <a:buClr>
                <a:srgbClr val="FF3300"/>
              </a:buClr>
              <a:buSzPct val="70000"/>
              <a:buFont typeface="Wingdings" panose="05000000000000000000" pitchFamily="2" charset="2"/>
              <a:buNone/>
            </a:pPr>
            <a:r>
              <a:rPr lang="zh-CN" altLang="en-US" sz="3200">
                <a:solidFill>
                  <a:srgbClr val="FF3399"/>
                </a:solidFill>
                <a:effectLst>
                  <a:outerShdw blurRad="38100" dist="38100" dir="2700000" algn="tl">
                    <a:srgbClr val="C0C0C0"/>
                  </a:outerShdw>
                </a:effectLst>
                <a:ea typeface="黑体" panose="02010609060101010101" pitchFamily="49" charset="-122"/>
              </a:rPr>
              <a:t>（军权）</a:t>
            </a:r>
            <a:endParaRPr lang="zh-CN" altLang="en-US" sz="3200">
              <a:solidFill>
                <a:srgbClr val="FF3399"/>
              </a:solidFill>
              <a:effectLst>
                <a:outerShdw blurRad="38100" dist="38100" dir="2700000" algn="tl">
                  <a:srgbClr val="C0C0C0"/>
                </a:outerShdw>
              </a:effectLst>
              <a:ea typeface="黑体" pitchFamily="49" charset="-122"/>
            </a:endParaRPr>
          </a:p>
        </p:txBody>
      </p:sp>
      <p:sp>
        <p:nvSpPr>
          <p:cNvPr id="163880" name="Text Box 40"/>
          <p:cNvSpPr txBox="1">
            <a:spLocks noChangeArrowheads="1"/>
          </p:cNvSpPr>
          <p:nvPr/>
        </p:nvSpPr>
        <p:spPr bwMode="auto">
          <a:xfrm>
            <a:off x="1524001" y="6278564"/>
            <a:ext cx="4284663" cy="579437"/>
          </a:xfrm>
          <a:prstGeom prst="rect">
            <a:avLst/>
          </a:prstGeom>
          <a:noFill/>
          <a:ln>
            <a:noFill/>
          </a:ln>
          <a:effectLst/>
          <a:extLst>
            <a:ext uri="{909E8E84-426E-40DD-AFC4-6F175D3DCCD1}">
              <a14:hiddenFill xmlns:a14="http://schemas.microsoft.com/office/drawing/2010/main">
                <a:gradFill rotWithShape="0">
                  <a:gsLst>
                    <a:gs pos="0">
                      <a:schemeClr val="hlink"/>
                    </a:gs>
                    <a:gs pos="100000">
                      <a:schemeClr val="bg1"/>
                    </a:gs>
                  </a:gsLst>
                  <a:lin ang="5400000" scaled="1"/>
                </a:gradFill>
              </a14:hiddenFill>
            </a:ext>
            <a:ext uri="{91240B29-F687-4F45-9708-019B960494DF}">
              <a14:hiddenLine xmlns:a14="http://schemas.microsoft.com/office/drawing/2010/main" w="9525">
                <a:solidFill>
                  <a:srgbClr val="33CC33"/>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kumimoji="1" sz="2400">
                <a:solidFill>
                  <a:schemeClr val="tx1"/>
                </a:solidFill>
                <a:latin typeface="Times New Roman" panose="02020603050405020304" pitchFamily="18" charset="0"/>
                <a:ea typeface="宋体" panose="02010600030101010101" pitchFamily="2" charset="-122"/>
              </a:defRPr>
            </a:lvl1pPr>
            <a:lvl2pPr>
              <a:defRPr kumimoji="1" sz="2400">
                <a:solidFill>
                  <a:schemeClr val="tx1"/>
                </a:solidFill>
                <a:latin typeface="Times New Roman" panose="02020603050405020304" pitchFamily="18" charset="0"/>
                <a:ea typeface="宋体" panose="02010600030101010101" pitchFamily="2" charset="-122"/>
              </a:defRPr>
            </a:lvl2pPr>
            <a:lvl3pPr>
              <a:defRPr kumimoji="1" sz="2400">
                <a:solidFill>
                  <a:schemeClr val="tx1"/>
                </a:solidFill>
                <a:latin typeface="Times New Roman" panose="02020603050405020304" pitchFamily="18" charset="0"/>
                <a:ea typeface="宋体" panose="02010600030101010101" pitchFamily="2" charset="-122"/>
              </a:defRPr>
            </a:lvl3pPr>
            <a:lvl4pPr>
              <a:defRPr kumimoji="1" sz="2400">
                <a:solidFill>
                  <a:schemeClr val="tx1"/>
                </a:solidFill>
                <a:latin typeface="Times New Roman" panose="02020603050405020304" pitchFamily="18" charset="0"/>
                <a:ea typeface="宋体" panose="02010600030101010101" pitchFamily="2" charset="-122"/>
              </a:defRPr>
            </a:lvl4pPr>
            <a:lvl5pPr>
              <a:defRPr kumimoji="1" sz="2400">
                <a:solidFill>
                  <a:schemeClr val="tx1"/>
                </a:solidFill>
                <a:latin typeface="Times New Roman" panose="02020603050405020304" pitchFamily="18" charset="0"/>
                <a:ea typeface="宋体" panose="02010600030101010101" pitchFamily="2" charset="-122"/>
              </a:defRPr>
            </a:lvl5pPr>
            <a:lvl6pPr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a:spcBef>
                <a:spcPct val="50000"/>
              </a:spcBef>
              <a:buClr>
                <a:srgbClr val="FF3300"/>
              </a:buClr>
              <a:buSzPct val="70000"/>
              <a:buFont typeface="Wingdings" panose="05000000000000000000" pitchFamily="2" charset="2"/>
              <a:buNone/>
            </a:pPr>
            <a:r>
              <a:rPr lang="zh-CN" altLang="en-US" sz="3200">
                <a:solidFill>
                  <a:srgbClr val="FF3399"/>
                </a:solidFill>
                <a:effectLst>
                  <a:outerShdw blurRad="38100" dist="38100" dir="2700000" algn="tl">
                    <a:srgbClr val="C0C0C0"/>
                  </a:outerShdw>
                </a:effectLst>
                <a:ea typeface="黑体" panose="02010609060101010101" pitchFamily="49" charset="-122"/>
              </a:rPr>
              <a:t>（财政权）</a:t>
            </a:r>
            <a:endParaRPr lang="zh-CN" altLang="en-US" sz="3200">
              <a:solidFill>
                <a:srgbClr val="FF3399"/>
              </a:solidFill>
              <a:effectLst>
                <a:outerShdw blurRad="38100" dist="38100" dir="2700000" algn="tl">
                  <a:srgbClr val="C0C0C0"/>
                </a:outerShdw>
              </a:effectLst>
              <a:ea typeface="黑体" panose="02010609060101010101" pitchFamily="49" charset="-122"/>
            </a:endParaRPr>
          </a:p>
        </p:txBody>
      </p:sp>
      <p:sp>
        <p:nvSpPr>
          <p:cNvPr id="163881" name="WordArt 41"/>
          <p:cNvSpPr>
            <a:spLocks noChangeArrowheads="1" noChangeShapeType="1" noTextEdit="1"/>
          </p:cNvSpPr>
          <p:nvPr/>
        </p:nvSpPr>
        <p:spPr bwMode="auto">
          <a:xfrm>
            <a:off x="6810376" y="404813"/>
            <a:ext cx="3857625" cy="762000"/>
          </a:xfrm>
          <a:prstGeom prst="rect">
            <a:avLst/>
          </a:prstGeom>
        </p:spPr>
        <p:txBody>
          <a:bodyPr wrap="none" fromWordArt="1">
            <a:prstTxWarp prst="textPlain">
              <a:avLst>
                <a:gd name="adj" fmla="val 50000"/>
              </a:avLst>
            </a:prstTxWarp>
          </a:bodyPr>
          <a:lstStyle/>
          <a:p>
            <a:pPr algn="ctr"/>
            <a:r>
              <a:rPr lang="zh-CN" altLang="en-US" sz="6000" b="1" i="1" kern="10">
                <a:ln w="12700">
                  <a:solidFill>
                    <a:srgbClr val="EAEAEA"/>
                  </a:solidFill>
                  <a:rou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宋体" panose="02010600030101010101" pitchFamily="2" charset="-122"/>
              </a:rPr>
              <a:t>权力中心？</a:t>
            </a:r>
            <a:endParaRPr lang="zh-CN" altLang="en-US" sz="6000" b="1" i="1" kern="10">
              <a:ln w="12700">
                <a:solidFill>
                  <a:srgbClr val="EAEAEA"/>
                </a:solidFill>
                <a:rou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宋体" pitchFamily="2" charset="-122"/>
            </a:endParaRPr>
          </a:p>
        </p:txBody>
      </p:sp>
      <p:pic>
        <p:nvPicPr>
          <p:cNvPr id="163882" name="Picture 42" descr="1"/>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524000" y="0"/>
            <a:ext cx="5545138" cy="4237038"/>
          </a:xfrm>
          <a:prstGeom prst="rect">
            <a:avLst/>
          </a:prstGeom>
          <a:noFill/>
          <a:ln w="9525">
            <a:solidFill>
              <a:srgbClr val="CC0066"/>
            </a:solidFill>
            <a:miter lim="800000"/>
          </a:ln>
          <a:extLst>
            <a:ext uri="{909E8E84-426E-40DD-AFC4-6F175D3DCCD1}">
              <a14:hiddenFill xmlns:a14="http://schemas.microsoft.com/office/drawing/2010/main">
                <a:solidFill>
                  <a:srgbClr val="FFFFFF"/>
                </a:solidFill>
              </a14:hiddenFill>
            </a:ext>
          </a:extLst>
        </p:spPr>
      </p:pic>
      <p:sp>
        <p:nvSpPr>
          <p:cNvPr id="163883" name="Rectangle 43"/>
          <p:cNvSpPr>
            <a:spLocks noChangeArrowheads="1"/>
          </p:cNvSpPr>
          <p:nvPr/>
        </p:nvSpPr>
        <p:spPr bwMode="auto">
          <a:xfrm>
            <a:off x="1847851" y="5445126"/>
            <a:ext cx="1800225" cy="936625"/>
          </a:xfrm>
          <a:prstGeom prst="rect">
            <a:avLst/>
          </a:prstGeom>
          <a:gradFill rotWithShape="0">
            <a:gsLst>
              <a:gs pos="0">
                <a:schemeClr val="hlink"/>
              </a:gs>
              <a:gs pos="100000">
                <a:schemeClr val="bg1"/>
              </a:gs>
            </a:gsLst>
            <a:lin ang="5400000" scaled="1"/>
          </a:gradFill>
          <a:ln w="9525">
            <a:solidFill>
              <a:srgbClr val="33CC33"/>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63884" name="Rectangle 44"/>
          <p:cNvSpPr>
            <a:spLocks noChangeArrowheads="1"/>
          </p:cNvSpPr>
          <p:nvPr/>
        </p:nvSpPr>
        <p:spPr bwMode="auto">
          <a:xfrm>
            <a:off x="8472489" y="5516563"/>
            <a:ext cx="2016125" cy="1008062"/>
          </a:xfrm>
          <a:prstGeom prst="rect">
            <a:avLst/>
          </a:prstGeom>
          <a:gradFill rotWithShape="0">
            <a:gsLst>
              <a:gs pos="0">
                <a:schemeClr val="hlink"/>
              </a:gs>
              <a:gs pos="100000">
                <a:schemeClr val="bg1"/>
              </a:gs>
            </a:gsLst>
            <a:lin ang="5400000" scaled="1"/>
          </a:gradFill>
          <a:ln w="9525">
            <a:solidFill>
              <a:srgbClr val="33CC33"/>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63885" name="Rectangle 45"/>
          <p:cNvSpPr>
            <a:spLocks noChangeArrowheads="1"/>
          </p:cNvSpPr>
          <p:nvPr/>
        </p:nvSpPr>
        <p:spPr bwMode="auto">
          <a:xfrm>
            <a:off x="1524000" y="709614"/>
            <a:ext cx="1411288" cy="201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zh-CN" altLang="en-US" b="1"/>
              <a:t>  华盛顿临去世时，遗嘱夫人解放自身黑奴，为何不能制定法律解放全国黑奴？</a:t>
            </a:r>
            <a:r>
              <a:rPr lang="zh-CN" altLang="en-US"/>
              <a:t> </a:t>
            </a:r>
            <a:endParaRPr lang="zh-CN" altLang="en-US"/>
          </a:p>
        </p:txBody>
      </p:sp>
      <p:sp>
        <p:nvSpPr>
          <p:cNvPr id="163886" name="Rectangle 46"/>
          <p:cNvSpPr>
            <a:spLocks noChangeArrowheads="1"/>
          </p:cNvSpPr>
          <p:nvPr/>
        </p:nvSpPr>
        <p:spPr bwMode="auto">
          <a:xfrm>
            <a:off x="1524001" y="687389"/>
            <a:ext cx="1304925" cy="22891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zh-CN" altLang="en-US" b="1">
                <a:solidFill>
                  <a:srgbClr val="0000CC"/>
                </a:solidFill>
                <a:ea typeface="黑体" panose="02010609060101010101" pitchFamily="49" charset="-122"/>
              </a:rPr>
              <a:t>国会可弹劾总统：</a:t>
            </a:r>
            <a:r>
              <a:rPr lang="zh-CN" altLang="en-US" b="1"/>
              <a:t>克林顿总统 因莱温斯基案，险遭国会弹劾，反应的是？</a:t>
            </a:r>
            <a:endParaRPr lang="zh-CN" altLang="en-US"/>
          </a:p>
        </p:txBody>
      </p:sp>
      <p:sp>
        <p:nvSpPr>
          <p:cNvPr id="163887" name="Rectangle 47"/>
          <p:cNvSpPr>
            <a:spLocks noChangeArrowheads="1"/>
          </p:cNvSpPr>
          <p:nvPr/>
        </p:nvSpPr>
        <p:spPr bwMode="auto">
          <a:xfrm>
            <a:off x="1524001" y="544513"/>
            <a:ext cx="1503363" cy="28384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zh-CN" altLang="en-US" b="1">
                <a:solidFill>
                  <a:srgbClr val="0000CC"/>
                </a:solidFill>
              </a:rPr>
              <a:t>美国打伊拉克：总统说我要打，国会说是该打，最高法院说打的合法，三种权力的声音此时出现了高度的一致 ？</a:t>
            </a:r>
            <a:endParaRPr lang="zh-CN" altLang="en-US" b="1">
              <a:solidFill>
                <a:srgbClr val="0000CC"/>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9" presetClass="entr" presetSubtype="0" fill="hold" nodeType="afterEffect">
                                  <p:stCondLst>
                                    <p:cond delay="0"/>
                                  </p:stCondLst>
                                  <p:childTnLst>
                                    <p:set>
                                      <p:cBhvr>
                                        <p:cTn id="6" dur="1" fill="hold">
                                          <p:stCondLst>
                                            <p:cond delay="0"/>
                                          </p:stCondLst>
                                        </p:cTn>
                                        <p:tgtEl>
                                          <p:spTgt spid="163842"/>
                                        </p:tgtEl>
                                        <p:attrNameLst>
                                          <p:attrName>style.visibility</p:attrName>
                                        </p:attrNameLst>
                                      </p:cBhvr>
                                      <p:to>
                                        <p:strVal val="visible"/>
                                      </p:to>
                                    </p:set>
                                    <p:animEffect transition="in" filter="dissolve">
                                      <p:cBhvr>
                                        <p:cTn id="7" dur="500"/>
                                        <p:tgtEl>
                                          <p:spTgt spid="163842"/>
                                        </p:tgtEl>
                                      </p:cBhvr>
                                    </p:animEffect>
                                  </p:childTnLst>
                                </p:cTn>
                              </p:par>
                            </p:childTnLst>
                          </p:cTn>
                        </p:par>
                        <p:par>
                          <p:cTn id="8" fill="hold" nodeType="afterGroup">
                            <p:stCondLst>
                              <p:cond delay="500"/>
                            </p:stCondLst>
                            <p:childTnLst>
                              <p:par>
                                <p:cTn id="9" presetID="9" presetClass="entr" presetSubtype="0" fill="hold" nodeType="afterEffect">
                                  <p:stCondLst>
                                    <p:cond delay="0"/>
                                  </p:stCondLst>
                                  <p:childTnLst>
                                    <p:set>
                                      <p:cBhvr>
                                        <p:cTn id="10" dur="1" fill="hold">
                                          <p:stCondLst>
                                            <p:cond delay="0"/>
                                          </p:stCondLst>
                                        </p:cTn>
                                        <p:tgtEl>
                                          <p:spTgt spid="163849"/>
                                        </p:tgtEl>
                                        <p:attrNameLst>
                                          <p:attrName>style.visibility</p:attrName>
                                        </p:attrNameLst>
                                      </p:cBhvr>
                                      <p:to>
                                        <p:strVal val="visible"/>
                                      </p:to>
                                    </p:set>
                                    <p:animEffect transition="in" filter="dissolve">
                                      <p:cBhvr>
                                        <p:cTn id="11" dur="500"/>
                                        <p:tgtEl>
                                          <p:spTgt spid="163849"/>
                                        </p:tgtEl>
                                      </p:cBhvr>
                                    </p:animEffect>
                                  </p:childTnLst>
                                </p:cTn>
                              </p:par>
                            </p:childTnLst>
                          </p:cTn>
                        </p:par>
                        <p:par>
                          <p:cTn id="12" fill="hold" nodeType="afterGroup">
                            <p:stCondLst>
                              <p:cond delay="1000"/>
                            </p:stCondLst>
                            <p:childTnLst>
                              <p:par>
                                <p:cTn id="13" presetID="9" presetClass="entr" presetSubtype="0" fill="hold" nodeType="afterEffect">
                                  <p:stCondLst>
                                    <p:cond delay="0"/>
                                  </p:stCondLst>
                                  <p:childTnLst>
                                    <p:set>
                                      <p:cBhvr>
                                        <p:cTn id="14" dur="1" fill="hold">
                                          <p:stCondLst>
                                            <p:cond delay="0"/>
                                          </p:stCondLst>
                                        </p:cTn>
                                        <p:tgtEl>
                                          <p:spTgt spid="163854"/>
                                        </p:tgtEl>
                                        <p:attrNameLst>
                                          <p:attrName>style.visibility</p:attrName>
                                        </p:attrNameLst>
                                      </p:cBhvr>
                                      <p:to>
                                        <p:strVal val="visible"/>
                                      </p:to>
                                    </p:set>
                                    <p:animEffect transition="in" filter="dissolve">
                                      <p:cBhvr>
                                        <p:cTn id="15" dur="500"/>
                                        <p:tgtEl>
                                          <p:spTgt spid="163854"/>
                                        </p:tgtEl>
                                      </p:cBhvr>
                                    </p:animEffect>
                                  </p:childTnLst>
                                </p:cTn>
                              </p:par>
                            </p:childTnLst>
                          </p:cTn>
                        </p:par>
                      </p:childTnLst>
                    </p:cTn>
                  </p:par>
                  <p:par>
                    <p:cTn id="16" fill="hold" nodeType="clickPar">
                      <p:stCondLst>
                        <p:cond delay="indefinite"/>
                        <p:cond evt="onBegin" delay="0">
                          <p:tn val="15"/>
                        </p:cond>
                      </p:stCondLst>
                      <p:childTnLst>
                        <p:par>
                          <p:cTn id="17" fill="hold" nodeType="afterGroup">
                            <p:stCondLst>
                              <p:cond delay="0"/>
                            </p:stCondLst>
                            <p:childTnLst>
                              <p:par>
                                <p:cTn id="18" presetID="3" presetClass="exit" presetSubtype="10" fill="hold" grpId="0" nodeType="clickEffect">
                                  <p:stCondLst>
                                    <p:cond delay="0"/>
                                  </p:stCondLst>
                                  <p:childTnLst>
                                    <p:animEffect transition="out" filter="blinds(horizontal)">
                                      <p:cBhvr>
                                        <p:cTn id="19" dur="500"/>
                                        <p:tgtEl>
                                          <p:spTgt spid="163848"/>
                                        </p:tgtEl>
                                      </p:cBhvr>
                                    </p:animEffect>
                                    <p:set>
                                      <p:cBhvr>
                                        <p:cTn id="20" dur="1" fill="hold">
                                          <p:stCondLst>
                                            <p:cond delay="499"/>
                                          </p:stCondLst>
                                        </p:cTn>
                                        <p:tgtEl>
                                          <p:spTgt spid="163848"/>
                                        </p:tgtEl>
                                        <p:attrNameLst>
                                          <p:attrName>style.visibility</p:attrName>
                                        </p:attrNameLst>
                                      </p:cBhvr>
                                      <p:to>
                                        <p:strVal val="hidden"/>
                                      </p:to>
                                    </p:set>
                                  </p:childTnLst>
                                </p:cTn>
                              </p:par>
                              <p:par>
                                <p:cTn id="21" presetID="3" presetClass="exit" presetSubtype="10" fill="hold" grpId="0" nodeType="withEffect">
                                  <p:stCondLst>
                                    <p:cond delay="0"/>
                                  </p:stCondLst>
                                  <p:childTnLst>
                                    <p:animEffect transition="out" filter="blinds(horizontal)">
                                      <p:cBhvr>
                                        <p:cTn id="22" dur="500"/>
                                        <p:tgtEl>
                                          <p:spTgt spid="163883"/>
                                        </p:tgtEl>
                                      </p:cBhvr>
                                    </p:animEffect>
                                    <p:set>
                                      <p:cBhvr>
                                        <p:cTn id="23" dur="1" fill="hold">
                                          <p:stCondLst>
                                            <p:cond delay="499"/>
                                          </p:stCondLst>
                                        </p:cTn>
                                        <p:tgtEl>
                                          <p:spTgt spid="163883"/>
                                        </p:tgtEl>
                                        <p:attrNameLst>
                                          <p:attrName>style.visibility</p:attrName>
                                        </p:attrNameLst>
                                      </p:cBhvr>
                                      <p:to>
                                        <p:strVal val="hidden"/>
                                      </p:to>
                                    </p:set>
                                  </p:childTnLst>
                                </p:cTn>
                              </p:par>
                              <p:par>
                                <p:cTn id="24" presetID="3" presetClass="exit" presetSubtype="10" fill="hold" grpId="0" nodeType="withEffect">
                                  <p:stCondLst>
                                    <p:cond delay="0"/>
                                  </p:stCondLst>
                                  <p:childTnLst>
                                    <p:animEffect transition="out" filter="blinds(horizontal)">
                                      <p:cBhvr>
                                        <p:cTn id="25" dur="500"/>
                                        <p:tgtEl>
                                          <p:spTgt spid="163884"/>
                                        </p:tgtEl>
                                      </p:cBhvr>
                                    </p:animEffect>
                                    <p:set>
                                      <p:cBhvr>
                                        <p:cTn id="26" dur="1" fill="hold">
                                          <p:stCondLst>
                                            <p:cond delay="499"/>
                                          </p:stCondLst>
                                        </p:cTn>
                                        <p:tgtEl>
                                          <p:spTgt spid="163884"/>
                                        </p:tgtEl>
                                        <p:attrNameLst>
                                          <p:attrName>style.visibility</p:attrName>
                                        </p:attrNameLst>
                                      </p:cBhvr>
                                      <p:to>
                                        <p:strVal val="hidden"/>
                                      </p:to>
                                    </p:set>
                                  </p:childTnLst>
                                </p:cTn>
                              </p:par>
                            </p:childTnLst>
                          </p:cTn>
                        </p:par>
                      </p:childTnLst>
                    </p:cTn>
                  </p:par>
                  <p:par>
                    <p:cTn id="27" fill="hold" nodeType="clickPar">
                      <p:stCondLst>
                        <p:cond delay="indefinite"/>
                        <p:cond evt="onBegin" delay="0">
                          <p:tn val="26"/>
                        </p:cond>
                      </p:stCondLst>
                      <p:childTnLst>
                        <p:par>
                          <p:cTn id="28" fill="hold" nodeType="afterGroup">
                            <p:stCondLst>
                              <p:cond delay="0"/>
                            </p:stCondLst>
                            <p:childTnLst>
                              <p:par>
                                <p:cTn id="29" presetID="22" presetClass="entr" presetSubtype="1" fill="hold" nodeType="clickEffect">
                                  <p:stCondLst>
                                    <p:cond delay="0"/>
                                  </p:stCondLst>
                                  <p:childTnLst>
                                    <p:set>
                                      <p:cBhvr>
                                        <p:cTn id="30" dur="1" fill="hold">
                                          <p:stCondLst>
                                            <p:cond delay="0"/>
                                          </p:stCondLst>
                                        </p:cTn>
                                        <p:tgtEl>
                                          <p:spTgt spid="163859"/>
                                        </p:tgtEl>
                                        <p:attrNameLst>
                                          <p:attrName>style.visibility</p:attrName>
                                        </p:attrNameLst>
                                      </p:cBhvr>
                                      <p:to>
                                        <p:strVal val="visible"/>
                                      </p:to>
                                    </p:set>
                                    <p:animEffect transition="in" filter="wipe(up)">
                                      <p:cBhvr>
                                        <p:cTn id="31" dur="500"/>
                                        <p:tgtEl>
                                          <p:spTgt spid="163859"/>
                                        </p:tgtEl>
                                      </p:cBhvr>
                                    </p:animEffect>
                                  </p:childTnLst>
                                </p:cTn>
                              </p:par>
                            </p:childTnLst>
                          </p:cTn>
                        </p:par>
                      </p:childTnLst>
                    </p:cTn>
                  </p:par>
                  <p:par>
                    <p:cTn id="32" fill="hold" nodeType="clickPar">
                      <p:stCondLst>
                        <p:cond delay="indefinite"/>
                        <p:cond evt="onBegin" delay="0">
                          <p:tn val="31"/>
                        </p:cond>
                      </p:stCondLst>
                      <p:childTnLst>
                        <p:par>
                          <p:cTn id="33" fill="hold" nodeType="afterGroup">
                            <p:stCondLst>
                              <p:cond delay="0"/>
                            </p:stCondLst>
                            <p:childTnLst>
                              <p:par>
                                <p:cTn id="34" presetID="22" presetClass="entr" presetSubtype="4" fill="hold" nodeType="clickEffect">
                                  <p:stCondLst>
                                    <p:cond delay="0"/>
                                  </p:stCondLst>
                                  <p:childTnLst>
                                    <p:set>
                                      <p:cBhvr>
                                        <p:cTn id="35" dur="1" fill="hold">
                                          <p:stCondLst>
                                            <p:cond delay="0"/>
                                          </p:stCondLst>
                                        </p:cTn>
                                        <p:tgtEl>
                                          <p:spTgt spid="163862"/>
                                        </p:tgtEl>
                                        <p:attrNameLst>
                                          <p:attrName>style.visibility</p:attrName>
                                        </p:attrNameLst>
                                      </p:cBhvr>
                                      <p:to>
                                        <p:strVal val="visible"/>
                                      </p:to>
                                    </p:set>
                                    <p:animEffect transition="in" filter="wipe(down)">
                                      <p:cBhvr>
                                        <p:cTn id="36" dur="500"/>
                                        <p:tgtEl>
                                          <p:spTgt spid="163862"/>
                                        </p:tgtEl>
                                      </p:cBhvr>
                                    </p:animEffect>
                                  </p:childTnLst>
                                </p:cTn>
                              </p:par>
                            </p:childTnLst>
                          </p:cTn>
                        </p:par>
                      </p:childTnLst>
                    </p:cTn>
                  </p:par>
                  <p:par>
                    <p:cTn id="37" fill="hold" nodeType="clickPar">
                      <p:stCondLst>
                        <p:cond delay="indefinite"/>
                        <p:cond evt="onBegin" delay="0">
                          <p:tn val="36"/>
                        </p:cond>
                      </p:stCondLst>
                      <p:childTnLst>
                        <p:par>
                          <p:cTn id="38" fill="hold" nodeType="afterGroup">
                            <p:stCondLst>
                              <p:cond delay="0"/>
                            </p:stCondLst>
                            <p:childTnLst>
                              <p:par>
                                <p:cTn id="39" presetID="22" presetClass="entr" presetSubtype="1" fill="hold" nodeType="clickEffect">
                                  <p:stCondLst>
                                    <p:cond delay="0"/>
                                  </p:stCondLst>
                                  <p:childTnLst>
                                    <p:set>
                                      <p:cBhvr>
                                        <p:cTn id="40" dur="1" fill="hold">
                                          <p:stCondLst>
                                            <p:cond delay="0"/>
                                          </p:stCondLst>
                                        </p:cTn>
                                        <p:tgtEl>
                                          <p:spTgt spid="163868"/>
                                        </p:tgtEl>
                                        <p:attrNameLst>
                                          <p:attrName>style.visibility</p:attrName>
                                        </p:attrNameLst>
                                      </p:cBhvr>
                                      <p:to>
                                        <p:strVal val="visible"/>
                                      </p:to>
                                    </p:set>
                                    <p:animEffect transition="in" filter="wipe(up)">
                                      <p:cBhvr>
                                        <p:cTn id="41" dur="500"/>
                                        <p:tgtEl>
                                          <p:spTgt spid="163868"/>
                                        </p:tgtEl>
                                      </p:cBhvr>
                                    </p:animEffect>
                                  </p:childTnLst>
                                </p:cTn>
                              </p:par>
                            </p:childTnLst>
                          </p:cTn>
                        </p:par>
                      </p:childTnLst>
                    </p:cTn>
                  </p:par>
                  <p:par>
                    <p:cTn id="42" fill="hold" nodeType="clickPar">
                      <p:stCondLst>
                        <p:cond delay="indefinite"/>
                        <p:cond evt="onBegin" delay="0">
                          <p:tn val="41"/>
                        </p:cond>
                      </p:stCondLst>
                      <p:childTnLst>
                        <p:par>
                          <p:cTn id="43" fill="hold" nodeType="afterGroup">
                            <p:stCondLst>
                              <p:cond delay="0"/>
                            </p:stCondLst>
                            <p:childTnLst>
                              <p:par>
                                <p:cTn id="44" presetID="22" presetClass="entr" presetSubtype="4" fill="hold" nodeType="clickEffect">
                                  <p:stCondLst>
                                    <p:cond delay="0"/>
                                  </p:stCondLst>
                                  <p:childTnLst>
                                    <p:set>
                                      <p:cBhvr>
                                        <p:cTn id="45" dur="1" fill="hold">
                                          <p:stCondLst>
                                            <p:cond delay="0"/>
                                          </p:stCondLst>
                                        </p:cTn>
                                        <p:tgtEl>
                                          <p:spTgt spid="163865"/>
                                        </p:tgtEl>
                                        <p:attrNameLst>
                                          <p:attrName>style.visibility</p:attrName>
                                        </p:attrNameLst>
                                      </p:cBhvr>
                                      <p:to>
                                        <p:strVal val="visible"/>
                                      </p:to>
                                    </p:set>
                                    <p:animEffect transition="in" filter="wipe(down)">
                                      <p:cBhvr>
                                        <p:cTn id="46" dur="500"/>
                                        <p:tgtEl>
                                          <p:spTgt spid="163865"/>
                                        </p:tgtEl>
                                      </p:cBhvr>
                                    </p:animEffect>
                                  </p:childTnLst>
                                </p:cTn>
                              </p:par>
                            </p:childTnLst>
                          </p:cTn>
                        </p:par>
                      </p:childTnLst>
                    </p:cTn>
                  </p:par>
                  <p:par>
                    <p:cTn id="47" fill="hold" nodeType="clickPar">
                      <p:stCondLst>
                        <p:cond delay="indefinite"/>
                        <p:cond evt="onBegin" delay="0">
                          <p:tn val="46"/>
                        </p:cond>
                      </p:stCondLst>
                      <p:childTnLst>
                        <p:par>
                          <p:cTn id="48" fill="hold" nodeType="afterGroup">
                            <p:stCondLst>
                              <p:cond delay="0"/>
                            </p:stCondLst>
                            <p:childTnLst>
                              <p:par>
                                <p:cTn id="49" presetID="22" presetClass="entr" presetSubtype="8" fill="hold" nodeType="clickEffect">
                                  <p:stCondLst>
                                    <p:cond delay="0"/>
                                  </p:stCondLst>
                                  <p:childTnLst>
                                    <p:set>
                                      <p:cBhvr>
                                        <p:cTn id="50" dur="1" fill="hold">
                                          <p:stCondLst>
                                            <p:cond delay="0"/>
                                          </p:stCondLst>
                                        </p:cTn>
                                        <p:tgtEl>
                                          <p:spTgt spid="163871"/>
                                        </p:tgtEl>
                                        <p:attrNameLst>
                                          <p:attrName>style.visibility</p:attrName>
                                        </p:attrNameLst>
                                      </p:cBhvr>
                                      <p:to>
                                        <p:strVal val="visible"/>
                                      </p:to>
                                    </p:set>
                                    <p:animEffect transition="in" filter="wipe(left)">
                                      <p:cBhvr>
                                        <p:cTn id="51" dur="500"/>
                                        <p:tgtEl>
                                          <p:spTgt spid="163871"/>
                                        </p:tgtEl>
                                      </p:cBhvr>
                                    </p:animEffect>
                                  </p:childTnLst>
                                </p:cTn>
                              </p:par>
                            </p:childTnLst>
                          </p:cTn>
                        </p:par>
                      </p:childTnLst>
                    </p:cTn>
                  </p:par>
                  <p:par>
                    <p:cTn id="52" fill="hold" nodeType="clickPar">
                      <p:stCondLst>
                        <p:cond delay="indefinite"/>
                        <p:cond evt="onBegin" delay="0">
                          <p:tn val="51"/>
                        </p:cond>
                      </p:stCondLst>
                      <p:childTnLst>
                        <p:par>
                          <p:cTn id="53" fill="hold" nodeType="afterGroup">
                            <p:stCondLst>
                              <p:cond delay="0"/>
                            </p:stCondLst>
                            <p:childTnLst>
                              <p:par>
                                <p:cTn id="54" presetID="22" presetClass="entr" presetSubtype="2" fill="hold" nodeType="clickEffect">
                                  <p:stCondLst>
                                    <p:cond delay="0"/>
                                  </p:stCondLst>
                                  <p:childTnLst>
                                    <p:set>
                                      <p:cBhvr>
                                        <p:cTn id="55" dur="1" fill="hold">
                                          <p:stCondLst>
                                            <p:cond delay="0"/>
                                          </p:stCondLst>
                                        </p:cTn>
                                        <p:tgtEl>
                                          <p:spTgt spid="163874"/>
                                        </p:tgtEl>
                                        <p:attrNameLst>
                                          <p:attrName>style.visibility</p:attrName>
                                        </p:attrNameLst>
                                      </p:cBhvr>
                                      <p:to>
                                        <p:strVal val="visible"/>
                                      </p:to>
                                    </p:set>
                                    <p:animEffect transition="in" filter="wipe(right)">
                                      <p:cBhvr>
                                        <p:cTn id="56" dur="500"/>
                                        <p:tgtEl>
                                          <p:spTgt spid="163874"/>
                                        </p:tgtEl>
                                      </p:cBhvr>
                                    </p:animEffect>
                                  </p:childTnLst>
                                </p:cTn>
                              </p:par>
                            </p:childTnLst>
                          </p:cTn>
                        </p:par>
                      </p:childTnLst>
                    </p:cTn>
                  </p:par>
                  <p:par>
                    <p:cTn id="57" fill="hold" nodeType="clickPar">
                      <p:stCondLst>
                        <p:cond delay="indefinite"/>
                        <p:cond evt="onBegin" delay="0">
                          <p:tn val="56"/>
                        </p:cond>
                      </p:stCondLst>
                      <p:childTnLst>
                        <p:par>
                          <p:cTn id="58" fill="hold" nodeType="afterGroup">
                            <p:stCondLst>
                              <p:cond delay="0"/>
                            </p:stCondLst>
                            <p:childTnLst>
                              <p:par>
                                <p:cTn id="59" presetID="26" presetClass="entr" presetSubtype="0" fill="hold" grpId="0" nodeType="clickEffect">
                                  <p:stCondLst>
                                    <p:cond delay="0"/>
                                  </p:stCondLst>
                                  <p:childTnLst>
                                    <p:set>
                                      <p:cBhvr>
                                        <p:cTn id="60" dur="1" fill="hold">
                                          <p:stCondLst>
                                            <p:cond delay="0"/>
                                          </p:stCondLst>
                                        </p:cTn>
                                        <p:tgtEl>
                                          <p:spTgt spid="163878"/>
                                        </p:tgtEl>
                                        <p:attrNameLst>
                                          <p:attrName>style.visibility</p:attrName>
                                        </p:attrNameLst>
                                      </p:cBhvr>
                                      <p:to>
                                        <p:strVal val="visible"/>
                                      </p:to>
                                    </p:set>
                                    <p:animEffect transition="in" filter="wipe(down)">
                                      <p:cBhvr>
                                        <p:cTn id="61" dur="580">
                                          <p:stCondLst>
                                            <p:cond delay="0"/>
                                          </p:stCondLst>
                                        </p:cTn>
                                        <p:tgtEl>
                                          <p:spTgt spid="163878"/>
                                        </p:tgtEl>
                                      </p:cBhvr>
                                    </p:animEffect>
                                    <p:anim calcmode="lin" valueType="num">
                                      <p:cBhvr>
                                        <p:cTn id="62" dur="1822" tmFilter="0,0; 0.14,0.36; 0.43,0.73; 0.71,0.91; 1.0,1.0">
                                          <p:stCondLst>
                                            <p:cond delay="0"/>
                                          </p:stCondLst>
                                        </p:cTn>
                                        <p:tgtEl>
                                          <p:spTgt spid="163878"/>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163878"/>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163878"/>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163878"/>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163878"/>
                                        </p:tgtEl>
                                        <p:attrNameLst>
                                          <p:attrName>ppt_y</p:attrName>
                                        </p:attrNameLst>
                                      </p:cBhvr>
                                      <p:tavLst>
                                        <p:tav tm="0" fmla="#ppt_y-sin(pi*$)/81">
                                          <p:val>
                                            <p:fltVal val="0"/>
                                          </p:val>
                                        </p:tav>
                                        <p:tav tm="100000">
                                          <p:val>
                                            <p:fltVal val="1"/>
                                          </p:val>
                                        </p:tav>
                                      </p:tavLst>
                                    </p:anim>
                                    <p:animScale>
                                      <p:cBhvr>
                                        <p:cTn id="67" dur="26">
                                          <p:stCondLst>
                                            <p:cond delay="650"/>
                                          </p:stCondLst>
                                        </p:cTn>
                                        <p:tgtEl>
                                          <p:spTgt spid="163878"/>
                                        </p:tgtEl>
                                      </p:cBhvr>
                                      <p:to x="100000" y="60000"/>
                                    </p:animScale>
                                    <p:animScale>
                                      <p:cBhvr>
                                        <p:cTn id="68" dur="166" decel="50000">
                                          <p:stCondLst>
                                            <p:cond delay="676"/>
                                          </p:stCondLst>
                                        </p:cTn>
                                        <p:tgtEl>
                                          <p:spTgt spid="163878"/>
                                        </p:tgtEl>
                                      </p:cBhvr>
                                      <p:to x="100000" y="100000"/>
                                    </p:animScale>
                                    <p:animScale>
                                      <p:cBhvr>
                                        <p:cTn id="69" dur="26">
                                          <p:stCondLst>
                                            <p:cond delay="1312"/>
                                          </p:stCondLst>
                                        </p:cTn>
                                        <p:tgtEl>
                                          <p:spTgt spid="163878"/>
                                        </p:tgtEl>
                                      </p:cBhvr>
                                      <p:to x="100000" y="80000"/>
                                    </p:animScale>
                                    <p:animScale>
                                      <p:cBhvr>
                                        <p:cTn id="70" dur="166" decel="50000">
                                          <p:stCondLst>
                                            <p:cond delay="1338"/>
                                          </p:stCondLst>
                                        </p:cTn>
                                        <p:tgtEl>
                                          <p:spTgt spid="163878"/>
                                        </p:tgtEl>
                                      </p:cBhvr>
                                      <p:to x="100000" y="100000"/>
                                    </p:animScale>
                                    <p:animScale>
                                      <p:cBhvr>
                                        <p:cTn id="71" dur="26">
                                          <p:stCondLst>
                                            <p:cond delay="1642"/>
                                          </p:stCondLst>
                                        </p:cTn>
                                        <p:tgtEl>
                                          <p:spTgt spid="163878"/>
                                        </p:tgtEl>
                                      </p:cBhvr>
                                      <p:to x="100000" y="90000"/>
                                    </p:animScale>
                                    <p:animScale>
                                      <p:cBhvr>
                                        <p:cTn id="72" dur="166" decel="50000">
                                          <p:stCondLst>
                                            <p:cond delay="1668"/>
                                          </p:stCondLst>
                                        </p:cTn>
                                        <p:tgtEl>
                                          <p:spTgt spid="163878"/>
                                        </p:tgtEl>
                                      </p:cBhvr>
                                      <p:to x="100000" y="100000"/>
                                    </p:animScale>
                                    <p:animScale>
                                      <p:cBhvr>
                                        <p:cTn id="73" dur="26">
                                          <p:stCondLst>
                                            <p:cond delay="1808"/>
                                          </p:stCondLst>
                                        </p:cTn>
                                        <p:tgtEl>
                                          <p:spTgt spid="163878"/>
                                        </p:tgtEl>
                                      </p:cBhvr>
                                      <p:to x="100000" y="95000"/>
                                    </p:animScale>
                                    <p:animScale>
                                      <p:cBhvr>
                                        <p:cTn id="74" dur="166" decel="50000">
                                          <p:stCondLst>
                                            <p:cond delay="1834"/>
                                          </p:stCondLst>
                                        </p:cTn>
                                        <p:tgtEl>
                                          <p:spTgt spid="163878"/>
                                        </p:tgtEl>
                                      </p:cBhvr>
                                      <p:to x="100000" y="100000"/>
                                    </p:animScale>
                                  </p:childTnLst>
                                </p:cTn>
                              </p:par>
                            </p:childTnLst>
                          </p:cTn>
                        </p:par>
                      </p:childTnLst>
                    </p:cTn>
                  </p:par>
                  <p:par>
                    <p:cTn id="75" fill="hold" nodeType="clickPar">
                      <p:stCondLst>
                        <p:cond delay="indefinite"/>
                        <p:cond evt="onBegin" delay="0">
                          <p:tn val="74"/>
                        </p:cond>
                      </p:stCondLst>
                      <p:childTnLst>
                        <p:par>
                          <p:cTn id="76" fill="hold" nodeType="afterGroup">
                            <p:stCondLst>
                              <p:cond delay="0"/>
                            </p:stCondLst>
                            <p:childTnLst>
                              <p:par>
                                <p:cTn id="77" presetID="3" presetClass="entr" presetSubtype="10" fill="hold" nodeType="clickEffect">
                                  <p:stCondLst>
                                    <p:cond delay="0"/>
                                  </p:stCondLst>
                                  <p:childTnLst>
                                    <p:set>
                                      <p:cBhvr>
                                        <p:cTn id="78" dur="1" fill="hold">
                                          <p:stCondLst>
                                            <p:cond delay="0"/>
                                          </p:stCondLst>
                                        </p:cTn>
                                        <p:tgtEl>
                                          <p:spTgt spid="163882"/>
                                        </p:tgtEl>
                                        <p:attrNameLst>
                                          <p:attrName>style.visibility</p:attrName>
                                        </p:attrNameLst>
                                      </p:cBhvr>
                                      <p:to>
                                        <p:strVal val="visible"/>
                                      </p:to>
                                    </p:set>
                                    <p:animEffect transition="in" filter="blinds(horizontal)">
                                      <p:cBhvr>
                                        <p:cTn id="79" dur="500"/>
                                        <p:tgtEl>
                                          <p:spTgt spid="163882"/>
                                        </p:tgtEl>
                                      </p:cBhvr>
                                    </p:animEffect>
                                  </p:childTnLst>
                                </p:cTn>
                              </p:par>
                            </p:childTnLst>
                          </p:cTn>
                        </p:par>
                      </p:childTnLst>
                    </p:cTn>
                  </p:par>
                  <p:par>
                    <p:cTn id="80" fill="hold" nodeType="clickPar">
                      <p:stCondLst>
                        <p:cond delay="indefinite"/>
                        <p:cond evt="onBegin" delay="0">
                          <p:tn val="79"/>
                        </p:cond>
                      </p:stCondLst>
                      <p:childTnLst>
                        <p:par>
                          <p:cTn id="81" fill="hold" nodeType="afterGroup">
                            <p:stCondLst>
                              <p:cond delay="0"/>
                            </p:stCondLst>
                            <p:childTnLst>
                              <p:par>
                                <p:cTn id="82" presetID="3" presetClass="exit" presetSubtype="10" fill="hold" nodeType="clickEffect">
                                  <p:stCondLst>
                                    <p:cond delay="0"/>
                                  </p:stCondLst>
                                  <p:childTnLst>
                                    <p:animEffect transition="out" filter="blinds(horizontal)">
                                      <p:cBhvr>
                                        <p:cTn id="83" dur="500"/>
                                        <p:tgtEl>
                                          <p:spTgt spid="163882"/>
                                        </p:tgtEl>
                                      </p:cBhvr>
                                    </p:animEffect>
                                    <p:set>
                                      <p:cBhvr>
                                        <p:cTn id="84" dur="1" fill="hold">
                                          <p:stCondLst>
                                            <p:cond delay="499"/>
                                          </p:stCondLst>
                                        </p:cTn>
                                        <p:tgtEl>
                                          <p:spTgt spid="163882"/>
                                        </p:tgtEl>
                                        <p:attrNameLst>
                                          <p:attrName>style.visibility</p:attrName>
                                        </p:attrNameLst>
                                      </p:cBhvr>
                                      <p:to>
                                        <p:strVal val="hidden"/>
                                      </p:to>
                                    </p:set>
                                  </p:childTnLst>
                                </p:cTn>
                              </p:par>
                            </p:childTnLst>
                          </p:cTn>
                        </p:par>
                      </p:childTnLst>
                    </p:cTn>
                  </p:par>
                  <p:par>
                    <p:cTn id="85" fill="hold" nodeType="clickPar">
                      <p:stCondLst>
                        <p:cond delay="indefinite"/>
                        <p:cond evt="onBegin" delay="0">
                          <p:tn val="84"/>
                        </p:cond>
                      </p:stCondLst>
                      <p:childTnLst>
                        <p:par>
                          <p:cTn id="86" fill="hold" nodeType="afterGroup">
                            <p:stCondLst>
                              <p:cond delay="0"/>
                            </p:stCondLst>
                            <p:childTnLst>
                              <p:par>
                                <p:cTn id="87" presetID="2" presetClass="entr" presetSubtype="4" fill="hold" grpId="0" nodeType="clickEffect">
                                  <p:stCondLst>
                                    <p:cond delay="0"/>
                                  </p:stCondLst>
                                  <p:childTnLst>
                                    <p:set>
                                      <p:cBhvr>
                                        <p:cTn id="88" dur="1" fill="hold">
                                          <p:stCondLst>
                                            <p:cond delay="0"/>
                                          </p:stCondLst>
                                        </p:cTn>
                                        <p:tgtEl>
                                          <p:spTgt spid="163881"/>
                                        </p:tgtEl>
                                        <p:attrNameLst>
                                          <p:attrName>style.visibility</p:attrName>
                                        </p:attrNameLst>
                                      </p:cBhvr>
                                      <p:to>
                                        <p:strVal val="visible"/>
                                      </p:to>
                                    </p:set>
                                    <p:anim calcmode="lin" valueType="num">
                                      <p:cBhvr additive="base">
                                        <p:cTn id="89" dur="1000" fill="hold"/>
                                        <p:tgtEl>
                                          <p:spTgt spid="163881"/>
                                        </p:tgtEl>
                                        <p:attrNameLst>
                                          <p:attrName>ppt_x</p:attrName>
                                        </p:attrNameLst>
                                      </p:cBhvr>
                                      <p:tavLst>
                                        <p:tav tm="0">
                                          <p:val>
                                            <p:strVal val="#ppt_x"/>
                                          </p:val>
                                        </p:tav>
                                        <p:tav tm="100000">
                                          <p:val>
                                            <p:strVal val="#ppt_x"/>
                                          </p:val>
                                        </p:tav>
                                      </p:tavLst>
                                    </p:anim>
                                    <p:anim calcmode="lin" valueType="num">
                                      <p:cBhvr additive="base">
                                        <p:cTn id="90" dur="1000" fill="hold"/>
                                        <p:tgtEl>
                                          <p:spTgt spid="163881"/>
                                        </p:tgtEl>
                                        <p:attrNameLst>
                                          <p:attrName>ppt_y</p:attrName>
                                        </p:attrNameLst>
                                      </p:cBhvr>
                                      <p:tavLst>
                                        <p:tav tm="0">
                                          <p:val>
                                            <p:strVal val="1+#ppt_h/2"/>
                                          </p:val>
                                        </p:tav>
                                        <p:tav tm="100000">
                                          <p:val>
                                            <p:strVal val="#ppt_y"/>
                                          </p:val>
                                        </p:tav>
                                      </p:tavLst>
                                    </p:anim>
                                  </p:childTnLst>
                                </p:cTn>
                              </p:par>
                            </p:childTnLst>
                          </p:cTn>
                        </p:par>
                      </p:childTnLst>
                    </p:cTn>
                  </p:par>
                  <p:par>
                    <p:cTn id="91" fill="hold" nodeType="clickPar">
                      <p:stCondLst>
                        <p:cond delay="indefinite"/>
                        <p:cond evt="onBegin" delay="0">
                          <p:tn val="90"/>
                        </p:cond>
                      </p:stCondLst>
                      <p:childTnLst>
                        <p:par>
                          <p:cTn id="92" fill="hold" nodeType="afterGroup">
                            <p:stCondLst>
                              <p:cond delay="0"/>
                            </p:stCondLst>
                            <p:childTnLst>
                              <p:par>
                                <p:cTn id="93" presetID="26" presetClass="entr" presetSubtype="0" fill="hold" grpId="0" nodeType="clickEffect">
                                  <p:stCondLst>
                                    <p:cond delay="0"/>
                                  </p:stCondLst>
                                  <p:childTnLst>
                                    <p:set>
                                      <p:cBhvr>
                                        <p:cTn id="94" dur="1" fill="hold">
                                          <p:stCondLst>
                                            <p:cond delay="0"/>
                                          </p:stCondLst>
                                        </p:cTn>
                                        <p:tgtEl>
                                          <p:spTgt spid="163847"/>
                                        </p:tgtEl>
                                        <p:attrNameLst>
                                          <p:attrName>style.visibility</p:attrName>
                                        </p:attrNameLst>
                                      </p:cBhvr>
                                      <p:to>
                                        <p:strVal val="visible"/>
                                      </p:to>
                                    </p:set>
                                    <p:animEffect transition="in" filter="wipe(down)">
                                      <p:cBhvr>
                                        <p:cTn id="95" dur="580">
                                          <p:stCondLst>
                                            <p:cond delay="0"/>
                                          </p:stCondLst>
                                        </p:cTn>
                                        <p:tgtEl>
                                          <p:spTgt spid="163847"/>
                                        </p:tgtEl>
                                      </p:cBhvr>
                                    </p:animEffect>
                                    <p:anim calcmode="lin" valueType="num">
                                      <p:cBhvr>
                                        <p:cTn id="96" dur="1822" tmFilter="0,0; 0.14,0.36; 0.43,0.73; 0.71,0.91; 1.0,1.0">
                                          <p:stCondLst>
                                            <p:cond delay="0"/>
                                          </p:stCondLst>
                                        </p:cTn>
                                        <p:tgtEl>
                                          <p:spTgt spid="163847"/>
                                        </p:tgtEl>
                                        <p:attrNameLst>
                                          <p:attrName>ppt_x</p:attrName>
                                        </p:attrNameLst>
                                      </p:cBhvr>
                                      <p:tavLst>
                                        <p:tav tm="0">
                                          <p:val>
                                            <p:strVal val="#ppt_x-0.25"/>
                                          </p:val>
                                        </p:tav>
                                        <p:tav tm="100000">
                                          <p:val>
                                            <p:strVal val="#ppt_x"/>
                                          </p:val>
                                        </p:tav>
                                      </p:tavLst>
                                    </p:anim>
                                    <p:anim calcmode="lin" valueType="num">
                                      <p:cBhvr>
                                        <p:cTn id="97" dur="664" tmFilter="0.0,0.0; 0.25,0.07; 0.50,0.2; 0.75,0.467; 1.0,1.0">
                                          <p:stCondLst>
                                            <p:cond delay="0"/>
                                          </p:stCondLst>
                                        </p:cTn>
                                        <p:tgtEl>
                                          <p:spTgt spid="163847"/>
                                        </p:tgtEl>
                                        <p:attrNameLst>
                                          <p:attrName>ppt_y</p:attrName>
                                        </p:attrNameLst>
                                      </p:cBhvr>
                                      <p:tavLst>
                                        <p:tav tm="0" fmla="#ppt_y-sin(pi*$)/3">
                                          <p:val>
                                            <p:fltVal val="0.5"/>
                                          </p:val>
                                        </p:tav>
                                        <p:tav tm="100000">
                                          <p:val>
                                            <p:fltVal val="1"/>
                                          </p:val>
                                        </p:tav>
                                      </p:tavLst>
                                    </p:anim>
                                    <p:anim calcmode="lin" valueType="num">
                                      <p:cBhvr>
                                        <p:cTn id="98" dur="664" tmFilter="0, 0; 0.125,0.2665; 0.25,0.4; 0.375,0.465; 0.5,0.5;  0.625,0.535; 0.75,0.6; 0.875,0.7335; 1,1">
                                          <p:stCondLst>
                                            <p:cond delay="664"/>
                                          </p:stCondLst>
                                        </p:cTn>
                                        <p:tgtEl>
                                          <p:spTgt spid="163847"/>
                                        </p:tgtEl>
                                        <p:attrNameLst>
                                          <p:attrName>ppt_y</p:attrName>
                                        </p:attrNameLst>
                                      </p:cBhvr>
                                      <p:tavLst>
                                        <p:tav tm="0" fmla="#ppt_y-sin(pi*$)/9">
                                          <p:val>
                                            <p:fltVal val="0"/>
                                          </p:val>
                                        </p:tav>
                                        <p:tav tm="100000">
                                          <p:val>
                                            <p:fltVal val="1"/>
                                          </p:val>
                                        </p:tav>
                                      </p:tavLst>
                                    </p:anim>
                                    <p:anim calcmode="lin" valueType="num">
                                      <p:cBhvr>
                                        <p:cTn id="99" dur="332" tmFilter="0, 0; 0.125,0.2665; 0.25,0.4; 0.375,0.465; 0.5,0.5;  0.625,0.535; 0.75,0.6; 0.875,0.7335; 1,1">
                                          <p:stCondLst>
                                            <p:cond delay="1324"/>
                                          </p:stCondLst>
                                        </p:cTn>
                                        <p:tgtEl>
                                          <p:spTgt spid="163847"/>
                                        </p:tgtEl>
                                        <p:attrNameLst>
                                          <p:attrName>ppt_y</p:attrName>
                                        </p:attrNameLst>
                                      </p:cBhvr>
                                      <p:tavLst>
                                        <p:tav tm="0" fmla="#ppt_y-sin(pi*$)/27">
                                          <p:val>
                                            <p:fltVal val="0"/>
                                          </p:val>
                                        </p:tav>
                                        <p:tav tm="100000">
                                          <p:val>
                                            <p:fltVal val="1"/>
                                          </p:val>
                                        </p:tav>
                                      </p:tavLst>
                                    </p:anim>
                                    <p:anim calcmode="lin" valueType="num">
                                      <p:cBhvr>
                                        <p:cTn id="100" dur="164" tmFilter="0, 0; 0.125,0.2665; 0.25,0.4; 0.375,0.465; 0.5,0.5;  0.625,0.535; 0.75,0.6; 0.875,0.7335; 1,1">
                                          <p:stCondLst>
                                            <p:cond delay="1656"/>
                                          </p:stCondLst>
                                        </p:cTn>
                                        <p:tgtEl>
                                          <p:spTgt spid="163847"/>
                                        </p:tgtEl>
                                        <p:attrNameLst>
                                          <p:attrName>ppt_y</p:attrName>
                                        </p:attrNameLst>
                                      </p:cBhvr>
                                      <p:tavLst>
                                        <p:tav tm="0" fmla="#ppt_y-sin(pi*$)/81">
                                          <p:val>
                                            <p:fltVal val="0"/>
                                          </p:val>
                                        </p:tav>
                                        <p:tav tm="100000">
                                          <p:val>
                                            <p:fltVal val="1"/>
                                          </p:val>
                                        </p:tav>
                                      </p:tavLst>
                                    </p:anim>
                                    <p:animScale>
                                      <p:cBhvr>
                                        <p:cTn id="101" dur="26">
                                          <p:stCondLst>
                                            <p:cond delay="650"/>
                                          </p:stCondLst>
                                        </p:cTn>
                                        <p:tgtEl>
                                          <p:spTgt spid="163847"/>
                                        </p:tgtEl>
                                      </p:cBhvr>
                                      <p:to x="100000" y="60000"/>
                                    </p:animScale>
                                    <p:animScale>
                                      <p:cBhvr>
                                        <p:cTn id="102" dur="166" decel="50000">
                                          <p:stCondLst>
                                            <p:cond delay="676"/>
                                          </p:stCondLst>
                                        </p:cTn>
                                        <p:tgtEl>
                                          <p:spTgt spid="163847"/>
                                        </p:tgtEl>
                                      </p:cBhvr>
                                      <p:to x="100000" y="100000"/>
                                    </p:animScale>
                                    <p:animScale>
                                      <p:cBhvr>
                                        <p:cTn id="103" dur="26">
                                          <p:stCondLst>
                                            <p:cond delay="1312"/>
                                          </p:stCondLst>
                                        </p:cTn>
                                        <p:tgtEl>
                                          <p:spTgt spid="163847"/>
                                        </p:tgtEl>
                                      </p:cBhvr>
                                      <p:to x="100000" y="80000"/>
                                    </p:animScale>
                                    <p:animScale>
                                      <p:cBhvr>
                                        <p:cTn id="104" dur="166" decel="50000">
                                          <p:stCondLst>
                                            <p:cond delay="1338"/>
                                          </p:stCondLst>
                                        </p:cTn>
                                        <p:tgtEl>
                                          <p:spTgt spid="163847"/>
                                        </p:tgtEl>
                                      </p:cBhvr>
                                      <p:to x="100000" y="100000"/>
                                    </p:animScale>
                                    <p:animScale>
                                      <p:cBhvr>
                                        <p:cTn id="105" dur="26">
                                          <p:stCondLst>
                                            <p:cond delay="1642"/>
                                          </p:stCondLst>
                                        </p:cTn>
                                        <p:tgtEl>
                                          <p:spTgt spid="163847"/>
                                        </p:tgtEl>
                                      </p:cBhvr>
                                      <p:to x="100000" y="90000"/>
                                    </p:animScale>
                                    <p:animScale>
                                      <p:cBhvr>
                                        <p:cTn id="106" dur="166" decel="50000">
                                          <p:stCondLst>
                                            <p:cond delay="1668"/>
                                          </p:stCondLst>
                                        </p:cTn>
                                        <p:tgtEl>
                                          <p:spTgt spid="163847"/>
                                        </p:tgtEl>
                                      </p:cBhvr>
                                      <p:to x="100000" y="100000"/>
                                    </p:animScale>
                                    <p:animScale>
                                      <p:cBhvr>
                                        <p:cTn id="107" dur="26">
                                          <p:stCondLst>
                                            <p:cond delay="1808"/>
                                          </p:stCondLst>
                                        </p:cTn>
                                        <p:tgtEl>
                                          <p:spTgt spid="163847"/>
                                        </p:tgtEl>
                                      </p:cBhvr>
                                      <p:to x="100000" y="95000"/>
                                    </p:animScale>
                                    <p:animScale>
                                      <p:cBhvr>
                                        <p:cTn id="108" dur="166" decel="50000">
                                          <p:stCondLst>
                                            <p:cond delay="1834"/>
                                          </p:stCondLst>
                                        </p:cTn>
                                        <p:tgtEl>
                                          <p:spTgt spid="163847"/>
                                        </p:tgtEl>
                                      </p:cBhvr>
                                      <p:to x="100000" y="100000"/>
                                    </p:animScale>
                                  </p:childTnLst>
                                </p:cTn>
                              </p:par>
                            </p:childTnLst>
                          </p:cTn>
                        </p:par>
                      </p:childTnLst>
                    </p:cTn>
                  </p:par>
                  <p:par>
                    <p:cTn id="109" fill="hold" nodeType="clickPar">
                      <p:stCondLst>
                        <p:cond delay="indefinite"/>
                        <p:cond evt="onBegin" delay="0">
                          <p:tn val="108"/>
                        </p:cond>
                      </p:stCondLst>
                      <p:childTnLst>
                        <p:par>
                          <p:cTn id="110" fill="hold" nodeType="afterGroup">
                            <p:stCondLst>
                              <p:cond delay="0"/>
                            </p:stCondLst>
                            <p:childTnLst>
                              <p:par>
                                <p:cTn id="111" presetID="1" presetClass="entr" presetSubtype="0" fill="hold" grpId="0" nodeType="clickEffect">
                                  <p:stCondLst>
                                    <p:cond delay="0"/>
                                  </p:stCondLst>
                                  <p:childTnLst>
                                    <p:set>
                                      <p:cBhvr>
                                        <p:cTn id="112" dur="1" fill="hold">
                                          <p:stCondLst>
                                            <p:cond delay="0"/>
                                          </p:stCondLst>
                                        </p:cTn>
                                        <p:tgtEl>
                                          <p:spTgt spid="163885"/>
                                        </p:tgtEl>
                                        <p:attrNameLst>
                                          <p:attrName>style.visibility</p:attrName>
                                        </p:attrNameLst>
                                      </p:cBhvr>
                                      <p:to>
                                        <p:strVal val="visible"/>
                                      </p:to>
                                    </p:set>
                                  </p:childTnLst>
                                </p:cTn>
                              </p:par>
                            </p:childTnLst>
                          </p:cTn>
                        </p:par>
                      </p:childTnLst>
                    </p:cTn>
                  </p:par>
                  <p:par>
                    <p:cTn id="113" fill="hold" nodeType="clickPar">
                      <p:stCondLst>
                        <p:cond delay="indefinite"/>
                        <p:cond evt="onBegin" delay="0">
                          <p:tn val="112"/>
                        </p:cond>
                      </p:stCondLst>
                      <p:childTnLst>
                        <p:par>
                          <p:cTn id="114" fill="hold" nodeType="afterGroup">
                            <p:stCondLst>
                              <p:cond delay="0"/>
                            </p:stCondLst>
                            <p:childTnLst>
                              <p:par>
                                <p:cTn id="115" presetID="1" presetClass="entr" presetSubtype="0" fill="hold" grpId="0" nodeType="clickEffect">
                                  <p:stCondLst>
                                    <p:cond delay="0"/>
                                  </p:stCondLst>
                                  <p:childTnLst>
                                    <p:set>
                                      <p:cBhvr>
                                        <p:cTn id="116" dur="1" fill="hold">
                                          <p:stCondLst>
                                            <p:cond delay="0"/>
                                          </p:stCondLst>
                                        </p:cTn>
                                        <p:tgtEl>
                                          <p:spTgt spid="163886"/>
                                        </p:tgtEl>
                                        <p:attrNameLst>
                                          <p:attrName>style.visibility</p:attrName>
                                        </p:attrNameLst>
                                      </p:cBhvr>
                                      <p:to>
                                        <p:strVal val="visible"/>
                                      </p:to>
                                    </p:set>
                                  </p:childTnLst>
                                </p:cTn>
                              </p:par>
                            </p:childTnLst>
                          </p:cTn>
                        </p:par>
                      </p:childTnLst>
                    </p:cTn>
                  </p:par>
                  <p:par>
                    <p:cTn id="117" fill="hold" nodeType="clickPar">
                      <p:stCondLst>
                        <p:cond delay="indefinite"/>
                        <p:cond evt="onBegin" delay="0">
                          <p:tn val="116"/>
                        </p:cond>
                      </p:stCondLst>
                      <p:childTnLst>
                        <p:par>
                          <p:cTn id="118" fill="hold" nodeType="afterGroup">
                            <p:stCondLst>
                              <p:cond delay="0"/>
                            </p:stCondLst>
                            <p:childTnLst>
                              <p:par>
                                <p:cTn id="119" presetID="1" presetClass="entr" presetSubtype="0" fill="hold" grpId="0" nodeType="clickEffect">
                                  <p:stCondLst>
                                    <p:cond delay="0"/>
                                  </p:stCondLst>
                                  <p:childTnLst>
                                    <p:set>
                                      <p:cBhvr>
                                        <p:cTn id="120" dur="1" fill="hold">
                                          <p:stCondLst>
                                            <p:cond delay="0"/>
                                          </p:stCondLst>
                                        </p:cTn>
                                        <p:tgtEl>
                                          <p:spTgt spid="16388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47" grpId="0"/>
      <p:bldP spid="163848" grpId="0"/>
      <p:bldP spid="163878" grpId="0"/>
      <p:bldP spid="163881" grpId="0"/>
      <p:bldP spid="163883" grpId="0"/>
      <p:bldP spid="163884" grpId="0"/>
      <p:bldP spid="163885" grpId="0"/>
      <p:bldP spid="163886" grpId="0"/>
      <p:bldP spid="163887" grpId="0"/>
    </p:bldLs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64866"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828801" y="2743200"/>
            <a:ext cx="5495925"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4867"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6743700" y="1"/>
            <a:ext cx="3924300" cy="374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圆角矩形​​ 3"/>
          <p:cNvSpPr>
            <a:spLocks noChangeArrowheads="1"/>
          </p:cNvSpPr>
          <p:nvPr/>
        </p:nvSpPr>
        <p:spPr bwMode="auto">
          <a:xfrm>
            <a:off x="1833563" y="333375"/>
            <a:ext cx="4495800" cy="2438400"/>
          </a:xfrm>
          <a:prstGeom prst="roundRect">
            <a:avLst>
              <a:gd name="adj" fmla="val 16667"/>
            </a:avLst>
          </a:prstGeom>
          <a:solidFill>
            <a:srgbClr val="00FF00">
              <a:alpha val="21960"/>
            </a:srgbClr>
          </a:solidFill>
          <a:ln>
            <a:noFill/>
          </a:ln>
          <a:extLst>
            <a:ext uri="{91240B29-F687-4F45-9708-019B960494DF}">
              <a14:hiddenLine xmlns:a14="http://schemas.microsoft.com/office/drawing/2010/main" w="25400">
                <a:solidFill>
                  <a:srgbClr val="000000"/>
                </a:solidFill>
                <a:round/>
              </a14:hiddenLine>
            </a:ext>
          </a:extLst>
        </p:spPr>
        <p:txBody>
          <a:bodyPr anchor="ct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defRPr kumimoji="1" sz="2400">
                <a:solidFill>
                  <a:schemeClr val="tx1"/>
                </a:solidFill>
                <a:latin typeface="Times New Roman" panose="02020603050405020304" pitchFamily="18" charset="0"/>
                <a:ea typeface="宋体" panose="02010600030101010101" pitchFamily="2" charset="-122"/>
              </a:defRPr>
            </a:lvl2pPr>
            <a:lvl3pPr marL="1143000" indent="-228600">
              <a:defRPr kumimoji="1" sz="2400">
                <a:solidFill>
                  <a:schemeClr val="tx1"/>
                </a:solidFill>
                <a:latin typeface="Times New Roman" panose="02020603050405020304" pitchFamily="18" charset="0"/>
                <a:ea typeface="宋体" panose="02010600030101010101" pitchFamily="2" charset="-122"/>
              </a:defRPr>
            </a:lvl3pPr>
            <a:lvl4pPr marL="1600200" indent="-228600">
              <a:defRPr kumimoji="1" sz="2400">
                <a:solidFill>
                  <a:schemeClr val="tx1"/>
                </a:solidFill>
                <a:latin typeface="Times New Roman" panose="02020603050405020304" pitchFamily="18" charset="0"/>
                <a:ea typeface="宋体" panose="02010600030101010101" pitchFamily="2" charset="-122"/>
              </a:defRPr>
            </a:lvl4pPr>
            <a:lvl5pPr marL="2057400" indent="-228600">
              <a:defRPr kumimoji="1" sz="2400">
                <a:solidFill>
                  <a:schemeClr val="tx1"/>
                </a:solidFill>
                <a:latin typeface="Times New Roman" panose="02020603050405020304" pitchFamily="18" charset="0"/>
                <a:ea typeface="宋体" panose="02010600030101010101" pitchFamily="2" charset="-122"/>
              </a:defRPr>
            </a:lvl5pPr>
            <a:lvl6pPr marL="2514600" indent="-228600"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r>
              <a:rPr kumimoji="0" lang="en-US" altLang="zh-CN" sz="3600" b="1">
                <a:latin typeface="黑体" panose="02010609060101010101" pitchFamily="49" charset="-122"/>
                <a:ea typeface="黑体" panose="02010609060101010101" pitchFamily="49" charset="-122"/>
              </a:rPr>
              <a:t>	</a:t>
            </a:r>
            <a:r>
              <a:rPr kumimoji="0" lang="zh-CN" altLang="en-US" sz="3600" b="1">
                <a:solidFill>
                  <a:srgbClr val="FF3300"/>
                </a:solidFill>
                <a:latin typeface="黑体" panose="02010609060101010101" pitchFamily="49" charset="-122"/>
                <a:ea typeface="黑体" panose="02010609060101010101" pitchFamily="49" charset="-122"/>
              </a:rPr>
              <a:t>美国三权分立和隋唐三省六部制本质一样吗？</a:t>
            </a:r>
            <a:endParaRPr kumimoji="0" lang="zh-CN" altLang="en-US" sz="3600" b="1">
              <a:solidFill>
                <a:srgbClr val="FF3300"/>
              </a:solidFill>
              <a:latin typeface="黑体" pitchFamily="49" charset="-122"/>
              <a:ea typeface="黑体" pitchFamily="49" charset="-122"/>
            </a:endParaRPr>
          </a:p>
        </p:txBody>
      </p:sp>
      <p:sp>
        <p:nvSpPr>
          <p:cNvPr id="6" name="椭圆​​ 5"/>
          <p:cNvSpPr>
            <a:spLocks noChangeArrowheads="1"/>
          </p:cNvSpPr>
          <p:nvPr/>
        </p:nvSpPr>
        <p:spPr bwMode="auto">
          <a:xfrm>
            <a:off x="7239000" y="990600"/>
            <a:ext cx="2590800" cy="1752600"/>
          </a:xfrm>
          <a:prstGeom prst="ellipse">
            <a:avLst/>
          </a:prstGeom>
          <a:solidFill>
            <a:srgbClr val="FFFF99"/>
          </a:solidFill>
          <a:ln w="25400" algn="ctr">
            <a:solidFill>
              <a:schemeClr val="bg1"/>
            </a:solidFill>
            <a:round/>
          </a:ln>
        </p:spPr>
        <p:txBody>
          <a:bodyPr anchor="ct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defRPr kumimoji="1" sz="2400">
                <a:solidFill>
                  <a:schemeClr val="tx1"/>
                </a:solidFill>
                <a:latin typeface="Times New Roman" panose="02020603050405020304" pitchFamily="18" charset="0"/>
                <a:ea typeface="宋体" panose="02010600030101010101" pitchFamily="2" charset="-122"/>
              </a:defRPr>
            </a:lvl2pPr>
            <a:lvl3pPr marL="1143000" indent="-228600">
              <a:defRPr kumimoji="1" sz="2400">
                <a:solidFill>
                  <a:schemeClr val="tx1"/>
                </a:solidFill>
                <a:latin typeface="Times New Roman" panose="02020603050405020304" pitchFamily="18" charset="0"/>
                <a:ea typeface="宋体" panose="02010600030101010101" pitchFamily="2" charset="-122"/>
              </a:defRPr>
            </a:lvl3pPr>
            <a:lvl4pPr marL="1600200" indent="-228600">
              <a:defRPr kumimoji="1" sz="2400">
                <a:solidFill>
                  <a:schemeClr val="tx1"/>
                </a:solidFill>
                <a:latin typeface="Times New Roman" panose="02020603050405020304" pitchFamily="18" charset="0"/>
                <a:ea typeface="宋体" panose="02010600030101010101" pitchFamily="2" charset="-122"/>
              </a:defRPr>
            </a:lvl4pPr>
            <a:lvl5pPr marL="2057400" indent="-228600">
              <a:defRPr kumimoji="1" sz="2400">
                <a:solidFill>
                  <a:schemeClr val="tx1"/>
                </a:solidFill>
                <a:latin typeface="Times New Roman" panose="02020603050405020304" pitchFamily="18" charset="0"/>
                <a:ea typeface="宋体" panose="02010600030101010101" pitchFamily="2" charset="-122"/>
              </a:defRPr>
            </a:lvl5pPr>
            <a:lvl6pPr marL="2514600" indent="-228600"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algn="ctr"/>
            <a:r>
              <a:rPr kumimoji="0" lang="zh-CN" altLang="en-US" sz="5400" b="1">
                <a:solidFill>
                  <a:srgbClr val="FF0000"/>
                </a:solidFill>
                <a:effectLst>
                  <a:outerShdw blurRad="38100" dist="38100" dir="2700000" algn="tl">
                    <a:srgbClr val="000000"/>
                  </a:outerShdw>
                </a:effectLst>
                <a:latin typeface="华文隶书" pitchFamily="2" charset="-122"/>
                <a:ea typeface="华文隶书" pitchFamily="2" charset="-122"/>
              </a:rPr>
              <a:t>专制</a:t>
            </a:r>
            <a:endParaRPr kumimoji="0" lang="zh-CN" altLang="en-US" sz="5400" b="1">
              <a:solidFill>
                <a:srgbClr val="FF0000"/>
              </a:solidFill>
              <a:effectLst>
                <a:outerShdw blurRad="38100" dist="38100" dir="2700000" algn="tl">
                  <a:srgbClr val="000000"/>
                </a:outerShdw>
              </a:effectLst>
              <a:latin typeface="华文隶书" panose="02010800040101010101" pitchFamily="2" charset="-122"/>
              <a:ea typeface="华文隶书" panose="02010800040101010101" pitchFamily="2" charset="-122"/>
            </a:endParaRPr>
          </a:p>
        </p:txBody>
      </p:sp>
      <p:sp>
        <p:nvSpPr>
          <p:cNvPr id="9" name="椭圆​​ 8"/>
          <p:cNvSpPr>
            <a:spLocks noChangeArrowheads="1"/>
          </p:cNvSpPr>
          <p:nvPr/>
        </p:nvSpPr>
        <p:spPr bwMode="auto">
          <a:xfrm>
            <a:off x="3200400" y="4114800"/>
            <a:ext cx="2590800" cy="1752600"/>
          </a:xfrm>
          <a:prstGeom prst="ellipse">
            <a:avLst/>
          </a:prstGeom>
          <a:solidFill>
            <a:srgbClr val="FFFF99"/>
          </a:solidFill>
          <a:ln w="25400" algn="ctr">
            <a:solidFill>
              <a:schemeClr val="bg1"/>
            </a:solidFill>
            <a:round/>
          </a:ln>
        </p:spPr>
        <p:txBody>
          <a:bodyPr anchor="ct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defRPr kumimoji="1" sz="2400">
                <a:solidFill>
                  <a:schemeClr val="tx1"/>
                </a:solidFill>
                <a:latin typeface="Times New Roman" panose="02020603050405020304" pitchFamily="18" charset="0"/>
                <a:ea typeface="宋体" panose="02010600030101010101" pitchFamily="2" charset="-122"/>
              </a:defRPr>
            </a:lvl2pPr>
            <a:lvl3pPr marL="1143000" indent="-228600">
              <a:defRPr kumimoji="1" sz="2400">
                <a:solidFill>
                  <a:schemeClr val="tx1"/>
                </a:solidFill>
                <a:latin typeface="Times New Roman" panose="02020603050405020304" pitchFamily="18" charset="0"/>
                <a:ea typeface="宋体" panose="02010600030101010101" pitchFamily="2" charset="-122"/>
              </a:defRPr>
            </a:lvl3pPr>
            <a:lvl4pPr marL="1600200" indent="-228600">
              <a:defRPr kumimoji="1" sz="2400">
                <a:solidFill>
                  <a:schemeClr val="tx1"/>
                </a:solidFill>
                <a:latin typeface="Times New Roman" panose="02020603050405020304" pitchFamily="18" charset="0"/>
                <a:ea typeface="宋体" panose="02010600030101010101" pitchFamily="2" charset="-122"/>
              </a:defRPr>
            </a:lvl4pPr>
            <a:lvl5pPr marL="2057400" indent="-228600">
              <a:defRPr kumimoji="1" sz="2400">
                <a:solidFill>
                  <a:schemeClr val="tx1"/>
                </a:solidFill>
                <a:latin typeface="Times New Roman" panose="02020603050405020304" pitchFamily="18" charset="0"/>
                <a:ea typeface="宋体" panose="02010600030101010101" pitchFamily="2" charset="-122"/>
              </a:defRPr>
            </a:lvl5pPr>
            <a:lvl6pPr marL="2514600" indent="-228600"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algn="ctr"/>
            <a:r>
              <a:rPr kumimoji="0" lang="zh-CN" altLang="en-US" sz="5400" b="1">
                <a:solidFill>
                  <a:srgbClr val="FF0000"/>
                </a:solidFill>
                <a:effectLst>
                  <a:outerShdw blurRad="38100" dist="38100" dir="2700000" algn="tl">
                    <a:srgbClr val="000000"/>
                  </a:outerShdw>
                </a:effectLst>
                <a:latin typeface="华文隶书" pitchFamily="2" charset="-122"/>
                <a:ea typeface="华文隶书" pitchFamily="2" charset="-122"/>
              </a:rPr>
              <a:t>民主</a:t>
            </a:r>
            <a:endParaRPr kumimoji="0" lang="zh-CN" altLang="en-US" sz="5400" b="1">
              <a:solidFill>
                <a:srgbClr val="FF0000"/>
              </a:solidFill>
              <a:effectLst>
                <a:outerShdw blurRad="38100" dist="38100" dir="2700000" algn="tl">
                  <a:srgbClr val="000000"/>
                </a:outerShdw>
              </a:effectLst>
              <a:latin typeface="华文隶书" pitchFamily="2" charset="-122"/>
              <a:ea typeface="华文隶书" pitchFamily="2" charset="-122"/>
            </a:endParaRPr>
          </a:p>
        </p:txBody>
      </p:sp>
      <p:sp>
        <p:nvSpPr>
          <p:cNvPr id="2" name="TextBox 1"/>
          <p:cNvSpPr txBox="1">
            <a:spLocks noChangeArrowheads="1"/>
          </p:cNvSpPr>
          <p:nvPr/>
        </p:nvSpPr>
        <p:spPr bwMode="auto">
          <a:xfrm>
            <a:off x="7239000" y="4575175"/>
            <a:ext cx="32004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defRPr kumimoji="1" sz="2400">
                <a:solidFill>
                  <a:schemeClr val="tx1"/>
                </a:solidFill>
                <a:latin typeface="Times New Roman" panose="02020603050405020304" pitchFamily="18" charset="0"/>
                <a:ea typeface="宋体" panose="02010600030101010101" pitchFamily="2" charset="-122"/>
              </a:defRPr>
            </a:lvl2pPr>
            <a:lvl3pPr marL="1143000" indent="-228600">
              <a:defRPr kumimoji="1" sz="2400">
                <a:solidFill>
                  <a:schemeClr val="tx1"/>
                </a:solidFill>
                <a:latin typeface="Times New Roman" panose="02020603050405020304" pitchFamily="18" charset="0"/>
                <a:ea typeface="宋体" panose="02010600030101010101" pitchFamily="2" charset="-122"/>
              </a:defRPr>
            </a:lvl3pPr>
            <a:lvl4pPr marL="1600200" indent="-228600">
              <a:defRPr kumimoji="1" sz="2400">
                <a:solidFill>
                  <a:schemeClr val="tx1"/>
                </a:solidFill>
                <a:latin typeface="Times New Roman" panose="02020603050405020304" pitchFamily="18" charset="0"/>
                <a:ea typeface="宋体" panose="02010600030101010101" pitchFamily="2" charset="-122"/>
              </a:defRPr>
            </a:lvl4pPr>
            <a:lvl5pPr marL="2057400" indent="-228600">
              <a:defRPr kumimoji="1" sz="2400">
                <a:solidFill>
                  <a:schemeClr val="tx1"/>
                </a:solidFill>
                <a:latin typeface="Times New Roman" panose="02020603050405020304" pitchFamily="18" charset="0"/>
                <a:ea typeface="宋体" panose="02010600030101010101" pitchFamily="2" charset="-122"/>
              </a:defRPr>
            </a:lvl5pPr>
            <a:lvl6pPr marL="2514600" indent="-228600"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r>
              <a:rPr kumimoji="0" lang="zh-CN" altLang="en-US" sz="5400" b="1">
                <a:latin typeface="华文行楷" pitchFamily="2" charset="-122"/>
                <a:ea typeface="华文行楷" pitchFamily="2" charset="-122"/>
              </a:rPr>
              <a:t>本质不同</a:t>
            </a:r>
            <a:endParaRPr kumimoji="0" lang="zh-CN" altLang="en-US" sz="5400" b="1">
              <a:latin typeface="华文行楷" pitchFamily="2" charset="-122"/>
              <a:ea typeface="华文行楷" panose="020108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nodeType="clickPar">
                      <p:stCondLst>
                        <p:cond delay="indefinite"/>
                      </p:stCondLst>
                      <p:childTnLst>
                        <p:par>
                          <p:cTn id="11" fill="hold" nodeType="afterGroup">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fltVal val="0"/>
                                          </p:val>
                                        </p:tav>
                                        <p:tav tm="100000">
                                          <p:val>
                                            <p:strVal val="#ppt_w"/>
                                          </p:val>
                                        </p:tav>
                                      </p:tavLst>
                                    </p:anim>
                                    <p:anim calcmode="lin" valueType="num">
                                      <p:cBhvr>
                                        <p:cTn id="15" dur="500" fill="hold"/>
                                        <p:tgtEl>
                                          <p:spTgt spid="9"/>
                                        </p:tgtEl>
                                        <p:attrNameLst>
                                          <p:attrName>ppt_h</p:attrName>
                                        </p:attrNameLst>
                                      </p:cBhvr>
                                      <p:tavLst>
                                        <p:tav tm="0">
                                          <p:val>
                                            <p:fltVal val="0"/>
                                          </p:val>
                                        </p:tav>
                                        <p:tav tm="100000">
                                          <p:val>
                                            <p:strVal val="#ppt_h"/>
                                          </p:val>
                                        </p:tav>
                                      </p:tavLst>
                                    </p:anim>
                                    <p:animEffect transition="in" filter="fade">
                                      <p:cBhvr>
                                        <p:cTn id="16" dur="500"/>
                                        <p:tgtEl>
                                          <p:spTgt spid="9"/>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barn(inVertical)">
                                      <p:cBhvr>
                                        <p:cTn id="2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P spid="2" grpId="0"/>
    </p:bldLs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2</a:t>
            </a:r>
            <a:r>
              <a:rPr lang="zh-CN" altLang="en-US"/>
              <a:t>课 西方政治体制的产生和演变</a:t>
            </a:r>
            <a:endParaRPr lang="zh-CN" altLang="en-US"/>
          </a:p>
        </p:txBody>
      </p:sp>
      <p:sp>
        <p:nvSpPr>
          <p:cNvPr id="5" name="Rectangle 6"/>
          <p:cNvSpPr>
            <a:spLocks noChangeArrowheads="1"/>
          </p:cNvSpPr>
          <p:nvPr/>
        </p:nvSpPr>
        <p:spPr bwMode="auto">
          <a:xfrm>
            <a:off x="2488531" y="585532"/>
            <a:ext cx="91440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a:spcBef>
                <a:spcPct val="20000"/>
              </a:spcBef>
              <a:defRPr kumimoji="1" sz="3200">
                <a:solidFill>
                  <a:schemeClr val="tx1"/>
                </a:solidFill>
                <a:latin typeface="Times New Roman" panose="02020603050405020304" pitchFamily="18" charset="0"/>
                <a:ea typeface="宋体" panose="02010600030101010101" pitchFamily="2" charset="-122"/>
              </a:defRPr>
            </a:lvl1pPr>
            <a:lvl2pPr algn="ctr">
              <a:spcBef>
                <a:spcPct val="20000"/>
              </a:spcBef>
              <a:defRPr kumimoji="1" sz="2800">
                <a:solidFill>
                  <a:schemeClr val="tx1"/>
                </a:solidFill>
                <a:latin typeface="Times New Roman" panose="02020603050405020304" pitchFamily="18" charset="0"/>
                <a:ea typeface="宋体" panose="02010600030101010101" pitchFamily="2" charset="-122"/>
              </a:defRPr>
            </a:lvl2pPr>
            <a:lvl3pPr algn="ctr">
              <a:spcBef>
                <a:spcPct val="20000"/>
              </a:spcBef>
              <a:defRPr kumimoji="1" sz="2400">
                <a:solidFill>
                  <a:schemeClr val="tx1"/>
                </a:solidFill>
                <a:latin typeface="Times New Roman" panose="02020603050405020304" pitchFamily="18" charset="0"/>
                <a:ea typeface="宋体" panose="02010600030101010101" pitchFamily="2" charset="-122"/>
              </a:defRPr>
            </a:lvl3pPr>
            <a:lvl4pPr algn="ctr">
              <a:spcBef>
                <a:spcPct val="20000"/>
              </a:spcBef>
              <a:defRPr kumimoji="1" sz="2000">
                <a:solidFill>
                  <a:schemeClr val="tx1"/>
                </a:solidFill>
                <a:latin typeface="Times New Roman" panose="02020603050405020304" pitchFamily="18" charset="0"/>
                <a:ea typeface="宋体" panose="02010600030101010101" pitchFamily="2" charset="-122"/>
              </a:defRPr>
            </a:lvl4pPr>
            <a:lvl5pPr algn="ctr">
              <a:spcBef>
                <a:spcPct val="20000"/>
              </a:spcBef>
              <a:defRPr kumimoji="1" sz="2000">
                <a:solidFill>
                  <a:schemeClr val="tx1"/>
                </a:solidFill>
                <a:latin typeface="Times New Roman" panose="02020603050405020304" pitchFamily="18" charset="0"/>
                <a:ea typeface="宋体" panose="02010600030101010101" pitchFamily="2" charset="-122"/>
              </a:defRPr>
            </a:lvl5pPr>
            <a:lvl6pPr algn="ctr" fontAlgn="base">
              <a:spcBef>
                <a:spcPct val="20000"/>
              </a:spcBef>
              <a:spcAft>
                <a:spcPct val="0"/>
              </a:spcAft>
              <a:defRPr kumimoji="1" sz="2000">
                <a:solidFill>
                  <a:schemeClr val="tx1"/>
                </a:solidFill>
                <a:latin typeface="Times New Roman" panose="02020603050405020304" pitchFamily="18" charset="0"/>
                <a:ea typeface="宋体" panose="02010600030101010101" pitchFamily="2" charset="-122"/>
              </a:defRPr>
            </a:lvl6pPr>
            <a:lvl7pPr algn="ctr" fontAlgn="base">
              <a:spcBef>
                <a:spcPct val="20000"/>
              </a:spcBef>
              <a:spcAft>
                <a:spcPct val="0"/>
              </a:spcAft>
              <a:defRPr kumimoji="1" sz="2000">
                <a:solidFill>
                  <a:schemeClr val="tx1"/>
                </a:solidFill>
                <a:latin typeface="Times New Roman" panose="02020603050405020304" pitchFamily="18" charset="0"/>
                <a:ea typeface="宋体" panose="02010600030101010101" pitchFamily="2" charset="-122"/>
              </a:defRPr>
            </a:lvl7pPr>
            <a:lvl8pPr algn="ctr" fontAlgn="base">
              <a:spcBef>
                <a:spcPct val="20000"/>
              </a:spcBef>
              <a:spcAft>
                <a:spcPct val="0"/>
              </a:spcAft>
              <a:defRPr kumimoji="1" sz="2000">
                <a:solidFill>
                  <a:schemeClr val="tx1"/>
                </a:solidFill>
                <a:latin typeface="Times New Roman" panose="02020603050405020304" pitchFamily="18" charset="0"/>
                <a:ea typeface="宋体" panose="02010600030101010101" pitchFamily="2" charset="-122"/>
              </a:defRPr>
            </a:lvl8pPr>
            <a:lvl9pPr algn="ctr" fontAlgn="base">
              <a:spcBef>
                <a:spcPct val="20000"/>
              </a:spcBef>
              <a:spcAft>
                <a:spcPct val="0"/>
              </a:spcAft>
              <a:defRPr kumimoji="1" sz="2000">
                <a:solidFill>
                  <a:schemeClr val="tx1"/>
                </a:solidFill>
                <a:latin typeface="Times New Roman" panose="02020603050405020304" pitchFamily="18" charset="0"/>
                <a:ea typeface="宋体" panose="02010600030101010101" pitchFamily="2" charset="-122"/>
              </a:defRPr>
            </a:lvl9pPr>
          </a:lstStyle>
          <a:p>
            <a:pPr algn="l">
              <a:spcBef>
                <a:spcPct val="0"/>
              </a:spcBef>
            </a:pPr>
            <a:r>
              <a:rPr lang="en-US" altLang="zh-CN" b="1" smtClean="0">
                <a:ea typeface="黑体" panose="02010609060101010101" pitchFamily="49" charset="-122"/>
              </a:rPr>
              <a:t>1787</a:t>
            </a:r>
            <a:r>
              <a:rPr lang="zh-CN" altLang="en-US" b="1">
                <a:ea typeface="黑体" panose="02010609060101010101" pitchFamily="49" charset="-122"/>
              </a:rPr>
              <a:t>年宪法的制定 </a:t>
            </a:r>
            <a:r>
              <a:rPr lang="en-US" altLang="zh-CN" b="1">
                <a:ea typeface="黑体" panose="02010609060101010101" pitchFamily="49" charset="-122"/>
              </a:rPr>
              <a:t>——</a:t>
            </a:r>
            <a:r>
              <a:rPr lang="zh-CN" altLang="en-US" b="1">
                <a:ea typeface="黑体" panose="02010609060101010101" pitchFamily="49" charset="-122"/>
              </a:rPr>
              <a:t>新体制确立</a:t>
            </a:r>
            <a:endParaRPr lang="zh-CN" altLang="en-US" b="1">
              <a:ea typeface="黑体" panose="02010609060101010101" pitchFamily="49" charset="-122"/>
            </a:endParaRPr>
          </a:p>
        </p:txBody>
      </p:sp>
      <p:sp>
        <p:nvSpPr>
          <p:cNvPr id="6" name="Text Box 18"/>
          <p:cNvSpPr txBox="1">
            <a:spLocks noChangeArrowheads="1"/>
          </p:cNvSpPr>
          <p:nvPr/>
        </p:nvSpPr>
        <p:spPr bwMode="auto">
          <a:xfrm>
            <a:off x="2357640" y="3088917"/>
            <a:ext cx="854075" cy="1244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p>
            <a:pPr>
              <a:spcBef>
                <a:spcPct val="50000"/>
              </a:spcBef>
            </a:pPr>
            <a:r>
              <a:rPr kumimoji="0" lang="zh-CN" altLang="en-US" sz="4400">
                <a:latin typeface="Arial" panose="020b0604020202020204" pitchFamily="34" charset="0"/>
                <a:ea typeface="黑体" panose="02010609060101010101" pitchFamily="49" charset="-122"/>
              </a:rPr>
              <a:t>大选</a:t>
            </a:r>
            <a:endParaRPr kumimoji="0" lang="zh-CN" altLang="en-US" sz="4400">
              <a:latin typeface="Arial" panose="020b0604020202020204" pitchFamily="34" charset="0"/>
              <a:ea typeface="黑体" pitchFamily="49" charset="-122"/>
            </a:endParaRPr>
          </a:p>
        </p:txBody>
      </p:sp>
      <p:sp>
        <p:nvSpPr>
          <p:cNvPr id="7" name="Rectangle 19"/>
          <p:cNvSpPr>
            <a:spLocks noChangeArrowheads="1"/>
          </p:cNvSpPr>
          <p:nvPr/>
        </p:nvSpPr>
        <p:spPr bwMode="auto">
          <a:xfrm>
            <a:off x="1479753" y="1493479"/>
            <a:ext cx="4716462" cy="579438"/>
          </a:xfrm>
          <a:prstGeom prst="rect">
            <a:avLst/>
          </a:prstGeom>
          <a:noFill/>
          <a:ln>
            <a:noFill/>
          </a:ln>
          <a:effectLst/>
          <a:extLst>
            <a:ext uri="{909E8E84-426E-40DD-AFC4-6F175D3DCCD1}">
              <a14:hiddenFill xmlns:a14="http://schemas.microsoft.com/office/drawing/2010/main">
                <a:gradFill rotWithShape="1">
                  <a:gsLst>
                    <a:gs pos="0">
                      <a:srgbClr val="FFFF00"/>
                    </a:gs>
                    <a:gs pos="100000">
                      <a:schemeClr val="bg1"/>
                    </a:gs>
                  </a:gsLst>
                  <a:lin ang="0" scaled="1"/>
                </a:gra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kumimoji="0" lang="zh-CN" altLang="en-US" sz="3200" b="1">
                <a:latin typeface="Arial" panose="020b0604020202020204" pitchFamily="34" charset="0"/>
              </a:rPr>
              <a:t>（</a:t>
            </a:r>
            <a:r>
              <a:rPr kumimoji="0" lang="en-US" altLang="zh-CN" sz="3200" b="1">
                <a:latin typeface="Arial" panose="020b0604020202020204" pitchFamily="34" charset="0"/>
              </a:rPr>
              <a:t>3</a:t>
            </a:r>
            <a:r>
              <a:rPr kumimoji="0" lang="zh-CN" altLang="en-US" sz="3200" b="1">
                <a:latin typeface="Arial" panose="020b0604020202020204" pitchFamily="34" charset="0"/>
              </a:rPr>
              <a:t>）人民主权原则：</a:t>
            </a:r>
            <a:endParaRPr kumimoji="0" lang="zh-CN" altLang="en-US" sz="3200" b="1">
              <a:latin typeface="Arial" panose="020b0604020202020204" pitchFamily="34" charset="0"/>
            </a:endParaRPr>
          </a:p>
        </p:txBody>
      </p:sp>
      <p:sp>
        <p:nvSpPr>
          <p:cNvPr id="8" name="Text Box 20"/>
          <p:cNvSpPr txBox="1">
            <a:spLocks noChangeArrowheads="1"/>
          </p:cNvSpPr>
          <p:nvPr/>
        </p:nvSpPr>
        <p:spPr bwMode="auto">
          <a:xfrm>
            <a:off x="7253490" y="3176229"/>
            <a:ext cx="2860675" cy="955675"/>
          </a:xfrm>
          <a:prstGeom prst="rect">
            <a:avLst/>
          </a:prstGeom>
          <a:solidFill>
            <a:srgbClr val="FF9900">
              <a:alpha val="10001"/>
            </a:srgbClr>
          </a:solidFill>
          <a:ln w="9525">
            <a:solidFill>
              <a:srgbClr val="FF00FF"/>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kumimoji="0" lang="zh-CN" altLang="en-US" sz="2800" b="1">
                <a:latin typeface="Arial" panose="020b0604020202020204" pitchFamily="34" charset="0"/>
              </a:rPr>
              <a:t>保证联邦政府代表广泛的民意</a:t>
            </a:r>
            <a:endParaRPr kumimoji="0" lang="zh-CN" altLang="en-US" sz="2800" b="1">
              <a:latin typeface="Arial" panose="020b0604020202020204" pitchFamily="34" charset="0"/>
            </a:endParaRPr>
          </a:p>
        </p:txBody>
      </p:sp>
      <p:sp>
        <p:nvSpPr>
          <p:cNvPr id="9" name="Line 21"/>
          <p:cNvSpPr>
            <a:spLocks noChangeShapeType="1"/>
          </p:cNvSpPr>
          <p:nvPr/>
        </p:nvSpPr>
        <p:spPr bwMode="auto">
          <a:xfrm flipH="1">
            <a:off x="8712403" y="2557104"/>
            <a:ext cx="0" cy="720725"/>
          </a:xfrm>
          <a:prstGeom prst="line">
            <a:avLst/>
          </a:prstGeom>
          <a:noFill/>
          <a:ln w="57150" cmpd="thickThin">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 name="Rectangle 22"/>
          <p:cNvSpPr>
            <a:spLocks noChangeArrowheads="1"/>
          </p:cNvSpPr>
          <p:nvPr/>
        </p:nvSpPr>
        <p:spPr bwMode="auto">
          <a:xfrm>
            <a:off x="3414915" y="2041167"/>
            <a:ext cx="6511925" cy="519112"/>
          </a:xfrm>
          <a:prstGeom prst="rect">
            <a:avLst/>
          </a:prstGeom>
          <a:gradFill rotWithShape="1">
            <a:gsLst>
              <a:gs pos="0">
                <a:srgbClr val="FFFF00"/>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kumimoji="0" lang="zh-CN" altLang="en-US" sz="2800" b="1">
                <a:solidFill>
                  <a:srgbClr val="000000"/>
                </a:solidFill>
                <a:ea typeface="黑体" panose="02010609060101010101" pitchFamily="49" charset="-122"/>
              </a:rPr>
              <a:t>总统和议员由民选产生，实行任期制。</a:t>
            </a:r>
            <a:endParaRPr kumimoji="0" lang="zh-CN" altLang="en-US" sz="2800" b="1">
              <a:solidFill>
                <a:srgbClr val="000000"/>
              </a:solidFill>
              <a:latin typeface="华文新魏" pitchFamily="2" charset="-122"/>
              <a:ea typeface="华文新魏" pitchFamily="2" charset="-122"/>
            </a:endParaRPr>
          </a:p>
        </p:txBody>
      </p:sp>
      <p:sp>
        <p:nvSpPr>
          <p:cNvPr id="11" name="Rectangle 23"/>
          <p:cNvSpPr>
            <a:spLocks noChangeArrowheads="1"/>
          </p:cNvSpPr>
          <p:nvPr/>
        </p:nvSpPr>
        <p:spPr bwMode="auto">
          <a:xfrm>
            <a:off x="1682953" y="4781192"/>
            <a:ext cx="2565400" cy="955675"/>
          </a:xfrm>
          <a:prstGeom prst="rect">
            <a:avLst/>
          </a:prstGeom>
          <a:solidFill>
            <a:srgbClr val="CCFFFF"/>
          </a:solidFill>
          <a:ln w="9525">
            <a:solidFill>
              <a:srgbClr val="FF99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kumimoji="0" lang="zh-CN" altLang="en-US" sz="2800" b="1">
                <a:solidFill>
                  <a:srgbClr val="000000"/>
                </a:solidFill>
                <a:ea typeface="黑体" panose="02010609060101010101" pitchFamily="49" charset="-122"/>
              </a:rPr>
              <a:t>（</a:t>
            </a:r>
            <a:r>
              <a:rPr kumimoji="0" lang="en-US" altLang="zh-CN" sz="2800" b="1">
                <a:solidFill>
                  <a:srgbClr val="000000"/>
                </a:solidFill>
                <a:ea typeface="黑体" panose="02010609060101010101" pitchFamily="49" charset="-122"/>
              </a:rPr>
              <a:t>4</a:t>
            </a:r>
            <a:r>
              <a:rPr kumimoji="0" lang="zh-CN" altLang="en-US" sz="2800" b="1">
                <a:solidFill>
                  <a:srgbClr val="000000"/>
                </a:solidFill>
                <a:ea typeface="黑体" panose="02010609060101010101" pitchFamily="49" charset="-122"/>
              </a:rPr>
              <a:t>）总统制</a:t>
            </a:r>
            <a:endParaRPr kumimoji="0" lang="zh-CN" altLang="en-US" sz="2800" b="1">
              <a:solidFill>
                <a:srgbClr val="000000"/>
              </a:solidFill>
              <a:ea typeface="黑体" pitchFamily="49" charset="-122"/>
            </a:endParaRPr>
          </a:p>
          <a:p>
            <a:r>
              <a:rPr kumimoji="0" lang="zh-CN" altLang="en-US" sz="2800" b="1">
                <a:solidFill>
                  <a:srgbClr val="000000"/>
                </a:solidFill>
                <a:ea typeface="黑体" panose="02010609060101010101" pitchFamily="49" charset="-122"/>
              </a:rPr>
              <a:t>          的特点</a:t>
            </a:r>
            <a:endParaRPr kumimoji="0" lang="zh-CN" altLang="en-US" sz="2800" b="1">
              <a:solidFill>
                <a:srgbClr val="000000"/>
              </a:solidFill>
              <a:latin typeface="华文新魏" pitchFamily="2" charset="-122"/>
              <a:ea typeface="华文新魏" pitchFamily="2" charset="-122"/>
            </a:endParaRPr>
          </a:p>
        </p:txBody>
      </p:sp>
      <p:grpSp>
        <p:nvGrpSpPr>
          <p:cNvPr id="12" name="Group 24"/>
          <p:cNvGrpSpPr/>
          <p:nvPr/>
        </p:nvGrpSpPr>
        <p:grpSpPr>
          <a:xfrm>
            <a:off x="4264228" y="4704992"/>
            <a:ext cx="5922962" cy="1196975"/>
            <a:chOff x="1882" y="3345"/>
            <a:chExt cx="3493" cy="858"/>
          </a:xfrm>
        </p:grpSpPr>
        <p:sp>
          <p:nvSpPr>
            <p:cNvPr id="13" name="Rectangle 25"/>
            <p:cNvSpPr>
              <a:spLocks noChangeArrowheads="1"/>
            </p:cNvSpPr>
            <p:nvPr/>
          </p:nvSpPr>
          <p:spPr bwMode="auto">
            <a:xfrm>
              <a:off x="2562" y="3345"/>
              <a:ext cx="2813" cy="858"/>
            </a:xfrm>
            <a:prstGeom prst="rect">
              <a:avLst/>
            </a:prstGeom>
            <a:noFill/>
            <a:ln w="9525">
              <a:solidFill>
                <a:srgbClr val="FF9900"/>
              </a:solidFill>
              <a:miter lim="800000"/>
            </a:ln>
            <a:effectLst/>
            <a:extLst>
              <a:ext uri="{909E8E84-426E-40DD-AFC4-6F175D3DCCD1}">
                <a14:hiddenFill xmlns:a14="http://schemas.microsoft.com/office/drawing/2010/main">
                  <a:gradFill rotWithShape="1">
                    <a:gsLst>
                      <a:gs pos="0">
                        <a:srgbClr val="FFFF00"/>
                      </a:gs>
                      <a:gs pos="100000">
                        <a:schemeClr val="bg1"/>
                      </a:gs>
                    </a:gsLst>
                    <a:lin ang="0" scaled="1"/>
                  </a:gra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kumimoji="0" lang="zh-CN" altLang="en-US" sz="2400" b="1">
                  <a:solidFill>
                    <a:srgbClr val="000000"/>
                  </a:solidFill>
                  <a:ea typeface="黑体" panose="02010609060101010101" pitchFamily="49" charset="-122"/>
                </a:rPr>
                <a:t>总统是国家元首，政府首脑，</a:t>
              </a:r>
              <a:r>
                <a:rPr kumimoji="0" lang="zh-CN" altLang="en-US" sz="2400" b="1">
                  <a:solidFill>
                    <a:srgbClr val="0000FF"/>
                  </a:solidFill>
                  <a:ea typeface="黑体" panose="02010609060101010101" pitchFamily="49" charset="-122"/>
                </a:rPr>
                <a:t>权力中心，</a:t>
              </a:r>
              <a:r>
                <a:rPr kumimoji="0" lang="zh-CN" altLang="en-US" sz="2400" b="1">
                  <a:solidFill>
                    <a:srgbClr val="000000"/>
                  </a:solidFill>
                  <a:ea typeface="黑体" panose="02010609060101010101" pitchFamily="49" charset="-122"/>
                </a:rPr>
                <a:t>不对国会负责，直接对选民负责，</a:t>
              </a:r>
              <a:r>
                <a:rPr kumimoji="0" lang="zh-CN" altLang="en-US" sz="2400" b="1">
                  <a:solidFill>
                    <a:srgbClr val="0000FF"/>
                  </a:solidFill>
                  <a:ea typeface="黑体" panose="02010609060101010101" pitchFamily="49" charset="-122"/>
                </a:rPr>
                <a:t>由选民间接选出</a:t>
              </a:r>
              <a:r>
                <a:rPr kumimoji="0" lang="zh-CN" altLang="en-US" sz="2400" b="1">
                  <a:solidFill>
                    <a:srgbClr val="000000"/>
                  </a:solidFill>
                  <a:ea typeface="黑体" panose="02010609060101010101" pitchFamily="49" charset="-122"/>
                </a:rPr>
                <a:t>。</a:t>
              </a:r>
              <a:endParaRPr kumimoji="0" lang="zh-CN" altLang="en-US" sz="3600" b="1">
                <a:solidFill>
                  <a:srgbClr val="000000"/>
                </a:solidFill>
                <a:latin typeface="华文新魏" pitchFamily="2" charset="-122"/>
                <a:ea typeface="华文新魏" pitchFamily="2" charset="-122"/>
              </a:endParaRPr>
            </a:p>
          </p:txBody>
        </p:sp>
        <p:sp>
          <p:nvSpPr>
            <p:cNvPr id="14" name="Line 26"/>
            <p:cNvSpPr>
              <a:spLocks noChangeShapeType="1"/>
            </p:cNvSpPr>
            <p:nvPr/>
          </p:nvSpPr>
          <p:spPr bwMode="auto">
            <a:xfrm flipH="1">
              <a:off x="1882" y="3702"/>
              <a:ext cx="363" cy="0"/>
            </a:xfrm>
            <a:prstGeom prst="line">
              <a:avLst/>
            </a:prstGeom>
            <a:noFill/>
            <a:ln w="57150" cmpd="thickThin">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15" name="Text Box 27"/>
          <p:cNvSpPr txBox="1">
            <a:spLocks noChangeArrowheads="1"/>
          </p:cNvSpPr>
          <p:nvPr/>
        </p:nvSpPr>
        <p:spPr bwMode="auto">
          <a:xfrm>
            <a:off x="3245053" y="3074629"/>
            <a:ext cx="3370262" cy="1382713"/>
          </a:xfrm>
          <a:prstGeom prst="rect">
            <a:avLst/>
          </a:prstGeom>
          <a:noFill/>
          <a:ln w="9525">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800" b="1">
                <a:solidFill>
                  <a:srgbClr val="0000FF"/>
                </a:solidFill>
              </a:rPr>
              <a:t>   赢得一州大多数选民的选票即获得该州全部选举人票。</a:t>
            </a:r>
            <a:endParaRPr lang="zh-CN" altLang="en-US" sz="2800" b="1">
              <a:solidFill>
                <a:srgbClr val="0000FF"/>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ox(in)">
                                      <p:cBhvr>
                                        <p:cTn id="7" dur="500"/>
                                        <p:tgtEl>
                                          <p:spTgt spid="9"/>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ox(in)">
                                      <p:cBhvr>
                                        <p:cTn id="10" dur="500"/>
                                        <p:tgtEl>
                                          <p:spTgt spid="8"/>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after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9" grpId="0"/>
      <p:bldP spid="11" grpId="0"/>
      <p:bldP spid="15" grpId="0"/>
    </p:bldLs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2</a:t>
            </a:r>
            <a:r>
              <a:rPr lang="zh-CN" altLang="en-US"/>
              <a:t>课 西方政治体制的产生和演变</a:t>
            </a:r>
            <a:endParaRPr lang="zh-CN" altLang="en-US"/>
          </a:p>
        </p:txBody>
      </p:sp>
      <p:sp>
        <p:nvSpPr>
          <p:cNvPr id="5" name="Rectangle 6"/>
          <p:cNvSpPr>
            <a:spLocks noChangeArrowheads="1"/>
          </p:cNvSpPr>
          <p:nvPr/>
        </p:nvSpPr>
        <p:spPr bwMode="auto">
          <a:xfrm>
            <a:off x="2488531" y="585532"/>
            <a:ext cx="91440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a:spcBef>
                <a:spcPct val="20000"/>
              </a:spcBef>
              <a:defRPr kumimoji="1" sz="3200">
                <a:solidFill>
                  <a:schemeClr val="tx1"/>
                </a:solidFill>
                <a:latin typeface="Times New Roman" panose="02020603050405020304" pitchFamily="18" charset="0"/>
                <a:ea typeface="宋体" panose="02010600030101010101" pitchFamily="2" charset="-122"/>
              </a:defRPr>
            </a:lvl1pPr>
            <a:lvl2pPr algn="ctr">
              <a:spcBef>
                <a:spcPct val="20000"/>
              </a:spcBef>
              <a:defRPr kumimoji="1" sz="2800">
                <a:solidFill>
                  <a:schemeClr val="tx1"/>
                </a:solidFill>
                <a:latin typeface="Times New Roman" panose="02020603050405020304" pitchFamily="18" charset="0"/>
                <a:ea typeface="宋体" panose="02010600030101010101" pitchFamily="2" charset="-122"/>
              </a:defRPr>
            </a:lvl2pPr>
            <a:lvl3pPr algn="ctr">
              <a:spcBef>
                <a:spcPct val="20000"/>
              </a:spcBef>
              <a:defRPr kumimoji="1" sz="2400">
                <a:solidFill>
                  <a:schemeClr val="tx1"/>
                </a:solidFill>
                <a:latin typeface="Times New Roman" panose="02020603050405020304" pitchFamily="18" charset="0"/>
                <a:ea typeface="宋体" panose="02010600030101010101" pitchFamily="2" charset="-122"/>
              </a:defRPr>
            </a:lvl3pPr>
            <a:lvl4pPr algn="ctr">
              <a:spcBef>
                <a:spcPct val="20000"/>
              </a:spcBef>
              <a:defRPr kumimoji="1" sz="2000">
                <a:solidFill>
                  <a:schemeClr val="tx1"/>
                </a:solidFill>
                <a:latin typeface="Times New Roman" panose="02020603050405020304" pitchFamily="18" charset="0"/>
                <a:ea typeface="宋体" panose="02010600030101010101" pitchFamily="2" charset="-122"/>
              </a:defRPr>
            </a:lvl4pPr>
            <a:lvl5pPr algn="ctr">
              <a:spcBef>
                <a:spcPct val="20000"/>
              </a:spcBef>
              <a:defRPr kumimoji="1" sz="2000">
                <a:solidFill>
                  <a:schemeClr val="tx1"/>
                </a:solidFill>
                <a:latin typeface="Times New Roman" panose="02020603050405020304" pitchFamily="18" charset="0"/>
                <a:ea typeface="宋体" panose="02010600030101010101" pitchFamily="2" charset="-122"/>
              </a:defRPr>
            </a:lvl5pPr>
            <a:lvl6pPr algn="ctr" fontAlgn="base">
              <a:spcBef>
                <a:spcPct val="20000"/>
              </a:spcBef>
              <a:spcAft>
                <a:spcPct val="0"/>
              </a:spcAft>
              <a:defRPr kumimoji="1" sz="2000">
                <a:solidFill>
                  <a:schemeClr val="tx1"/>
                </a:solidFill>
                <a:latin typeface="Times New Roman" panose="02020603050405020304" pitchFamily="18" charset="0"/>
                <a:ea typeface="宋体" panose="02010600030101010101" pitchFamily="2" charset="-122"/>
              </a:defRPr>
            </a:lvl6pPr>
            <a:lvl7pPr algn="ctr" fontAlgn="base">
              <a:spcBef>
                <a:spcPct val="20000"/>
              </a:spcBef>
              <a:spcAft>
                <a:spcPct val="0"/>
              </a:spcAft>
              <a:defRPr kumimoji="1" sz="2000">
                <a:solidFill>
                  <a:schemeClr val="tx1"/>
                </a:solidFill>
                <a:latin typeface="Times New Roman" panose="02020603050405020304" pitchFamily="18" charset="0"/>
                <a:ea typeface="宋体" panose="02010600030101010101" pitchFamily="2" charset="-122"/>
              </a:defRPr>
            </a:lvl7pPr>
            <a:lvl8pPr algn="ctr" fontAlgn="base">
              <a:spcBef>
                <a:spcPct val="20000"/>
              </a:spcBef>
              <a:spcAft>
                <a:spcPct val="0"/>
              </a:spcAft>
              <a:defRPr kumimoji="1" sz="2000">
                <a:solidFill>
                  <a:schemeClr val="tx1"/>
                </a:solidFill>
                <a:latin typeface="Times New Roman" panose="02020603050405020304" pitchFamily="18" charset="0"/>
                <a:ea typeface="宋体" panose="02010600030101010101" pitchFamily="2" charset="-122"/>
              </a:defRPr>
            </a:lvl8pPr>
            <a:lvl9pPr algn="ctr" fontAlgn="base">
              <a:spcBef>
                <a:spcPct val="20000"/>
              </a:spcBef>
              <a:spcAft>
                <a:spcPct val="0"/>
              </a:spcAft>
              <a:defRPr kumimoji="1" sz="2000">
                <a:solidFill>
                  <a:schemeClr val="tx1"/>
                </a:solidFill>
                <a:latin typeface="Times New Roman" panose="02020603050405020304" pitchFamily="18" charset="0"/>
                <a:ea typeface="宋体" panose="02010600030101010101" pitchFamily="2" charset="-122"/>
              </a:defRPr>
            </a:lvl9pPr>
          </a:lstStyle>
          <a:p>
            <a:pPr algn="l">
              <a:spcBef>
                <a:spcPct val="0"/>
              </a:spcBef>
            </a:pPr>
            <a:r>
              <a:rPr lang="en-US" altLang="zh-CN" b="1" smtClean="0">
                <a:ea typeface="黑体" panose="02010609060101010101" pitchFamily="49" charset="-122"/>
              </a:rPr>
              <a:t>1787</a:t>
            </a:r>
            <a:r>
              <a:rPr lang="zh-CN" altLang="en-US" b="1">
                <a:ea typeface="黑体" panose="02010609060101010101" pitchFamily="49" charset="-122"/>
              </a:rPr>
              <a:t>年宪法的制定 </a:t>
            </a:r>
            <a:r>
              <a:rPr lang="en-US" altLang="zh-CN" b="1">
                <a:ea typeface="黑体" panose="02010609060101010101" pitchFamily="49" charset="-122"/>
              </a:rPr>
              <a:t>——</a:t>
            </a:r>
            <a:r>
              <a:rPr lang="zh-CN" altLang="en-US" b="1">
                <a:ea typeface="黑体" panose="02010609060101010101" pitchFamily="49" charset="-122"/>
              </a:rPr>
              <a:t>新体制确立</a:t>
            </a:r>
            <a:endParaRPr lang="zh-CN" altLang="en-US" b="1">
              <a:ea typeface="黑体" panose="02010609060101010101" pitchFamily="49" charset="-122"/>
            </a:endParaRPr>
          </a:p>
        </p:txBody>
      </p:sp>
      <p:sp>
        <p:nvSpPr>
          <p:cNvPr id="6" name="Rectangle 8"/>
          <p:cNvSpPr>
            <a:spLocks noChangeArrowheads="1"/>
          </p:cNvSpPr>
          <p:nvPr/>
        </p:nvSpPr>
        <p:spPr bwMode="auto">
          <a:xfrm>
            <a:off x="906459" y="1268639"/>
            <a:ext cx="10726072" cy="1815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indent="304800">
              <a:tabLst>
                <a:tab pos="495300"/>
              </a:tabLst>
              <a:defRPr kumimoji="1" sz="2400">
                <a:solidFill>
                  <a:schemeClr val="tx1"/>
                </a:solidFill>
                <a:latin typeface="Times New Roman" panose="02020603050405020304" pitchFamily="18" charset="0"/>
                <a:ea typeface="宋体" panose="02010600030101010101" pitchFamily="2" charset="-122"/>
              </a:defRPr>
            </a:lvl1pPr>
            <a:lvl2pPr>
              <a:tabLst>
                <a:tab pos="495300"/>
              </a:tabLst>
              <a:defRPr kumimoji="1" sz="2400">
                <a:solidFill>
                  <a:schemeClr val="tx1"/>
                </a:solidFill>
                <a:latin typeface="Times New Roman" panose="02020603050405020304" pitchFamily="18" charset="0"/>
                <a:ea typeface="宋体" panose="02010600030101010101" pitchFamily="2" charset="-122"/>
              </a:defRPr>
            </a:lvl2pPr>
            <a:lvl3pPr>
              <a:tabLst>
                <a:tab pos="495300"/>
              </a:tabLst>
              <a:defRPr kumimoji="1" sz="2400">
                <a:solidFill>
                  <a:schemeClr val="tx1"/>
                </a:solidFill>
                <a:latin typeface="Times New Roman" panose="02020603050405020304" pitchFamily="18" charset="0"/>
                <a:ea typeface="宋体" panose="02010600030101010101" pitchFamily="2" charset="-122"/>
              </a:defRPr>
            </a:lvl3pPr>
            <a:lvl4pPr>
              <a:tabLst>
                <a:tab pos="495300"/>
              </a:tabLst>
              <a:defRPr kumimoji="1" sz="2400">
                <a:solidFill>
                  <a:schemeClr val="tx1"/>
                </a:solidFill>
                <a:latin typeface="Times New Roman" panose="02020603050405020304" pitchFamily="18" charset="0"/>
                <a:ea typeface="宋体" panose="02010600030101010101" pitchFamily="2" charset="-122"/>
              </a:defRPr>
            </a:lvl4pPr>
            <a:lvl5pPr>
              <a:tabLst>
                <a:tab pos="495300"/>
              </a:tabLst>
              <a:defRPr kumimoji="1" sz="2400">
                <a:solidFill>
                  <a:schemeClr val="tx1"/>
                </a:solidFill>
                <a:latin typeface="Times New Roman" panose="02020603050405020304" pitchFamily="18" charset="0"/>
                <a:ea typeface="宋体" panose="02010600030101010101" pitchFamily="2" charset="-122"/>
              </a:defRPr>
            </a:lvl5pPr>
            <a:lvl6pPr fontAlgn="base">
              <a:spcBef>
                <a:spcPct val="0"/>
              </a:spcBef>
              <a:spcAft>
                <a:spcPct val="0"/>
              </a:spcAft>
              <a:tabLst>
                <a:tab pos="495300"/>
              </a:tabLst>
              <a:defRPr kumimoji="1" sz="2400">
                <a:solidFill>
                  <a:schemeClr val="tx1"/>
                </a:solidFill>
                <a:latin typeface="Times New Roman" panose="02020603050405020304" pitchFamily="18" charset="0"/>
                <a:ea typeface="宋体" panose="02010600030101010101" pitchFamily="2" charset="-122"/>
              </a:defRPr>
            </a:lvl6pPr>
            <a:lvl7pPr fontAlgn="base">
              <a:spcBef>
                <a:spcPct val="0"/>
              </a:spcBef>
              <a:spcAft>
                <a:spcPct val="0"/>
              </a:spcAft>
              <a:tabLst>
                <a:tab pos="495300"/>
              </a:tabLst>
              <a:defRPr kumimoji="1" sz="2400">
                <a:solidFill>
                  <a:schemeClr val="tx1"/>
                </a:solidFill>
                <a:latin typeface="Times New Roman" panose="02020603050405020304" pitchFamily="18" charset="0"/>
                <a:ea typeface="宋体" panose="02010600030101010101" pitchFamily="2" charset="-122"/>
              </a:defRPr>
            </a:lvl7pPr>
            <a:lvl8pPr fontAlgn="base">
              <a:spcBef>
                <a:spcPct val="0"/>
              </a:spcBef>
              <a:spcAft>
                <a:spcPct val="0"/>
              </a:spcAft>
              <a:tabLst>
                <a:tab pos="495300"/>
              </a:tabLst>
              <a:defRPr kumimoji="1" sz="2400">
                <a:solidFill>
                  <a:schemeClr val="tx1"/>
                </a:solidFill>
                <a:latin typeface="Times New Roman" panose="02020603050405020304" pitchFamily="18" charset="0"/>
                <a:ea typeface="宋体" panose="02010600030101010101" pitchFamily="2" charset="-122"/>
              </a:defRPr>
            </a:lvl8pPr>
            <a:lvl9pPr fontAlgn="base">
              <a:spcBef>
                <a:spcPct val="0"/>
              </a:spcBef>
              <a:spcAft>
                <a:spcPct val="0"/>
              </a:spcAft>
              <a:tabLst>
                <a:tab pos="495300"/>
              </a:tabLst>
              <a:defRPr kumimoji="1" sz="2400">
                <a:solidFill>
                  <a:schemeClr val="tx1"/>
                </a:solidFill>
                <a:latin typeface="Times New Roman" panose="02020603050405020304" pitchFamily="18" charset="0"/>
                <a:ea typeface="宋体" panose="02010600030101010101" pitchFamily="2" charset="-122"/>
              </a:defRPr>
            </a:lvl9pPr>
          </a:lstStyle>
          <a:p>
            <a:r>
              <a:rPr lang="zh-CN" altLang="en-US" sz="2800" b="1">
                <a:solidFill>
                  <a:srgbClr val="0000CC"/>
                </a:solidFill>
                <a:ea typeface="华文新魏" pitchFamily="2" charset="-122"/>
              </a:rPr>
              <a:t>（</a:t>
            </a:r>
            <a:r>
              <a:rPr lang="en-US" altLang="zh-CN" sz="2800" b="1">
                <a:solidFill>
                  <a:srgbClr val="0000CC"/>
                </a:solidFill>
                <a:ea typeface="华文新魏" pitchFamily="2" charset="-122"/>
              </a:rPr>
              <a:t>1</a:t>
            </a:r>
            <a:r>
              <a:rPr lang="zh-CN" altLang="en-US" sz="2800" b="1">
                <a:solidFill>
                  <a:srgbClr val="0000CC"/>
                </a:solidFill>
                <a:ea typeface="华文新魏" pitchFamily="2" charset="-122"/>
              </a:rPr>
              <a:t>）联邦制原则：</a:t>
            </a:r>
            <a:r>
              <a:rPr lang="zh-CN" altLang="en-US" sz="2800" b="1">
                <a:solidFill>
                  <a:srgbClr val="0066FF"/>
                </a:solidFill>
                <a:ea typeface="华文新魏" pitchFamily="2" charset="-122"/>
              </a:rPr>
              <a:t> </a:t>
            </a:r>
            <a:r>
              <a:rPr lang="zh-CN" altLang="en-US" sz="2800" b="1" smtClean="0">
                <a:solidFill>
                  <a:srgbClr val="0066FF"/>
                </a:solidFill>
                <a:ea typeface="华文新魏" pitchFamily="2" charset="-122"/>
              </a:rPr>
              <a:t>    </a:t>
            </a:r>
            <a:r>
              <a:rPr kumimoji="0" lang="en-US" altLang="zh-CN" b="1" smtClean="0">
                <a:solidFill>
                  <a:srgbClr val="FF0000"/>
                </a:solidFill>
                <a:ea typeface="华文新魏" pitchFamily="2" charset="-122"/>
              </a:rPr>
              <a:t>——</a:t>
            </a:r>
            <a:r>
              <a:rPr kumimoji="0" lang="zh-CN" altLang="en-US" b="1">
                <a:solidFill>
                  <a:srgbClr val="FF0000"/>
                </a:solidFill>
                <a:ea typeface="华文新魏" pitchFamily="2" charset="-122"/>
              </a:rPr>
              <a:t>中央和地方之间的权力分配</a:t>
            </a:r>
            <a:endParaRPr lang="zh-CN" altLang="en-US" sz="2800" b="1">
              <a:solidFill>
                <a:srgbClr val="0066FF"/>
              </a:solidFill>
              <a:ea typeface="华文新魏" pitchFamily="2" charset="-122"/>
            </a:endParaRPr>
          </a:p>
          <a:p>
            <a:r>
              <a:rPr lang="zh-CN" altLang="en-US" sz="2800" b="1">
                <a:solidFill>
                  <a:srgbClr val="0000CC"/>
                </a:solidFill>
                <a:ea typeface="华文新魏" pitchFamily="2" charset="-122"/>
              </a:rPr>
              <a:t>（</a:t>
            </a:r>
            <a:r>
              <a:rPr lang="en-US" altLang="zh-CN" sz="2800" b="1">
                <a:solidFill>
                  <a:srgbClr val="0000CC"/>
                </a:solidFill>
                <a:ea typeface="华文新魏" pitchFamily="2" charset="-122"/>
              </a:rPr>
              <a:t>2</a:t>
            </a:r>
            <a:r>
              <a:rPr lang="zh-CN" altLang="en-US" sz="2800" b="1">
                <a:solidFill>
                  <a:srgbClr val="0000CC"/>
                </a:solidFill>
                <a:ea typeface="华文新魏" pitchFamily="2" charset="-122"/>
              </a:rPr>
              <a:t>）三权分立，相互制约原则</a:t>
            </a:r>
            <a:r>
              <a:rPr lang="zh-CN" altLang="en-US" sz="2800" b="1" smtClean="0">
                <a:solidFill>
                  <a:srgbClr val="0000CC"/>
                </a:solidFill>
                <a:ea typeface="华文新魏" pitchFamily="2" charset="-122"/>
              </a:rPr>
              <a:t>：</a:t>
            </a:r>
            <a:r>
              <a:rPr kumimoji="0" lang="en-US" altLang="zh-CN" b="1" smtClean="0">
                <a:solidFill>
                  <a:srgbClr val="FF0000"/>
                </a:solidFill>
                <a:ea typeface="华文新魏" pitchFamily="2" charset="-122"/>
              </a:rPr>
              <a:t>——</a:t>
            </a:r>
            <a:r>
              <a:rPr kumimoji="0" lang="zh-CN" altLang="en-US" b="1">
                <a:solidFill>
                  <a:srgbClr val="FF0000"/>
                </a:solidFill>
                <a:ea typeface="华文新魏" pitchFamily="2" charset="-122"/>
              </a:rPr>
              <a:t>国家统治权力的分配</a:t>
            </a:r>
            <a:endParaRPr lang="zh-CN" altLang="en-US" b="1">
              <a:solidFill>
                <a:srgbClr val="0066FF"/>
              </a:solidFill>
              <a:ea typeface="华文新魏" pitchFamily="2" charset="-122"/>
            </a:endParaRPr>
          </a:p>
          <a:p>
            <a:r>
              <a:rPr lang="zh-CN" altLang="en-US" sz="2800" b="1">
                <a:solidFill>
                  <a:srgbClr val="0000CC"/>
                </a:solidFill>
                <a:ea typeface="华文新魏" pitchFamily="2" charset="-122"/>
              </a:rPr>
              <a:t>（</a:t>
            </a:r>
            <a:r>
              <a:rPr lang="en-US" altLang="zh-CN" sz="2800" b="1">
                <a:solidFill>
                  <a:srgbClr val="0000CC"/>
                </a:solidFill>
                <a:ea typeface="华文新魏" pitchFamily="2" charset="-122"/>
              </a:rPr>
              <a:t>3</a:t>
            </a:r>
            <a:r>
              <a:rPr lang="zh-CN" altLang="en-US" sz="2800" b="1">
                <a:solidFill>
                  <a:srgbClr val="0000CC"/>
                </a:solidFill>
                <a:ea typeface="华文新魏" pitchFamily="2" charset="-122"/>
              </a:rPr>
              <a:t>）人民主权原则：</a:t>
            </a:r>
            <a:r>
              <a:rPr kumimoji="0" lang="en-US" altLang="zh-CN" b="1">
                <a:solidFill>
                  <a:srgbClr val="FF0000"/>
                </a:solidFill>
                <a:ea typeface="华文新魏" pitchFamily="2" charset="-122"/>
              </a:rPr>
              <a:t>——</a:t>
            </a:r>
            <a:r>
              <a:rPr kumimoji="0" lang="zh-CN" altLang="en-US" b="1">
                <a:solidFill>
                  <a:srgbClr val="FF0000"/>
                </a:solidFill>
                <a:ea typeface="华文新魏" pitchFamily="2" charset="-122"/>
              </a:rPr>
              <a:t>权力的来源</a:t>
            </a:r>
            <a:endParaRPr kumimoji="0" lang="zh-CN" altLang="en-US" b="1">
              <a:solidFill>
                <a:srgbClr val="FF0000"/>
              </a:solidFill>
              <a:ea typeface="华文新魏" pitchFamily="2" charset="-122"/>
            </a:endParaRPr>
          </a:p>
          <a:p>
            <a:r>
              <a:rPr lang="zh-CN" altLang="en-US" sz="2800" b="1">
                <a:solidFill>
                  <a:srgbClr val="0000CC"/>
                </a:solidFill>
                <a:ea typeface="华文新魏" pitchFamily="2" charset="-122"/>
              </a:rPr>
              <a:t>（</a:t>
            </a:r>
            <a:r>
              <a:rPr lang="en-US" altLang="zh-CN" sz="2800" b="1">
                <a:solidFill>
                  <a:srgbClr val="0000CC"/>
                </a:solidFill>
                <a:ea typeface="华文新魏" pitchFamily="2" charset="-122"/>
              </a:rPr>
              <a:t>4</a:t>
            </a:r>
            <a:r>
              <a:rPr lang="zh-CN" altLang="en-US" sz="2800" b="1">
                <a:solidFill>
                  <a:srgbClr val="0000CC"/>
                </a:solidFill>
                <a:ea typeface="华文新魏" pitchFamily="2" charset="-122"/>
              </a:rPr>
              <a:t>）总统制的特点：</a:t>
            </a:r>
            <a:r>
              <a:rPr kumimoji="0" lang="en-US" altLang="zh-CN" b="1">
                <a:solidFill>
                  <a:srgbClr val="FF0000"/>
                </a:solidFill>
                <a:ea typeface="华文新魏" pitchFamily="2" charset="-122"/>
              </a:rPr>
              <a:t>——</a:t>
            </a:r>
            <a:r>
              <a:rPr kumimoji="0" lang="zh-CN" altLang="en-US" b="1">
                <a:solidFill>
                  <a:srgbClr val="FF0000"/>
                </a:solidFill>
                <a:ea typeface="华文新魏" pitchFamily="2" charset="-122"/>
              </a:rPr>
              <a:t>对选民不对国会负责</a:t>
            </a:r>
            <a:endParaRPr kumimoji="0" lang="zh-CN" altLang="en-US" b="1">
              <a:solidFill>
                <a:srgbClr val="FF0000"/>
              </a:solidFill>
              <a:ea typeface="华文新魏" pitchFamily="2" charset="-122"/>
            </a:endParaRPr>
          </a:p>
        </p:txBody>
      </p:sp>
      <p:sp>
        <p:nvSpPr>
          <p:cNvPr id="7" name="Text Box 14"/>
          <p:cNvSpPr txBox="1">
            <a:spLocks noChangeArrowheads="1"/>
          </p:cNvSpPr>
          <p:nvPr/>
        </p:nvSpPr>
        <p:spPr bwMode="auto">
          <a:xfrm>
            <a:off x="1437302" y="4480415"/>
            <a:ext cx="5136342"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2400" b="1" smtClean="0"/>
              <a:t> </a:t>
            </a:r>
            <a:r>
              <a:rPr lang="zh-CN" altLang="en-US" sz="2400" b="1" smtClean="0"/>
              <a:t>评价</a:t>
            </a:r>
            <a:r>
              <a:rPr lang="en-US" altLang="zh-CN" sz="2400" b="1" smtClean="0"/>
              <a:t>1787</a:t>
            </a:r>
            <a:r>
              <a:rPr lang="zh-CN" altLang="en-US" sz="2400" b="1" smtClean="0"/>
              <a:t>宪法？（</a:t>
            </a:r>
            <a:r>
              <a:rPr lang="zh-CN" altLang="en-US" sz="2400" b="1"/>
              <a:t>积极意义</a:t>
            </a:r>
            <a:r>
              <a:rPr lang="en-US" altLang="zh-CN" sz="2400" b="1"/>
              <a:t>+</a:t>
            </a:r>
            <a:r>
              <a:rPr lang="zh-CN" altLang="en-US" sz="2400" b="1"/>
              <a:t>局限）</a:t>
            </a:r>
            <a:endParaRPr lang="zh-CN" altLang="en-US" sz="2400" b="1"/>
          </a:p>
        </p:txBody>
      </p:sp>
      <p:sp>
        <p:nvSpPr>
          <p:cNvPr id="8" name="Rectangle 15"/>
          <p:cNvSpPr>
            <a:spLocks noChangeArrowheads="1"/>
          </p:cNvSpPr>
          <p:nvPr/>
        </p:nvSpPr>
        <p:spPr bwMode="auto">
          <a:xfrm>
            <a:off x="1862348" y="4942080"/>
            <a:ext cx="4286250"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tabLst>
                <a:tab pos="495300"/>
              </a:tabLst>
              <a:defRPr kumimoji="1" sz="2400">
                <a:solidFill>
                  <a:schemeClr val="tx1"/>
                </a:solidFill>
                <a:latin typeface="Times New Roman" panose="02020603050405020304" pitchFamily="18" charset="0"/>
                <a:ea typeface="宋体" panose="02010600030101010101" pitchFamily="2" charset="-122"/>
              </a:defRPr>
            </a:lvl1pPr>
            <a:lvl2pPr>
              <a:tabLst>
                <a:tab pos="495300"/>
              </a:tabLst>
              <a:defRPr kumimoji="1" sz="2400">
                <a:solidFill>
                  <a:schemeClr val="tx1"/>
                </a:solidFill>
                <a:latin typeface="Times New Roman" panose="02020603050405020304" pitchFamily="18" charset="0"/>
                <a:ea typeface="宋体" panose="02010600030101010101" pitchFamily="2" charset="-122"/>
              </a:defRPr>
            </a:lvl2pPr>
            <a:lvl3pPr>
              <a:tabLst>
                <a:tab pos="495300"/>
              </a:tabLst>
              <a:defRPr kumimoji="1" sz="2400">
                <a:solidFill>
                  <a:schemeClr val="tx1"/>
                </a:solidFill>
                <a:latin typeface="Times New Roman" panose="02020603050405020304" pitchFamily="18" charset="0"/>
                <a:ea typeface="宋体" panose="02010600030101010101" pitchFamily="2" charset="-122"/>
              </a:defRPr>
            </a:lvl3pPr>
            <a:lvl4pPr>
              <a:tabLst>
                <a:tab pos="495300"/>
              </a:tabLst>
              <a:defRPr kumimoji="1" sz="2400">
                <a:solidFill>
                  <a:schemeClr val="tx1"/>
                </a:solidFill>
                <a:latin typeface="Times New Roman" panose="02020603050405020304" pitchFamily="18" charset="0"/>
                <a:ea typeface="宋体" panose="02010600030101010101" pitchFamily="2" charset="-122"/>
              </a:defRPr>
            </a:lvl4pPr>
            <a:lvl5pPr>
              <a:tabLst>
                <a:tab pos="495300"/>
              </a:tabLst>
              <a:defRPr kumimoji="1" sz="2400">
                <a:solidFill>
                  <a:schemeClr val="tx1"/>
                </a:solidFill>
                <a:latin typeface="Times New Roman" panose="02020603050405020304" pitchFamily="18" charset="0"/>
                <a:ea typeface="宋体" panose="02010600030101010101" pitchFamily="2" charset="-122"/>
              </a:defRPr>
            </a:lvl5pPr>
            <a:lvl6pPr fontAlgn="base">
              <a:spcBef>
                <a:spcPct val="0"/>
              </a:spcBef>
              <a:spcAft>
                <a:spcPct val="0"/>
              </a:spcAft>
              <a:tabLst>
                <a:tab pos="495300"/>
              </a:tabLst>
              <a:defRPr kumimoji="1" sz="2400">
                <a:solidFill>
                  <a:schemeClr val="tx1"/>
                </a:solidFill>
                <a:latin typeface="Times New Roman" panose="02020603050405020304" pitchFamily="18" charset="0"/>
                <a:ea typeface="宋体" panose="02010600030101010101" pitchFamily="2" charset="-122"/>
              </a:defRPr>
            </a:lvl6pPr>
            <a:lvl7pPr fontAlgn="base">
              <a:spcBef>
                <a:spcPct val="0"/>
              </a:spcBef>
              <a:spcAft>
                <a:spcPct val="0"/>
              </a:spcAft>
              <a:tabLst>
                <a:tab pos="495300"/>
              </a:tabLst>
              <a:defRPr kumimoji="1" sz="2400">
                <a:solidFill>
                  <a:schemeClr val="tx1"/>
                </a:solidFill>
                <a:latin typeface="Times New Roman" panose="02020603050405020304" pitchFamily="18" charset="0"/>
                <a:ea typeface="宋体" panose="02010600030101010101" pitchFamily="2" charset="-122"/>
              </a:defRPr>
            </a:lvl7pPr>
            <a:lvl8pPr fontAlgn="base">
              <a:spcBef>
                <a:spcPct val="0"/>
              </a:spcBef>
              <a:spcAft>
                <a:spcPct val="0"/>
              </a:spcAft>
              <a:tabLst>
                <a:tab pos="495300"/>
              </a:tabLst>
              <a:defRPr kumimoji="1" sz="2400">
                <a:solidFill>
                  <a:schemeClr val="tx1"/>
                </a:solidFill>
                <a:latin typeface="Times New Roman" panose="02020603050405020304" pitchFamily="18" charset="0"/>
                <a:ea typeface="宋体" panose="02010600030101010101" pitchFamily="2" charset="-122"/>
              </a:defRPr>
            </a:lvl8pPr>
            <a:lvl9pPr fontAlgn="base">
              <a:spcBef>
                <a:spcPct val="0"/>
              </a:spcBef>
              <a:spcAft>
                <a:spcPct val="0"/>
              </a:spcAft>
              <a:tabLst>
                <a:tab pos="495300"/>
              </a:tabLst>
              <a:defRPr kumimoji="1" sz="2400">
                <a:solidFill>
                  <a:schemeClr val="tx1"/>
                </a:solidFill>
                <a:latin typeface="Times New Roman" panose="02020603050405020304" pitchFamily="18" charset="0"/>
                <a:ea typeface="宋体" panose="02010600030101010101" pitchFamily="2" charset="-122"/>
              </a:defRPr>
            </a:lvl9pPr>
          </a:lstStyle>
          <a:p>
            <a:r>
              <a:rPr lang="zh-CN" altLang="en-US" b="1">
                <a:solidFill>
                  <a:srgbClr val="0000FF"/>
                </a:solidFill>
              </a:rPr>
              <a:t>积极：</a:t>
            </a:r>
            <a:r>
              <a:rPr lang="zh-CN" altLang="en-US" b="1">
                <a:solidFill>
                  <a:srgbClr val="FF3300"/>
                </a:solidFill>
              </a:rPr>
              <a:t>（</a:t>
            </a:r>
            <a:r>
              <a:rPr lang="en-US" altLang="zh-CN" b="1">
                <a:solidFill>
                  <a:srgbClr val="FF3300"/>
                </a:solidFill>
              </a:rPr>
              <a:t>1</a:t>
            </a:r>
            <a:r>
              <a:rPr lang="zh-CN" altLang="en-US" b="1">
                <a:solidFill>
                  <a:srgbClr val="FF3300"/>
                </a:solidFill>
              </a:rPr>
              <a:t>）宪法的地位</a:t>
            </a:r>
            <a:endParaRPr lang="zh-CN" altLang="en-US" b="1">
              <a:solidFill>
                <a:srgbClr val="FF3300"/>
              </a:solidFill>
            </a:endParaRPr>
          </a:p>
          <a:p>
            <a:r>
              <a:rPr lang="zh-CN" altLang="en-US" b="1">
                <a:solidFill>
                  <a:srgbClr val="FF3300"/>
                </a:solidFill>
              </a:rPr>
              <a:t>             （</a:t>
            </a:r>
            <a:r>
              <a:rPr lang="en-US" altLang="zh-CN" b="1">
                <a:solidFill>
                  <a:srgbClr val="FF3300"/>
                </a:solidFill>
              </a:rPr>
              <a:t>2)</a:t>
            </a:r>
            <a:r>
              <a:rPr lang="zh-CN" altLang="en-US" b="1">
                <a:solidFill>
                  <a:srgbClr val="FF3300"/>
                </a:solidFill>
              </a:rPr>
              <a:t>确立的新体制</a:t>
            </a:r>
            <a:endParaRPr lang="zh-CN" altLang="en-US" b="1">
              <a:solidFill>
                <a:srgbClr val="FF3300"/>
              </a:solidFill>
            </a:endParaRPr>
          </a:p>
          <a:p>
            <a:r>
              <a:rPr lang="zh-CN" altLang="en-US" b="1">
                <a:solidFill>
                  <a:srgbClr val="FF3300"/>
                </a:solidFill>
              </a:rPr>
              <a:t>             （</a:t>
            </a:r>
            <a:r>
              <a:rPr lang="en-US" altLang="zh-CN" b="1">
                <a:solidFill>
                  <a:srgbClr val="FF3300"/>
                </a:solidFill>
              </a:rPr>
              <a:t>3</a:t>
            </a:r>
            <a:r>
              <a:rPr lang="zh-CN" altLang="en-US" b="1">
                <a:solidFill>
                  <a:srgbClr val="FF3300"/>
                </a:solidFill>
              </a:rPr>
              <a:t>）对美国的影响</a:t>
            </a:r>
            <a:endParaRPr lang="zh-CN" altLang="en-US" b="1">
              <a:solidFill>
                <a:srgbClr val="FF3300"/>
              </a:solidFill>
            </a:endParaRPr>
          </a:p>
          <a:p>
            <a:r>
              <a:rPr lang="zh-CN" altLang="en-US" b="1">
                <a:solidFill>
                  <a:srgbClr val="FF3300"/>
                </a:solidFill>
              </a:rPr>
              <a:t>             （</a:t>
            </a:r>
            <a:r>
              <a:rPr lang="en-US" altLang="zh-CN" b="1">
                <a:solidFill>
                  <a:srgbClr val="FF3300"/>
                </a:solidFill>
              </a:rPr>
              <a:t>4)</a:t>
            </a:r>
            <a:r>
              <a:rPr lang="zh-CN" altLang="en-US" b="1">
                <a:solidFill>
                  <a:srgbClr val="FF3300"/>
                </a:solidFill>
              </a:rPr>
              <a:t>对世界的影响</a:t>
            </a:r>
            <a:endParaRPr lang="zh-CN" altLang="en-US" sz="2800">
              <a:solidFill>
                <a:srgbClr val="FF3300"/>
              </a:solidFill>
              <a:ea typeface="华文新魏" pitchFamily="2" charset="-122"/>
            </a:endParaRPr>
          </a:p>
        </p:txBody>
      </p:sp>
      <p:sp>
        <p:nvSpPr>
          <p:cNvPr id="9" name="Rectangle 16"/>
          <p:cNvSpPr>
            <a:spLocks noChangeArrowheads="1"/>
          </p:cNvSpPr>
          <p:nvPr/>
        </p:nvSpPr>
        <p:spPr bwMode="auto">
          <a:xfrm>
            <a:off x="6069626" y="4942080"/>
            <a:ext cx="4313238"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tabLst>
                <a:tab pos="495300"/>
              </a:tabLst>
              <a:defRPr kumimoji="1" sz="2400">
                <a:solidFill>
                  <a:schemeClr val="tx1"/>
                </a:solidFill>
                <a:latin typeface="Times New Roman" panose="02020603050405020304" pitchFamily="18" charset="0"/>
                <a:ea typeface="宋体" panose="02010600030101010101" pitchFamily="2" charset="-122"/>
              </a:defRPr>
            </a:lvl1pPr>
            <a:lvl2pPr>
              <a:tabLst>
                <a:tab pos="495300"/>
              </a:tabLst>
              <a:defRPr kumimoji="1" sz="2400">
                <a:solidFill>
                  <a:schemeClr val="tx1"/>
                </a:solidFill>
                <a:latin typeface="Times New Roman" panose="02020603050405020304" pitchFamily="18" charset="0"/>
                <a:ea typeface="宋体" panose="02010600030101010101" pitchFamily="2" charset="-122"/>
              </a:defRPr>
            </a:lvl2pPr>
            <a:lvl3pPr>
              <a:tabLst>
                <a:tab pos="495300"/>
              </a:tabLst>
              <a:defRPr kumimoji="1" sz="2400">
                <a:solidFill>
                  <a:schemeClr val="tx1"/>
                </a:solidFill>
                <a:latin typeface="Times New Roman" panose="02020603050405020304" pitchFamily="18" charset="0"/>
                <a:ea typeface="宋体" panose="02010600030101010101" pitchFamily="2" charset="-122"/>
              </a:defRPr>
            </a:lvl3pPr>
            <a:lvl4pPr>
              <a:tabLst>
                <a:tab pos="495300"/>
              </a:tabLst>
              <a:defRPr kumimoji="1" sz="2400">
                <a:solidFill>
                  <a:schemeClr val="tx1"/>
                </a:solidFill>
                <a:latin typeface="Times New Roman" panose="02020603050405020304" pitchFamily="18" charset="0"/>
                <a:ea typeface="宋体" panose="02010600030101010101" pitchFamily="2" charset="-122"/>
              </a:defRPr>
            </a:lvl4pPr>
            <a:lvl5pPr>
              <a:tabLst>
                <a:tab pos="495300"/>
              </a:tabLst>
              <a:defRPr kumimoji="1" sz="2400">
                <a:solidFill>
                  <a:schemeClr val="tx1"/>
                </a:solidFill>
                <a:latin typeface="Times New Roman" panose="02020603050405020304" pitchFamily="18" charset="0"/>
                <a:ea typeface="宋体" panose="02010600030101010101" pitchFamily="2" charset="-122"/>
              </a:defRPr>
            </a:lvl5pPr>
            <a:lvl6pPr fontAlgn="base">
              <a:spcBef>
                <a:spcPct val="0"/>
              </a:spcBef>
              <a:spcAft>
                <a:spcPct val="0"/>
              </a:spcAft>
              <a:tabLst>
                <a:tab pos="495300"/>
              </a:tabLst>
              <a:defRPr kumimoji="1" sz="2400">
                <a:solidFill>
                  <a:schemeClr val="tx1"/>
                </a:solidFill>
                <a:latin typeface="Times New Roman" panose="02020603050405020304" pitchFamily="18" charset="0"/>
                <a:ea typeface="宋体" panose="02010600030101010101" pitchFamily="2" charset="-122"/>
              </a:defRPr>
            </a:lvl6pPr>
            <a:lvl7pPr fontAlgn="base">
              <a:spcBef>
                <a:spcPct val="0"/>
              </a:spcBef>
              <a:spcAft>
                <a:spcPct val="0"/>
              </a:spcAft>
              <a:tabLst>
                <a:tab pos="495300"/>
              </a:tabLst>
              <a:defRPr kumimoji="1" sz="2400">
                <a:solidFill>
                  <a:schemeClr val="tx1"/>
                </a:solidFill>
                <a:latin typeface="Times New Roman" panose="02020603050405020304" pitchFamily="18" charset="0"/>
                <a:ea typeface="宋体" panose="02010600030101010101" pitchFamily="2" charset="-122"/>
              </a:defRPr>
            </a:lvl7pPr>
            <a:lvl8pPr fontAlgn="base">
              <a:spcBef>
                <a:spcPct val="0"/>
              </a:spcBef>
              <a:spcAft>
                <a:spcPct val="0"/>
              </a:spcAft>
              <a:tabLst>
                <a:tab pos="495300"/>
              </a:tabLst>
              <a:defRPr kumimoji="1" sz="2400">
                <a:solidFill>
                  <a:schemeClr val="tx1"/>
                </a:solidFill>
                <a:latin typeface="Times New Roman" panose="02020603050405020304" pitchFamily="18" charset="0"/>
                <a:ea typeface="宋体" panose="02010600030101010101" pitchFamily="2" charset="-122"/>
              </a:defRPr>
            </a:lvl8pPr>
            <a:lvl9pPr fontAlgn="base">
              <a:spcBef>
                <a:spcPct val="0"/>
              </a:spcBef>
              <a:spcAft>
                <a:spcPct val="0"/>
              </a:spcAft>
              <a:tabLst>
                <a:tab pos="495300"/>
              </a:tabLst>
              <a:defRPr kumimoji="1" sz="2400">
                <a:solidFill>
                  <a:schemeClr val="tx1"/>
                </a:solidFill>
                <a:latin typeface="Times New Roman" panose="02020603050405020304" pitchFamily="18" charset="0"/>
                <a:ea typeface="宋体" panose="02010600030101010101" pitchFamily="2" charset="-122"/>
              </a:defRPr>
            </a:lvl9pPr>
          </a:lstStyle>
          <a:p>
            <a:r>
              <a:rPr lang="zh-CN" altLang="en-US" b="1">
                <a:solidFill>
                  <a:srgbClr val="0000FF"/>
                </a:solidFill>
              </a:rPr>
              <a:t>局限</a:t>
            </a:r>
            <a:r>
              <a:rPr lang="zh-CN" altLang="en-US" b="1">
                <a:solidFill>
                  <a:srgbClr val="FF3300"/>
                </a:solidFill>
              </a:rPr>
              <a:t>：（</a:t>
            </a:r>
            <a:r>
              <a:rPr lang="en-US" altLang="zh-CN" b="1">
                <a:solidFill>
                  <a:srgbClr val="FF3300"/>
                </a:solidFill>
              </a:rPr>
              <a:t>1</a:t>
            </a:r>
            <a:r>
              <a:rPr lang="zh-CN" altLang="en-US" b="1">
                <a:solidFill>
                  <a:srgbClr val="FF3300"/>
                </a:solidFill>
              </a:rPr>
              <a:t>）忽视了人民的</a:t>
            </a:r>
            <a:endParaRPr lang="zh-CN" altLang="en-US" b="1">
              <a:solidFill>
                <a:srgbClr val="FF3300"/>
              </a:solidFill>
            </a:endParaRPr>
          </a:p>
          <a:p>
            <a:r>
              <a:rPr lang="zh-CN" altLang="en-US" b="1">
                <a:solidFill>
                  <a:srgbClr val="FF3300"/>
                </a:solidFill>
              </a:rPr>
              <a:t>                     民主权力</a:t>
            </a:r>
            <a:endParaRPr lang="zh-CN" altLang="en-US" b="1">
              <a:solidFill>
                <a:srgbClr val="FF3300"/>
              </a:solidFill>
            </a:endParaRPr>
          </a:p>
          <a:p>
            <a:r>
              <a:rPr lang="zh-CN" altLang="en-US" b="1">
                <a:solidFill>
                  <a:srgbClr val="FF3300"/>
                </a:solidFill>
              </a:rPr>
              <a:t>             </a:t>
            </a:r>
            <a:r>
              <a:rPr lang="en-US" altLang="zh-CN" b="1">
                <a:solidFill>
                  <a:srgbClr val="FF3300"/>
                </a:solidFill>
              </a:rPr>
              <a:t>(2)</a:t>
            </a:r>
            <a:r>
              <a:rPr lang="zh-CN" altLang="en-US" b="1">
                <a:solidFill>
                  <a:srgbClr val="FF3300"/>
                </a:solidFill>
              </a:rPr>
              <a:t>允许奴隶制存在，  </a:t>
            </a:r>
            <a:endParaRPr lang="zh-CN" altLang="en-US" b="1">
              <a:solidFill>
                <a:srgbClr val="FF3300"/>
              </a:solidFill>
            </a:endParaRPr>
          </a:p>
          <a:p>
            <a:r>
              <a:rPr lang="zh-CN" altLang="en-US" b="1">
                <a:solidFill>
                  <a:srgbClr val="FF3300"/>
                </a:solidFill>
              </a:rPr>
              <a:t>                种族歧视与性别歧视</a:t>
            </a:r>
            <a:endParaRPr lang="zh-CN" altLang="en-US" b="1">
              <a:solidFill>
                <a:srgbClr val="FF3300"/>
              </a:solidFill>
            </a:endParaRPr>
          </a:p>
        </p:txBody>
      </p:sp>
      <p:sp>
        <p:nvSpPr>
          <p:cNvPr id="10" name="Rectangle 17"/>
          <p:cNvSpPr>
            <a:spLocks noChangeArrowheads="1"/>
          </p:cNvSpPr>
          <p:nvPr/>
        </p:nvSpPr>
        <p:spPr bwMode="auto">
          <a:xfrm>
            <a:off x="1238864" y="3188190"/>
            <a:ext cx="9144000" cy="1212850"/>
          </a:xfrm>
          <a:prstGeom prst="rect">
            <a:avLst/>
          </a:prstGeom>
          <a:noFill/>
          <a:ln w="25400">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0" lang="zh-CN" altLang="en-US" sz="2400" b="1">
                <a:solidFill>
                  <a:srgbClr val="FF0000"/>
                </a:solidFill>
                <a:latin typeface="Arial" panose="020b0604020202020204" pitchFamily="34" charset="0"/>
              </a:rPr>
              <a:t>     材料</a:t>
            </a:r>
            <a:r>
              <a:rPr kumimoji="0" lang="zh-CN" altLang="en-US" sz="2400" b="1">
                <a:solidFill>
                  <a:srgbClr val="0000FF"/>
                </a:solidFill>
                <a:latin typeface="Arial" panose="020b0604020202020204" pitchFamily="34" charset="0"/>
              </a:rPr>
              <a:t>：</a:t>
            </a:r>
            <a:r>
              <a:rPr kumimoji="0" lang="zh-CN" altLang="en-US" sz="2400" b="1">
                <a:latin typeface="Arial" panose="020b0604020202020204" pitchFamily="34" charset="0"/>
              </a:rPr>
              <a:t>美国前总统威尔逊在</a:t>
            </a:r>
            <a:r>
              <a:rPr kumimoji="0" lang="en-US" altLang="zh-CN" sz="2400" b="1">
                <a:latin typeface="Arial" panose="020b0604020202020204" pitchFamily="34" charset="0"/>
              </a:rPr>
              <a:t>《</a:t>
            </a:r>
            <a:r>
              <a:rPr kumimoji="0" lang="zh-CN" altLang="en-US" sz="2400" b="1">
                <a:latin typeface="Arial" panose="020b0604020202020204" pitchFamily="34" charset="0"/>
              </a:rPr>
              <a:t>国会政府</a:t>
            </a:r>
            <a:r>
              <a:rPr kumimoji="0" lang="en-US" altLang="zh-CN" sz="2400" b="1">
                <a:latin typeface="Arial" panose="020b0604020202020204" pitchFamily="34" charset="0"/>
              </a:rPr>
              <a:t>》</a:t>
            </a:r>
            <a:r>
              <a:rPr kumimoji="0" lang="zh-CN" altLang="en-US" sz="2400" b="1">
                <a:latin typeface="Arial" panose="020b0604020202020204" pitchFamily="34" charset="0"/>
              </a:rPr>
              <a:t>报告中指出：“我们的宪法之所以恒久，就在于它简洁。</a:t>
            </a:r>
            <a:r>
              <a:rPr kumimoji="0" lang="zh-CN" altLang="en-US" sz="2400" b="1">
                <a:solidFill>
                  <a:srgbClr val="0000FF"/>
                </a:solidFill>
                <a:latin typeface="Arial" panose="020b0604020202020204" pitchFamily="34" charset="0"/>
              </a:rPr>
              <a:t>它是一块奠基石，而不是一座完整的大厦</a:t>
            </a:r>
            <a:r>
              <a:rPr kumimoji="0" lang="zh-CN" altLang="en-US" sz="2400" b="1">
                <a:solidFill>
                  <a:schemeClr val="tx2"/>
                </a:solidFill>
                <a:latin typeface="Arial" panose="020b0604020202020204" pitchFamily="34" charset="0"/>
              </a:rPr>
              <a:t>。</a:t>
            </a:r>
            <a:r>
              <a:rPr kumimoji="0" lang="zh-CN" altLang="en-US" sz="2400" b="1">
                <a:latin typeface="Arial" panose="020b0604020202020204" pitchFamily="34" charset="0"/>
              </a:rPr>
              <a:t>或者用句老话比喻</a:t>
            </a:r>
            <a:r>
              <a:rPr kumimoji="0" lang="zh-CN" altLang="en-US" sz="2400" b="1">
                <a:solidFill>
                  <a:schemeClr val="tx2"/>
                </a:solidFill>
                <a:latin typeface="Arial" panose="020b0604020202020204" pitchFamily="34" charset="0"/>
              </a:rPr>
              <a:t>：</a:t>
            </a:r>
            <a:r>
              <a:rPr kumimoji="0" lang="zh-CN" altLang="en-US" sz="2400" b="1">
                <a:solidFill>
                  <a:srgbClr val="0000FF"/>
                </a:solidFill>
                <a:latin typeface="Arial" panose="020b0604020202020204" pitchFamily="34" charset="0"/>
              </a:rPr>
              <a:t>它是根，而不是完美的藤。”</a:t>
            </a:r>
            <a:endParaRPr kumimoji="0" lang="zh-CN" altLang="en-US" sz="2400" b="1">
              <a:solidFill>
                <a:srgbClr val="0000FF"/>
              </a:solidFill>
              <a:latin typeface="Arial" panose="020b060402020202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Ls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2</a:t>
            </a:r>
            <a:r>
              <a:rPr lang="zh-CN" altLang="en-US"/>
              <a:t>课 西方政治体制的产生和演变</a:t>
            </a:r>
            <a:endParaRPr lang="zh-CN" altLang="en-US"/>
          </a:p>
        </p:txBody>
      </p:sp>
      <p:sp>
        <p:nvSpPr>
          <p:cNvPr id="2" name="矩形 1"/>
          <p:cNvSpPr/>
          <p:nvPr/>
        </p:nvSpPr>
        <p:spPr>
          <a:xfrm>
            <a:off x="273028" y="692863"/>
            <a:ext cx="4512774" cy="523220"/>
          </a:xfrm>
          <a:prstGeom prst="rect">
            <a:avLst/>
          </a:prstGeom>
        </p:spPr>
        <p:txBody>
          <a:bodyPr wrap="none">
            <a:spAutoFit/>
          </a:bodyPr>
          <a:lstStyle/>
          <a:p>
            <a:r>
              <a:rPr lang="zh-CN" altLang="en-US" sz="2800" b="1" kern="0">
                <a:latin typeface="Calibri" panose="020f0502020204030204" pitchFamily="34" charset="0"/>
                <a:ea typeface="宋体" panose="02010600030101010101" pitchFamily="2" charset="-122"/>
                <a:cs typeface="Songti SC"/>
              </a:rPr>
              <a:t>（二）美国：总统制共和制</a:t>
            </a:r>
            <a:endParaRPr lang="zh-CN" altLang="en-US" sz="2800"/>
          </a:p>
        </p:txBody>
      </p:sp>
      <p:sp>
        <p:nvSpPr>
          <p:cNvPr id="12" name="Rectangle 2"/>
          <p:cNvSpPr>
            <a:spLocks noGrp="1" noChangeArrowheads="1"/>
          </p:cNvSpPr>
          <p:nvPr>
            <p:ph type="title"/>
          </p:nvPr>
        </p:nvSpPr>
        <p:spPr bwMode="auto">
          <a:xfrm>
            <a:off x="1090407" y="1411176"/>
            <a:ext cx="10548125" cy="2072807"/>
          </a:xfrm>
          <a:solidFill>
            <a:srgbClr val="FFFFFF"/>
          </a:solidFill>
          <a:ln>
            <a:solidFill>
              <a:srgbClr val="000000"/>
            </a:solidFill>
            <a:miter lim="800000"/>
          </a:ln>
        </p:spPr>
        <p:txBody>
          <a:bodyPr vert="horz" wrap="square" lIns="91440" tIns="45720" rIns="91440" bIns="45720" numCol="1" anchor="t" anchorCtr="0" compatLnSpc="1"/>
          <a:lstStyle/>
          <a:p>
            <a:pPr algn="l"/>
            <a:r>
              <a:rPr lang="zh-CN" altLang="en-US" sz="2400">
                <a:solidFill>
                  <a:schemeClr val="tx1"/>
                </a:solidFill>
              </a:rPr>
              <a:t>     </a:t>
            </a:r>
            <a:r>
              <a:rPr lang="zh-CN" altLang="en-US" sz="2400" b="1">
                <a:solidFill>
                  <a:schemeClr val="tx1"/>
                </a:solidFill>
                <a:latin typeface="黑体" panose="02010609060101010101" pitchFamily="49" charset="-122"/>
                <a:ea typeface="黑体" panose="02010609060101010101" pitchFamily="49" charset="-122"/>
              </a:rPr>
              <a:t> 人类千万年的历史，最为珍贵的不是令人炫目的科技，不是浩瀚的大师们的经典之作，不是政客们天花乱坠的演讲，而是实现了对统治者的驯服，实现了把他们关在笼子里的梦想。因为只有驯服了他们，把他们关在笼子里，才不会害人。我现在就是站在笼子里向你们讲话。</a:t>
            </a:r>
            <a:br>
              <a:rPr lang="zh-CN" altLang="en-US" sz="2400" b="1">
                <a:solidFill>
                  <a:schemeClr val="tx1"/>
                </a:solidFill>
                <a:latin typeface="黑体" panose="02010609060101010101" pitchFamily="49" charset="-122"/>
                <a:ea typeface="黑体" panose="02010609060101010101" pitchFamily="49" charset="-122"/>
              </a:rPr>
            </a:br>
            <a:r>
              <a:rPr lang="zh-CN" altLang="en-US" sz="2400" b="1">
                <a:solidFill>
                  <a:schemeClr val="tx1"/>
                </a:solidFill>
                <a:latin typeface="黑体" panose="02010609060101010101" pitchFamily="49" charset="-122"/>
                <a:ea typeface="黑体" panose="02010609060101010101" pitchFamily="49" charset="-122"/>
              </a:rPr>
              <a:t>                           </a:t>
            </a:r>
            <a:r>
              <a:rPr lang="en-US" altLang="zh-CN" sz="2400" b="1">
                <a:solidFill>
                  <a:schemeClr val="tx1"/>
                </a:solidFill>
                <a:latin typeface="黑体" panose="02010609060101010101" pitchFamily="49" charset="-122"/>
                <a:ea typeface="黑体" panose="02010609060101010101" pitchFamily="49" charset="-122"/>
              </a:rPr>
              <a:t>——</a:t>
            </a:r>
            <a:r>
              <a:rPr lang="zh-CN" altLang="en-US" sz="2400" b="1">
                <a:solidFill>
                  <a:schemeClr val="tx1"/>
                </a:solidFill>
                <a:latin typeface="黑体" panose="02010609060101010101" pitchFamily="49" charset="-122"/>
                <a:ea typeface="黑体" panose="02010609060101010101" pitchFamily="49" charset="-122"/>
              </a:rPr>
              <a:t>美国总统小布什</a:t>
            </a:r>
            <a:endParaRPr lang="zh-CN" altLang="en-US" sz="2400" b="1">
              <a:solidFill>
                <a:schemeClr val="tx1"/>
              </a:solidFill>
              <a:latin typeface="黑体" pitchFamily="49" charset="-122"/>
              <a:ea typeface="黑体" pitchFamily="49" charset="-122"/>
            </a:endParaRPr>
          </a:p>
        </p:txBody>
      </p:sp>
      <p:sp>
        <p:nvSpPr>
          <p:cNvPr id="13" name="Rectangle 3"/>
          <p:cNvSpPr txBox="1">
            <a:spLocks noChangeArrowheads="1"/>
          </p:cNvSpPr>
          <p:nvPr/>
        </p:nvSpPr>
        <p:spPr bwMode="auto">
          <a:xfrm>
            <a:off x="1090407" y="3483983"/>
            <a:ext cx="10531322" cy="2830512"/>
          </a:xfrm>
          <a:prstGeom prst="rect">
            <a:avLst/>
          </a:prstGeom>
          <a:solidFill>
            <a:srgbClr val="FFFFFF"/>
          </a:solidFill>
          <a:ln>
            <a:solidFill>
              <a:srgbClr val="000000"/>
            </a:solidFill>
            <a:miter lim="800000"/>
          </a:ln>
        </p:spPr>
        <p:txBody>
          <a:bodyPr vert="horz" wrap="square" lIns="91440" tIns="45720" rIns="91440" bIns="45720" numCol="1" rtlCol="0" anchor="t" anchorCtr="0" compatLnSpc="1">
            <a:no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90000"/>
              </a:lnSpc>
              <a:buFontTx/>
              <a:buNone/>
            </a:pPr>
            <a:r>
              <a:rPr lang="zh-CN" altLang="en-US" sz="2800" b="1" smtClean="0">
                <a:solidFill>
                  <a:srgbClr val="CC3300"/>
                </a:solidFill>
                <a:ea typeface="黑体" panose="02010609060101010101" pitchFamily="49" charset="-122"/>
              </a:rPr>
              <a:t>美国是怎样实现把总统</a:t>
            </a:r>
            <a:r>
              <a:rPr lang="zh-CN" altLang="en-US" sz="2800" b="1" smtClean="0">
                <a:solidFill>
                  <a:srgbClr val="CC3300"/>
                </a:solidFill>
                <a:latin typeface="Arial" panose="020b0604020202020204" pitchFamily="34" charset="0"/>
                <a:ea typeface="黑体" panose="02010609060101010101" pitchFamily="49" charset="-122"/>
              </a:rPr>
              <a:t>“</a:t>
            </a:r>
            <a:r>
              <a:rPr lang="zh-CN" altLang="en-US" sz="2800" b="1" smtClean="0">
                <a:solidFill>
                  <a:srgbClr val="CC3300"/>
                </a:solidFill>
                <a:ea typeface="黑体" panose="02010609060101010101" pitchFamily="49" charset="-122"/>
              </a:rPr>
              <a:t>关在笼子里的梦想</a:t>
            </a:r>
            <a:r>
              <a:rPr lang="zh-CN" altLang="en-US" sz="2800" b="1" smtClean="0">
                <a:solidFill>
                  <a:srgbClr val="CC3300"/>
                </a:solidFill>
                <a:latin typeface="Arial" panose="020b0604020202020204" pitchFamily="34" charset="0"/>
                <a:ea typeface="黑体" panose="02010609060101010101" pitchFamily="49" charset="-122"/>
              </a:rPr>
              <a:t>”</a:t>
            </a:r>
            <a:r>
              <a:rPr lang="zh-CN" altLang="en-US" sz="2800" b="1" smtClean="0">
                <a:solidFill>
                  <a:srgbClr val="CC3300"/>
                </a:solidFill>
                <a:ea typeface="黑体" panose="02010609060101010101" pitchFamily="49" charset="-122"/>
              </a:rPr>
              <a:t>的？</a:t>
            </a:r>
            <a:endParaRPr lang="zh-CN" altLang="en-US" sz="2800" b="1" smtClean="0">
              <a:solidFill>
                <a:srgbClr val="CC3300"/>
              </a:solidFill>
              <a:ea typeface="黑体" pitchFamily="49" charset="-122"/>
            </a:endParaRPr>
          </a:p>
          <a:p>
            <a:pPr>
              <a:lnSpc>
                <a:spcPct val="90000"/>
              </a:lnSpc>
              <a:buFontTx/>
              <a:buNone/>
            </a:pPr>
            <a:r>
              <a:rPr lang="zh-CN" altLang="en-US" sz="2800" b="1" smtClean="0">
                <a:solidFill>
                  <a:srgbClr val="0000FF"/>
                </a:solidFill>
                <a:latin typeface="黑体" panose="02010609060101010101" pitchFamily="49" charset="-122"/>
                <a:ea typeface="黑体" panose="02010609060101010101" pitchFamily="49" charset="-122"/>
              </a:rPr>
              <a:t>做法：</a:t>
            </a:r>
            <a:endParaRPr lang="zh-CN" altLang="en-US" sz="2800" b="1" smtClean="0">
              <a:solidFill>
                <a:srgbClr val="0000FF"/>
              </a:solidFill>
              <a:latin typeface="黑体" pitchFamily="49" charset="-122"/>
              <a:ea typeface="黑体" pitchFamily="49" charset="-122"/>
            </a:endParaRPr>
          </a:p>
          <a:p>
            <a:pPr>
              <a:lnSpc>
                <a:spcPct val="90000"/>
              </a:lnSpc>
              <a:buFontTx/>
              <a:buNone/>
            </a:pPr>
            <a:r>
              <a:rPr lang="zh-CN" altLang="en-US" sz="2800" b="1" smtClean="0">
                <a:solidFill>
                  <a:srgbClr val="0000FF"/>
                </a:solidFill>
                <a:latin typeface="黑体" panose="02010609060101010101" pitchFamily="49" charset="-122"/>
                <a:ea typeface="黑体" panose="02010609060101010101" pitchFamily="49" charset="-122"/>
              </a:rPr>
              <a:t>（</a:t>
            </a:r>
            <a:r>
              <a:rPr lang="en-US" altLang="zh-CN" sz="2800" b="1" smtClean="0">
                <a:solidFill>
                  <a:srgbClr val="0000FF"/>
                </a:solidFill>
                <a:latin typeface="黑体" panose="02010609060101010101" pitchFamily="49" charset="-122"/>
                <a:ea typeface="黑体" panose="02010609060101010101" pitchFamily="49" charset="-122"/>
              </a:rPr>
              <a:t>1</a:t>
            </a:r>
            <a:r>
              <a:rPr lang="zh-CN" altLang="en-US" sz="2800" b="1" smtClean="0">
                <a:solidFill>
                  <a:srgbClr val="0000FF"/>
                </a:solidFill>
                <a:latin typeface="黑体" panose="02010609060101010101" pitchFamily="49" charset="-122"/>
                <a:ea typeface="黑体" panose="02010609060101010101" pitchFamily="49" charset="-122"/>
              </a:rPr>
              <a:t>）制定</a:t>
            </a:r>
            <a:r>
              <a:rPr lang="en-US" altLang="zh-CN" sz="2800" b="1" smtClean="0">
                <a:solidFill>
                  <a:srgbClr val="0000FF"/>
                </a:solidFill>
                <a:latin typeface="黑体" panose="02010609060101010101" pitchFamily="49" charset="-122"/>
                <a:ea typeface="黑体" panose="02010609060101010101" pitchFamily="49" charset="-122"/>
              </a:rPr>
              <a:t>1787</a:t>
            </a:r>
            <a:r>
              <a:rPr lang="zh-CN" altLang="en-US" sz="2800" b="1" smtClean="0">
                <a:solidFill>
                  <a:srgbClr val="0000FF"/>
                </a:solidFill>
                <a:latin typeface="黑体" panose="02010609060101010101" pitchFamily="49" charset="-122"/>
                <a:ea typeface="黑体" panose="02010609060101010101" pitchFamily="49" charset="-122"/>
              </a:rPr>
              <a:t>年宪法。</a:t>
            </a:r>
            <a:endParaRPr lang="zh-CN" altLang="en-US" sz="2800" b="1" smtClean="0">
              <a:solidFill>
                <a:srgbClr val="0000FF"/>
              </a:solidFill>
              <a:latin typeface="黑体" panose="02010609060101010101" pitchFamily="49" charset="-122"/>
              <a:ea typeface="黑体" panose="02010609060101010101" pitchFamily="49" charset="-122"/>
            </a:endParaRPr>
          </a:p>
          <a:p>
            <a:pPr>
              <a:lnSpc>
                <a:spcPct val="90000"/>
              </a:lnSpc>
              <a:buFontTx/>
              <a:buNone/>
            </a:pPr>
            <a:r>
              <a:rPr lang="zh-CN" altLang="en-US" sz="2800" b="1" smtClean="0">
                <a:solidFill>
                  <a:srgbClr val="0000FF"/>
                </a:solidFill>
                <a:latin typeface="黑体" panose="02010609060101010101" pitchFamily="49" charset="-122"/>
                <a:ea typeface="黑体" panose="02010609060101010101" pitchFamily="49" charset="-122"/>
              </a:rPr>
              <a:t>（</a:t>
            </a:r>
            <a:r>
              <a:rPr lang="en-US" altLang="zh-CN" sz="2800" b="1" smtClean="0">
                <a:solidFill>
                  <a:srgbClr val="0000FF"/>
                </a:solidFill>
                <a:latin typeface="黑体" panose="02010609060101010101" pitchFamily="49" charset="-122"/>
                <a:ea typeface="黑体" panose="02010609060101010101" pitchFamily="49" charset="-122"/>
              </a:rPr>
              <a:t>2</a:t>
            </a:r>
            <a:r>
              <a:rPr lang="zh-CN" altLang="en-US" sz="2800" b="1" smtClean="0">
                <a:solidFill>
                  <a:srgbClr val="0000FF"/>
                </a:solidFill>
                <a:latin typeface="黑体" panose="02010609060101010101" pitchFamily="49" charset="-122"/>
                <a:ea typeface="黑体" panose="02010609060101010101" pitchFamily="49" charset="-122"/>
              </a:rPr>
              <a:t>）总统由选举产生，对选民负责，实行任期制。</a:t>
            </a:r>
            <a:endParaRPr lang="zh-CN" altLang="en-US" sz="2800" b="1" smtClean="0">
              <a:solidFill>
                <a:srgbClr val="0000FF"/>
              </a:solidFill>
              <a:latin typeface="黑体" panose="02010609060101010101" pitchFamily="49" charset="-122"/>
              <a:ea typeface="黑体" panose="02010609060101010101" pitchFamily="49" charset="-122"/>
            </a:endParaRPr>
          </a:p>
          <a:p>
            <a:pPr>
              <a:lnSpc>
                <a:spcPct val="90000"/>
              </a:lnSpc>
              <a:buFontTx/>
              <a:buNone/>
            </a:pPr>
            <a:r>
              <a:rPr lang="zh-CN" altLang="en-US" sz="2800" b="1" smtClean="0">
                <a:solidFill>
                  <a:srgbClr val="0000FF"/>
                </a:solidFill>
                <a:latin typeface="黑体" panose="02010609060101010101" pitchFamily="49" charset="-122"/>
                <a:ea typeface="黑体" panose="02010609060101010101" pitchFamily="49" charset="-122"/>
              </a:rPr>
              <a:t>（</a:t>
            </a:r>
            <a:r>
              <a:rPr lang="en-US" altLang="zh-CN" sz="2800" b="1" smtClean="0">
                <a:solidFill>
                  <a:srgbClr val="0000FF"/>
                </a:solidFill>
                <a:latin typeface="黑体" panose="02010609060101010101" pitchFamily="49" charset="-122"/>
                <a:ea typeface="黑体" panose="02010609060101010101" pitchFamily="49" charset="-122"/>
              </a:rPr>
              <a:t>3</a:t>
            </a:r>
            <a:r>
              <a:rPr lang="zh-CN" altLang="en-US" sz="2800" b="1" smtClean="0">
                <a:solidFill>
                  <a:srgbClr val="0000FF"/>
                </a:solidFill>
                <a:latin typeface="黑体" panose="02010609060101010101" pitchFamily="49" charset="-122"/>
                <a:ea typeface="黑体" panose="02010609060101010101" pitchFamily="49" charset="-122"/>
              </a:rPr>
              <a:t>）美国实行三权分立，分权制衡，总统受国会和最高法院的制约。</a:t>
            </a:r>
            <a:endParaRPr lang="zh-CN" altLang="en-US" sz="2800" b="1">
              <a:solidFill>
                <a:srgbClr val="0000FF"/>
              </a:solidFill>
              <a:latin typeface="黑体" pitchFamily="49" charset="-122"/>
              <a:ea typeface="黑体" pitchFamily="49" charset="-122"/>
            </a:endParaRPr>
          </a:p>
        </p:txBody>
      </p:sp>
      <p:sp>
        <p:nvSpPr>
          <p:cNvPr id="14" name="矩形 13"/>
          <p:cNvSpPr/>
          <p:nvPr/>
        </p:nvSpPr>
        <p:spPr>
          <a:xfrm>
            <a:off x="182217" y="0"/>
            <a:ext cx="2348720" cy="523220"/>
          </a:xfrm>
          <a:prstGeom prst="rect">
            <a:avLst/>
          </a:prstGeom>
        </p:spPr>
        <p:txBody>
          <a:bodyPr wrap="none">
            <a:spAutoFit/>
          </a:bodyPr>
          <a:lstStyle/>
          <a:p>
            <a:pPr algn="just">
              <a:spcAft>
                <a:spcPct val="0"/>
              </a:spcAft>
            </a:pP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课堂</a:t>
            </a:r>
            <a:r>
              <a:rPr lang="zh-CN" altLang="en-US" sz="2800" b="1" kern="100">
                <a:solidFill>
                  <a:srgbClr val="000000"/>
                </a:solidFill>
                <a:latin typeface="Calibri" panose="020f0502020204030204" pitchFamily="34" charset="0"/>
                <a:ea typeface="宋体" panose="02010600030101010101" pitchFamily="2" charset="-122"/>
                <a:cs typeface="Times New Roman" panose="02020603050405020304" pitchFamily="18" charset="0"/>
              </a:rPr>
              <a:t>探究</a:t>
            </a: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a:effectLst/>
              <a:latin typeface="Calibri" panose="020f0502020204030204" pitchFamily="34" charset="0"/>
              <a:ea typeface="宋体" panose="02010600030101010101" pitchFamily="2" charset="-122"/>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1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2</a:t>
            </a:r>
            <a:r>
              <a:rPr lang="zh-CN" altLang="en-US"/>
              <a:t>课 西方政治体制的产生和演变</a:t>
            </a:r>
            <a:endParaRPr lang="zh-CN" altLang="en-US"/>
          </a:p>
        </p:txBody>
      </p:sp>
      <p:sp>
        <p:nvSpPr>
          <p:cNvPr id="2" name="矩形 1"/>
          <p:cNvSpPr/>
          <p:nvPr/>
        </p:nvSpPr>
        <p:spPr>
          <a:xfrm>
            <a:off x="-103239" y="629347"/>
            <a:ext cx="6096000" cy="539187"/>
          </a:xfrm>
          <a:prstGeom prst="rect">
            <a:avLst/>
          </a:prstGeom>
        </p:spPr>
        <p:txBody>
          <a:bodyPr>
            <a:spAutoFit/>
          </a:bodyPr>
          <a:lstStyle/>
          <a:p>
            <a:pPr indent="267970">
              <a:lnSpc>
                <a:spcPts val="1600"/>
              </a:lnSpc>
            </a:pPr>
            <a:r>
              <a:rPr lang="zh-CN" altLang="en-US" sz="2800" b="1" kern="0">
                <a:latin typeface="Calibri" panose="020f0502020204030204" pitchFamily="34" charset="0"/>
                <a:ea typeface="宋体" panose="02010600030101010101" pitchFamily="2" charset="-122"/>
                <a:cs typeface="Songti SC"/>
              </a:rPr>
              <a:t> </a:t>
            </a:r>
            <a:endParaRPr lang="en-US" altLang="zh-CN" sz="2800" b="1" kern="0">
              <a:latin typeface="Calibri" panose="020f0502020204030204" pitchFamily="34" charset="0"/>
              <a:ea typeface="宋体" panose="02010600030101010101" pitchFamily="2" charset="-122"/>
              <a:cs typeface="Songti SC"/>
            </a:endParaRPr>
          </a:p>
          <a:p>
            <a:pPr indent="267970">
              <a:lnSpc>
                <a:spcPts val="1600"/>
              </a:lnSpc>
            </a:pPr>
            <a:r>
              <a:rPr lang="zh-CN" altLang="en-US" sz="2800" b="1" kern="0">
                <a:latin typeface="Calibri" panose="020f0502020204030204" pitchFamily="34" charset="0"/>
                <a:ea typeface="宋体" panose="02010600030101010101" pitchFamily="2" charset="-122"/>
                <a:cs typeface="Songti SC"/>
              </a:rPr>
              <a:t> （三）法国：议会制共和制</a:t>
            </a:r>
            <a:endParaRPr lang="zh-CN" altLang="en-US" sz="2800"/>
          </a:p>
        </p:txBody>
      </p:sp>
      <p:grpSp>
        <p:nvGrpSpPr>
          <p:cNvPr id="5" name="Group 2"/>
          <p:cNvGrpSpPr/>
          <p:nvPr/>
        </p:nvGrpSpPr>
        <p:grpSpPr>
          <a:xfrm>
            <a:off x="1489587" y="5737116"/>
            <a:ext cx="9144000" cy="990600"/>
            <a:chOff x="0" y="3552"/>
            <a:chExt cx="5760" cy="624"/>
          </a:xfrm>
        </p:grpSpPr>
        <p:grpSp>
          <p:nvGrpSpPr>
            <p:cNvPr id="6" name="Group 3"/>
            <p:cNvGrpSpPr/>
            <p:nvPr/>
          </p:nvGrpSpPr>
          <p:grpSpPr>
            <a:xfrm>
              <a:off x="0" y="3552"/>
              <a:ext cx="5760" cy="624"/>
              <a:chOff x="0" y="3552"/>
              <a:chExt cx="5760" cy="624"/>
            </a:xfrm>
          </p:grpSpPr>
          <p:sp>
            <p:nvSpPr>
              <p:cNvPr id="8" name="Freeform 4"/>
              <p:cNvSpPr/>
              <p:nvPr/>
            </p:nvSpPr>
            <p:spPr bwMode="auto">
              <a:xfrm>
                <a:off x="0" y="3840"/>
                <a:ext cx="5760" cy="48"/>
              </a:xfrm>
              <a:custGeom>
                <a:gdLst>
                  <a:gd name="T0" fmla="*/ 0 w 1528"/>
                  <a:gd name="T1" fmla="*/ 1 h 1"/>
                  <a:gd name="T2" fmla="*/ 1528 w 1528"/>
                  <a:gd name="T3" fmla="*/ 0 h 1"/>
                </a:gdLst>
                <a:cxnLst>
                  <a:cxn ang="0">
                    <a:pos x="T0" y="T1"/>
                  </a:cxn>
                  <a:cxn ang="0">
                    <a:pos x="T2" y="T3"/>
                  </a:cxn>
                </a:cxnLst>
                <a:rect l="0" t="0" r="r" b="b"/>
                <a:pathLst>
                  <a:path w="1528" h="1">
                    <a:moveTo>
                      <a:pt x="0" y="1"/>
                    </a:moveTo>
                    <a:lnTo>
                      <a:pt x="1528" y="0"/>
                    </a:lnTo>
                  </a:path>
                </a:pathLst>
              </a:custGeom>
              <a:noFill/>
              <a:ln w="38100">
                <a:solidFill>
                  <a:srgbClr val="990099"/>
                </a:solidFill>
                <a:rou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9" name="Rectangle 5"/>
              <p:cNvSpPr>
                <a:spLocks noChangeArrowheads="1"/>
              </p:cNvSpPr>
              <p:nvPr/>
            </p:nvSpPr>
            <p:spPr bwMode="auto">
              <a:xfrm>
                <a:off x="480" y="3744"/>
                <a:ext cx="260"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a:t>●</a:t>
                </a:r>
                <a:endParaRPr lang="zh-CN" altLang="en-US"/>
              </a:p>
            </p:txBody>
          </p:sp>
          <p:sp>
            <p:nvSpPr>
              <p:cNvPr id="10" name="Rectangle 6"/>
              <p:cNvSpPr>
                <a:spLocks noChangeArrowheads="1"/>
              </p:cNvSpPr>
              <p:nvPr/>
            </p:nvSpPr>
            <p:spPr bwMode="auto">
              <a:xfrm>
                <a:off x="980" y="3744"/>
                <a:ext cx="260"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a:t>●</a:t>
                </a:r>
                <a:endParaRPr lang="zh-CN" altLang="en-US"/>
              </a:p>
            </p:txBody>
          </p:sp>
          <p:sp>
            <p:nvSpPr>
              <p:cNvPr id="11" name="Rectangle 7"/>
              <p:cNvSpPr>
                <a:spLocks noChangeArrowheads="1"/>
              </p:cNvSpPr>
              <p:nvPr/>
            </p:nvSpPr>
            <p:spPr bwMode="auto">
              <a:xfrm>
                <a:off x="1200" y="3744"/>
                <a:ext cx="260"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a:t>●</a:t>
                </a:r>
                <a:endParaRPr lang="zh-CN" altLang="en-US"/>
              </a:p>
            </p:txBody>
          </p:sp>
          <p:sp>
            <p:nvSpPr>
              <p:cNvPr id="12" name="Rectangle 8"/>
              <p:cNvSpPr>
                <a:spLocks noChangeArrowheads="1"/>
              </p:cNvSpPr>
              <p:nvPr/>
            </p:nvSpPr>
            <p:spPr bwMode="auto">
              <a:xfrm>
                <a:off x="1824" y="3753"/>
                <a:ext cx="260"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a:t>●</a:t>
                </a:r>
                <a:endParaRPr lang="zh-CN" altLang="en-US"/>
              </a:p>
            </p:txBody>
          </p:sp>
          <p:sp>
            <p:nvSpPr>
              <p:cNvPr id="13" name="Rectangle 9"/>
              <p:cNvSpPr>
                <a:spLocks noChangeArrowheads="1"/>
              </p:cNvSpPr>
              <p:nvPr/>
            </p:nvSpPr>
            <p:spPr bwMode="auto">
              <a:xfrm>
                <a:off x="2304" y="3744"/>
                <a:ext cx="260"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a:t>●</a:t>
                </a:r>
                <a:endParaRPr lang="zh-CN" altLang="en-US"/>
              </a:p>
            </p:txBody>
          </p:sp>
          <p:sp>
            <p:nvSpPr>
              <p:cNvPr id="14" name="Rectangle 10"/>
              <p:cNvSpPr>
                <a:spLocks noChangeArrowheads="1"/>
              </p:cNvSpPr>
              <p:nvPr/>
            </p:nvSpPr>
            <p:spPr bwMode="auto">
              <a:xfrm>
                <a:off x="2828" y="3753"/>
                <a:ext cx="260"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a:t>●</a:t>
                </a:r>
                <a:endParaRPr lang="zh-CN" altLang="en-US"/>
              </a:p>
            </p:txBody>
          </p:sp>
          <p:sp>
            <p:nvSpPr>
              <p:cNvPr id="15" name="Rectangle 11"/>
              <p:cNvSpPr>
                <a:spLocks noChangeArrowheads="1"/>
              </p:cNvSpPr>
              <p:nvPr/>
            </p:nvSpPr>
            <p:spPr bwMode="auto">
              <a:xfrm>
                <a:off x="3504" y="3744"/>
                <a:ext cx="260"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a:t>●</a:t>
                </a:r>
                <a:endParaRPr lang="zh-CN" altLang="en-US"/>
              </a:p>
            </p:txBody>
          </p:sp>
          <p:sp>
            <p:nvSpPr>
              <p:cNvPr id="16" name="Text Box 12"/>
              <p:cNvSpPr txBox="1">
                <a:spLocks noChangeArrowheads="1"/>
              </p:cNvSpPr>
              <p:nvPr/>
            </p:nvSpPr>
            <p:spPr bwMode="auto">
              <a:xfrm>
                <a:off x="384" y="3936"/>
                <a:ext cx="43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b="1">
                    <a:solidFill>
                      <a:srgbClr val="3333FF"/>
                    </a:solidFill>
                  </a:rPr>
                  <a:t>1789</a:t>
                </a:r>
                <a:endParaRPr lang="en-US" altLang="zh-CN" b="1">
                  <a:solidFill>
                    <a:srgbClr val="3333FF"/>
                  </a:solidFill>
                </a:endParaRPr>
              </a:p>
            </p:txBody>
          </p:sp>
          <p:sp>
            <p:nvSpPr>
              <p:cNvPr id="17" name="Text Box 13"/>
              <p:cNvSpPr txBox="1">
                <a:spLocks noChangeArrowheads="1"/>
              </p:cNvSpPr>
              <p:nvPr/>
            </p:nvSpPr>
            <p:spPr bwMode="auto">
              <a:xfrm>
                <a:off x="788" y="3945"/>
                <a:ext cx="43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b="1">
                    <a:solidFill>
                      <a:srgbClr val="3333FF"/>
                    </a:solidFill>
                  </a:rPr>
                  <a:t>1791</a:t>
                </a:r>
                <a:endParaRPr lang="en-US" altLang="zh-CN" b="1">
                  <a:solidFill>
                    <a:srgbClr val="3333FF"/>
                  </a:solidFill>
                </a:endParaRPr>
              </a:p>
            </p:txBody>
          </p:sp>
          <p:sp>
            <p:nvSpPr>
              <p:cNvPr id="18" name="Text Box 14"/>
              <p:cNvSpPr txBox="1">
                <a:spLocks noChangeArrowheads="1"/>
              </p:cNvSpPr>
              <p:nvPr/>
            </p:nvSpPr>
            <p:spPr bwMode="auto">
              <a:xfrm>
                <a:off x="1124" y="3945"/>
                <a:ext cx="43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b="1">
                    <a:solidFill>
                      <a:srgbClr val="3333FF"/>
                    </a:solidFill>
                  </a:rPr>
                  <a:t>1792</a:t>
                </a:r>
                <a:endParaRPr lang="en-US" altLang="zh-CN" b="1">
                  <a:solidFill>
                    <a:srgbClr val="3333FF"/>
                  </a:solidFill>
                </a:endParaRPr>
              </a:p>
            </p:txBody>
          </p:sp>
          <p:sp>
            <p:nvSpPr>
              <p:cNvPr id="19" name="Text Box 15"/>
              <p:cNvSpPr txBox="1">
                <a:spLocks noChangeArrowheads="1"/>
              </p:cNvSpPr>
              <p:nvPr/>
            </p:nvSpPr>
            <p:spPr bwMode="auto">
              <a:xfrm>
                <a:off x="1688" y="3925"/>
                <a:ext cx="43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b="1">
                    <a:solidFill>
                      <a:srgbClr val="3333FF"/>
                    </a:solidFill>
                  </a:rPr>
                  <a:t>1804</a:t>
                </a:r>
                <a:endParaRPr lang="en-US" altLang="zh-CN" b="1">
                  <a:solidFill>
                    <a:srgbClr val="3333FF"/>
                  </a:solidFill>
                </a:endParaRPr>
              </a:p>
            </p:txBody>
          </p:sp>
          <p:sp>
            <p:nvSpPr>
              <p:cNvPr id="20" name="Text Box 16"/>
              <p:cNvSpPr txBox="1">
                <a:spLocks noChangeArrowheads="1"/>
              </p:cNvSpPr>
              <p:nvPr/>
            </p:nvSpPr>
            <p:spPr bwMode="auto">
              <a:xfrm>
                <a:off x="2208" y="3936"/>
                <a:ext cx="43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b="1">
                    <a:solidFill>
                      <a:srgbClr val="3333FF"/>
                    </a:solidFill>
                  </a:rPr>
                  <a:t>1814</a:t>
                </a:r>
                <a:endParaRPr lang="en-US" altLang="zh-CN" b="1">
                  <a:solidFill>
                    <a:srgbClr val="3333FF"/>
                  </a:solidFill>
                </a:endParaRPr>
              </a:p>
            </p:txBody>
          </p:sp>
          <p:sp>
            <p:nvSpPr>
              <p:cNvPr id="21" name="Text Box 17"/>
              <p:cNvSpPr txBox="1">
                <a:spLocks noChangeArrowheads="1"/>
              </p:cNvSpPr>
              <p:nvPr/>
            </p:nvSpPr>
            <p:spPr bwMode="auto">
              <a:xfrm>
                <a:off x="2740" y="3936"/>
                <a:ext cx="43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b="1">
                    <a:solidFill>
                      <a:srgbClr val="3333FF"/>
                    </a:solidFill>
                  </a:rPr>
                  <a:t>1830</a:t>
                </a:r>
                <a:endParaRPr lang="en-US" altLang="zh-CN" b="1">
                  <a:solidFill>
                    <a:srgbClr val="3333FF"/>
                  </a:solidFill>
                </a:endParaRPr>
              </a:p>
            </p:txBody>
          </p:sp>
          <p:sp>
            <p:nvSpPr>
              <p:cNvPr id="22" name="Text Box 18"/>
              <p:cNvSpPr txBox="1">
                <a:spLocks noChangeArrowheads="1"/>
              </p:cNvSpPr>
              <p:nvPr/>
            </p:nvSpPr>
            <p:spPr bwMode="auto">
              <a:xfrm>
                <a:off x="3360" y="3936"/>
                <a:ext cx="43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b="1">
                    <a:solidFill>
                      <a:srgbClr val="3333FF"/>
                    </a:solidFill>
                  </a:rPr>
                  <a:t>1848</a:t>
                </a:r>
                <a:endParaRPr lang="en-US" altLang="zh-CN" b="1">
                  <a:solidFill>
                    <a:srgbClr val="3333FF"/>
                  </a:solidFill>
                </a:endParaRPr>
              </a:p>
            </p:txBody>
          </p:sp>
          <p:sp>
            <p:nvSpPr>
              <p:cNvPr id="23" name="Rectangle 19"/>
              <p:cNvSpPr>
                <a:spLocks noChangeArrowheads="1"/>
              </p:cNvSpPr>
              <p:nvPr/>
            </p:nvSpPr>
            <p:spPr bwMode="auto">
              <a:xfrm>
                <a:off x="3696" y="3744"/>
                <a:ext cx="260"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a:t>●</a:t>
                </a:r>
                <a:endParaRPr lang="zh-CN" altLang="en-US"/>
              </a:p>
            </p:txBody>
          </p:sp>
          <p:sp>
            <p:nvSpPr>
              <p:cNvPr id="24" name="Text Box 20"/>
              <p:cNvSpPr txBox="1">
                <a:spLocks noChangeArrowheads="1"/>
              </p:cNvSpPr>
              <p:nvPr/>
            </p:nvSpPr>
            <p:spPr bwMode="auto">
              <a:xfrm>
                <a:off x="3600" y="3552"/>
                <a:ext cx="43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b="1">
                    <a:solidFill>
                      <a:srgbClr val="3333FF"/>
                    </a:solidFill>
                  </a:rPr>
                  <a:t>1852</a:t>
                </a:r>
                <a:endParaRPr lang="en-US" altLang="zh-CN" b="1">
                  <a:solidFill>
                    <a:srgbClr val="3333FF"/>
                  </a:solidFill>
                </a:endParaRPr>
              </a:p>
            </p:txBody>
          </p:sp>
          <p:sp>
            <p:nvSpPr>
              <p:cNvPr id="25" name="Rectangle 21"/>
              <p:cNvSpPr>
                <a:spLocks noChangeArrowheads="1"/>
              </p:cNvSpPr>
              <p:nvPr/>
            </p:nvSpPr>
            <p:spPr bwMode="auto">
              <a:xfrm>
                <a:off x="5184" y="3696"/>
                <a:ext cx="260"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a:t>●</a:t>
                </a:r>
                <a:endParaRPr lang="zh-CN" altLang="en-US"/>
              </a:p>
            </p:txBody>
          </p:sp>
          <p:sp>
            <p:nvSpPr>
              <p:cNvPr id="26" name="Text Box 22"/>
              <p:cNvSpPr txBox="1">
                <a:spLocks noChangeArrowheads="1"/>
              </p:cNvSpPr>
              <p:nvPr/>
            </p:nvSpPr>
            <p:spPr bwMode="auto">
              <a:xfrm>
                <a:off x="5040" y="3936"/>
                <a:ext cx="43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b="1">
                    <a:solidFill>
                      <a:srgbClr val="3333FF"/>
                    </a:solidFill>
                  </a:rPr>
                  <a:t>1875</a:t>
                </a:r>
                <a:endParaRPr lang="en-US" altLang="zh-CN" b="1">
                  <a:solidFill>
                    <a:srgbClr val="3333FF"/>
                  </a:solidFill>
                </a:endParaRPr>
              </a:p>
            </p:txBody>
          </p:sp>
          <p:sp>
            <p:nvSpPr>
              <p:cNvPr id="27" name="Rectangle 23"/>
              <p:cNvSpPr>
                <a:spLocks noChangeArrowheads="1"/>
              </p:cNvSpPr>
              <p:nvPr/>
            </p:nvSpPr>
            <p:spPr bwMode="auto">
              <a:xfrm>
                <a:off x="4796" y="3696"/>
                <a:ext cx="260"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a:t>●</a:t>
                </a:r>
                <a:endParaRPr lang="zh-CN" altLang="en-US"/>
              </a:p>
            </p:txBody>
          </p:sp>
          <p:sp>
            <p:nvSpPr>
              <p:cNvPr id="28" name="Text Box 24"/>
              <p:cNvSpPr txBox="1">
                <a:spLocks noChangeArrowheads="1"/>
              </p:cNvSpPr>
              <p:nvPr/>
            </p:nvSpPr>
            <p:spPr bwMode="auto">
              <a:xfrm>
                <a:off x="4652" y="3936"/>
                <a:ext cx="43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b="1">
                    <a:solidFill>
                      <a:srgbClr val="3333FF"/>
                    </a:solidFill>
                  </a:rPr>
                  <a:t>1870</a:t>
                </a:r>
                <a:endParaRPr lang="en-US" altLang="zh-CN" b="1">
                  <a:solidFill>
                    <a:srgbClr val="3333FF"/>
                  </a:solidFill>
                </a:endParaRPr>
              </a:p>
            </p:txBody>
          </p:sp>
        </p:grpSp>
        <p:sp>
          <p:nvSpPr>
            <p:cNvPr id="7" name="Line 25"/>
            <p:cNvSpPr>
              <a:spLocks noChangeShapeType="1"/>
            </p:cNvSpPr>
            <p:nvPr/>
          </p:nvSpPr>
          <p:spPr bwMode="auto">
            <a:xfrm>
              <a:off x="5352" y="3840"/>
              <a:ext cx="408" cy="0"/>
            </a:xfrm>
            <a:prstGeom prst="line">
              <a:avLst/>
            </a:prstGeom>
            <a:noFill/>
            <a:ln w="38100">
              <a:solidFill>
                <a:srgbClr val="B4049F"/>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30" name="Text Box 27"/>
          <p:cNvSpPr txBox="1">
            <a:spLocks noChangeArrowheads="1"/>
          </p:cNvSpPr>
          <p:nvPr/>
        </p:nvSpPr>
        <p:spPr bwMode="auto">
          <a:xfrm>
            <a:off x="2175387" y="3999264"/>
            <a:ext cx="5334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en-US" altLang="zh-CN" sz="3200" b="1"/>
              <a:t>A</a:t>
            </a:r>
            <a:endParaRPr lang="en-US" altLang="zh-CN" sz="3200" b="1"/>
          </a:p>
        </p:txBody>
      </p:sp>
      <p:sp>
        <p:nvSpPr>
          <p:cNvPr id="31" name="Text Box 28"/>
          <p:cNvSpPr txBox="1">
            <a:spLocks noChangeArrowheads="1"/>
          </p:cNvSpPr>
          <p:nvPr/>
        </p:nvSpPr>
        <p:spPr bwMode="auto">
          <a:xfrm>
            <a:off x="2708787" y="3770664"/>
            <a:ext cx="5334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en-US" altLang="zh-CN" sz="3200" b="1">
                <a:solidFill>
                  <a:srgbClr val="E905CE"/>
                </a:solidFill>
                <a:ea typeface="黑体" panose="02010609060101010101" pitchFamily="49" charset="-122"/>
              </a:rPr>
              <a:t>B</a:t>
            </a:r>
            <a:endParaRPr lang="en-US" altLang="zh-CN" sz="3200" b="1">
              <a:solidFill>
                <a:srgbClr val="E905CE"/>
              </a:solidFill>
              <a:ea typeface="黑体" pitchFamily="49" charset="-122"/>
            </a:endParaRPr>
          </a:p>
        </p:txBody>
      </p:sp>
      <p:sp>
        <p:nvSpPr>
          <p:cNvPr id="32" name="Text Box 29"/>
          <p:cNvSpPr txBox="1">
            <a:spLocks noChangeArrowheads="1"/>
          </p:cNvSpPr>
          <p:nvPr/>
        </p:nvSpPr>
        <p:spPr bwMode="auto">
          <a:xfrm>
            <a:off x="3318387" y="3237264"/>
            <a:ext cx="4572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en-US" altLang="zh-CN" sz="3200" b="1">
                <a:solidFill>
                  <a:srgbClr val="E905CE"/>
                </a:solidFill>
              </a:rPr>
              <a:t>C</a:t>
            </a:r>
            <a:endParaRPr lang="en-US" altLang="zh-CN" sz="3200" b="1">
              <a:solidFill>
                <a:srgbClr val="E905CE"/>
              </a:solidFill>
            </a:endParaRPr>
          </a:p>
        </p:txBody>
      </p:sp>
      <p:sp>
        <p:nvSpPr>
          <p:cNvPr id="33" name="Text Box 30"/>
          <p:cNvSpPr txBox="1">
            <a:spLocks noChangeArrowheads="1"/>
          </p:cNvSpPr>
          <p:nvPr/>
        </p:nvSpPr>
        <p:spPr bwMode="auto">
          <a:xfrm>
            <a:off x="4385187" y="3542064"/>
            <a:ext cx="6096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en-US" altLang="zh-CN" sz="3200" b="1">
                <a:solidFill>
                  <a:srgbClr val="E905CE"/>
                </a:solidFill>
              </a:rPr>
              <a:t>D</a:t>
            </a:r>
            <a:endParaRPr lang="en-US" altLang="zh-CN" sz="3200" b="1">
              <a:solidFill>
                <a:srgbClr val="E905CE"/>
              </a:solidFill>
            </a:endParaRPr>
          </a:p>
        </p:txBody>
      </p:sp>
      <p:sp>
        <p:nvSpPr>
          <p:cNvPr id="34" name="Text Box 31"/>
          <p:cNvSpPr txBox="1">
            <a:spLocks noChangeArrowheads="1"/>
          </p:cNvSpPr>
          <p:nvPr/>
        </p:nvSpPr>
        <p:spPr bwMode="auto">
          <a:xfrm>
            <a:off x="5070987" y="3237264"/>
            <a:ext cx="6858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en-US" altLang="zh-CN" sz="3200" b="1"/>
              <a:t>E</a:t>
            </a:r>
            <a:endParaRPr lang="en-US" altLang="zh-CN" sz="3200" b="1"/>
          </a:p>
        </p:txBody>
      </p:sp>
      <p:sp>
        <p:nvSpPr>
          <p:cNvPr id="35" name="Text Box 32"/>
          <p:cNvSpPr txBox="1">
            <a:spLocks noChangeArrowheads="1"/>
          </p:cNvSpPr>
          <p:nvPr/>
        </p:nvSpPr>
        <p:spPr bwMode="auto">
          <a:xfrm>
            <a:off x="5832987" y="2962627"/>
            <a:ext cx="3810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en-US" altLang="zh-CN" sz="3200" b="1"/>
              <a:t>F</a:t>
            </a:r>
            <a:endParaRPr lang="en-US" altLang="zh-CN" sz="3200" b="1"/>
          </a:p>
        </p:txBody>
      </p:sp>
      <p:sp>
        <p:nvSpPr>
          <p:cNvPr id="36" name="Text Box 33"/>
          <p:cNvSpPr txBox="1">
            <a:spLocks noChangeArrowheads="1"/>
          </p:cNvSpPr>
          <p:nvPr/>
        </p:nvSpPr>
        <p:spPr bwMode="auto">
          <a:xfrm>
            <a:off x="6823587" y="2429227"/>
            <a:ext cx="5334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en-US" altLang="zh-CN" sz="3200" b="1">
                <a:solidFill>
                  <a:srgbClr val="E905CE"/>
                </a:solidFill>
              </a:rPr>
              <a:t>G</a:t>
            </a:r>
            <a:endParaRPr lang="en-US" altLang="zh-CN" sz="3200" b="1">
              <a:solidFill>
                <a:srgbClr val="E905CE"/>
              </a:solidFill>
            </a:endParaRPr>
          </a:p>
        </p:txBody>
      </p:sp>
      <p:sp>
        <p:nvSpPr>
          <p:cNvPr id="37" name="Text Box 34"/>
          <p:cNvSpPr txBox="1">
            <a:spLocks noChangeArrowheads="1"/>
          </p:cNvSpPr>
          <p:nvPr/>
        </p:nvSpPr>
        <p:spPr bwMode="auto">
          <a:xfrm>
            <a:off x="1946787" y="4608864"/>
            <a:ext cx="611188" cy="1600200"/>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p>
            <a:pPr eaLnBrk="0" hangingPunct="0">
              <a:spcBef>
                <a:spcPct val="50000"/>
              </a:spcBef>
            </a:pPr>
            <a:r>
              <a:rPr lang="zh-CN" altLang="en-US" sz="2800" b="1">
                <a:solidFill>
                  <a:schemeClr val="bg1"/>
                </a:solidFill>
              </a:rPr>
              <a:t>君主专制</a:t>
            </a:r>
            <a:endParaRPr lang="zh-CN" altLang="en-US" sz="2800" b="1">
              <a:solidFill>
                <a:schemeClr val="bg1"/>
              </a:solidFill>
            </a:endParaRPr>
          </a:p>
        </p:txBody>
      </p:sp>
      <p:sp>
        <p:nvSpPr>
          <p:cNvPr id="38" name="Text Box 35"/>
          <p:cNvSpPr txBox="1">
            <a:spLocks noChangeArrowheads="1"/>
          </p:cNvSpPr>
          <p:nvPr/>
        </p:nvSpPr>
        <p:spPr bwMode="auto">
          <a:xfrm>
            <a:off x="2623062" y="4380264"/>
            <a:ext cx="620713" cy="1524000"/>
          </a:xfrm>
          <a:prstGeom prst="rect">
            <a:avLst/>
          </a:prstGeom>
          <a:solidFill>
            <a:schemeClr val="tx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p>
            <a:pPr eaLnBrk="0" hangingPunct="0">
              <a:spcBef>
                <a:spcPct val="50000"/>
              </a:spcBef>
            </a:pPr>
            <a:r>
              <a:rPr lang="zh-CN" altLang="en-US" sz="2800" b="1">
                <a:solidFill>
                  <a:schemeClr val="bg1"/>
                </a:solidFill>
              </a:rPr>
              <a:t>君主立宪</a:t>
            </a:r>
            <a:endParaRPr lang="zh-CN" altLang="en-US" sz="2800" b="1">
              <a:solidFill>
                <a:schemeClr val="bg1"/>
              </a:solidFill>
            </a:endParaRPr>
          </a:p>
        </p:txBody>
      </p:sp>
      <p:sp>
        <p:nvSpPr>
          <p:cNvPr id="39" name="Text Box 36"/>
          <p:cNvSpPr txBox="1">
            <a:spLocks noChangeArrowheads="1"/>
          </p:cNvSpPr>
          <p:nvPr/>
        </p:nvSpPr>
        <p:spPr bwMode="auto">
          <a:xfrm>
            <a:off x="3318387" y="3770664"/>
            <a:ext cx="611188" cy="2209800"/>
          </a:xfrm>
          <a:prstGeom prst="rect">
            <a:avLst/>
          </a:prstGeom>
          <a:solidFill>
            <a:srgbClr val="0000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p>
            <a:pPr eaLnBrk="0" hangingPunct="0">
              <a:spcBef>
                <a:spcPct val="50000"/>
              </a:spcBef>
            </a:pPr>
            <a:r>
              <a:rPr lang="zh-CN" altLang="en-US" sz="2800" b="1">
                <a:solidFill>
                  <a:schemeClr val="bg1"/>
                </a:solidFill>
              </a:rPr>
              <a:t>第一共和国</a:t>
            </a:r>
            <a:endParaRPr lang="zh-CN" altLang="en-US" sz="2800" b="1">
              <a:solidFill>
                <a:schemeClr val="bg1"/>
              </a:solidFill>
            </a:endParaRPr>
          </a:p>
        </p:txBody>
      </p:sp>
      <p:sp>
        <p:nvSpPr>
          <p:cNvPr id="40" name="Text Box 37"/>
          <p:cNvSpPr txBox="1">
            <a:spLocks noChangeArrowheads="1"/>
          </p:cNvSpPr>
          <p:nvPr/>
        </p:nvSpPr>
        <p:spPr bwMode="auto">
          <a:xfrm>
            <a:off x="4308987" y="4075464"/>
            <a:ext cx="611188" cy="1524000"/>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p>
            <a:pPr eaLnBrk="0" hangingPunct="0">
              <a:spcBef>
                <a:spcPct val="50000"/>
              </a:spcBef>
            </a:pPr>
            <a:r>
              <a:rPr lang="zh-CN" altLang="en-US" sz="2800" b="1">
                <a:solidFill>
                  <a:schemeClr val="bg1"/>
                </a:solidFill>
              </a:rPr>
              <a:t>第一帝国</a:t>
            </a:r>
            <a:endParaRPr lang="zh-CN" altLang="en-US" sz="2800" b="1">
              <a:solidFill>
                <a:schemeClr val="bg1"/>
              </a:solidFill>
            </a:endParaRPr>
          </a:p>
        </p:txBody>
      </p:sp>
      <p:sp>
        <p:nvSpPr>
          <p:cNvPr id="41" name="Text Box 38"/>
          <p:cNvSpPr txBox="1">
            <a:spLocks noChangeArrowheads="1"/>
          </p:cNvSpPr>
          <p:nvPr/>
        </p:nvSpPr>
        <p:spPr bwMode="auto">
          <a:xfrm>
            <a:off x="6747387" y="2932464"/>
            <a:ext cx="611188" cy="1905000"/>
          </a:xfrm>
          <a:prstGeom prst="rect">
            <a:avLst/>
          </a:prstGeom>
          <a:solidFill>
            <a:srgbClr val="0000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p>
            <a:pPr eaLnBrk="0" hangingPunct="0">
              <a:spcBef>
                <a:spcPct val="50000"/>
              </a:spcBef>
            </a:pPr>
            <a:r>
              <a:rPr lang="zh-CN" altLang="en-US" sz="2800" b="1">
                <a:solidFill>
                  <a:schemeClr val="bg1"/>
                </a:solidFill>
              </a:rPr>
              <a:t>第二共和国</a:t>
            </a:r>
            <a:endParaRPr lang="zh-CN" altLang="en-US" sz="2800" b="1">
              <a:solidFill>
                <a:schemeClr val="bg1"/>
              </a:solidFill>
            </a:endParaRPr>
          </a:p>
        </p:txBody>
      </p:sp>
      <p:sp>
        <p:nvSpPr>
          <p:cNvPr id="42" name="Text Box 39"/>
          <p:cNvSpPr txBox="1">
            <a:spLocks noChangeArrowheads="1"/>
          </p:cNvSpPr>
          <p:nvPr/>
        </p:nvSpPr>
        <p:spPr bwMode="auto">
          <a:xfrm>
            <a:off x="9517575" y="2757839"/>
            <a:ext cx="620712" cy="1905000"/>
          </a:xfrm>
          <a:prstGeom prst="rect">
            <a:avLst/>
          </a:prstGeom>
          <a:solidFill>
            <a:srgbClr val="0000FF"/>
          </a:solidFill>
          <a:ln w="9525">
            <a:solidFill>
              <a:srgbClr val="51B24C"/>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p>
            <a:pPr eaLnBrk="0" hangingPunct="0">
              <a:spcBef>
                <a:spcPct val="50000"/>
              </a:spcBef>
            </a:pPr>
            <a:r>
              <a:rPr lang="zh-CN" altLang="en-US" sz="2800" b="1">
                <a:solidFill>
                  <a:schemeClr val="bg1"/>
                </a:solidFill>
              </a:rPr>
              <a:t>第三共和国</a:t>
            </a:r>
            <a:endParaRPr lang="zh-CN" altLang="en-US" sz="2800" b="1">
              <a:solidFill>
                <a:schemeClr val="bg1"/>
              </a:solidFill>
            </a:endParaRPr>
          </a:p>
        </p:txBody>
      </p:sp>
      <p:sp>
        <p:nvSpPr>
          <p:cNvPr id="43" name="Line 40"/>
          <p:cNvSpPr>
            <a:spLocks noChangeShapeType="1"/>
          </p:cNvSpPr>
          <p:nvPr/>
        </p:nvSpPr>
        <p:spPr bwMode="auto">
          <a:xfrm flipV="1">
            <a:off x="7509387" y="2018064"/>
            <a:ext cx="2438400" cy="685800"/>
          </a:xfrm>
          <a:prstGeom prst="line">
            <a:avLst/>
          </a:prstGeom>
          <a:noFill/>
          <a:ln w="6350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44" name="Text Box 41"/>
          <p:cNvSpPr txBox="1">
            <a:spLocks noChangeArrowheads="1"/>
          </p:cNvSpPr>
          <p:nvPr/>
        </p:nvSpPr>
        <p:spPr bwMode="auto">
          <a:xfrm>
            <a:off x="2251587" y="2018064"/>
            <a:ext cx="533400" cy="2227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zh-CN" altLang="en-US" sz="2800" b="1"/>
              <a:t>大革命爆发</a:t>
            </a:r>
            <a:endParaRPr lang="zh-CN" altLang="en-US" sz="2800" b="1"/>
          </a:p>
        </p:txBody>
      </p:sp>
      <p:sp>
        <p:nvSpPr>
          <p:cNvPr id="45" name="Text Box 42"/>
          <p:cNvSpPr txBox="1">
            <a:spLocks noChangeArrowheads="1"/>
          </p:cNvSpPr>
          <p:nvPr/>
        </p:nvSpPr>
        <p:spPr bwMode="auto">
          <a:xfrm>
            <a:off x="3851787" y="1408464"/>
            <a:ext cx="611188" cy="1905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p>
            <a:pPr eaLnBrk="0" hangingPunct="0">
              <a:spcBef>
                <a:spcPct val="50000"/>
              </a:spcBef>
            </a:pPr>
            <a:r>
              <a:rPr lang="zh-CN" altLang="en-US" sz="2800" b="1"/>
              <a:t>拿破仑上台</a:t>
            </a:r>
            <a:endParaRPr lang="zh-CN" altLang="en-US" sz="2800" b="1"/>
          </a:p>
        </p:txBody>
      </p:sp>
      <p:sp>
        <p:nvSpPr>
          <p:cNvPr id="46" name="Text Box 43"/>
          <p:cNvSpPr txBox="1">
            <a:spLocks noChangeArrowheads="1"/>
          </p:cNvSpPr>
          <p:nvPr/>
        </p:nvSpPr>
        <p:spPr bwMode="auto">
          <a:xfrm>
            <a:off x="7141087" y="959202"/>
            <a:ext cx="914400" cy="167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p>
            <a:pPr eaLnBrk="0" hangingPunct="0">
              <a:spcBef>
                <a:spcPct val="50000"/>
              </a:spcBef>
            </a:pPr>
            <a:r>
              <a:rPr lang="zh-CN" altLang="en-US" sz="2400" b="1"/>
              <a:t>路易波拿巴上台</a:t>
            </a:r>
            <a:endParaRPr lang="zh-CN" altLang="en-US" sz="2400" b="1"/>
          </a:p>
        </p:txBody>
      </p:sp>
      <p:sp>
        <p:nvSpPr>
          <p:cNvPr id="47" name="Text Box 44"/>
          <p:cNvSpPr txBox="1">
            <a:spLocks noChangeArrowheads="1"/>
          </p:cNvSpPr>
          <p:nvPr/>
        </p:nvSpPr>
        <p:spPr bwMode="auto">
          <a:xfrm>
            <a:off x="8652387" y="646464"/>
            <a:ext cx="611188" cy="180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p>
            <a:pPr eaLnBrk="0" hangingPunct="0">
              <a:spcBef>
                <a:spcPct val="50000"/>
              </a:spcBef>
            </a:pPr>
            <a:r>
              <a:rPr lang="zh-CN" altLang="en-US" sz="2800" b="1"/>
              <a:t>普法战争</a:t>
            </a:r>
            <a:endParaRPr lang="zh-CN" altLang="en-US" sz="2800" b="1"/>
          </a:p>
        </p:txBody>
      </p:sp>
      <p:sp>
        <p:nvSpPr>
          <p:cNvPr id="48" name="Text Box 45"/>
          <p:cNvSpPr txBox="1">
            <a:spLocks noChangeArrowheads="1"/>
          </p:cNvSpPr>
          <p:nvPr/>
        </p:nvSpPr>
        <p:spPr bwMode="auto">
          <a:xfrm>
            <a:off x="9642987" y="265464"/>
            <a:ext cx="611188" cy="198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p>
            <a:pPr eaLnBrk="0" hangingPunct="0">
              <a:spcBef>
                <a:spcPct val="50000"/>
              </a:spcBef>
            </a:pPr>
            <a:r>
              <a:rPr lang="en-US" altLang="zh-CN" sz="2800" b="1">
                <a:solidFill>
                  <a:srgbClr val="FF0000"/>
                </a:solidFill>
              </a:rPr>
              <a:t>1875</a:t>
            </a:r>
            <a:r>
              <a:rPr lang="zh-CN" altLang="en-US" sz="2800" b="1">
                <a:solidFill>
                  <a:srgbClr val="FF0000"/>
                </a:solidFill>
              </a:rPr>
              <a:t>年宪法</a:t>
            </a:r>
            <a:endParaRPr lang="zh-CN" altLang="en-US" sz="2800" b="1">
              <a:solidFill>
                <a:srgbClr val="FF0000"/>
              </a:solidFill>
            </a:endParaRPr>
          </a:p>
        </p:txBody>
      </p:sp>
      <p:sp>
        <p:nvSpPr>
          <p:cNvPr id="49" name="Freeform 46"/>
          <p:cNvSpPr/>
          <p:nvPr/>
        </p:nvSpPr>
        <p:spPr bwMode="auto">
          <a:xfrm>
            <a:off x="2327787" y="4304064"/>
            <a:ext cx="685800" cy="228600"/>
          </a:xfrm>
          <a:custGeom>
            <a:gdLst>
              <a:gd name="T0" fmla="*/ 0 w 907"/>
              <a:gd name="T1" fmla="*/ 363 h 363"/>
              <a:gd name="T2" fmla="*/ 907 w 907"/>
              <a:gd name="T3" fmla="*/ 0 h 363"/>
            </a:gdLst>
            <a:cxnLst>
              <a:cxn ang="0">
                <a:pos x="T0" y="T1"/>
              </a:cxn>
              <a:cxn ang="0">
                <a:pos x="T2" y="T3"/>
              </a:cxn>
            </a:cxnLst>
            <a:rect l="0" t="0" r="r" b="b"/>
            <a:pathLst>
              <a:path w="906" h="363">
                <a:moveTo>
                  <a:pt x="0" y="363"/>
                </a:moveTo>
                <a:cubicBezTo>
                  <a:pt x="378" y="211"/>
                  <a:pt x="756" y="60"/>
                  <a:pt x="907" y="0"/>
                </a:cubicBezTo>
              </a:path>
            </a:pathLst>
          </a:custGeom>
          <a:noFill/>
          <a:ln w="63500" cmpd="sng">
            <a:solidFill>
              <a:schemeClr val="tx1"/>
            </a:solidFill>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50" name="Line 47"/>
          <p:cNvSpPr>
            <a:spLocks noChangeShapeType="1"/>
          </p:cNvSpPr>
          <p:nvPr/>
        </p:nvSpPr>
        <p:spPr bwMode="auto">
          <a:xfrm flipV="1">
            <a:off x="3013587" y="3161064"/>
            <a:ext cx="457200" cy="1143000"/>
          </a:xfrm>
          <a:prstGeom prst="line">
            <a:avLst/>
          </a:prstGeom>
          <a:noFill/>
          <a:ln w="6350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51" name="Line 48"/>
          <p:cNvSpPr>
            <a:spLocks noChangeShapeType="1"/>
          </p:cNvSpPr>
          <p:nvPr/>
        </p:nvSpPr>
        <p:spPr bwMode="auto">
          <a:xfrm>
            <a:off x="3470787" y="3161064"/>
            <a:ext cx="1219200" cy="457200"/>
          </a:xfrm>
          <a:prstGeom prst="line">
            <a:avLst/>
          </a:prstGeom>
          <a:noFill/>
          <a:ln w="6350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52" name="Line 49"/>
          <p:cNvSpPr>
            <a:spLocks noChangeShapeType="1"/>
          </p:cNvSpPr>
          <p:nvPr/>
        </p:nvSpPr>
        <p:spPr bwMode="auto">
          <a:xfrm flipV="1">
            <a:off x="4689987" y="2475264"/>
            <a:ext cx="2438400" cy="1143000"/>
          </a:xfrm>
          <a:prstGeom prst="line">
            <a:avLst/>
          </a:prstGeom>
          <a:noFill/>
          <a:ln w="6350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53" name="Line 50"/>
          <p:cNvSpPr>
            <a:spLocks noChangeShapeType="1"/>
          </p:cNvSpPr>
          <p:nvPr/>
        </p:nvSpPr>
        <p:spPr bwMode="auto">
          <a:xfrm>
            <a:off x="7128387" y="2475264"/>
            <a:ext cx="381000" cy="228600"/>
          </a:xfrm>
          <a:prstGeom prst="line">
            <a:avLst/>
          </a:prstGeom>
          <a:noFill/>
          <a:ln w="6350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54" name="Line 51"/>
          <p:cNvSpPr>
            <a:spLocks noChangeShapeType="1"/>
          </p:cNvSpPr>
          <p:nvPr/>
        </p:nvSpPr>
        <p:spPr bwMode="auto">
          <a:xfrm>
            <a:off x="1718187" y="4456464"/>
            <a:ext cx="669925" cy="76200"/>
          </a:xfrm>
          <a:prstGeom prst="line">
            <a:avLst/>
          </a:prstGeom>
          <a:noFill/>
          <a:ln w="6350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55" name="Text Box 52"/>
          <p:cNvSpPr txBox="1">
            <a:spLocks noChangeArrowheads="1"/>
          </p:cNvSpPr>
          <p:nvPr/>
        </p:nvSpPr>
        <p:spPr bwMode="auto">
          <a:xfrm>
            <a:off x="5145600" y="3618264"/>
            <a:ext cx="611187" cy="236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p>
            <a:pPr eaLnBrk="0" hangingPunct="0"/>
            <a:r>
              <a:rPr kumimoji="1" lang="zh-CN" altLang="en-US" sz="2800" b="1">
                <a:latin typeface="Times New Roman" panose="02020603050405020304" pitchFamily="18" charset="0"/>
              </a:rPr>
              <a:t>波旁王朝复辟</a:t>
            </a:r>
            <a:endParaRPr lang="zh-CN" altLang="en-US" sz="2800"/>
          </a:p>
        </p:txBody>
      </p:sp>
      <p:sp>
        <p:nvSpPr>
          <p:cNvPr id="56" name="Text Box 53"/>
          <p:cNvSpPr txBox="1">
            <a:spLocks noChangeArrowheads="1"/>
          </p:cNvSpPr>
          <p:nvPr/>
        </p:nvSpPr>
        <p:spPr bwMode="auto">
          <a:xfrm>
            <a:off x="5756787" y="3465864"/>
            <a:ext cx="611188" cy="160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p>
            <a:pPr eaLnBrk="0" hangingPunct="0">
              <a:spcBef>
                <a:spcPct val="50000"/>
              </a:spcBef>
            </a:pPr>
            <a:r>
              <a:rPr kumimoji="1" lang="zh-CN" altLang="en-US" sz="2800" b="1">
                <a:latin typeface="Times New Roman" panose="02020603050405020304" pitchFamily="18" charset="0"/>
              </a:rPr>
              <a:t>七月王朝</a:t>
            </a:r>
            <a:endParaRPr kumimoji="1" lang="zh-CN" altLang="en-US" sz="2800" b="1">
              <a:latin typeface="Times New Roman" panose="02020603050405020304" pitchFamily="18" charset="0"/>
            </a:endParaRPr>
          </a:p>
        </p:txBody>
      </p:sp>
      <p:sp>
        <p:nvSpPr>
          <p:cNvPr id="57" name="Text Box 54"/>
          <p:cNvSpPr txBox="1">
            <a:spLocks noChangeArrowheads="1"/>
          </p:cNvSpPr>
          <p:nvPr/>
        </p:nvSpPr>
        <p:spPr bwMode="auto">
          <a:xfrm>
            <a:off x="7356987" y="2627664"/>
            <a:ext cx="4572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en-US" altLang="zh-CN" sz="3200" b="1">
                <a:solidFill>
                  <a:srgbClr val="E905CE"/>
                </a:solidFill>
              </a:rPr>
              <a:t>H</a:t>
            </a:r>
            <a:endParaRPr lang="en-US" altLang="zh-CN" sz="3200" b="1">
              <a:solidFill>
                <a:srgbClr val="E905CE"/>
              </a:solidFill>
            </a:endParaRPr>
          </a:p>
        </p:txBody>
      </p:sp>
      <p:sp>
        <p:nvSpPr>
          <p:cNvPr id="58" name="Text Box 55"/>
          <p:cNvSpPr txBox="1">
            <a:spLocks noChangeArrowheads="1"/>
          </p:cNvSpPr>
          <p:nvPr/>
        </p:nvSpPr>
        <p:spPr bwMode="auto">
          <a:xfrm>
            <a:off x="9871587" y="2018064"/>
            <a:ext cx="3810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en-US" altLang="zh-CN" sz="3200" b="1">
                <a:solidFill>
                  <a:srgbClr val="E905CE"/>
                </a:solidFill>
              </a:rPr>
              <a:t>I</a:t>
            </a:r>
            <a:endParaRPr lang="en-US" altLang="zh-CN" sz="3200" b="1">
              <a:solidFill>
                <a:srgbClr val="E905CE"/>
              </a:solidFill>
            </a:endParaRPr>
          </a:p>
        </p:txBody>
      </p:sp>
      <p:sp>
        <p:nvSpPr>
          <p:cNvPr id="59" name="Line 56"/>
          <p:cNvSpPr>
            <a:spLocks noChangeShapeType="1"/>
          </p:cNvSpPr>
          <p:nvPr/>
        </p:nvSpPr>
        <p:spPr bwMode="auto">
          <a:xfrm flipV="1">
            <a:off x="9947787" y="1408464"/>
            <a:ext cx="381000" cy="609600"/>
          </a:xfrm>
          <a:prstGeom prst="line">
            <a:avLst/>
          </a:prstGeom>
          <a:noFill/>
          <a:ln w="6350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pic>
        <p:nvPicPr>
          <p:cNvPr id="60" name="Picture 57" descr="aded20b7811cffa10e">
            <a:hlinkClick r:id="rId4"/>
          </p:cNvPr>
          <p:cNvPicPr>
            <a:picLocks noChangeAspect="1" noChangeArrowheads="1"/>
          </p:cNvPicPr>
          <p:nvPr/>
        </p:nvPicPr>
        <p:blipFill>
          <a:blip r:embed="rId3">
            <a:extLst>
              <a:ext uri="{28A0092B-C50C-407E-A947-70E740481C1C}">
                <a14:useLocalDpi xmlns:a14="http://schemas.microsoft.com/office/drawing/2010/main" val="0"/>
              </a:ext>
            </a:extLst>
          </a:blip>
          <a:srcRect l="21666" r="24405" b="51079"/>
          <a:stretch>
            <a:fillRect/>
          </a:stretch>
        </p:blipFill>
        <p:spPr bwMode="auto">
          <a:xfrm>
            <a:off x="4308987" y="2856264"/>
            <a:ext cx="690563" cy="762000"/>
          </a:xfrm>
          <a:prstGeom prst="rect">
            <a:avLst/>
          </a:prstGeom>
          <a:noFill/>
          <a:extLst>
            <a:ext uri="{909E8E84-426E-40DD-AFC4-6F175D3DCCD1}">
              <a14:hiddenFill xmlns:a14="http://schemas.microsoft.com/office/drawing/2010/main">
                <a:solidFill>
                  <a:srgbClr val="FFFFFF"/>
                </a:solidFill>
              </a14:hiddenFill>
            </a:ext>
          </a:extLst>
        </p:spPr>
      </p:pic>
      <p:sp>
        <p:nvSpPr>
          <p:cNvPr id="61" name="Text Box 58"/>
          <p:cNvSpPr txBox="1">
            <a:spLocks noChangeArrowheads="1"/>
          </p:cNvSpPr>
          <p:nvPr/>
        </p:nvSpPr>
        <p:spPr bwMode="auto">
          <a:xfrm>
            <a:off x="7585587" y="3161064"/>
            <a:ext cx="611188" cy="1524000"/>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p>
            <a:pPr eaLnBrk="0" hangingPunct="0">
              <a:spcBef>
                <a:spcPct val="50000"/>
              </a:spcBef>
            </a:pPr>
            <a:r>
              <a:rPr lang="zh-CN" altLang="en-US" sz="2800" b="1">
                <a:solidFill>
                  <a:schemeClr val="bg1"/>
                </a:solidFill>
              </a:rPr>
              <a:t>第二帝国</a:t>
            </a:r>
            <a:endParaRPr lang="zh-CN" altLang="en-US" sz="2800" b="1">
              <a:solidFill>
                <a:schemeClr val="bg1"/>
              </a:solidFill>
            </a:endParaRPr>
          </a:p>
        </p:txBody>
      </p:sp>
      <p:sp>
        <p:nvSpPr>
          <p:cNvPr id="62" name="Rectangle 59"/>
          <p:cNvSpPr>
            <a:spLocks noChangeArrowheads="1"/>
          </p:cNvSpPr>
          <p:nvPr/>
        </p:nvSpPr>
        <p:spPr bwMode="auto">
          <a:xfrm>
            <a:off x="7204587" y="4247477"/>
            <a:ext cx="4318000" cy="1382713"/>
          </a:xfrm>
          <a:prstGeom prst="rect">
            <a:avLst/>
          </a:prstGeom>
          <a:solidFill>
            <a:srgbClr val="FFFF66"/>
          </a:solidFill>
          <a:ln w="9525">
            <a:solidFill>
              <a:srgbClr val="FF00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zh-CN" altLang="en-US" sz="2800" b="1">
                <a:solidFill>
                  <a:srgbClr val="0000CC"/>
                </a:solidFill>
              </a:rPr>
              <a:t>特点：</a:t>
            </a:r>
            <a:r>
              <a:rPr kumimoji="1" lang="zh-CN" altLang="en-US" sz="2800" b="1">
                <a:solidFill>
                  <a:srgbClr val="000000"/>
                </a:solidFill>
              </a:rPr>
              <a:t>共和确立艰难曲折</a:t>
            </a:r>
            <a:endParaRPr kumimoji="1" lang="zh-CN" altLang="en-US" sz="2800" b="1">
              <a:solidFill>
                <a:srgbClr val="000000"/>
              </a:solidFill>
            </a:endParaRPr>
          </a:p>
          <a:p>
            <a:r>
              <a:rPr kumimoji="1" lang="zh-CN" altLang="en-US" sz="2800" b="1">
                <a:solidFill>
                  <a:srgbClr val="0000CC"/>
                </a:solidFill>
              </a:rPr>
              <a:t>原因：</a:t>
            </a:r>
            <a:r>
              <a:rPr kumimoji="1" lang="zh-CN" altLang="en-US" sz="2800" b="1">
                <a:solidFill>
                  <a:srgbClr val="000000"/>
                </a:solidFill>
              </a:rPr>
              <a:t>封建势力强大，</a:t>
            </a:r>
            <a:endParaRPr kumimoji="1" lang="zh-CN" altLang="en-US" sz="2800" b="1">
              <a:solidFill>
                <a:srgbClr val="000000"/>
              </a:solidFill>
            </a:endParaRPr>
          </a:p>
          <a:p>
            <a:r>
              <a:rPr kumimoji="1" lang="zh-CN" altLang="en-US" sz="2800" b="1">
                <a:solidFill>
                  <a:srgbClr val="000000"/>
                </a:solidFill>
              </a:rPr>
              <a:t>     资本主义发展不充分。</a:t>
            </a:r>
            <a:endParaRPr kumimoji="1" lang="zh-CN" altLang="en-US" sz="2800" b="1">
              <a:solidFill>
                <a:srgbClr val="0000CC"/>
              </a:solidFill>
            </a:endParaRPr>
          </a:p>
        </p:txBody>
      </p:sp>
      <p:pic>
        <p:nvPicPr>
          <p:cNvPr id="63" name="Picture 60" descr="20070824_6158_拳头">
            <a:hlinkClick r:id="rId6"/>
          </p:cNvPr>
          <p:cNvPicPr>
            <a:picLocks noChangeAspect="1" noChangeArrowheads="1"/>
          </p:cNvPicPr>
          <p:nvPr/>
        </p:nvPicPr>
        <p:blipFill>
          <a:blip r:embed="rId5">
            <a:extLst>
              <a:ext uri="{28A0092B-C50C-407E-A947-70E740481C1C}">
                <a14:useLocalDpi xmlns:a14="http://schemas.microsoft.com/office/drawing/2010/main" val="0"/>
              </a:ext>
            </a:extLst>
          </a:blip>
          <a:srcRect t="17476" b="17531"/>
          <a:stretch>
            <a:fillRect/>
          </a:stretch>
        </p:blipFill>
        <p:spPr bwMode="auto">
          <a:xfrm>
            <a:off x="7509387" y="494064"/>
            <a:ext cx="2039938" cy="1871663"/>
          </a:xfrm>
          <a:prstGeom prst="rect">
            <a:avLst/>
          </a:prstGeom>
          <a:noFill/>
          <a:extLst>
            <a:ext uri="{909E8E84-426E-40DD-AFC4-6F175D3DCCD1}">
              <a14:hiddenFill xmlns:a14="http://schemas.microsoft.com/office/drawing/2010/main">
                <a:solidFill>
                  <a:srgbClr val="FFFFFF"/>
                </a:solidFill>
              </a14:hiddenFill>
            </a:ext>
          </a:extLst>
        </p:spPr>
      </p:pic>
      <p:pic>
        <p:nvPicPr>
          <p:cNvPr id="64" name="Picture 61" descr="20070824_6158_拳头">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t="17531" b="18413"/>
          <a:stretch>
            <a:fillRect/>
          </a:stretch>
        </p:blipFill>
        <p:spPr bwMode="auto">
          <a:xfrm>
            <a:off x="7509387" y="2438752"/>
            <a:ext cx="2039938" cy="1844675"/>
          </a:xfrm>
          <a:prstGeom prst="rect">
            <a:avLst/>
          </a:prstGeom>
          <a:noFill/>
          <a:extLst>
            <a:ext uri="{909E8E84-426E-40DD-AFC4-6F175D3DCCD1}">
              <a14:hiddenFill xmlns:a14="http://schemas.microsoft.com/office/drawing/2010/main">
                <a:solidFill>
                  <a:srgbClr val="FFFFFF"/>
                </a:solidFill>
              </a14:hiddenFill>
            </a:ext>
          </a:extLst>
        </p:spPr>
      </p:pic>
      <p:sp>
        <p:nvSpPr>
          <p:cNvPr id="65" name="Text Box 62"/>
          <p:cNvSpPr txBox="1">
            <a:spLocks noChangeArrowheads="1"/>
          </p:cNvSpPr>
          <p:nvPr/>
        </p:nvSpPr>
        <p:spPr bwMode="auto">
          <a:xfrm>
            <a:off x="7569712" y="1143352"/>
            <a:ext cx="1746250" cy="711200"/>
          </a:xfrm>
          <a:prstGeom prst="rect">
            <a:avLst/>
          </a:prstGeom>
          <a:solidFill>
            <a:srgbClr val="FFFFFF"/>
          </a:solidFill>
          <a:ln w="9525">
            <a:solidFill>
              <a:schemeClr val="folHlink"/>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2000" b="1">
                <a:solidFill>
                  <a:srgbClr val="0000FF"/>
                </a:solidFill>
              </a:rPr>
              <a:t>资本主义</a:t>
            </a:r>
            <a:endParaRPr lang="zh-CN" altLang="en-US" sz="2000" b="1">
              <a:solidFill>
                <a:srgbClr val="0000FF"/>
              </a:solidFill>
            </a:endParaRPr>
          </a:p>
          <a:p>
            <a:pPr algn="ctr"/>
            <a:r>
              <a:rPr lang="zh-CN" altLang="en-US" sz="2000" b="1">
                <a:solidFill>
                  <a:srgbClr val="0000FF"/>
                </a:solidFill>
              </a:rPr>
              <a:t>共和势力</a:t>
            </a:r>
            <a:endParaRPr lang="zh-CN" altLang="en-US" sz="2000" b="1">
              <a:solidFill>
                <a:srgbClr val="0000FF"/>
              </a:solidFill>
            </a:endParaRPr>
          </a:p>
        </p:txBody>
      </p:sp>
      <p:sp>
        <p:nvSpPr>
          <p:cNvPr id="66" name="Text Box 63"/>
          <p:cNvSpPr txBox="1">
            <a:spLocks noChangeArrowheads="1"/>
          </p:cNvSpPr>
          <p:nvPr/>
        </p:nvSpPr>
        <p:spPr bwMode="auto">
          <a:xfrm>
            <a:off x="7857050" y="2799114"/>
            <a:ext cx="1441450" cy="711200"/>
          </a:xfrm>
          <a:prstGeom prst="rect">
            <a:avLst/>
          </a:prstGeom>
          <a:solidFill>
            <a:srgbClr val="FFFFFF"/>
          </a:solidFill>
          <a:ln w="9525">
            <a:solidFill>
              <a:schemeClr val="folHlink"/>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2000" b="1">
                <a:solidFill>
                  <a:srgbClr val="0000FF"/>
                </a:solidFill>
              </a:rPr>
              <a:t>君主派</a:t>
            </a:r>
            <a:endParaRPr lang="zh-CN" altLang="en-US" sz="2000" b="1">
              <a:solidFill>
                <a:srgbClr val="0000FF"/>
              </a:solidFill>
            </a:endParaRPr>
          </a:p>
          <a:p>
            <a:pPr algn="ctr"/>
            <a:r>
              <a:rPr lang="zh-CN" altLang="en-US" sz="2000" b="1">
                <a:solidFill>
                  <a:srgbClr val="0000FF"/>
                </a:solidFill>
              </a:rPr>
              <a:t>传统势力</a:t>
            </a:r>
            <a:endParaRPr lang="zh-CN" altLang="en-US" sz="2000" b="1">
              <a:solidFill>
                <a:srgbClr val="0000FF"/>
              </a:solidFill>
            </a:endParaRPr>
          </a:p>
        </p:txBody>
      </p:sp>
      <p:sp>
        <p:nvSpPr>
          <p:cNvPr id="67" name="AutoShape 64"/>
          <p:cNvSpPr>
            <a:spLocks noChangeArrowheads="1"/>
          </p:cNvSpPr>
          <p:nvPr/>
        </p:nvSpPr>
        <p:spPr bwMode="auto">
          <a:xfrm>
            <a:off x="8177725" y="2040289"/>
            <a:ext cx="609600" cy="685800"/>
          </a:xfrm>
          <a:prstGeom prst="irregularSeal1">
            <a:avLst/>
          </a:prstGeom>
          <a:solidFill>
            <a:srgbClr val="FF9933"/>
          </a:solidFill>
          <a:ln w="9525">
            <a:solidFill>
              <a:schemeClr val="folHlink"/>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 name="文本框 2"/>
          <p:cNvSpPr txBox="1"/>
          <p:nvPr/>
        </p:nvSpPr>
        <p:spPr>
          <a:xfrm>
            <a:off x="404075" y="1725438"/>
            <a:ext cx="677108" cy="3785652"/>
          </a:xfrm>
          <a:prstGeom prst="rect">
            <a:avLst/>
          </a:prstGeom>
          <a:noFill/>
        </p:spPr>
        <p:txBody>
          <a:bodyPr vert="eaVert" wrap="none" rtlCol="0">
            <a:spAutoFit/>
          </a:bodyPr>
          <a:lstStyle/>
          <a:p>
            <a:r>
              <a:rPr lang="zh-CN" altLang="en-US" sz="3200" b="1" smtClean="0"/>
              <a:t>法国走向共和的历程</a:t>
            </a:r>
            <a:endParaRPr lang="zh-CN" altLang="en-US" sz="3200" b="1"/>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500" fill="hold"/>
                                        <p:tgtEl>
                                          <p:spTgt spid="38"/>
                                        </p:tgtEl>
                                        <p:attrNameLst>
                                          <p:attrName>ppt_x</p:attrName>
                                        </p:attrNameLst>
                                      </p:cBhvr>
                                      <p:tavLst>
                                        <p:tav tm="0">
                                          <p:val>
                                            <p:strVal val="#ppt_x"/>
                                          </p:val>
                                        </p:tav>
                                        <p:tav tm="100000">
                                          <p:val>
                                            <p:strVal val="#ppt_x"/>
                                          </p:val>
                                        </p:tav>
                                      </p:tavLst>
                                    </p:anim>
                                    <p:anim calcmode="lin" valueType="num">
                                      <p:cBhvr additive="base">
                                        <p:cTn id="8"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9"/>
                                        </p:tgtEl>
                                        <p:attrNameLst>
                                          <p:attrName>style.visibility</p:attrName>
                                        </p:attrNameLst>
                                      </p:cBhvr>
                                      <p:to>
                                        <p:strVal val="visible"/>
                                      </p:to>
                                    </p:set>
                                    <p:anim calcmode="lin" valueType="num">
                                      <p:cBhvr additive="base">
                                        <p:cTn id="13" dur="500" fill="hold"/>
                                        <p:tgtEl>
                                          <p:spTgt spid="39"/>
                                        </p:tgtEl>
                                        <p:attrNameLst>
                                          <p:attrName>ppt_x</p:attrName>
                                        </p:attrNameLst>
                                      </p:cBhvr>
                                      <p:tavLst>
                                        <p:tav tm="0">
                                          <p:val>
                                            <p:strVal val="#ppt_x"/>
                                          </p:val>
                                        </p:tav>
                                        <p:tav tm="100000">
                                          <p:val>
                                            <p:strVal val="#ppt_x"/>
                                          </p:val>
                                        </p:tav>
                                      </p:tavLst>
                                    </p:anim>
                                    <p:anim calcmode="lin" valueType="num">
                                      <p:cBhvr additive="base">
                                        <p:cTn id="14"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0"/>
                                        </p:tgtEl>
                                        <p:attrNameLst>
                                          <p:attrName>style.visibility</p:attrName>
                                        </p:attrNameLst>
                                      </p:cBhvr>
                                      <p:to>
                                        <p:strVal val="visible"/>
                                      </p:to>
                                    </p:set>
                                    <p:anim calcmode="lin" valueType="num">
                                      <p:cBhvr additive="base">
                                        <p:cTn id="19" dur="500" fill="hold"/>
                                        <p:tgtEl>
                                          <p:spTgt spid="40"/>
                                        </p:tgtEl>
                                        <p:attrNameLst>
                                          <p:attrName>ppt_x</p:attrName>
                                        </p:attrNameLst>
                                      </p:cBhvr>
                                      <p:tavLst>
                                        <p:tav tm="0">
                                          <p:val>
                                            <p:strVal val="#ppt_x"/>
                                          </p:val>
                                        </p:tav>
                                        <p:tav tm="100000">
                                          <p:val>
                                            <p:strVal val="#ppt_x"/>
                                          </p:val>
                                        </p:tav>
                                      </p:tavLst>
                                    </p:anim>
                                    <p:anim calcmode="lin" valueType="num">
                                      <p:cBhvr additive="base">
                                        <p:cTn id="20" dur="500" fill="hold"/>
                                        <p:tgtEl>
                                          <p:spTgt spid="40"/>
                                        </p:tgtEl>
                                        <p:attrNameLst>
                                          <p:attrName>ppt_y</p:attrName>
                                        </p:attrNameLst>
                                      </p:cBhvr>
                                      <p:tavLst>
                                        <p:tav tm="0">
                                          <p:val>
                                            <p:strVal val="1+#ppt_h/2"/>
                                          </p:val>
                                        </p:tav>
                                        <p:tav tm="100000">
                                          <p:val>
                                            <p:strVal val="#ppt_y"/>
                                          </p:val>
                                        </p:tav>
                                      </p:tavLst>
                                    </p:anim>
                                  </p:childTnLst>
                                </p:cTn>
                              </p:par>
                            </p:childTnLst>
                          </p:cTn>
                        </p:par>
                        <p:par>
                          <p:cTn id="21" fill="hold" nodeType="afterGroup">
                            <p:stCondLst>
                              <p:cond delay="500"/>
                            </p:stCondLst>
                            <p:childTnLst>
                              <p:par>
                                <p:cTn id="22" presetID="1" presetClass="entr" presetSubtype="0" fill="hold" nodeType="afterEffect">
                                  <p:stCondLst>
                                    <p:cond delay="0"/>
                                  </p:stCondLst>
                                  <p:childTnLst>
                                    <p:set>
                                      <p:cBhvr>
                                        <p:cTn id="23" dur="1" fill="hold">
                                          <p:stCondLst>
                                            <p:cond delay="499"/>
                                          </p:stCondLst>
                                        </p:cTn>
                                        <p:tgtEl>
                                          <p:spTgt spid="60"/>
                                        </p:tgtEl>
                                        <p:attrNameLst>
                                          <p:attrName>style.visibility</p:attrName>
                                        </p:attrNameLst>
                                      </p:cBhvr>
                                      <p:to>
                                        <p:strVal val="visible"/>
                                      </p:to>
                                    </p:set>
                                  </p:childTnLst>
                                </p:cTn>
                              </p:par>
                            </p:childTnLst>
                          </p:cTn>
                        </p:par>
                      </p:childTnLst>
                    </p:cTn>
                  </p:par>
                  <p:par>
                    <p:cTn id="24" fill="hold" nodeType="clickPar">
                      <p:stCondLst>
                        <p:cond delay="indefinite"/>
                      </p:stCondLst>
                      <p:childTnLst>
                        <p:par>
                          <p:cTn id="25" fill="hold" nodeType="afterGroup">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41"/>
                                        </p:tgtEl>
                                        <p:attrNameLst>
                                          <p:attrName>style.visibility</p:attrName>
                                        </p:attrNameLst>
                                      </p:cBhvr>
                                      <p:to>
                                        <p:strVal val="visible"/>
                                      </p:to>
                                    </p:set>
                                    <p:anim calcmode="lin" valueType="num">
                                      <p:cBhvr additive="base">
                                        <p:cTn id="28" dur="500" fill="hold"/>
                                        <p:tgtEl>
                                          <p:spTgt spid="41"/>
                                        </p:tgtEl>
                                        <p:attrNameLst>
                                          <p:attrName>ppt_x</p:attrName>
                                        </p:attrNameLst>
                                      </p:cBhvr>
                                      <p:tavLst>
                                        <p:tav tm="0">
                                          <p:val>
                                            <p:strVal val="#ppt_x"/>
                                          </p:val>
                                        </p:tav>
                                        <p:tav tm="100000">
                                          <p:val>
                                            <p:strVal val="#ppt_x"/>
                                          </p:val>
                                        </p:tav>
                                      </p:tavLst>
                                    </p:anim>
                                    <p:anim calcmode="lin" valueType="num">
                                      <p:cBhvr additive="base">
                                        <p:cTn id="29" dur="500" fill="hold"/>
                                        <p:tgtEl>
                                          <p:spTgt spid="41"/>
                                        </p:tgtEl>
                                        <p:attrNameLst>
                                          <p:attrName>ppt_y</p:attrName>
                                        </p:attrNameLst>
                                      </p:cBhvr>
                                      <p:tavLst>
                                        <p:tav tm="0">
                                          <p:val>
                                            <p:strVal val="1+#ppt_h/2"/>
                                          </p:val>
                                        </p:tav>
                                        <p:tav tm="100000">
                                          <p:val>
                                            <p:strVal val="#ppt_y"/>
                                          </p:val>
                                        </p:tav>
                                      </p:tavLst>
                                    </p:anim>
                                  </p:childTnLst>
                                </p:cTn>
                              </p:par>
                            </p:childTnLst>
                          </p:cTn>
                        </p:par>
                      </p:childTnLst>
                    </p:cTn>
                  </p:par>
                  <p:par>
                    <p:cTn id="30" fill="hold" nodeType="clickPar">
                      <p:stCondLst>
                        <p:cond delay="indefinite"/>
                      </p:stCondLst>
                      <p:childTnLst>
                        <p:par>
                          <p:cTn id="31" fill="hold" nodeType="afterGroup">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61"/>
                                        </p:tgtEl>
                                        <p:attrNameLst>
                                          <p:attrName>style.visibility</p:attrName>
                                        </p:attrNameLst>
                                      </p:cBhvr>
                                      <p:to>
                                        <p:strVal val="visible"/>
                                      </p:to>
                                    </p:set>
                                    <p:anim calcmode="lin" valueType="num">
                                      <p:cBhvr additive="base">
                                        <p:cTn id="34" dur="500" fill="hold"/>
                                        <p:tgtEl>
                                          <p:spTgt spid="61"/>
                                        </p:tgtEl>
                                        <p:attrNameLst>
                                          <p:attrName>ppt_x</p:attrName>
                                        </p:attrNameLst>
                                      </p:cBhvr>
                                      <p:tavLst>
                                        <p:tav tm="0">
                                          <p:val>
                                            <p:strVal val="#ppt_x"/>
                                          </p:val>
                                        </p:tav>
                                        <p:tav tm="100000">
                                          <p:val>
                                            <p:strVal val="#ppt_x"/>
                                          </p:val>
                                        </p:tav>
                                      </p:tavLst>
                                    </p:anim>
                                    <p:anim calcmode="lin" valueType="num">
                                      <p:cBhvr additive="base">
                                        <p:cTn id="35" dur="500" fill="hold"/>
                                        <p:tgtEl>
                                          <p:spTgt spid="61"/>
                                        </p:tgtEl>
                                        <p:attrNameLst>
                                          <p:attrName>ppt_y</p:attrName>
                                        </p:attrNameLst>
                                      </p:cBhvr>
                                      <p:tavLst>
                                        <p:tav tm="0">
                                          <p:val>
                                            <p:strVal val="1+#ppt_h/2"/>
                                          </p:val>
                                        </p:tav>
                                        <p:tav tm="100000">
                                          <p:val>
                                            <p:strVal val="#ppt_y"/>
                                          </p:val>
                                        </p:tav>
                                      </p:tavLst>
                                    </p:anim>
                                  </p:childTnLst>
                                </p:cTn>
                              </p:par>
                            </p:childTnLst>
                          </p:cTn>
                        </p:par>
                      </p:childTnLst>
                    </p:cTn>
                  </p:par>
                  <p:par>
                    <p:cTn id="36" fill="hold" nodeType="clickPar">
                      <p:stCondLst>
                        <p:cond delay="indefinite"/>
                      </p:stCondLst>
                      <p:childTnLst>
                        <p:par>
                          <p:cTn id="37" fill="hold" nodeType="afterGroup">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42"/>
                                        </p:tgtEl>
                                        <p:attrNameLst>
                                          <p:attrName>style.visibility</p:attrName>
                                        </p:attrNameLst>
                                      </p:cBhvr>
                                      <p:to>
                                        <p:strVal val="visible"/>
                                      </p:to>
                                    </p:set>
                                    <p:anim calcmode="lin" valueType="num">
                                      <p:cBhvr additive="base">
                                        <p:cTn id="40" dur="500" fill="hold"/>
                                        <p:tgtEl>
                                          <p:spTgt spid="42"/>
                                        </p:tgtEl>
                                        <p:attrNameLst>
                                          <p:attrName>ppt_x</p:attrName>
                                        </p:attrNameLst>
                                      </p:cBhvr>
                                      <p:tavLst>
                                        <p:tav tm="0">
                                          <p:val>
                                            <p:strVal val="#ppt_x"/>
                                          </p:val>
                                        </p:tav>
                                        <p:tav tm="100000">
                                          <p:val>
                                            <p:strVal val="#ppt_x"/>
                                          </p:val>
                                        </p:tav>
                                      </p:tavLst>
                                    </p:anim>
                                    <p:anim calcmode="lin" valueType="num">
                                      <p:cBhvr additive="base">
                                        <p:cTn id="41" dur="500" fill="hold"/>
                                        <p:tgtEl>
                                          <p:spTgt spid="42"/>
                                        </p:tgtEl>
                                        <p:attrNameLst>
                                          <p:attrName>ppt_y</p:attrName>
                                        </p:attrNameLst>
                                      </p:cBhvr>
                                      <p:tavLst>
                                        <p:tav tm="0">
                                          <p:val>
                                            <p:strVal val="1+#ppt_h/2"/>
                                          </p:val>
                                        </p:tav>
                                        <p:tav tm="100000">
                                          <p:val>
                                            <p:strVal val="#ppt_y"/>
                                          </p:val>
                                        </p:tav>
                                      </p:tavLst>
                                    </p:anim>
                                  </p:childTnLst>
                                </p:cTn>
                              </p:par>
                            </p:childTnLst>
                          </p:cTn>
                        </p:par>
                      </p:childTnLst>
                    </p:cTn>
                  </p:par>
                  <p:par>
                    <p:cTn id="42" fill="hold" nodeType="clickPar">
                      <p:stCondLst>
                        <p:cond delay="indefinite"/>
                      </p:stCondLst>
                      <p:childTnLst>
                        <p:par>
                          <p:cTn id="43" fill="hold" nodeType="afterGroup">
                            <p:stCondLst>
                              <p:cond delay="0"/>
                            </p:stCondLst>
                            <p:childTnLst>
                              <p:par>
                                <p:cTn id="44" presetID="1" presetClass="entr" presetSubtype="0" fill="hold" nodeType="clickEffect">
                                  <p:stCondLst>
                                    <p:cond delay="0"/>
                                  </p:stCondLst>
                                  <p:childTnLst>
                                    <p:set>
                                      <p:cBhvr>
                                        <p:cTn id="45" dur="1" fill="hold">
                                          <p:stCondLst>
                                            <p:cond delay="499"/>
                                          </p:stCondLst>
                                        </p:cTn>
                                        <p:tgtEl>
                                          <p:spTgt spid="63"/>
                                        </p:tgtEl>
                                        <p:attrNameLst>
                                          <p:attrName>style.visibility</p:attrName>
                                        </p:attrNameLst>
                                      </p:cBhvr>
                                      <p:to>
                                        <p:strVal val="visible"/>
                                      </p:to>
                                    </p:set>
                                  </p:childTnLst>
                                </p:cTn>
                              </p:par>
                            </p:childTnLst>
                          </p:cTn>
                        </p:par>
                        <p:par>
                          <p:cTn id="46" fill="hold" nodeType="afterGroup">
                            <p:stCondLst>
                              <p:cond delay="500"/>
                            </p:stCondLst>
                            <p:childTnLst>
                              <p:par>
                                <p:cTn id="47" presetID="1" presetClass="entr" presetSubtype="0" fill="hold" nodeType="afterEffect">
                                  <p:stCondLst>
                                    <p:cond delay="0"/>
                                  </p:stCondLst>
                                  <p:childTnLst>
                                    <p:set>
                                      <p:cBhvr>
                                        <p:cTn id="48" dur="1" fill="hold">
                                          <p:stCondLst>
                                            <p:cond delay="499"/>
                                          </p:stCondLst>
                                        </p:cTn>
                                        <p:tgtEl>
                                          <p:spTgt spid="64"/>
                                        </p:tgtEl>
                                        <p:attrNameLst>
                                          <p:attrName>style.visibility</p:attrName>
                                        </p:attrNameLst>
                                      </p:cBhvr>
                                      <p:to>
                                        <p:strVal val="visible"/>
                                      </p:to>
                                    </p:set>
                                  </p:childTnLst>
                                </p:cTn>
                              </p:par>
                            </p:childTnLst>
                          </p:cTn>
                        </p:par>
                        <p:par>
                          <p:cTn id="49" fill="hold" nodeType="afterGroup">
                            <p:stCondLst>
                              <p:cond delay="1000"/>
                            </p:stCondLst>
                            <p:childTnLst>
                              <p:par>
                                <p:cTn id="50" presetID="16" presetClass="entr" presetSubtype="42" fill="hold" grpId="0" nodeType="afterEffect">
                                  <p:stCondLst>
                                    <p:cond delay="0"/>
                                  </p:stCondLst>
                                  <p:childTnLst>
                                    <p:set>
                                      <p:cBhvr>
                                        <p:cTn id="51" dur="1" fill="hold">
                                          <p:stCondLst>
                                            <p:cond delay="0"/>
                                          </p:stCondLst>
                                        </p:cTn>
                                        <p:tgtEl>
                                          <p:spTgt spid="67"/>
                                        </p:tgtEl>
                                        <p:attrNameLst>
                                          <p:attrName>style.visibility</p:attrName>
                                        </p:attrNameLst>
                                      </p:cBhvr>
                                      <p:to>
                                        <p:strVal val="visible"/>
                                      </p:to>
                                    </p:set>
                                    <p:animEffect transition="in" filter="barn(outHorizontal)">
                                      <p:cBhvr>
                                        <p:cTn id="52" dur="500"/>
                                        <p:tgtEl>
                                          <p:spTgt spid="67"/>
                                        </p:tgtEl>
                                      </p:cBhvr>
                                    </p:animEffect>
                                  </p:childTnLst>
                                </p:cTn>
                              </p:par>
                            </p:childTnLst>
                          </p:cTn>
                        </p:par>
                      </p:childTnLst>
                    </p:cTn>
                  </p:par>
                  <p:par>
                    <p:cTn id="53" fill="hold" nodeType="clickPar">
                      <p:stCondLst>
                        <p:cond delay="indefinite"/>
                      </p:stCondLst>
                      <p:childTnLst>
                        <p:par>
                          <p:cTn id="54" fill="hold" nodeType="afterGroup">
                            <p:stCondLst>
                              <p:cond delay="0"/>
                            </p:stCondLst>
                            <p:childTnLst>
                              <p:par>
                                <p:cTn id="55" presetID="22" presetClass="entr" presetSubtype="1" fill="hold" grpId="0" nodeType="clickEffect">
                                  <p:stCondLst>
                                    <p:cond delay="0"/>
                                  </p:stCondLst>
                                  <p:childTnLst>
                                    <p:set>
                                      <p:cBhvr>
                                        <p:cTn id="56" dur="1" fill="hold">
                                          <p:stCondLst>
                                            <p:cond delay="0"/>
                                          </p:stCondLst>
                                        </p:cTn>
                                        <p:tgtEl>
                                          <p:spTgt spid="66"/>
                                        </p:tgtEl>
                                        <p:attrNameLst>
                                          <p:attrName>style.visibility</p:attrName>
                                        </p:attrNameLst>
                                      </p:cBhvr>
                                      <p:to>
                                        <p:strVal val="visible"/>
                                      </p:to>
                                    </p:set>
                                    <p:animEffect transition="in" filter="wipe(up)">
                                      <p:cBhvr>
                                        <p:cTn id="57" dur="500"/>
                                        <p:tgtEl>
                                          <p:spTgt spid="66"/>
                                        </p:tgtEl>
                                      </p:cBhvr>
                                    </p:animEffect>
                                  </p:childTnLst>
                                </p:cTn>
                              </p:par>
                            </p:childTnLst>
                          </p:cTn>
                        </p:par>
                      </p:childTnLst>
                    </p:cTn>
                  </p:par>
                  <p:par>
                    <p:cTn id="58" fill="hold" nodeType="clickPar">
                      <p:stCondLst>
                        <p:cond delay="indefinite"/>
                      </p:stCondLst>
                      <p:childTnLst>
                        <p:par>
                          <p:cTn id="59" fill="hold" nodeType="afterGroup">
                            <p:stCondLst>
                              <p:cond delay="0"/>
                            </p:stCondLst>
                            <p:childTnLst>
                              <p:par>
                                <p:cTn id="60" presetID="22" presetClass="entr" presetSubtype="1" fill="hold" grpId="0" nodeType="clickEffect">
                                  <p:stCondLst>
                                    <p:cond delay="0"/>
                                  </p:stCondLst>
                                  <p:childTnLst>
                                    <p:set>
                                      <p:cBhvr>
                                        <p:cTn id="61" dur="1" fill="hold">
                                          <p:stCondLst>
                                            <p:cond delay="0"/>
                                          </p:stCondLst>
                                        </p:cTn>
                                        <p:tgtEl>
                                          <p:spTgt spid="65"/>
                                        </p:tgtEl>
                                        <p:attrNameLst>
                                          <p:attrName>style.visibility</p:attrName>
                                        </p:attrNameLst>
                                      </p:cBhvr>
                                      <p:to>
                                        <p:strVal val="visible"/>
                                      </p:to>
                                    </p:set>
                                    <p:animEffect transition="in" filter="wipe(up)">
                                      <p:cBhvr>
                                        <p:cTn id="62" dur="500"/>
                                        <p:tgtEl>
                                          <p:spTgt spid="65"/>
                                        </p:tgtEl>
                                      </p:cBhvr>
                                    </p:animEffect>
                                  </p:childTnLst>
                                </p:cTn>
                              </p:par>
                            </p:childTnLst>
                          </p:cTn>
                        </p:par>
                      </p:childTnLst>
                    </p:cTn>
                  </p:par>
                  <p:par>
                    <p:cTn id="63" fill="hold" nodeType="clickPar">
                      <p:stCondLst>
                        <p:cond delay="indefinite"/>
                      </p:stCondLst>
                      <p:childTnLst>
                        <p:par>
                          <p:cTn id="64" fill="hold" nodeType="afterGroup">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6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39" grpId="0"/>
      <p:bldP spid="40" grpId="0"/>
      <p:bldP spid="41" grpId="0"/>
      <p:bldP spid="42" grpId="0"/>
      <p:bldP spid="61" grpId="0"/>
      <p:bldP spid="62" grpId="0"/>
      <p:bldP spid="65" grpId="0"/>
      <p:bldP spid="66" grpId="0"/>
      <p:bldP spid="67" grpId="0"/>
    </p:bldLst>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2</a:t>
            </a:r>
            <a:r>
              <a:rPr lang="zh-CN" altLang="en-US"/>
              <a:t>课 西方政治体制的产生和演变</a:t>
            </a:r>
            <a:endParaRPr lang="zh-CN" altLang="en-US"/>
          </a:p>
        </p:txBody>
      </p:sp>
      <p:sp>
        <p:nvSpPr>
          <p:cNvPr id="2" name="矩形 1"/>
          <p:cNvSpPr/>
          <p:nvPr/>
        </p:nvSpPr>
        <p:spPr>
          <a:xfrm>
            <a:off x="-292975" y="613055"/>
            <a:ext cx="6096000" cy="539187"/>
          </a:xfrm>
          <a:prstGeom prst="rect">
            <a:avLst/>
          </a:prstGeom>
        </p:spPr>
        <p:txBody>
          <a:bodyPr>
            <a:spAutoFit/>
          </a:bodyPr>
          <a:lstStyle/>
          <a:p>
            <a:pPr indent="267970">
              <a:lnSpc>
                <a:spcPts val="1600"/>
              </a:lnSpc>
            </a:pPr>
            <a:r>
              <a:rPr lang="zh-CN" altLang="en-US" sz="2800" b="1" kern="0">
                <a:latin typeface="Calibri" panose="020f0502020204030204" pitchFamily="34" charset="0"/>
                <a:ea typeface="宋体" panose="02010600030101010101" pitchFamily="2" charset="-122"/>
                <a:cs typeface="Songti SC"/>
              </a:rPr>
              <a:t> </a:t>
            </a:r>
            <a:endParaRPr lang="en-US" altLang="zh-CN" sz="2800" b="1" kern="0">
              <a:latin typeface="Calibri" panose="020f0502020204030204" pitchFamily="34" charset="0"/>
              <a:ea typeface="宋体" panose="02010600030101010101" pitchFamily="2" charset="-122"/>
              <a:cs typeface="Songti SC"/>
            </a:endParaRPr>
          </a:p>
          <a:p>
            <a:pPr indent="267970">
              <a:lnSpc>
                <a:spcPts val="1600"/>
              </a:lnSpc>
            </a:pPr>
            <a:r>
              <a:rPr lang="zh-CN" altLang="en-US" sz="2800" b="1" kern="0">
                <a:latin typeface="Calibri" panose="020f0502020204030204" pitchFamily="34" charset="0"/>
                <a:ea typeface="宋体" panose="02010600030101010101" pitchFamily="2" charset="-122"/>
                <a:cs typeface="Songti SC"/>
              </a:rPr>
              <a:t> （三）法国：议会制共和制</a:t>
            </a:r>
            <a:endParaRPr lang="zh-CN" altLang="en-US" sz="2800"/>
          </a:p>
        </p:txBody>
      </p:sp>
      <p:sp>
        <p:nvSpPr>
          <p:cNvPr id="5" name="Text Box 2"/>
          <p:cNvSpPr txBox="1">
            <a:spLocks noChangeArrowheads="1"/>
          </p:cNvSpPr>
          <p:nvPr/>
        </p:nvSpPr>
        <p:spPr bwMode="auto">
          <a:xfrm>
            <a:off x="484279" y="2313603"/>
            <a:ext cx="1503180"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CN" altLang="en-US" sz="3200" b="1">
                <a:ea typeface="黑体" panose="02010609060101010101" pitchFamily="49" charset="-122"/>
              </a:rPr>
              <a:t>法</a:t>
            </a:r>
            <a:r>
              <a:rPr lang="zh-CN" altLang="en-US" sz="3200" b="1" smtClean="0">
                <a:ea typeface="黑体" panose="02010609060101010101" pitchFamily="49" charset="-122"/>
              </a:rPr>
              <a:t>国</a:t>
            </a:r>
            <a:endParaRPr lang="en-US" altLang="zh-CN" sz="3200" b="1" smtClean="0">
              <a:ea typeface="黑体" pitchFamily="49" charset="-122"/>
            </a:endParaRPr>
          </a:p>
          <a:p>
            <a:r>
              <a:rPr lang="zh-CN" altLang="en-US" sz="3200" b="1" smtClean="0">
                <a:ea typeface="黑体" panose="02010609060101010101" pitchFamily="49" charset="-122"/>
              </a:rPr>
              <a:t>议</a:t>
            </a:r>
            <a:r>
              <a:rPr lang="zh-CN" altLang="en-US" sz="3200" b="1">
                <a:ea typeface="黑体" panose="02010609060101010101" pitchFamily="49" charset="-122"/>
              </a:rPr>
              <a:t>会</a:t>
            </a:r>
            <a:r>
              <a:rPr lang="zh-CN" altLang="en-US" sz="3200" b="1" smtClean="0">
                <a:ea typeface="黑体" panose="02010609060101010101" pitchFamily="49" charset="-122"/>
              </a:rPr>
              <a:t>制</a:t>
            </a:r>
            <a:endParaRPr lang="en-US" altLang="zh-CN" sz="3200" b="1" smtClean="0">
              <a:ea typeface="黑体" panose="02010609060101010101" pitchFamily="49" charset="-122"/>
            </a:endParaRPr>
          </a:p>
          <a:p>
            <a:r>
              <a:rPr lang="zh-CN" altLang="en-US" sz="3200" b="1" smtClean="0">
                <a:ea typeface="黑体" panose="02010609060101010101" pitchFamily="49" charset="-122"/>
              </a:rPr>
              <a:t>共</a:t>
            </a:r>
            <a:r>
              <a:rPr lang="zh-CN" altLang="en-US" sz="3200" b="1">
                <a:ea typeface="黑体" panose="02010609060101010101" pitchFamily="49" charset="-122"/>
              </a:rPr>
              <a:t>和</a:t>
            </a:r>
            <a:r>
              <a:rPr lang="zh-CN" altLang="en-US" sz="3200" b="1" smtClean="0">
                <a:ea typeface="黑体" panose="02010609060101010101" pitchFamily="49" charset="-122"/>
              </a:rPr>
              <a:t>制</a:t>
            </a:r>
            <a:endParaRPr lang="en-US" altLang="zh-CN" sz="3200" b="1" smtClean="0">
              <a:ea typeface="黑体" panose="02010609060101010101" pitchFamily="49" charset="-122"/>
            </a:endParaRPr>
          </a:p>
          <a:p>
            <a:r>
              <a:rPr lang="zh-CN" altLang="en-US" sz="3200" b="1" smtClean="0">
                <a:ea typeface="黑体" panose="02010609060101010101" pitchFamily="49" charset="-122"/>
              </a:rPr>
              <a:t>  的</a:t>
            </a:r>
            <a:endParaRPr lang="en-US" altLang="zh-CN" sz="3200" b="1" smtClean="0">
              <a:ea typeface="黑体" panose="02010609060101010101" pitchFamily="49" charset="-122"/>
            </a:endParaRPr>
          </a:p>
          <a:p>
            <a:r>
              <a:rPr lang="zh-CN" altLang="en-US" sz="3200" b="1" smtClean="0">
                <a:ea typeface="黑体" panose="02010609060101010101" pitchFamily="49" charset="-122"/>
              </a:rPr>
              <a:t>基本</a:t>
            </a:r>
            <a:endParaRPr lang="en-US" altLang="zh-CN" sz="3200" b="1" smtClean="0">
              <a:ea typeface="黑体" panose="02010609060101010101" pitchFamily="49" charset="-122"/>
            </a:endParaRPr>
          </a:p>
          <a:p>
            <a:r>
              <a:rPr lang="zh-CN" altLang="en-US" sz="3200" b="1" smtClean="0">
                <a:ea typeface="黑体" panose="02010609060101010101" pitchFamily="49" charset="-122"/>
              </a:rPr>
              <a:t>特</a:t>
            </a:r>
            <a:r>
              <a:rPr lang="zh-CN" altLang="en-US" sz="3200" b="1">
                <a:ea typeface="黑体" panose="02010609060101010101" pitchFamily="49" charset="-122"/>
              </a:rPr>
              <a:t>点</a:t>
            </a:r>
            <a:endParaRPr lang="zh-CN" altLang="en-US" sz="3200" b="1">
              <a:ea typeface="黑体" pitchFamily="49" charset="-122"/>
            </a:endParaRPr>
          </a:p>
        </p:txBody>
      </p:sp>
      <p:sp>
        <p:nvSpPr>
          <p:cNvPr id="6" name="Text Box 3"/>
          <p:cNvSpPr txBox="1">
            <a:spLocks noChangeArrowheads="1"/>
          </p:cNvSpPr>
          <p:nvPr/>
        </p:nvSpPr>
        <p:spPr bwMode="auto">
          <a:xfrm>
            <a:off x="9688659" y="3608288"/>
            <a:ext cx="1727200" cy="588962"/>
          </a:xfrm>
          <a:prstGeom prst="rect">
            <a:avLst/>
          </a:prstGeom>
          <a:solidFill>
            <a:schemeClr val="accent2"/>
          </a:solidFill>
          <a:ln w="9525">
            <a:solidFill>
              <a:srgbClr val="FFFF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kumimoji="1" lang="zh-CN" altLang="en-US" sz="3200" b="1">
                <a:solidFill>
                  <a:srgbClr val="FFFF00"/>
                </a:solidFill>
                <a:latin typeface="Times New Roman" panose="02020603050405020304" pitchFamily="18" charset="0"/>
              </a:rPr>
              <a:t>众议院</a:t>
            </a:r>
            <a:endParaRPr kumimoji="1" lang="zh-CN" altLang="en-US" sz="3200" b="1">
              <a:solidFill>
                <a:srgbClr val="FFFF00"/>
              </a:solidFill>
              <a:latin typeface="Times New Roman" panose="02020603050405020304" pitchFamily="18" charset="0"/>
            </a:endParaRPr>
          </a:p>
        </p:txBody>
      </p:sp>
      <p:sp>
        <p:nvSpPr>
          <p:cNvPr id="7" name="Text Box 4"/>
          <p:cNvSpPr txBox="1">
            <a:spLocks noChangeArrowheads="1"/>
          </p:cNvSpPr>
          <p:nvPr/>
        </p:nvSpPr>
        <p:spPr bwMode="auto">
          <a:xfrm>
            <a:off x="2990997" y="3535263"/>
            <a:ext cx="1511300" cy="588962"/>
          </a:xfrm>
          <a:prstGeom prst="rect">
            <a:avLst/>
          </a:prstGeom>
          <a:solidFill>
            <a:schemeClr val="accent2"/>
          </a:solidFill>
          <a:ln w="9525">
            <a:solidFill>
              <a:srgbClr val="FFFF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kumimoji="1" lang="zh-CN" altLang="en-US" sz="3200" b="1">
                <a:solidFill>
                  <a:srgbClr val="FFFF00"/>
                </a:solidFill>
                <a:latin typeface="Times New Roman" panose="02020603050405020304" pitchFamily="18" charset="0"/>
              </a:rPr>
              <a:t>参议院</a:t>
            </a:r>
            <a:endParaRPr kumimoji="1" lang="zh-CN" altLang="en-US" sz="3200" b="1">
              <a:solidFill>
                <a:srgbClr val="FFFF00"/>
              </a:solidFill>
              <a:latin typeface="Times New Roman" panose="02020603050405020304" pitchFamily="18" charset="0"/>
            </a:endParaRPr>
          </a:p>
        </p:txBody>
      </p:sp>
      <p:sp>
        <p:nvSpPr>
          <p:cNvPr id="8" name="Text Box 5"/>
          <p:cNvSpPr txBox="1">
            <a:spLocks noChangeArrowheads="1"/>
          </p:cNvSpPr>
          <p:nvPr/>
        </p:nvSpPr>
        <p:spPr bwMode="auto">
          <a:xfrm>
            <a:off x="9218759" y="5479950"/>
            <a:ext cx="2520950" cy="588963"/>
          </a:xfrm>
          <a:prstGeom prst="rect">
            <a:avLst/>
          </a:prstGeom>
          <a:solidFill>
            <a:schemeClr val="accent2"/>
          </a:solidFill>
          <a:ln w="9525">
            <a:solidFill>
              <a:srgbClr val="FFFF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kumimoji="1" lang="zh-CN" altLang="en-US" sz="3200" b="1">
                <a:solidFill>
                  <a:srgbClr val="FFFF00"/>
                </a:solidFill>
                <a:latin typeface="Times New Roman" panose="02020603050405020304" pitchFamily="18" charset="0"/>
              </a:rPr>
              <a:t>选            民</a:t>
            </a:r>
            <a:endParaRPr kumimoji="1" lang="zh-CN" altLang="en-US" sz="3200" b="1">
              <a:solidFill>
                <a:srgbClr val="FFFF00"/>
              </a:solidFill>
              <a:latin typeface="Times New Roman" panose="02020603050405020304" pitchFamily="18" charset="0"/>
            </a:endParaRPr>
          </a:p>
        </p:txBody>
      </p:sp>
      <p:sp>
        <p:nvSpPr>
          <p:cNvPr id="9" name="Text Box 6"/>
          <p:cNvSpPr txBox="1">
            <a:spLocks noChangeArrowheads="1"/>
          </p:cNvSpPr>
          <p:nvPr/>
        </p:nvSpPr>
        <p:spPr bwMode="auto">
          <a:xfrm>
            <a:off x="9399734" y="6056213"/>
            <a:ext cx="295275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zh-CN" altLang="en-US" sz="2400" b="1">
                <a:latin typeface="Times New Roman" panose="02020603050405020304" pitchFamily="18" charset="0"/>
              </a:rPr>
              <a:t>（</a:t>
            </a:r>
            <a:r>
              <a:rPr kumimoji="1" lang="zh-CN" altLang="en-US" sz="2800" b="1">
                <a:latin typeface="Times New Roman" panose="02020603050405020304" pitchFamily="18" charset="0"/>
                <a:ea typeface="黑体" panose="02010609060101010101" pitchFamily="49" charset="-122"/>
              </a:rPr>
              <a:t>普选产生</a:t>
            </a:r>
            <a:r>
              <a:rPr kumimoji="1" lang="zh-CN" altLang="en-US" sz="2400" b="1">
                <a:latin typeface="Times New Roman" panose="02020603050405020304" pitchFamily="18" charset="0"/>
              </a:rPr>
              <a:t>）</a:t>
            </a:r>
            <a:endParaRPr kumimoji="1" lang="zh-CN" altLang="en-US" sz="2400" b="1">
              <a:latin typeface="Times New Roman" panose="02020603050405020304" pitchFamily="18" charset="0"/>
            </a:endParaRPr>
          </a:p>
        </p:txBody>
      </p:sp>
      <p:sp>
        <p:nvSpPr>
          <p:cNvPr id="10" name="AutoShape 7"/>
          <p:cNvSpPr>
            <a:spLocks noChangeArrowheads="1"/>
          </p:cNvSpPr>
          <p:nvPr/>
        </p:nvSpPr>
        <p:spPr bwMode="auto">
          <a:xfrm>
            <a:off x="10191897" y="4111525"/>
            <a:ext cx="863600" cy="1439863"/>
          </a:xfrm>
          <a:prstGeom prst="upArrow">
            <a:avLst>
              <a:gd name="adj1" fmla="val 50000"/>
              <a:gd name="adj2" fmla="val 41682"/>
            </a:avLst>
          </a:prstGeom>
          <a:solidFill>
            <a:srgbClr val="FFFF00"/>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lgn="ctr"/>
            <a:endParaRPr kumimoji="1" lang="zh-CN" altLang="en-US" sz="2400" b="1">
              <a:latin typeface="Times New Roman" panose="02020603050405020304" pitchFamily="18" charset="0"/>
            </a:endParaRPr>
          </a:p>
        </p:txBody>
      </p:sp>
      <p:sp>
        <p:nvSpPr>
          <p:cNvPr id="11" name="AutoShape 8"/>
          <p:cNvSpPr>
            <a:spLocks noChangeArrowheads="1"/>
          </p:cNvSpPr>
          <p:nvPr/>
        </p:nvSpPr>
        <p:spPr bwMode="auto">
          <a:xfrm>
            <a:off x="4503884" y="3535263"/>
            <a:ext cx="5184775" cy="576262"/>
          </a:xfrm>
          <a:prstGeom prst="leftRightArrowCallout">
            <a:avLst>
              <a:gd name="adj1" fmla="val 25000"/>
              <a:gd name="adj2" fmla="val 25000"/>
              <a:gd name="adj3" fmla="val 112466"/>
              <a:gd name="adj4" fmla="val 50000"/>
            </a:avLst>
          </a:prstGeom>
          <a:solidFill>
            <a:srgbClr val="FF3300"/>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zh-CN" altLang="en-US" sz="2800" b="1">
              <a:solidFill>
                <a:srgbClr val="FFFF00"/>
              </a:solidFill>
              <a:latin typeface="Times New Roman" panose="02020603050405020304" pitchFamily="18" charset="0"/>
            </a:endParaRPr>
          </a:p>
        </p:txBody>
      </p:sp>
      <p:sp>
        <p:nvSpPr>
          <p:cNvPr id="12" name="AutoShape 9"/>
          <p:cNvSpPr>
            <a:spLocks noChangeArrowheads="1"/>
          </p:cNvSpPr>
          <p:nvPr/>
        </p:nvSpPr>
        <p:spPr bwMode="auto">
          <a:xfrm rot="18613946">
            <a:off x="4764234" y="1720750"/>
            <a:ext cx="1104900" cy="2057400"/>
          </a:xfrm>
          <a:prstGeom prst="upArrow">
            <a:avLst>
              <a:gd name="adj1" fmla="val 50000"/>
              <a:gd name="adj2" fmla="val 46552"/>
            </a:avLst>
          </a:prstGeom>
          <a:solidFill>
            <a:srgbClr val="FFFF00"/>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lgn="ctr"/>
            <a:endParaRPr kumimoji="1" lang="zh-CN" altLang="en-US" sz="2400" b="1">
              <a:latin typeface="Times New Roman" panose="02020603050405020304" pitchFamily="18" charset="0"/>
            </a:endParaRPr>
          </a:p>
          <a:p>
            <a:pPr algn="ctr"/>
            <a:endParaRPr kumimoji="1" lang="zh-CN" altLang="en-US" sz="2400" b="1">
              <a:latin typeface="Times New Roman" panose="02020603050405020304" pitchFamily="18" charset="0"/>
            </a:endParaRPr>
          </a:p>
        </p:txBody>
      </p:sp>
      <p:sp>
        <p:nvSpPr>
          <p:cNvPr id="13" name="AutoShape 10"/>
          <p:cNvSpPr>
            <a:spLocks noChangeArrowheads="1"/>
          </p:cNvSpPr>
          <p:nvPr/>
        </p:nvSpPr>
        <p:spPr bwMode="auto">
          <a:xfrm>
            <a:off x="6088209" y="2095400"/>
            <a:ext cx="1152525" cy="1439863"/>
          </a:xfrm>
          <a:prstGeom prst="downArrow">
            <a:avLst>
              <a:gd name="adj1" fmla="val 50000"/>
              <a:gd name="adj2" fmla="val 31233"/>
            </a:avLst>
          </a:prstGeom>
          <a:solidFill>
            <a:srgbClr val="FFFF00"/>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lgn="ctr"/>
            <a:endParaRPr kumimoji="1" lang="zh-CN" altLang="en-US" sz="2400" b="1">
              <a:latin typeface="Times New Roman" panose="02020603050405020304" pitchFamily="18" charset="0"/>
            </a:endParaRPr>
          </a:p>
        </p:txBody>
      </p:sp>
      <p:sp>
        <p:nvSpPr>
          <p:cNvPr id="14" name="Text Box 11"/>
          <p:cNvSpPr txBox="1">
            <a:spLocks noChangeArrowheads="1"/>
          </p:cNvSpPr>
          <p:nvPr/>
        </p:nvSpPr>
        <p:spPr bwMode="auto">
          <a:xfrm>
            <a:off x="6088209" y="4040088"/>
            <a:ext cx="3887788"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zh-CN" altLang="en-US" sz="2400" b="1">
                <a:latin typeface="Times New Roman" panose="02020603050405020304" pitchFamily="18" charset="0"/>
              </a:rPr>
              <a:t>（</a:t>
            </a:r>
            <a:r>
              <a:rPr kumimoji="1" lang="zh-CN" altLang="en-US" sz="2800" b="1">
                <a:latin typeface="黑体" panose="02010609060101010101" pitchFamily="49" charset="-122"/>
                <a:ea typeface="黑体" panose="02010609060101010101" pitchFamily="49" charset="-122"/>
              </a:rPr>
              <a:t>立 法 权</a:t>
            </a:r>
            <a:r>
              <a:rPr kumimoji="1" lang="zh-CN" altLang="en-US" sz="2400" b="1">
                <a:latin typeface="Times New Roman" panose="02020603050405020304" pitchFamily="18" charset="0"/>
              </a:rPr>
              <a:t>）</a:t>
            </a:r>
            <a:endParaRPr kumimoji="1" lang="zh-CN" altLang="en-US" sz="2400" b="1">
              <a:latin typeface="Times New Roman" panose="02020603050405020304" pitchFamily="18" charset="0"/>
            </a:endParaRPr>
          </a:p>
        </p:txBody>
      </p:sp>
      <p:sp>
        <p:nvSpPr>
          <p:cNvPr id="15" name="Text Box 12"/>
          <p:cNvSpPr txBox="1">
            <a:spLocks noChangeArrowheads="1"/>
          </p:cNvSpPr>
          <p:nvPr/>
        </p:nvSpPr>
        <p:spPr bwMode="auto">
          <a:xfrm>
            <a:off x="5007122" y="726975"/>
            <a:ext cx="28813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zh-CN" altLang="en-US" sz="2400" b="1">
                <a:latin typeface="Times New Roman" panose="02020603050405020304" pitchFamily="18" charset="0"/>
              </a:rPr>
              <a:t>（</a:t>
            </a:r>
            <a:r>
              <a:rPr kumimoji="1" lang="zh-CN" altLang="en-US" sz="2400" b="1">
                <a:latin typeface="黑体" panose="02010609060101010101" pitchFamily="49" charset="-122"/>
                <a:ea typeface="黑体" panose="02010609060101010101" pitchFamily="49" charset="-122"/>
              </a:rPr>
              <a:t>行 政 权</a:t>
            </a:r>
            <a:r>
              <a:rPr kumimoji="1" lang="zh-CN" altLang="en-US" sz="2400" b="1">
                <a:latin typeface="Times New Roman" panose="02020603050405020304" pitchFamily="18" charset="0"/>
              </a:rPr>
              <a:t>）</a:t>
            </a:r>
            <a:endParaRPr kumimoji="1" lang="zh-CN" altLang="en-US" sz="2400" b="1">
              <a:latin typeface="Times New Roman" panose="02020603050405020304" pitchFamily="18" charset="0"/>
            </a:endParaRPr>
          </a:p>
        </p:txBody>
      </p:sp>
      <p:sp>
        <p:nvSpPr>
          <p:cNvPr id="16" name="Text Box 13"/>
          <p:cNvSpPr txBox="1">
            <a:spLocks noChangeArrowheads="1"/>
          </p:cNvSpPr>
          <p:nvPr/>
        </p:nvSpPr>
        <p:spPr bwMode="auto">
          <a:xfrm rot="18517202">
            <a:off x="4983309" y="1628676"/>
            <a:ext cx="611187" cy="2227262"/>
          </a:xfrm>
          <a:prstGeom prst="rect">
            <a:avLst/>
          </a:prstGeom>
          <a:noFill/>
          <a:ln>
            <a:noFill/>
          </a:ln>
          <a:effectLst/>
          <a:extLst>
            <a:ext uri="{909E8E84-426E-40DD-AFC4-6F175D3DCCD1}">
              <a14:hiddenFill xmlns:a14="http://schemas.microsoft.com/office/drawing/2010/main">
                <a:solidFill>
                  <a:srgbClr val="FFFF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p>
            <a:pPr algn="ctr"/>
            <a:r>
              <a:rPr kumimoji="1" lang="zh-CN" altLang="en-US" sz="2800" b="1">
                <a:latin typeface="Times New Roman" panose="02020603050405020304" pitchFamily="18" charset="0"/>
                <a:ea typeface="华文新魏" pitchFamily="2" charset="-122"/>
              </a:rPr>
              <a:t>多数产生</a:t>
            </a:r>
            <a:endParaRPr kumimoji="1" lang="zh-CN" altLang="en-US" sz="2800" b="1">
              <a:latin typeface="Times New Roman" panose="02020603050405020304" pitchFamily="18" charset="0"/>
              <a:ea typeface="华文新魏" pitchFamily="2" charset="-122"/>
            </a:endParaRPr>
          </a:p>
        </p:txBody>
      </p:sp>
      <p:sp>
        <p:nvSpPr>
          <p:cNvPr id="17" name="Text Box 14"/>
          <p:cNvSpPr txBox="1">
            <a:spLocks noChangeArrowheads="1"/>
          </p:cNvSpPr>
          <p:nvPr/>
        </p:nvSpPr>
        <p:spPr bwMode="auto">
          <a:xfrm>
            <a:off x="6304109" y="2239863"/>
            <a:ext cx="668338" cy="917575"/>
          </a:xfrm>
          <a:prstGeom prst="rect">
            <a:avLst/>
          </a:prstGeom>
          <a:noFill/>
          <a:ln>
            <a:noFill/>
          </a:ln>
          <a:effectLst/>
          <a:extLst>
            <a:ext uri="{909E8E84-426E-40DD-AFC4-6F175D3DCCD1}">
              <a14:hiddenFill xmlns:a14="http://schemas.microsoft.com/office/drawing/2010/main">
                <a:solidFill>
                  <a:srgbClr val="FF00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lIns="90000" tIns="46800" rIns="90000" bIns="46800">
            <a:spAutoFit/>
          </a:bodyPr>
          <a:lstStyle/>
          <a:p>
            <a:pPr algn="ctr"/>
            <a:r>
              <a:rPr kumimoji="1" lang="zh-CN" altLang="en-US" sz="3200" b="1">
                <a:latin typeface="Times New Roman" panose="02020603050405020304" pitchFamily="18" charset="0"/>
                <a:ea typeface="华文新魏" pitchFamily="2" charset="-122"/>
              </a:rPr>
              <a:t>负责</a:t>
            </a:r>
            <a:endParaRPr kumimoji="1" lang="zh-CN" altLang="en-US" sz="3200" b="1">
              <a:latin typeface="Times New Roman" panose="02020603050405020304" pitchFamily="18" charset="0"/>
              <a:ea typeface="华文新魏" pitchFamily="2" charset="-122"/>
            </a:endParaRPr>
          </a:p>
        </p:txBody>
      </p:sp>
      <p:sp>
        <p:nvSpPr>
          <p:cNvPr id="18" name="Text Box 15"/>
          <p:cNvSpPr txBox="1">
            <a:spLocks noChangeArrowheads="1"/>
          </p:cNvSpPr>
          <p:nvPr/>
        </p:nvSpPr>
        <p:spPr bwMode="auto">
          <a:xfrm>
            <a:off x="10263334" y="4327425"/>
            <a:ext cx="668338" cy="917575"/>
          </a:xfrm>
          <a:prstGeom prst="rect">
            <a:avLst/>
          </a:prstGeom>
          <a:noFill/>
          <a:ln>
            <a:noFill/>
          </a:ln>
          <a:effectLst/>
          <a:extLst>
            <a:ext uri="{909E8E84-426E-40DD-AFC4-6F175D3DCCD1}">
              <a14:hiddenFill xmlns:a14="http://schemas.microsoft.com/office/drawing/2010/main">
                <a:solidFill>
                  <a:srgbClr val="FF00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lIns="90000" tIns="46800" rIns="90000" bIns="46800">
            <a:spAutoFit/>
          </a:bodyPr>
          <a:lstStyle/>
          <a:p>
            <a:pPr algn="ctr"/>
            <a:r>
              <a:rPr kumimoji="1" lang="zh-CN" altLang="en-US" sz="3200" b="1">
                <a:latin typeface="Times New Roman" panose="02020603050405020304" pitchFamily="18" charset="0"/>
                <a:ea typeface="华文新魏" pitchFamily="2" charset="-122"/>
              </a:rPr>
              <a:t>选举</a:t>
            </a:r>
            <a:endParaRPr kumimoji="1" lang="zh-CN" altLang="en-US" sz="3200" b="1">
              <a:latin typeface="Times New Roman" panose="02020603050405020304" pitchFamily="18" charset="0"/>
              <a:ea typeface="华文新魏" pitchFamily="2" charset="-122"/>
            </a:endParaRPr>
          </a:p>
        </p:txBody>
      </p:sp>
      <p:sp>
        <p:nvSpPr>
          <p:cNvPr id="19" name="Text Box 16"/>
          <p:cNvSpPr txBox="1">
            <a:spLocks noChangeArrowheads="1"/>
          </p:cNvSpPr>
          <p:nvPr/>
        </p:nvSpPr>
        <p:spPr bwMode="auto">
          <a:xfrm>
            <a:off x="5799284" y="3463825"/>
            <a:ext cx="2619375" cy="579438"/>
          </a:xfrm>
          <a:prstGeom prst="rect">
            <a:avLst/>
          </a:prstGeom>
          <a:noFill/>
          <a:ln>
            <a:noFill/>
          </a:ln>
          <a:effectLst/>
          <a:extLst>
            <a:ext uri="{909E8E84-426E-40DD-AFC4-6F175D3DCCD1}">
              <a14:hiddenFill xmlns:a14="http://schemas.microsoft.com/office/drawing/2010/main">
                <a:solidFill>
                  <a:srgbClr val="FF00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000" tIns="46800" rIns="90000" bIns="46800">
            <a:spAutoFit/>
          </a:bodyPr>
          <a:lstStyle/>
          <a:p>
            <a:pPr algn="ctr"/>
            <a:r>
              <a:rPr kumimoji="1" lang="zh-CN" altLang="en-US" sz="3200">
                <a:solidFill>
                  <a:srgbClr val="FFFF00"/>
                </a:solidFill>
                <a:latin typeface="Times New Roman" panose="02020603050405020304" pitchFamily="18" charset="0"/>
                <a:ea typeface="华文新魏" pitchFamily="2" charset="-122"/>
              </a:rPr>
              <a:t>组成国民议会</a:t>
            </a:r>
            <a:endParaRPr kumimoji="1" lang="zh-CN" altLang="en-US" sz="3200">
              <a:solidFill>
                <a:srgbClr val="FFFF00"/>
              </a:solidFill>
              <a:latin typeface="Times New Roman" panose="02020603050405020304" pitchFamily="18" charset="0"/>
              <a:ea typeface="华文新魏" pitchFamily="2" charset="-122"/>
            </a:endParaRPr>
          </a:p>
        </p:txBody>
      </p:sp>
      <p:sp>
        <p:nvSpPr>
          <p:cNvPr id="20" name="Text Box 17"/>
          <p:cNvSpPr txBox="1">
            <a:spLocks noChangeArrowheads="1"/>
          </p:cNvSpPr>
          <p:nvPr/>
        </p:nvSpPr>
        <p:spPr bwMode="auto">
          <a:xfrm>
            <a:off x="2775097" y="4040088"/>
            <a:ext cx="2611437"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zh-CN" altLang="en-US" sz="2400" b="1">
                <a:latin typeface="黑体" panose="02010609060101010101" pitchFamily="49" charset="-122"/>
                <a:ea typeface="黑体" panose="02010609060101010101" pitchFamily="49" charset="-122"/>
              </a:rPr>
              <a:t>（</a:t>
            </a:r>
            <a:r>
              <a:rPr kumimoji="1" lang="zh-CN" altLang="en-US" sz="2800" b="1">
                <a:latin typeface="黑体" panose="02010609060101010101" pitchFamily="49" charset="-122"/>
                <a:ea typeface="黑体" panose="02010609060101010101" pitchFamily="49" charset="-122"/>
              </a:rPr>
              <a:t>间选产生</a:t>
            </a:r>
            <a:r>
              <a:rPr kumimoji="1" lang="zh-CN" altLang="en-US" sz="2400" b="1">
                <a:latin typeface="黑体" panose="02010609060101010101" pitchFamily="49" charset="-122"/>
                <a:ea typeface="黑体" panose="02010609060101010101" pitchFamily="49" charset="-122"/>
              </a:rPr>
              <a:t>）</a:t>
            </a:r>
            <a:endParaRPr kumimoji="1" lang="zh-CN" altLang="en-US" sz="2400" b="1">
              <a:latin typeface="黑体" pitchFamily="49" charset="-122"/>
              <a:ea typeface="黑体" pitchFamily="49" charset="-122"/>
            </a:endParaRPr>
          </a:p>
        </p:txBody>
      </p:sp>
      <p:sp>
        <p:nvSpPr>
          <p:cNvPr id="21" name="AutoShape 18"/>
          <p:cNvSpPr>
            <a:spLocks noChangeArrowheads="1"/>
          </p:cNvSpPr>
          <p:nvPr/>
        </p:nvSpPr>
        <p:spPr bwMode="auto">
          <a:xfrm>
            <a:off x="3135459" y="2023963"/>
            <a:ext cx="865188" cy="1584325"/>
          </a:xfrm>
          <a:prstGeom prst="downArrow">
            <a:avLst>
              <a:gd name="adj1" fmla="val 50000"/>
              <a:gd name="adj2" fmla="val 45780"/>
            </a:avLst>
          </a:prstGeom>
          <a:solidFill>
            <a:srgbClr val="FFFF00"/>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lgn="ctr"/>
            <a:endParaRPr kumimoji="1" lang="zh-CN" altLang="en-US" sz="2400" b="1">
              <a:latin typeface="Times New Roman" panose="02020603050405020304" pitchFamily="18" charset="0"/>
            </a:endParaRPr>
          </a:p>
        </p:txBody>
      </p:sp>
      <p:sp>
        <p:nvSpPr>
          <p:cNvPr id="22" name="AutoShape 19"/>
          <p:cNvSpPr>
            <a:spLocks noChangeArrowheads="1"/>
          </p:cNvSpPr>
          <p:nvPr/>
        </p:nvSpPr>
        <p:spPr bwMode="auto">
          <a:xfrm>
            <a:off x="3351359" y="4687788"/>
            <a:ext cx="865188" cy="1441450"/>
          </a:xfrm>
          <a:prstGeom prst="downArrow">
            <a:avLst>
              <a:gd name="adj1" fmla="val 50000"/>
              <a:gd name="adj2" fmla="val 41651"/>
            </a:avLst>
          </a:prstGeom>
          <a:solidFill>
            <a:srgbClr val="FFFF00"/>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lgn="ctr"/>
            <a:endParaRPr kumimoji="1" lang="zh-CN" altLang="en-US" sz="2400" b="1">
              <a:latin typeface="Times New Roman" panose="02020603050405020304" pitchFamily="18" charset="0"/>
            </a:endParaRPr>
          </a:p>
        </p:txBody>
      </p:sp>
      <p:sp>
        <p:nvSpPr>
          <p:cNvPr id="23" name="AutoShape 20"/>
          <p:cNvSpPr>
            <a:spLocks noChangeArrowheads="1"/>
          </p:cNvSpPr>
          <p:nvPr/>
        </p:nvSpPr>
        <p:spPr bwMode="auto">
          <a:xfrm rot="16200000">
            <a:off x="5187303" y="4580631"/>
            <a:ext cx="865188" cy="2663825"/>
          </a:xfrm>
          <a:prstGeom prst="downArrow">
            <a:avLst>
              <a:gd name="adj1" fmla="val 50000"/>
              <a:gd name="adj2" fmla="val 76972"/>
            </a:avLst>
          </a:prstGeom>
          <a:solidFill>
            <a:srgbClr val="FFFF00"/>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algn="ctr"/>
            <a:endParaRPr kumimoji="1" lang="zh-CN" altLang="en-US" sz="2400" b="1">
              <a:latin typeface="Times New Roman" panose="02020603050405020304" pitchFamily="18" charset="0"/>
            </a:endParaRPr>
          </a:p>
        </p:txBody>
      </p:sp>
      <p:sp>
        <p:nvSpPr>
          <p:cNvPr id="24" name="AutoShape 21"/>
          <p:cNvSpPr>
            <a:spLocks noChangeArrowheads="1"/>
          </p:cNvSpPr>
          <p:nvPr/>
        </p:nvSpPr>
        <p:spPr bwMode="auto">
          <a:xfrm rot="14263290">
            <a:off x="7855097" y="3379688"/>
            <a:ext cx="865187" cy="3240087"/>
          </a:xfrm>
          <a:prstGeom prst="downArrow">
            <a:avLst>
              <a:gd name="adj1" fmla="val 50000"/>
              <a:gd name="adj2" fmla="val 93624"/>
            </a:avLst>
          </a:prstGeom>
          <a:solidFill>
            <a:srgbClr val="FFFF00"/>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algn="ctr"/>
            <a:endParaRPr kumimoji="1" lang="zh-CN" altLang="en-US" sz="2400" b="1">
              <a:latin typeface="Times New Roman" panose="02020603050405020304" pitchFamily="18" charset="0"/>
            </a:endParaRPr>
          </a:p>
        </p:txBody>
      </p:sp>
      <p:sp>
        <p:nvSpPr>
          <p:cNvPr id="25" name="Text Box 22"/>
          <p:cNvSpPr txBox="1">
            <a:spLocks noChangeArrowheads="1"/>
          </p:cNvSpPr>
          <p:nvPr/>
        </p:nvSpPr>
        <p:spPr bwMode="auto">
          <a:xfrm>
            <a:off x="3495822" y="4832250"/>
            <a:ext cx="611187" cy="1511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p>
            <a:r>
              <a:rPr kumimoji="1" lang="zh-CN" altLang="en-US" sz="2800" b="1">
                <a:latin typeface="Times New Roman" panose="02020603050405020304" pitchFamily="18" charset="0"/>
              </a:rPr>
              <a:t>同 意</a:t>
            </a:r>
            <a:endParaRPr kumimoji="1" lang="zh-CN" altLang="en-US" sz="2800" b="1">
              <a:latin typeface="Times New Roman" panose="02020603050405020304" pitchFamily="18" charset="0"/>
            </a:endParaRPr>
          </a:p>
        </p:txBody>
      </p:sp>
      <p:sp>
        <p:nvSpPr>
          <p:cNvPr id="26" name="Text Box 23"/>
          <p:cNvSpPr txBox="1">
            <a:spLocks noChangeArrowheads="1"/>
          </p:cNvSpPr>
          <p:nvPr/>
        </p:nvSpPr>
        <p:spPr bwMode="auto">
          <a:xfrm>
            <a:off x="3343422" y="2265263"/>
            <a:ext cx="611187" cy="2278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p>
            <a:r>
              <a:rPr kumimoji="1" lang="zh-CN" altLang="en-US" sz="2800" b="1">
                <a:latin typeface="Times New Roman" panose="02020603050405020304" pitchFamily="18" charset="0"/>
              </a:rPr>
              <a:t>得 到</a:t>
            </a:r>
            <a:endParaRPr kumimoji="1" lang="zh-CN" altLang="en-US" sz="2800" b="1">
              <a:latin typeface="Times New Roman" panose="02020603050405020304" pitchFamily="18" charset="0"/>
            </a:endParaRPr>
          </a:p>
        </p:txBody>
      </p:sp>
      <p:sp>
        <p:nvSpPr>
          <p:cNvPr id="27" name="Text Box 24"/>
          <p:cNvSpPr txBox="1">
            <a:spLocks noChangeArrowheads="1"/>
          </p:cNvSpPr>
          <p:nvPr/>
        </p:nvSpPr>
        <p:spPr bwMode="auto">
          <a:xfrm rot="3369455">
            <a:off x="7408216" y="4699694"/>
            <a:ext cx="611187" cy="1298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p>
            <a:r>
              <a:rPr kumimoji="1" lang="zh-CN" altLang="en-US" sz="2800" b="1">
                <a:latin typeface="Times New Roman" panose="02020603050405020304" pitchFamily="18" charset="0"/>
              </a:rPr>
              <a:t>解  散</a:t>
            </a:r>
            <a:endParaRPr kumimoji="1" lang="zh-CN" altLang="en-US" sz="2800" b="1">
              <a:latin typeface="Times New Roman" panose="02020603050405020304" pitchFamily="18" charset="0"/>
            </a:endParaRPr>
          </a:p>
        </p:txBody>
      </p:sp>
      <p:sp>
        <p:nvSpPr>
          <p:cNvPr id="28" name="Text Box 25"/>
          <p:cNvSpPr txBox="1">
            <a:spLocks noChangeArrowheads="1"/>
          </p:cNvSpPr>
          <p:nvPr/>
        </p:nvSpPr>
        <p:spPr bwMode="auto">
          <a:xfrm>
            <a:off x="2990997" y="1447700"/>
            <a:ext cx="1584325" cy="588963"/>
          </a:xfrm>
          <a:prstGeom prst="rect">
            <a:avLst/>
          </a:prstGeom>
          <a:solidFill>
            <a:schemeClr val="accent2"/>
          </a:solidFill>
          <a:ln w="9525">
            <a:solidFill>
              <a:srgbClr val="FFFF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kumimoji="1" lang="zh-CN" altLang="en-US" sz="3200" b="1">
                <a:solidFill>
                  <a:srgbClr val="FFFF00"/>
                </a:solidFill>
                <a:latin typeface="Times New Roman" panose="02020603050405020304" pitchFamily="18" charset="0"/>
              </a:rPr>
              <a:t>总 统</a:t>
            </a:r>
            <a:endParaRPr kumimoji="1" lang="zh-CN" altLang="en-US" sz="3200" b="1">
              <a:solidFill>
                <a:srgbClr val="FFFF00"/>
              </a:solidFill>
              <a:latin typeface="Times New Roman" panose="02020603050405020304" pitchFamily="18" charset="0"/>
            </a:endParaRPr>
          </a:p>
        </p:txBody>
      </p:sp>
      <p:sp>
        <p:nvSpPr>
          <p:cNvPr id="29" name="Text Box 26"/>
          <p:cNvSpPr txBox="1">
            <a:spLocks noChangeArrowheads="1"/>
          </p:cNvSpPr>
          <p:nvPr/>
        </p:nvSpPr>
        <p:spPr bwMode="auto">
          <a:xfrm>
            <a:off x="7312172" y="1376263"/>
            <a:ext cx="2447925" cy="588962"/>
          </a:xfrm>
          <a:prstGeom prst="rect">
            <a:avLst/>
          </a:prstGeom>
          <a:solidFill>
            <a:schemeClr val="accent2"/>
          </a:solidFill>
          <a:ln w="9525">
            <a:solidFill>
              <a:srgbClr val="FFFF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kumimoji="1" lang="zh-CN" altLang="en-US" sz="3200" b="1">
                <a:solidFill>
                  <a:srgbClr val="FFFF00"/>
                </a:solidFill>
                <a:latin typeface="Times New Roman" panose="02020603050405020304" pitchFamily="18" charset="0"/>
              </a:rPr>
              <a:t>内阁部长</a:t>
            </a:r>
            <a:endParaRPr kumimoji="1" lang="zh-CN" altLang="en-US" sz="3200" b="1">
              <a:solidFill>
                <a:srgbClr val="FFFF00"/>
              </a:solidFill>
              <a:latin typeface="Times New Roman" panose="02020603050405020304" pitchFamily="18" charset="0"/>
            </a:endParaRPr>
          </a:p>
        </p:txBody>
      </p:sp>
      <p:sp>
        <p:nvSpPr>
          <p:cNvPr id="30" name="AutoShape 27"/>
          <p:cNvSpPr>
            <a:spLocks noChangeArrowheads="1"/>
          </p:cNvSpPr>
          <p:nvPr/>
        </p:nvSpPr>
        <p:spPr bwMode="auto">
          <a:xfrm>
            <a:off x="4575322" y="1519138"/>
            <a:ext cx="3024187" cy="504825"/>
          </a:xfrm>
          <a:prstGeom prst="leftRightArrowCallout">
            <a:avLst>
              <a:gd name="adj1" fmla="val 25000"/>
              <a:gd name="adj2" fmla="val 25000"/>
              <a:gd name="adj3" fmla="val 74882"/>
              <a:gd name="adj4" fmla="val 50000"/>
            </a:avLst>
          </a:prstGeom>
          <a:solidFill>
            <a:srgbClr val="FF3300"/>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800" b="1">
                <a:solidFill>
                  <a:srgbClr val="FFFF00"/>
                </a:solidFill>
                <a:latin typeface="Times New Roman" panose="02020603050405020304" pitchFamily="18" charset="0"/>
              </a:rPr>
              <a:t>组成政府</a:t>
            </a:r>
            <a:endParaRPr kumimoji="1" lang="zh-CN" altLang="en-US" sz="2800" b="1">
              <a:solidFill>
                <a:srgbClr val="FFFF00"/>
              </a:solidFill>
              <a:latin typeface="Times New Roman" panose="02020603050405020304" pitchFamily="18" charset="0"/>
            </a:endParaRPr>
          </a:p>
        </p:txBody>
      </p:sp>
      <p:sp>
        <p:nvSpPr>
          <p:cNvPr id="31" name="Text Box 28"/>
          <p:cNvSpPr txBox="1">
            <a:spLocks noChangeArrowheads="1"/>
          </p:cNvSpPr>
          <p:nvPr/>
        </p:nvSpPr>
        <p:spPr bwMode="auto">
          <a:xfrm>
            <a:off x="4719784" y="5645050"/>
            <a:ext cx="230346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800" b="1">
                <a:ea typeface="黑体" panose="02010609060101010101" pitchFamily="49" charset="-122"/>
              </a:rPr>
              <a:t>可  以</a:t>
            </a:r>
            <a:endParaRPr lang="zh-CN" altLang="en-US" sz="2800" b="1">
              <a:ea typeface="黑体" pitchFamily="49" charset="-122"/>
            </a:endParaRPr>
          </a:p>
        </p:txBody>
      </p:sp>
      <p:sp>
        <p:nvSpPr>
          <p:cNvPr id="32" name="Text Box 29"/>
          <p:cNvSpPr txBox="1">
            <a:spLocks noChangeArrowheads="1"/>
          </p:cNvSpPr>
          <p:nvPr/>
        </p:nvSpPr>
        <p:spPr bwMode="auto">
          <a:xfrm>
            <a:off x="5511947" y="1015900"/>
            <a:ext cx="1728787"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800" b="1">
                <a:solidFill>
                  <a:srgbClr val="FF33CC"/>
                </a:solidFill>
                <a:ea typeface="黑体" panose="02010609060101010101" pitchFamily="49" charset="-122"/>
              </a:rPr>
              <a:t>任命</a:t>
            </a:r>
            <a:endParaRPr lang="zh-CN" altLang="en-US" sz="2800" b="1">
              <a:solidFill>
                <a:srgbClr val="FF33CC"/>
              </a:solidFill>
              <a:ea typeface="黑体" pitchFamily="49" charset="-122"/>
            </a:endParaRPr>
          </a:p>
        </p:txBody>
      </p:sp>
      <p:sp>
        <p:nvSpPr>
          <p:cNvPr id="33" name="Line 30"/>
          <p:cNvSpPr>
            <a:spLocks noChangeShapeType="1"/>
          </p:cNvSpPr>
          <p:nvPr/>
        </p:nvSpPr>
        <p:spPr bwMode="auto">
          <a:xfrm flipV="1">
            <a:off x="4575322" y="1303238"/>
            <a:ext cx="1079500" cy="144462"/>
          </a:xfrm>
          <a:prstGeom prst="line">
            <a:avLst/>
          </a:prstGeom>
          <a:noFill/>
          <a:ln w="38100">
            <a:solidFill>
              <a:srgbClr val="008080"/>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4" name="Line 31"/>
          <p:cNvSpPr>
            <a:spLocks noChangeShapeType="1"/>
          </p:cNvSpPr>
          <p:nvPr/>
        </p:nvSpPr>
        <p:spPr bwMode="auto">
          <a:xfrm>
            <a:off x="6446984" y="1303238"/>
            <a:ext cx="865188" cy="144462"/>
          </a:xfrm>
          <a:prstGeom prst="line">
            <a:avLst/>
          </a:prstGeom>
          <a:noFill/>
          <a:ln w="38100">
            <a:solidFill>
              <a:srgbClr val="008080"/>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5" name="Oval 33"/>
          <p:cNvSpPr>
            <a:spLocks noChangeArrowheads="1"/>
          </p:cNvSpPr>
          <p:nvPr/>
        </p:nvSpPr>
        <p:spPr bwMode="auto">
          <a:xfrm>
            <a:off x="5727847" y="3174900"/>
            <a:ext cx="2735262" cy="1871663"/>
          </a:xfrm>
          <a:prstGeom prst="ellipse">
            <a:avLst/>
          </a:prstGeom>
          <a:noFill/>
          <a:ln w="38100" algn="ctr">
            <a:solidFill>
              <a:srgbClr val="0000FF"/>
            </a:solidFill>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6" name="WordArt 34"/>
          <p:cNvSpPr>
            <a:spLocks noChangeArrowheads="1" noChangeShapeType="1" noTextEdit="1"/>
          </p:cNvSpPr>
          <p:nvPr/>
        </p:nvSpPr>
        <p:spPr bwMode="auto">
          <a:xfrm>
            <a:off x="7815409" y="2527200"/>
            <a:ext cx="2743200" cy="1028700"/>
          </a:xfrm>
          <a:prstGeom prst="rect">
            <a:avLst/>
          </a:prstGeom>
        </p:spPr>
        <p:txBody>
          <a:bodyPr wrap="none" fromWordArt="1">
            <a:prstTxWarp prst="textSlantUp">
              <a:avLst>
                <a:gd name="adj" fmla="val 32056"/>
              </a:avLst>
            </a:prstTxWarp>
          </a:bodyPr>
          <a:lstStyle/>
          <a:p>
            <a:pPr algn="ctr"/>
            <a:r>
              <a:rPr lang="zh-CN" altLang="en-US" sz="3600" kern="10">
                <a:ln w="9525">
                  <a:solidFill>
                    <a:srgbClr val="FF0000"/>
                  </a:solidFill>
                  <a:round/>
                </a:ln>
                <a:gradFill rotWithShape="0">
                  <a:gsLst>
                    <a:gs pos="0">
                      <a:srgbClr val="6600CC"/>
                    </a:gs>
                    <a:gs pos="100000">
                      <a:srgbClr val="CC00CC"/>
                    </a:gs>
                  </a:gsLst>
                  <a:lin ang="5400000" scaled="1"/>
                </a:gradFill>
                <a:effectLst>
                  <a:outerShdw dist="53882" dir="2700000" algn="ctr" rotWithShape="0">
                    <a:srgbClr val="9999FF">
                      <a:alpha val="80000"/>
                    </a:srgbClr>
                  </a:outerShdw>
                </a:effectLst>
                <a:latin typeface="宋体" panose="02010600030101010101" pitchFamily="2" charset="-122"/>
              </a:rPr>
              <a:t>议会制共和国</a:t>
            </a:r>
            <a:endParaRPr lang="zh-CN" altLang="en-US" sz="3600" kern="10">
              <a:ln w="9525">
                <a:solidFill>
                  <a:srgbClr val="FF0000"/>
                </a:solidFill>
                <a:round/>
              </a:ln>
              <a:gradFill rotWithShape="0">
                <a:gsLst>
                  <a:gs pos="0">
                    <a:srgbClr val="6600CC"/>
                  </a:gs>
                  <a:gs pos="100000">
                    <a:srgbClr val="CC00CC"/>
                  </a:gs>
                </a:gsLst>
                <a:lin ang="5400000" scaled="1"/>
              </a:gradFill>
              <a:effectLst>
                <a:outerShdw dist="53882" dir="2700000" algn="ctr" rotWithShape="0">
                  <a:srgbClr val="9999FF">
                    <a:alpha val="80000"/>
                  </a:srgbClr>
                </a:outerShdw>
              </a:effectLst>
              <a:latin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ppt_x"/>
                                          </p:val>
                                        </p:tav>
                                        <p:tav tm="100000">
                                          <p:val>
                                            <p:strVal val="#ppt_x"/>
                                          </p:val>
                                        </p:tav>
                                      </p:tavLst>
                                    </p:anim>
                                    <p:anim calcmode="lin" valueType="num">
                                      <p:cBhvr additive="base">
                                        <p:cTn id="1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4" fill="hold" nodeType="clickEffect">
                                  <p:stCondLst>
                                    <p:cond delay="0"/>
                                  </p:stCondLst>
                                  <p:childTnLst>
                                    <p:set>
                                      <p:cBhvr>
                                        <p:cTn id="16" dur="1" fill="hold">
                                          <p:stCondLst>
                                            <p:cond delay="0"/>
                                          </p:stCondLst>
                                        </p:cTn>
                                        <p:tgtEl>
                                          <p:spTgt spid="9">
                                            <p:txEl>
                                              <p:pRg st="0" end="0"/>
                                            </p:txEl>
                                          </p:spTgt>
                                        </p:tgtEl>
                                        <p:attrNameLst>
                                          <p:attrName>style.visibility</p:attrName>
                                        </p:attrNameLst>
                                      </p:cBhvr>
                                      <p:to>
                                        <p:strVal val="visible"/>
                                      </p:to>
                                    </p:set>
                                    <p:animEffect transition="in" filter="wipe(down)">
                                      <p:cBhvr>
                                        <p:cTn id="17" dur="500"/>
                                        <p:tgtEl>
                                          <p:spTgt spid="9">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wipe(down)">
                                      <p:cBhvr>
                                        <p:cTn id="22" dur="500"/>
                                        <p:tgtEl>
                                          <p:spTgt spid="20"/>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ppt_x"/>
                                          </p:val>
                                        </p:tav>
                                        <p:tav tm="100000">
                                          <p:val>
                                            <p:strVal val="#ppt_x"/>
                                          </p:val>
                                        </p:tav>
                                      </p:tavLst>
                                    </p:anim>
                                    <p:anim calcmode="lin" valueType="num">
                                      <p:cBhvr additive="base">
                                        <p:cTn id="28" dur="500" fill="hold"/>
                                        <p:tgtEl>
                                          <p:spTgt spid="11"/>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fill="hold"/>
                                        <p:tgtEl>
                                          <p:spTgt spid="19"/>
                                        </p:tgtEl>
                                        <p:attrNameLst>
                                          <p:attrName>ppt_x</p:attrName>
                                        </p:attrNameLst>
                                      </p:cBhvr>
                                      <p:tavLst>
                                        <p:tav tm="0">
                                          <p:val>
                                            <p:strVal val="#ppt_x"/>
                                          </p:val>
                                        </p:tav>
                                        <p:tav tm="100000">
                                          <p:val>
                                            <p:strVal val="#ppt_x"/>
                                          </p:val>
                                        </p:tav>
                                      </p:tavLst>
                                    </p:anim>
                                    <p:anim calcmode="lin" valueType="num">
                                      <p:cBhvr additive="base">
                                        <p:cTn id="3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wipe(down)">
                                      <p:cBhvr>
                                        <p:cTn id="37" dur="500"/>
                                        <p:tgtEl>
                                          <p:spTgt spid="14"/>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2" presetClass="entr" presetSubtype="6"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 fill="hold"/>
                                        <p:tgtEl>
                                          <p:spTgt spid="12"/>
                                        </p:tgtEl>
                                        <p:attrNameLst>
                                          <p:attrName>ppt_x</p:attrName>
                                        </p:attrNameLst>
                                      </p:cBhvr>
                                      <p:tavLst>
                                        <p:tav tm="0">
                                          <p:val>
                                            <p:strVal val="1+#ppt_w/2"/>
                                          </p:val>
                                        </p:tav>
                                        <p:tav tm="100000">
                                          <p:val>
                                            <p:strVal val="#ppt_x"/>
                                          </p:val>
                                        </p:tav>
                                      </p:tavLst>
                                    </p:anim>
                                    <p:anim calcmode="lin" valueType="num">
                                      <p:cBhvr additive="base">
                                        <p:cTn id="43" dur="500" fill="hold"/>
                                        <p:tgtEl>
                                          <p:spTgt spid="12"/>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6"/>
                                        </p:tgtEl>
                                        <p:attrNameLst>
                                          <p:attrName>style.visibility</p:attrName>
                                        </p:attrNameLst>
                                      </p:cBhvr>
                                      <p:to>
                                        <p:strVal val="visible"/>
                                      </p:to>
                                    </p:set>
                                    <p:anim calcmode="lin" valueType="num">
                                      <p:cBhvr additive="base">
                                        <p:cTn id="46" dur="500" fill="hold"/>
                                        <p:tgtEl>
                                          <p:spTgt spid="16"/>
                                        </p:tgtEl>
                                        <p:attrNameLst>
                                          <p:attrName>ppt_x</p:attrName>
                                        </p:attrNameLst>
                                      </p:cBhvr>
                                      <p:tavLst>
                                        <p:tav tm="0">
                                          <p:val>
                                            <p:strVal val="1+#ppt_w/2"/>
                                          </p:val>
                                        </p:tav>
                                        <p:tav tm="100000">
                                          <p:val>
                                            <p:strVal val="#ppt_x"/>
                                          </p:val>
                                        </p:tav>
                                      </p:tavLst>
                                    </p:anim>
                                    <p:anim calcmode="lin" valueType="num">
                                      <p:cBhvr additive="base">
                                        <p:cTn id="47" dur="500" fill="hold"/>
                                        <p:tgtEl>
                                          <p:spTgt spid="16"/>
                                        </p:tgtEl>
                                        <p:attrNameLst>
                                          <p:attrName>ppt_y</p:attrName>
                                        </p:attrNameLst>
                                      </p:cBhvr>
                                      <p:tavLst>
                                        <p:tav tm="0">
                                          <p:val>
                                            <p:strVal val="1+#ppt_h/2"/>
                                          </p:val>
                                        </p:tav>
                                        <p:tav tm="100000">
                                          <p:val>
                                            <p:strVal val="#ppt_y"/>
                                          </p:val>
                                        </p:tav>
                                      </p:tavLst>
                                    </p:anim>
                                  </p:childTnLst>
                                </p:cTn>
                              </p:par>
                            </p:childTnLst>
                          </p:cTn>
                        </p:par>
                        <p:par>
                          <p:cTn id="48" fill="hold" nodeType="afterGroup">
                            <p:stCondLst>
                              <p:cond delay="500"/>
                            </p:stCondLst>
                            <p:childTnLst>
                              <p:par>
                                <p:cTn id="49" presetID="22" presetClass="entr" presetSubtype="8" fill="hold" grpId="0" nodeType="afterEffect">
                                  <p:stCondLst>
                                    <p:cond delay="0"/>
                                  </p:stCondLst>
                                  <p:childTnLst>
                                    <p:set>
                                      <p:cBhvr>
                                        <p:cTn id="50" dur="1" fill="hold">
                                          <p:stCondLst>
                                            <p:cond delay="0"/>
                                          </p:stCondLst>
                                        </p:cTn>
                                        <p:tgtEl>
                                          <p:spTgt spid="33"/>
                                        </p:tgtEl>
                                        <p:attrNameLst>
                                          <p:attrName>style.visibility</p:attrName>
                                        </p:attrNameLst>
                                      </p:cBhvr>
                                      <p:to>
                                        <p:strVal val="visible"/>
                                      </p:to>
                                    </p:set>
                                    <p:animEffect transition="in" filter="wipe(left)">
                                      <p:cBhvr>
                                        <p:cTn id="51" dur="500"/>
                                        <p:tgtEl>
                                          <p:spTgt spid="33"/>
                                        </p:tgtEl>
                                      </p:cBhvr>
                                    </p:animEffect>
                                  </p:childTnLst>
                                </p:cTn>
                              </p:par>
                            </p:childTnLst>
                          </p:cTn>
                        </p:par>
                      </p:childTnLst>
                    </p:cTn>
                  </p:par>
                  <p:par>
                    <p:cTn id="52" fill="hold" nodeType="clickPar">
                      <p:stCondLst>
                        <p:cond delay="indefinite"/>
                      </p:stCondLst>
                      <p:childTnLst>
                        <p:par>
                          <p:cTn id="53" fill="hold" nodeType="afterGroup">
                            <p:stCondLst>
                              <p:cond delay="0"/>
                            </p:stCondLst>
                            <p:childTnLst>
                              <p:par>
                                <p:cTn id="54" presetID="22" presetClass="entr" presetSubtype="8" fill="hold" nodeType="clickEffect">
                                  <p:stCondLst>
                                    <p:cond delay="0"/>
                                  </p:stCondLst>
                                  <p:childTnLst>
                                    <p:set>
                                      <p:cBhvr>
                                        <p:cTn id="55" dur="1" fill="hold">
                                          <p:stCondLst>
                                            <p:cond delay="0"/>
                                          </p:stCondLst>
                                        </p:cTn>
                                        <p:tgtEl>
                                          <p:spTgt spid="32">
                                            <p:txEl>
                                              <p:pRg st="0" end="0"/>
                                            </p:txEl>
                                          </p:spTgt>
                                        </p:tgtEl>
                                        <p:attrNameLst>
                                          <p:attrName>style.visibility</p:attrName>
                                        </p:attrNameLst>
                                      </p:cBhvr>
                                      <p:to>
                                        <p:strVal val="visible"/>
                                      </p:to>
                                    </p:set>
                                    <p:animEffect transition="in" filter="wipe(left)">
                                      <p:cBhvr>
                                        <p:cTn id="56" dur="500"/>
                                        <p:tgtEl>
                                          <p:spTgt spid="32">
                                            <p:txEl>
                                              <p:pRg st="0" end="0"/>
                                            </p:txEl>
                                          </p:spTgt>
                                        </p:tgtEl>
                                      </p:cBhvr>
                                    </p:animEffect>
                                  </p:childTnLst>
                                </p:cTn>
                              </p:par>
                            </p:childTnLst>
                          </p:cTn>
                        </p:par>
                        <p:par>
                          <p:cTn id="57" fill="hold" nodeType="afterGroup">
                            <p:stCondLst>
                              <p:cond delay="500"/>
                            </p:stCondLst>
                            <p:childTnLst>
                              <p:par>
                                <p:cTn id="58" presetID="22" presetClass="entr" presetSubtype="8" fill="hold" grpId="0" nodeType="afterEffect">
                                  <p:stCondLst>
                                    <p:cond delay="0"/>
                                  </p:stCondLst>
                                  <p:childTnLst>
                                    <p:set>
                                      <p:cBhvr>
                                        <p:cTn id="59" dur="1" fill="hold">
                                          <p:stCondLst>
                                            <p:cond delay="0"/>
                                          </p:stCondLst>
                                        </p:cTn>
                                        <p:tgtEl>
                                          <p:spTgt spid="34"/>
                                        </p:tgtEl>
                                        <p:attrNameLst>
                                          <p:attrName>style.visibility</p:attrName>
                                        </p:attrNameLst>
                                      </p:cBhvr>
                                      <p:to>
                                        <p:strVal val="visible"/>
                                      </p:to>
                                    </p:set>
                                    <p:animEffect transition="in" filter="wipe(left)">
                                      <p:cBhvr>
                                        <p:cTn id="60" dur="500"/>
                                        <p:tgtEl>
                                          <p:spTgt spid="34"/>
                                        </p:tgtEl>
                                      </p:cBhvr>
                                    </p:animEffect>
                                  </p:childTnLst>
                                </p:cTn>
                              </p:par>
                            </p:childTnLst>
                          </p:cTn>
                        </p:par>
                      </p:childTnLst>
                    </p:cTn>
                  </p:par>
                  <p:par>
                    <p:cTn id="61" fill="hold" nodeType="clickPar">
                      <p:stCondLst>
                        <p:cond delay="indefinite"/>
                      </p:stCondLst>
                      <p:childTnLst>
                        <p:par>
                          <p:cTn id="62" fill="hold" nodeType="afterGroup">
                            <p:stCondLst>
                              <p:cond delay="0"/>
                            </p:stCondLst>
                            <p:childTnLst>
                              <p:par>
                                <p:cTn id="63" presetID="2" presetClass="entr" presetSubtype="1" fill="hold" grpId="0" nodeType="clickEffect">
                                  <p:stCondLst>
                                    <p:cond delay="0"/>
                                  </p:stCondLst>
                                  <p:childTnLst>
                                    <p:set>
                                      <p:cBhvr>
                                        <p:cTn id="64" dur="1" fill="hold">
                                          <p:stCondLst>
                                            <p:cond delay="0"/>
                                          </p:stCondLst>
                                        </p:cTn>
                                        <p:tgtEl>
                                          <p:spTgt spid="30"/>
                                        </p:tgtEl>
                                        <p:attrNameLst>
                                          <p:attrName>style.visibility</p:attrName>
                                        </p:attrNameLst>
                                      </p:cBhvr>
                                      <p:to>
                                        <p:strVal val="visible"/>
                                      </p:to>
                                    </p:set>
                                    <p:anim calcmode="lin" valueType="num">
                                      <p:cBhvr additive="base">
                                        <p:cTn id="65" dur="500" fill="hold"/>
                                        <p:tgtEl>
                                          <p:spTgt spid="30"/>
                                        </p:tgtEl>
                                        <p:attrNameLst>
                                          <p:attrName>ppt_x</p:attrName>
                                        </p:attrNameLst>
                                      </p:cBhvr>
                                      <p:tavLst>
                                        <p:tav tm="0">
                                          <p:val>
                                            <p:strVal val="#ppt_x"/>
                                          </p:val>
                                        </p:tav>
                                        <p:tav tm="100000">
                                          <p:val>
                                            <p:strVal val="#ppt_x"/>
                                          </p:val>
                                        </p:tav>
                                      </p:tavLst>
                                    </p:anim>
                                    <p:anim calcmode="lin" valueType="num">
                                      <p:cBhvr additive="base">
                                        <p:cTn id="66" dur="500" fill="hold"/>
                                        <p:tgtEl>
                                          <p:spTgt spid="30"/>
                                        </p:tgtEl>
                                        <p:attrNameLst>
                                          <p:attrName>ppt_y</p:attrName>
                                        </p:attrNameLst>
                                      </p:cBhvr>
                                      <p:tavLst>
                                        <p:tav tm="0">
                                          <p:val>
                                            <p:strVal val="0-#ppt_h/2"/>
                                          </p:val>
                                        </p:tav>
                                        <p:tav tm="100000">
                                          <p:val>
                                            <p:strVal val="#ppt_y"/>
                                          </p:val>
                                        </p:tav>
                                      </p:tavLst>
                                    </p:anim>
                                  </p:childTnLst>
                                </p:cTn>
                              </p:par>
                            </p:childTnLst>
                          </p:cTn>
                        </p:par>
                      </p:childTnLst>
                    </p:cTn>
                  </p:par>
                  <p:par>
                    <p:cTn id="67" fill="hold" nodeType="clickPar">
                      <p:stCondLst>
                        <p:cond delay="indefinite"/>
                      </p:stCondLst>
                      <p:childTnLst>
                        <p:par>
                          <p:cTn id="68" fill="hold" nodeType="afterGroup">
                            <p:stCondLst>
                              <p:cond delay="0"/>
                            </p:stCondLst>
                            <p:childTnLst>
                              <p:par>
                                <p:cTn id="69" presetID="22" presetClass="entr" presetSubtype="4" fill="hold" grpId="0" nodeType="clickEffect">
                                  <p:stCondLst>
                                    <p:cond delay="0"/>
                                  </p:stCondLst>
                                  <p:childTnLst>
                                    <p:set>
                                      <p:cBhvr>
                                        <p:cTn id="70" dur="1" fill="hold">
                                          <p:stCondLst>
                                            <p:cond delay="0"/>
                                          </p:stCondLst>
                                        </p:cTn>
                                        <p:tgtEl>
                                          <p:spTgt spid="15"/>
                                        </p:tgtEl>
                                        <p:attrNameLst>
                                          <p:attrName>style.visibility</p:attrName>
                                        </p:attrNameLst>
                                      </p:cBhvr>
                                      <p:to>
                                        <p:strVal val="visible"/>
                                      </p:to>
                                    </p:set>
                                    <p:animEffect transition="in" filter="wipe(down)">
                                      <p:cBhvr>
                                        <p:cTn id="71" dur="500"/>
                                        <p:tgtEl>
                                          <p:spTgt spid="15"/>
                                        </p:tgtEl>
                                      </p:cBhvr>
                                    </p:animEffect>
                                  </p:childTnLst>
                                </p:cTn>
                              </p:par>
                            </p:childTnLst>
                          </p:cTn>
                        </p:par>
                      </p:childTnLst>
                    </p:cTn>
                  </p:par>
                  <p:par>
                    <p:cTn id="72" fill="hold" nodeType="clickPar">
                      <p:stCondLst>
                        <p:cond delay="indefinite"/>
                      </p:stCondLst>
                      <p:childTnLst>
                        <p:par>
                          <p:cTn id="73" fill="hold" nodeType="afterGroup">
                            <p:stCondLst>
                              <p:cond delay="0"/>
                            </p:stCondLst>
                            <p:childTnLst>
                              <p:par>
                                <p:cTn id="74" presetID="2" presetClass="entr" presetSubtype="1" fill="hold" grpId="0" nodeType="clickEffect">
                                  <p:stCondLst>
                                    <p:cond delay="0"/>
                                  </p:stCondLst>
                                  <p:childTnLst>
                                    <p:set>
                                      <p:cBhvr>
                                        <p:cTn id="75" dur="1" fill="hold">
                                          <p:stCondLst>
                                            <p:cond delay="0"/>
                                          </p:stCondLst>
                                        </p:cTn>
                                        <p:tgtEl>
                                          <p:spTgt spid="13"/>
                                        </p:tgtEl>
                                        <p:attrNameLst>
                                          <p:attrName>style.visibility</p:attrName>
                                        </p:attrNameLst>
                                      </p:cBhvr>
                                      <p:to>
                                        <p:strVal val="visible"/>
                                      </p:to>
                                    </p:set>
                                    <p:anim calcmode="lin" valueType="num">
                                      <p:cBhvr additive="base">
                                        <p:cTn id="76" dur="500" fill="hold"/>
                                        <p:tgtEl>
                                          <p:spTgt spid="13"/>
                                        </p:tgtEl>
                                        <p:attrNameLst>
                                          <p:attrName>ppt_x</p:attrName>
                                        </p:attrNameLst>
                                      </p:cBhvr>
                                      <p:tavLst>
                                        <p:tav tm="0">
                                          <p:val>
                                            <p:strVal val="#ppt_x"/>
                                          </p:val>
                                        </p:tav>
                                        <p:tav tm="100000">
                                          <p:val>
                                            <p:strVal val="#ppt_x"/>
                                          </p:val>
                                        </p:tav>
                                      </p:tavLst>
                                    </p:anim>
                                    <p:anim calcmode="lin" valueType="num">
                                      <p:cBhvr additive="base">
                                        <p:cTn id="77" dur="500" fill="hold"/>
                                        <p:tgtEl>
                                          <p:spTgt spid="13"/>
                                        </p:tgtEl>
                                        <p:attrNameLst>
                                          <p:attrName>ppt_y</p:attrName>
                                        </p:attrNameLst>
                                      </p:cBhvr>
                                      <p:tavLst>
                                        <p:tav tm="0">
                                          <p:val>
                                            <p:strVal val="0-#ppt_h/2"/>
                                          </p:val>
                                        </p:tav>
                                        <p:tav tm="100000">
                                          <p:val>
                                            <p:strVal val="#ppt_y"/>
                                          </p:val>
                                        </p:tav>
                                      </p:tavLst>
                                    </p:anim>
                                  </p:childTnLst>
                                </p:cTn>
                              </p:par>
                              <p:par>
                                <p:cTn id="78" presetID="2" presetClass="entr" presetSubtype="1" fill="hold" grpId="0" nodeType="withEffect">
                                  <p:stCondLst>
                                    <p:cond delay="0"/>
                                  </p:stCondLst>
                                  <p:childTnLst>
                                    <p:set>
                                      <p:cBhvr>
                                        <p:cTn id="79" dur="1" fill="hold">
                                          <p:stCondLst>
                                            <p:cond delay="0"/>
                                          </p:stCondLst>
                                        </p:cTn>
                                        <p:tgtEl>
                                          <p:spTgt spid="17"/>
                                        </p:tgtEl>
                                        <p:attrNameLst>
                                          <p:attrName>style.visibility</p:attrName>
                                        </p:attrNameLst>
                                      </p:cBhvr>
                                      <p:to>
                                        <p:strVal val="visible"/>
                                      </p:to>
                                    </p:set>
                                    <p:anim calcmode="lin" valueType="num">
                                      <p:cBhvr additive="base">
                                        <p:cTn id="80" dur="500" fill="hold"/>
                                        <p:tgtEl>
                                          <p:spTgt spid="17"/>
                                        </p:tgtEl>
                                        <p:attrNameLst>
                                          <p:attrName>ppt_x</p:attrName>
                                        </p:attrNameLst>
                                      </p:cBhvr>
                                      <p:tavLst>
                                        <p:tav tm="0">
                                          <p:val>
                                            <p:strVal val="#ppt_x"/>
                                          </p:val>
                                        </p:tav>
                                        <p:tav tm="100000">
                                          <p:val>
                                            <p:strVal val="#ppt_x"/>
                                          </p:val>
                                        </p:tav>
                                      </p:tavLst>
                                    </p:anim>
                                    <p:anim calcmode="lin" valueType="num">
                                      <p:cBhvr additive="base">
                                        <p:cTn id="81" dur="500" fill="hold"/>
                                        <p:tgtEl>
                                          <p:spTgt spid="17"/>
                                        </p:tgtEl>
                                        <p:attrNameLst>
                                          <p:attrName>ppt_y</p:attrName>
                                        </p:attrNameLst>
                                      </p:cBhvr>
                                      <p:tavLst>
                                        <p:tav tm="0">
                                          <p:val>
                                            <p:strVal val="0-#ppt_h/2"/>
                                          </p:val>
                                        </p:tav>
                                        <p:tav tm="100000">
                                          <p:val>
                                            <p:strVal val="#ppt_y"/>
                                          </p:val>
                                        </p:tav>
                                      </p:tavLst>
                                    </p:anim>
                                  </p:childTnLst>
                                </p:cTn>
                              </p:par>
                            </p:childTnLst>
                          </p:cTn>
                        </p:par>
                      </p:childTnLst>
                    </p:cTn>
                  </p:par>
                  <p:par>
                    <p:cTn id="82" fill="hold" nodeType="clickPar">
                      <p:stCondLst>
                        <p:cond delay="indefinite"/>
                      </p:stCondLst>
                      <p:childTnLst>
                        <p:par>
                          <p:cTn id="83" fill="hold" nodeType="afterGroup">
                            <p:stCondLst>
                              <p:cond delay="0"/>
                            </p:stCondLst>
                            <p:childTnLst>
                              <p:par>
                                <p:cTn id="84" presetID="2" presetClass="entr" presetSubtype="1" fill="hold" grpId="0" nodeType="clickEffect">
                                  <p:stCondLst>
                                    <p:cond delay="0"/>
                                  </p:stCondLst>
                                  <p:childTnLst>
                                    <p:set>
                                      <p:cBhvr>
                                        <p:cTn id="85" dur="1" fill="hold">
                                          <p:stCondLst>
                                            <p:cond delay="0"/>
                                          </p:stCondLst>
                                        </p:cTn>
                                        <p:tgtEl>
                                          <p:spTgt spid="26"/>
                                        </p:tgtEl>
                                        <p:attrNameLst>
                                          <p:attrName>style.visibility</p:attrName>
                                        </p:attrNameLst>
                                      </p:cBhvr>
                                      <p:to>
                                        <p:strVal val="visible"/>
                                      </p:to>
                                    </p:set>
                                    <p:anim calcmode="lin" valueType="num">
                                      <p:cBhvr additive="base">
                                        <p:cTn id="86" dur="500" fill="hold"/>
                                        <p:tgtEl>
                                          <p:spTgt spid="26"/>
                                        </p:tgtEl>
                                        <p:attrNameLst>
                                          <p:attrName>ppt_x</p:attrName>
                                        </p:attrNameLst>
                                      </p:cBhvr>
                                      <p:tavLst>
                                        <p:tav tm="0">
                                          <p:val>
                                            <p:strVal val="#ppt_x"/>
                                          </p:val>
                                        </p:tav>
                                        <p:tav tm="100000">
                                          <p:val>
                                            <p:strVal val="#ppt_x"/>
                                          </p:val>
                                        </p:tav>
                                      </p:tavLst>
                                    </p:anim>
                                    <p:anim calcmode="lin" valueType="num">
                                      <p:cBhvr additive="base">
                                        <p:cTn id="87" dur="500" fill="hold"/>
                                        <p:tgtEl>
                                          <p:spTgt spid="26"/>
                                        </p:tgtEl>
                                        <p:attrNameLst>
                                          <p:attrName>ppt_y</p:attrName>
                                        </p:attrNameLst>
                                      </p:cBhvr>
                                      <p:tavLst>
                                        <p:tav tm="0">
                                          <p:val>
                                            <p:strVal val="0-#ppt_h/2"/>
                                          </p:val>
                                        </p:tav>
                                        <p:tav tm="100000">
                                          <p:val>
                                            <p:strVal val="#ppt_y"/>
                                          </p:val>
                                        </p:tav>
                                      </p:tavLst>
                                    </p:anim>
                                  </p:childTnLst>
                                </p:cTn>
                              </p:par>
                              <p:par>
                                <p:cTn id="88" presetID="2" presetClass="entr" presetSubtype="1" fill="hold" grpId="0" nodeType="withEffect">
                                  <p:stCondLst>
                                    <p:cond delay="0"/>
                                  </p:stCondLst>
                                  <p:childTnLst>
                                    <p:set>
                                      <p:cBhvr>
                                        <p:cTn id="89" dur="1" fill="hold">
                                          <p:stCondLst>
                                            <p:cond delay="0"/>
                                          </p:stCondLst>
                                        </p:cTn>
                                        <p:tgtEl>
                                          <p:spTgt spid="21"/>
                                        </p:tgtEl>
                                        <p:attrNameLst>
                                          <p:attrName>style.visibility</p:attrName>
                                        </p:attrNameLst>
                                      </p:cBhvr>
                                      <p:to>
                                        <p:strVal val="visible"/>
                                      </p:to>
                                    </p:set>
                                    <p:anim calcmode="lin" valueType="num">
                                      <p:cBhvr additive="base">
                                        <p:cTn id="90" dur="500" fill="hold"/>
                                        <p:tgtEl>
                                          <p:spTgt spid="21"/>
                                        </p:tgtEl>
                                        <p:attrNameLst>
                                          <p:attrName>ppt_x</p:attrName>
                                        </p:attrNameLst>
                                      </p:cBhvr>
                                      <p:tavLst>
                                        <p:tav tm="0">
                                          <p:val>
                                            <p:strVal val="#ppt_x"/>
                                          </p:val>
                                        </p:tav>
                                        <p:tav tm="100000">
                                          <p:val>
                                            <p:strVal val="#ppt_x"/>
                                          </p:val>
                                        </p:tav>
                                      </p:tavLst>
                                    </p:anim>
                                    <p:anim calcmode="lin" valueType="num">
                                      <p:cBhvr additive="base">
                                        <p:cTn id="91" dur="500" fill="hold"/>
                                        <p:tgtEl>
                                          <p:spTgt spid="21"/>
                                        </p:tgtEl>
                                        <p:attrNameLst>
                                          <p:attrName>ppt_y</p:attrName>
                                        </p:attrNameLst>
                                      </p:cBhvr>
                                      <p:tavLst>
                                        <p:tav tm="0">
                                          <p:val>
                                            <p:strVal val="0-#ppt_h/2"/>
                                          </p:val>
                                        </p:tav>
                                        <p:tav tm="100000">
                                          <p:val>
                                            <p:strVal val="#ppt_y"/>
                                          </p:val>
                                        </p:tav>
                                      </p:tavLst>
                                    </p:anim>
                                  </p:childTnLst>
                                </p:cTn>
                              </p:par>
                            </p:childTnLst>
                          </p:cTn>
                        </p:par>
                      </p:childTnLst>
                    </p:cTn>
                  </p:par>
                  <p:par>
                    <p:cTn id="92" fill="hold" nodeType="clickPar">
                      <p:stCondLst>
                        <p:cond delay="indefinite"/>
                      </p:stCondLst>
                      <p:childTnLst>
                        <p:par>
                          <p:cTn id="93" fill="hold" nodeType="afterGroup">
                            <p:stCondLst>
                              <p:cond delay="0"/>
                            </p:stCondLst>
                            <p:childTnLst>
                              <p:par>
                                <p:cTn id="94" presetID="2" presetClass="entr" presetSubtype="1" fill="hold" grpId="0" nodeType="clickEffect">
                                  <p:stCondLst>
                                    <p:cond delay="0"/>
                                  </p:stCondLst>
                                  <p:childTnLst>
                                    <p:set>
                                      <p:cBhvr>
                                        <p:cTn id="95" dur="1" fill="hold">
                                          <p:stCondLst>
                                            <p:cond delay="0"/>
                                          </p:stCondLst>
                                        </p:cTn>
                                        <p:tgtEl>
                                          <p:spTgt spid="25"/>
                                        </p:tgtEl>
                                        <p:attrNameLst>
                                          <p:attrName>style.visibility</p:attrName>
                                        </p:attrNameLst>
                                      </p:cBhvr>
                                      <p:to>
                                        <p:strVal val="visible"/>
                                      </p:to>
                                    </p:set>
                                    <p:anim calcmode="lin" valueType="num">
                                      <p:cBhvr additive="base">
                                        <p:cTn id="96" dur="500" fill="hold"/>
                                        <p:tgtEl>
                                          <p:spTgt spid="25"/>
                                        </p:tgtEl>
                                        <p:attrNameLst>
                                          <p:attrName>ppt_x</p:attrName>
                                        </p:attrNameLst>
                                      </p:cBhvr>
                                      <p:tavLst>
                                        <p:tav tm="0">
                                          <p:val>
                                            <p:strVal val="#ppt_x"/>
                                          </p:val>
                                        </p:tav>
                                        <p:tav tm="100000">
                                          <p:val>
                                            <p:strVal val="#ppt_x"/>
                                          </p:val>
                                        </p:tav>
                                      </p:tavLst>
                                    </p:anim>
                                    <p:anim calcmode="lin" valueType="num">
                                      <p:cBhvr additive="base">
                                        <p:cTn id="97" dur="500" fill="hold"/>
                                        <p:tgtEl>
                                          <p:spTgt spid="25"/>
                                        </p:tgtEl>
                                        <p:attrNameLst>
                                          <p:attrName>ppt_y</p:attrName>
                                        </p:attrNameLst>
                                      </p:cBhvr>
                                      <p:tavLst>
                                        <p:tav tm="0">
                                          <p:val>
                                            <p:strVal val="0-#ppt_h/2"/>
                                          </p:val>
                                        </p:tav>
                                        <p:tav tm="100000">
                                          <p:val>
                                            <p:strVal val="#ppt_y"/>
                                          </p:val>
                                        </p:tav>
                                      </p:tavLst>
                                    </p:anim>
                                  </p:childTnLst>
                                </p:cTn>
                              </p:par>
                              <p:par>
                                <p:cTn id="98" presetID="2" presetClass="entr" presetSubtype="1" fill="hold" grpId="0" nodeType="withEffect">
                                  <p:stCondLst>
                                    <p:cond delay="0"/>
                                  </p:stCondLst>
                                  <p:childTnLst>
                                    <p:set>
                                      <p:cBhvr>
                                        <p:cTn id="99" dur="1" fill="hold">
                                          <p:stCondLst>
                                            <p:cond delay="0"/>
                                          </p:stCondLst>
                                        </p:cTn>
                                        <p:tgtEl>
                                          <p:spTgt spid="22"/>
                                        </p:tgtEl>
                                        <p:attrNameLst>
                                          <p:attrName>style.visibility</p:attrName>
                                        </p:attrNameLst>
                                      </p:cBhvr>
                                      <p:to>
                                        <p:strVal val="visible"/>
                                      </p:to>
                                    </p:set>
                                    <p:anim calcmode="lin" valueType="num">
                                      <p:cBhvr additive="base">
                                        <p:cTn id="100" dur="500" fill="hold"/>
                                        <p:tgtEl>
                                          <p:spTgt spid="22"/>
                                        </p:tgtEl>
                                        <p:attrNameLst>
                                          <p:attrName>ppt_x</p:attrName>
                                        </p:attrNameLst>
                                      </p:cBhvr>
                                      <p:tavLst>
                                        <p:tav tm="0">
                                          <p:val>
                                            <p:strVal val="#ppt_x"/>
                                          </p:val>
                                        </p:tav>
                                        <p:tav tm="100000">
                                          <p:val>
                                            <p:strVal val="#ppt_x"/>
                                          </p:val>
                                        </p:tav>
                                      </p:tavLst>
                                    </p:anim>
                                    <p:anim calcmode="lin" valueType="num">
                                      <p:cBhvr additive="base">
                                        <p:cTn id="101" dur="500" fill="hold"/>
                                        <p:tgtEl>
                                          <p:spTgt spid="22"/>
                                        </p:tgtEl>
                                        <p:attrNameLst>
                                          <p:attrName>ppt_y</p:attrName>
                                        </p:attrNameLst>
                                      </p:cBhvr>
                                      <p:tavLst>
                                        <p:tav tm="0">
                                          <p:val>
                                            <p:strVal val="0-#ppt_h/2"/>
                                          </p:val>
                                        </p:tav>
                                        <p:tav tm="100000">
                                          <p:val>
                                            <p:strVal val="#ppt_y"/>
                                          </p:val>
                                        </p:tav>
                                      </p:tavLst>
                                    </p:anim>
                                  </p:childTnLst>
                                </p:cTn>
                              </p:par>
                            </p:childTnLst>
                          </p:cTn>
                        </p:par>
                      </p:childTnLst>
                    </p:cTn>
                  </p:par>
                  <p:par>
                    <p:cTn id="102" fill="hold" nodeType="clickPar">
                      <p:stCondLst>
                        <p:cond delay="indefinite"/>
                      </p:stCondLst>
                      <p:childTnLst>
                        <p:par>
                          <p:cTn id="103" fill="hold" nodeType="afterGroup">
                            <p:stCondLst>
                              <p:cond delay="0"/>
                            </p:stCondLst>
                            <p:childTnLst>
                              <p:par>
                                <p:cTn id="104" presetID="2" presetClass="entr" presetSubtype="8" fill="hold" grpId="0" nodeType="clickEffect">
                                  <p:stCondLst>
                                    <p:cond delay="0"/>
                                  </p:stCondLst>
                                  <p:childTnLst>
                                    <p:set>
                                      <p:cBhvr>
                                        <p:cTn id="105" dur="1" fill="hold">
                                          <p:stCondLst>
                                            <p:cond delay="0"/>
                                          </p:stCondLst>
                                        </p:cTn>
                                        <p:tgtEl>
                                          <p:spTgt spid="31"/>
                                        </p:tgtEl>
                                        <p:attrNameLst>
                                          <p:attrName>style.visibility</p:attrName>
                                        </p:attrNameLst>
                                      </p:cBhvr>
                                      <p:to>
                                        <p:strVal val="visible"/>
                                      </p:to>
                                    </p:set>
                                    <p:anim calcmode="lin" valueType="num">
                                      <p:cBhvr additive="base">
                                        <p:cTn id="106" dur="500" fill="hold"/>
                                        <p:tgtEl>
                                          <p:spTgt spid="31"/>
                                        </p:tgtEl>
                                        <p:attrNameLst>
                                          <p:attrName>ppt_x</p:attrName>
                                        </p:attrNameLst>
                                      </p:cBhvr>
                                      <p:tavLst>
                                        <p:tav tm="0">
                                          <p:val>
                                            <p:strVal val="0-#ppt_w/2"/>
                                          </p:val>
                                        </p:tav>
                                        <p:tav tm="100000">
                                          <p:val>
                                            <p:strVal val="#ppt_x"/>
                                          </p:val>
                                        </p:tav>
                                      </p:tavLst>
                                    </p:anim>
                                    <p:anim calcmode="lin" valueType="num">
                                      <p:cBhvr additive="base">
                                        <p:cTn id="107" dur="500" fill="hold"/>
                                        <p:tgtEl>
                                          <p:spTgt spid="31"/>
                                        </p:tgtEl>
                                        <p:attrNameLst>
                                          <p:attrName>ppt_y</p:attrName>
                                        </p:attrNameLst>
                                      </p:cBhvr>
                                      <p:tavLst>
                                        <p:tav tm="0">
                                          <p:val>
                                            <p:strVal val="#ppt_y"/>
                                          </p:val>
                                        </p:tav>
                                        <p:tav tm="100000">
                                          <p:val>
                                            <p:strVal val="#ppt_y"/>
                                          </p:val>
                                        </p:tav>
                                      </p:tavLst>
                                    </p:anim>
                                  </p:childTnLst>
                                </p:cTn>
                              </p:par>
                              <p:par>
                                <p:cTn id="108" presetID="2" presetClass="entr" presetSubtype="8" fill="hold" grpId="0" nodeType="withEffect">
                                  <p:stCondLst>
                                    <p:cond delay="0"/>
                                  </p:stCondLst>
                                  <p:childTnLst>
                                    <p:set>
                                      <p:cBhvr>
                                        <p:cTn id="109" dur="1" fill="hold">
                                          <p:stCondLst>
                                            <p:cond delay="0"/>
                                          </p:stCondLst>
                                        </p:cTn>
                                        <p:tgtEl>
                                          <p:spTgt spid="23"/>
                                        </p:tgtEl>
                                        <p:attrNameLst>
                                          <p:attrName>style.visibility</p:attrName>
                                        </p:attrNameLst>
                                      </p:cBhvr>
                                      <p:to>
                                        <p:strVal val="visible"/>
                                      </p:to>
                                    </p:set>
                                    <p:anim calcmode="lin" valueType="num">
                                      <p:cBhvr additive="base">
                                        <p:cTn id="110" dur="500" fill="hold"/>
                                        <p:tgtEl>
                                          <p:spTgt spid="23"/>
                                        </p:tgtEl>
                                        <p:attrNameLst>
                                          <p:attrName>ppt_x</p:attrName>
                                        </p:attrNameLst>
                                      </p:cBhvr>
                                      <p:tavLst>
                                        <p:tav tm="0">
                                          <p:val>
                                            <p:strVal val="0-#ppt_w/2"/>
                                          </p:val>
                                        </p:tav>
                                        <p:tav tm="100000">
                                          <p:val>
                                            <p:strVal val="#ppt_x"/>
                                          </p:val>
                                        </p:tav>
                                      </p:tavLst>
                                    </p:anim>
                                    <p:anim calcmode="lin" valueType="num">
                                      <p:cBhvr additive="base">
                                        <p:cTn id="111" dur="500" fill="hold"/>
                                        <p:tgtEl>
                                          <p:spTgt spid="23"/>
                                        </p:tgtEl>
                                        <p:attrNameLst>
                                          <p:attrName>ppt_y</p:attrName>
                                        </p:attrNameLst>
                                      </p:cBhvr>
                                      <p:tavLst>
                                        <p:tav tm="0">
                                          <p:val>
                                            <p:strVal val="#ppt_y"/>
                                          </p:val>
                                        </p:tav>
                                        <p:tav tm="100000">
                                          <p:val>
                                            <p:strVal val="#ppt_y"/>
                                          </p:val>
                                        </p:tav>
                                      </p:tavLst>
                                    </p:anim>
                                  </p:childTnLst>
                                </p:cTn>
                              </p:par>
                            </p:childTnLst>
                          </p:cTn>
                        </p:par>
                      </p:childTnLst>
                    </p:cTn>
                  </p:par>
                  <p:par>
                    <p:cTn id="112" fill="hold" nodeType="clickPar">
                      <p:stCondLst>
                        <p:cond delay="indefinite"/>
                      </p:stCondLst>
                      <p:childTnLst>
                        <p:par>
                          <p:cTn id="113" fill="hold" nodeType="afterGroup">
                            <p:stCondLst>
                              <p:cond delay="0"/>
                            </p:stCondLst>
                            <p:childTnLst>
                              <p:par>
                                <p:cTn id="114" presetID="2" presetClass="entr" presetSubtype="4" fill="hold" grpId="0" nodeType="clickEffect">
                                  <p:stCondLst>
                                    <p:cond delay="0"/>
                                  </p:stCondLst>
                                  <p:childTnLst>
                                    <p:set>
                                      <p:cBhvr>
                                        <p:cTn id="115" dur="1" fill="hold">
                                          <p:stCondLst>
                                            <p:cond delay="0"/>
                                          </p:stCondLst>
                                        </p:cTn>
                                        <p:tgtEl>
                                          <p:spTgt spid="24"/>
                                        </p:tgtEl>
                                        <p:attrNameLst>
                                          <p:attrName>style.visibility</p:attrName>
                                        </p:attrNameLst>
                                      </p:cBhvr>
                                      <p:to>
                                        <p:strVal val="visible"/>
                                      </p:to>
                                    </p:set>
                                    <p:anim calcmode="lin" valueType="num">
                                      <p:cBhvr additive="base">
                                        <p:cTn id="116" dur="500" fill="hold"/>
                                        <p:tgtEl>
                                          <p:spTgt spid="24"/>
                                        </p:tgtEl>
                                        <p:attrNameLst>
                                          <p:attrName>ppt_x</p:attrName>
                                        </p:attrNameLst>
                                      </p:cBhvr>
                                      <p:tavLst>
                                        <p:tav tm="0">
                                          <p:val>
                                            <p:strVal val="#ppt_x"/>
                                          </p:val>
                                        </p:tav>
                                        <p:tav tm="100000">
                                          <p:val>
                                            <p:strVal val="#ppt_x"/>
                                          </p:val>
                                        </p:tav>
                                      </p:tavLst>
                                    </p:anim>
                                    <p:anim calcmode="lin" valueType="num">
                                      <p:cBhvr additive="base">
                                        <p:cTn id="117" dur="500" fill="hold"/>
                                        <p:tgtEl>
                                          <p:spTgt spid="24"/>
                                        </p:tgtEl>
                                        <p:attrNameLst>
                                          <p:attrName>ppt_y</p:attrName>
                                        </p:attrNameLst>
                                      </p:cBhvr>
                                      <p:tavLst>
                                        <p:tav tm="0">
                                          <p:val>
                                            <p:strVal val="1+#ppt_h/2"/>
                                          </p:val>
                                        </p:tav>
                                        <p:tav tm="100000">
                                          <p:val>
                                            <p:strVal val="#ppt_y"/>
                                          </p:val>
                                        </p:tav>
                                      </p:tavLst>
                                    </p:anim>
                                  </p:childTnLst>
                                </p:cTn>
                              </p:par>
                              <p:par>
                                <p:cTn id="118" presetID="2" presetClass="entr" presetSubtype="4" fill="hold" grpId="0" nodeType="withEffect">
                                  <p:stCondLst>
                                    <p:cond delay="0"/>
                                  </p:stCondLst>
                                  <p:childTnLst>
                                    <p:set>
                                      <p:cBhvr>
                                        <p:cTn id="119" dur="1" fill="hold">
                                          <p:stCondLst>
                                            <p:cond delay="0"/>
                                          </p:stCondLst>
                                        </p:cTn>
                                        <p:tgtEl>
                                          <p:spTgt spid="27"/>
                                        </p:tgtEl>
                                        <p:attrNameLst>
                                          <p:attrName>style.visibility</p:attrName>
                                        </p:attrNameLst>
                                      </p:cBhvr>
                                      <p:to>
                                        <p:strVal val="visible"/>
                                      </p:to>
                                    </p:set>
                                    <p:anim calcmode="lin" valueType="num">
                                      <p:cBhvr additive="base">
                                        <p:cTn id="120" dur="500" fill="hold"/>
                                        <p:tgtEl>
                                          <p:spTgt spid="27"/>
                                        </p:tgtEl>
                                        <p:attrNameLst>
                                          <p:attrName>ppt_x</p:attrName>
                                        </p:attrNameLst>
                                      </p:cBhvr>
                                      <p:tavLst>
                                        <p:tav tm="0">
                                          <p:val>
                                            <p:strVal val="#ppt_x"/>
                                          </p:val>
                                        </p:tav>
                                        <p:tav tm="100000">
                                          <p:val>
                                            <p:strVal val="#ppt_x"/>
                                          </p:val>
                                        </p:tav>
                                      </p:tavLst>
                                    </p:anim>
                                    <p:anim calcmode="lin" valueType="num">
                                      <p:cBhvr additive="base">
                                        <p:cTn id="121"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122" fill="hold" nodeType="clickPar">
                      <p:stCondLst>
                        <p:cond delay="indefinite"/>
                      </p:stCondLst>
                      <p:childTnLst>
                        <p:par>
                          <p:cTn id="123" fill="hold" nodeType="afterGroup">
                            <p:stCondLst>
                              <p:cond delay="0"/>
                            </p:stCondLst>
                            <p:childTnLst>
                              <p:par>
                                <p:cTn id="124" presetID="1" presetClass="entr" presetSubtype="0" fill="hold" grpId="0" nodeType="clickEffect">
                                  <p:stCondLst>
                                    <p:cond delay="0"/>
                                  </p:stCondLst>
                                  <p:childTnLst>
                                    <p:set>
                                      <p:cBhvr>
                                        <p:cTn id="125" dur="1" fill="hold">
                                          <p:stCondLst>
                                            <p:cond delay="0"/>
                                          </p:stCondLst>
                                        </p:cTn>
                                        <p:tgtEl>
                                          <p:spTgt spid="35"/>
                                        </p:tgtEl>
                                        <p:attrNameLst>
                                          <p:attrName>style.visibility</p:attrName>
                                        </p:attrNameLst>
                                      </p:cBhvr>
                                      <p:to>
                                        <p:strVal val="visible"/>
                                      </p:to>
                                    </p:set>
                                  </p:childTnLst>
                                </p:cTn>
                              </p:par>
                            </p:childTnLst>
                          </p:cTn>
                        </p:par>
                      </p:childTnLst>
                    </p:cTn>
                  </p:par>
                  <p:par>
                    <p:cTn id="126" fill="hold" nodeType="clickPar">
                      <p:stCondLst>
                        <p:cond delay="indefinite"/>
                      </p:stCondLst>
                      <p:childTnLst>
                        <p:par>
                          <p:cTn id="127" fill="hold" nodeType="afterGroup">
                            <p:stCondLst>
                              <p:cond delay="0"/>
                            </p:stCondLst>
                            <p:childTnLst>
                              <p:par>
                                <p:cTn id="128" presetID="3" presetClass="entr" presetSubtype="5" fill="hold" grpId="0" nodeType="clickEffect">
                                  <p:stCondLst>
                                    <p:cond delay="0"/>
                                  </p:stCondLst>
                                  <p:childTnLst>
                                    <p:set>
                                      <p:cBhvr>
                                        <p:cTn id="129" dur="1" fill="hold">
                                          <p:stCondLst>
                                            <p:cond delay="0"/>
                                          </p:stCondLst>
                                        </p:cTn>
                                        <p:tgtEl>
                                          <p:spTgt spid="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14" grpId="0"/>
      <p:bldP spid="15" grpId="0"/>
      <p:bldP spid="16" grpId="0"/>
      <p:bldP spid="17" grpId="0"/>
      <p:bldP spid="18" grpId="0"/>
      <p:bldP spid="19" grpId="0"/>
      <p:bldP spid="20" grpId="0"/>
      <p:bldP spid="21" grpId="0"/>
      <p:bldP spid="22" grpId="0"/>
      <p:bldP spid="23" grpId="0"/>
      <p:bldP spid="24" grpId="0"/>
      <p:bldP spid="25" grpId="0"/>
      <p:bldP spid="26" grpId="0"/>
      <p:bldP spid="27" grpId="0"/>
      <p:bldP spid="30" grpId="0"/>
      <p:bldP spid="31" grpId="0"/>
      <p:bldP spid="33" grpId="0"/>
      <p:bldP spid="34" grpId="0"/>
      <p:bldP spid="35" grpId="0"/>
      <p:bldP spid="36" grpId="0"/>
    </p:bldLst>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2</a:t>
            </a:r>
            <a:r>
              <a:rPr lang="zh-CN" altLang="en-US"/>
              <a:t>课 西方政治体制的产生和演变</a:t>
            </a:r>
            <a:endParaRPr lang="zh-CN" altLang="en-US"/>
          </a:p>
        </p:txBody>
      </p:sp>
      <p:sp>
        <p:nvSpPr>
          <p:cNvPr id="2" name="矩形 1"/>
          <p:cNvSpPr/>
          <p:nvPr/>
        </p:nvSpPr>
        <p:spPr>
          <a:xfrm>
            <a:off x="-103239" y="629347"/>
            <a:ext cx="4537940" cy="913070"/>
          </a:xfrm>
          <a:prstGeom prst="rect">
            <a:avLst/>
          </a:prstGeom>
        </p:spPr>
        <p:txBody>
          <a:bodyPr wrap="square">
            <a:spAutoFit/>
          </a:bodyPr>
          <a:lstStyle/>
          <a:p>
            <a:pPr indent="267970">
              <a:lnSpc>
                <a:spcPts val="1600"/>
              </a:lnSpc>
            </a:pPr>
            <a:r>
              <a:rPr lang="zh-CN" altLang="en-US" sz="2800" b="1" kern="0">
                <a:latin typeface="Calibri" panose="020f0502020204030204" pitchFamily="34" charset="0"/>
                <a:ea typeface="宋体" panose="02010600030101010101" pitchFamily="2" charset="-122"/>
                <a:cs typeface="Songti SC"/>
              </a:rPr>
              <a:t> </a:t>
            </a:r>
            <a:endParaRPr lang="en-US" altLang="zh-CN" sz="2800" b="1" kern="0">
              <a:latin typeface="Calibri" panose="020f0502020204030204" pitchFamily="34" charset="0"/>
              <a:ea typeface="宋体" panose="02010600030101010101" pitchFamily="2" charset="-122"/>
              <a:cs typeface="Songti SC"/>
            </a:endParaRPr>
          </a:p>
          <a:p>
            <a:pPr indent="267970">
              <a:lnSpc>
                <a:spcPts val="1600"/>
              </a:lnSpc>
            </a:pPr>
            <a:r>
              <a:rPr lang="zh-CN" altLang="en-US" sz="2800" b="1" kern="0">
                <a:latin typeface="Calibri" panose="020f0502020204030204" pitchFamily="34" charset="0"/>
                <a:ea typeface="宋体" panose="02010600030101010101" pitchFamily="2" charset="-122"/>
                <a:cs typeface="Songti SC"/>
              </a:rPr>
              <a:t> </a:t>
            </a:r>
            <a:r>
              <a:rPr lang="zh-CN" altLang="en-US" sz="2800" b="1" kern="0" smtClean="0">
                <a:latin typeface="Calibri" panose="020f0502020204030204" pitchFamily="34" charset="0"/>
                <a:ea typeface="宋体" panose="02010600030101010101" pitchFamily="2" charset="-122"/>
                <a:cs typeface="Songti SC"/>
              </a:rPr>
              <a:t>（四）德国：半专制的</a:t>
            </a:r>
            <a:endParaRPr lang="en-US" altLang="zh-CN" sz="2800" b="1" kern="0" smtClean="0">
              <a:latin typeface="Calibri" panose="020f0502020204030204" pitchFamily="34" charset="0"/>
              <a:ea typeface="宋体" panose="02010600030101010101" pitchFamily="2" charset="-122"/>
              <a:cs typeface="Songti SC"/>
            </a:endParaRPr>
          </a:p>
          <a:p>
            <a:pPr indent="267970">
              <a:lnSpc>
                <a:spcPts val="1600"/>
              </a:lnSpc>
            </a:pPr>
            <a:r>
              <a:rPr lang="en-US" altLang="zh-CN" sz="2800" b="1" kern="0">
                <a:latin typeface="Calibri" panose="020f0502020204030204" pitchFamily="34" charset="0"/>
                <a:ea typeface="宋体" panose="02010600030101010101" pitchFamily="2" charset="-122"/>
                <a:cs typeface="Songti SC"/>
              </a:rPr>
              <a:t> </a:t>
            </a:r>
            <a:r>
              <a:rPr lang="en-US" altLang="zh-CN" sz="2800" b="1" kern="0" smtClean="0">
                <a:latin typeface="Calibri" panose="020f0502020204030204" pitchFamily="34" charset="0"/>
                <a:ea typeface="宋体" panose="02010600030101010101" pitchFamily="2" charset="-122"/>
                <a:cs typeface="Songti SC"/>
              </a:rPr>
              <a:t>                </a:t>
            </a:r>
            <a:endParaRPr lang="en-US" altLang="zh-CN" sz="2800" b="1" kern="0" smtClean="0">
              <a:latin typeface="Calibri" panose="020f0502020204030204" pitchFamily="34" charset="0"/>
              <a:ea typeface="宋体" panose="02010600030101010101" pitchFamily="2" charset="-122"/>
              <a:cs typeface="Songti SC"/>
            </a:endParaRPr>
          </a:p>
          <a:p>
            <a:pPr indent="267970">
              <a:lnSpc>
                <a:spcPts val="1600"/>
              </a:lnSpc>
            </a:pPr>
            <a:r>
              <a:rPr lang="en-US" altLang="zh-CN" sz="2800" b="1" kern="0">
                <a:latin typeface="Calibri" panose="020f0502020204030204" pitchFamily="34" charset="0"/>
                <a:ea typeface="宋体" panose="02010600030101010101" pitchFamily="2" charset="-122"/>
                <a:cs typeface="Songti SC"/>
              </a:rPr>
              <a:t> </a:t>
            </a:r>
            <a:r>
              <a:rPr lang="en-US" altLang="zh-CN" sz="2800" b="1" kern="0" smtClean="0">
                <a:latin typeface="Calibri" panose="020f0502020204030204" pitchFamily="34" charset="0"/>
                <a:ea typeface="宋体" panose="02010600030101010101" pitchFamily="2" charset="-122"/>
                <a:cs typeface="Songti SC"/>
              </a:rPr>
              <a:t>                       </a:t>
            </a:r>
            <a:r>
              <a:rPr lang="zh-CN" altLang="en-US" sz="2800" b="1" kern="0" smtClean="0">
                <a:latin typeface="Calibri" panose="020f0502020204030204" pitchFamily="34" charset="0"/>
                <a:ea typeface="宋体" panose="02010600030101010101" pitchFamily="2" charset="-122"/>
                <a:cs typeface="Songti SC"/>
              </a:rPr>
              <a:t>君主立宪制</a:t>
            </a:r>
            <a:endParaRPr lang="zh-CN" altLang="en-US" sz="2800"/>
          </a:p>
        </p:txBody>
      </p:sp>
      <p:sp>
        <p:nvSpPr>
          <p:cNvPr id="5" name="Oval 4"/>
          <p:cNvSpPr>
            <a:spLocks noChangeArrowheads="1"/>
          </p:cNvSpPr>
          <p:nvPr/>
        </p:nvSpPr>
        <p:spPr bwMode="auto">
          <a:xfrm>
            <a:off x="4618345" y="862013"/>
            <a:ext cx="3744912" cy="1223962"/>
          </a:xfrm>
          <a:prstGeom prst="ellipse">
            <a:avLst/>
          </a:prstGeom>
          <a:solidFill>
            <a:srgbClr val="FFFF66"/>
          </a:solidFill>
          <a:ln w="9525">
            <a:solidFill>
              <a:schemeClr val="tx1"/>
            </a:solidFill>
            <a:round/>
          </a:ln>
        </p:spPr>
        <p:txBody>
          <a:bodyPr wrap="none" anchor="ctr"/>
          <a:lstStyle/>
          <a:p>
            <a:pPr algn="ctr">
              <a:defRPr/>
            </a:pPr>
            <a:r>
              <a:rPr lang="zh-CN" altLang="en-US" sz="4800" b="1">
                <a:solidFill>
                  <a:srgbClr val="FF0000"/>
                </a:solidFill>
                <a:effectLst>
                  <a:outerShdw blurRad="38100" dist="38100" dir="2700000" algn="tl">
                    <a:srgbClr val="000000"/>
                  </a:outerShdw>
                </a:effectLst>
                <a:latin typeface="Arial" panose="020b0604020202020204" pitchFamily="34" charset="0"/>
                <a:ea typeface="楷体_GB2312" pitchFamily="49" charset="-122"/>
              </a:rPr>
              <a:t>皇帝</a:t>
            </a:r>
            <a:endParaRPr lang="zh-CN" altLang="en-US" sz="4800" b="1">
              <a:solidFill>
                <a:srgbClr val="FF0000"/>
              </a:solidFill>
              <a:effectLst>
                <a:outerShdw blurRad="38100" dist="38100" dir="2700000" algn="tl">
                  <a:srgbClr val="000000"/>
                </a:outerShdw>
              </a:effectLst>
              <a:latin typeface="Arial" panose="020b0604020202020204" pitchFamily="34" charset="0"/>
              <a:ea typeface="楷体_GB2312" pitchFamily="49" charset="-122"/>
            </a:endParaRPr>
          </a:p>
        </p:txBody>
      </p:sp>
      <p:sp>
        <p:nvSpPr>
          <p:cNvPr id="6" name="Oval 5"/>
          <p:cNvSpPr>
            <a:spLocks noChangeArrowheads="1"/>
          </p:cNvSpPr>
          <p:nvPr/>
        </p:nvSpPr>
        <p:spPr bwMode="auto">
          <a:xfrm>
            <a:off x="2675245" y="5110163"/>
            <a:ext cx="2374900" cy="1079500"/>
          </a:xfrm>
          <a:prstGeom prst="ellipse">
            <a:avLst/>
          </a:prstGeom>
          <a:solidFill>
            <a:srgbClr val="FFFF66"/>
          </a:solidFill>
          <a:ln w="9525">
            <a:solidFill>
              <a:schemeClr val="tx1"/>
            </a:solidFill>
            <a:round/>
          </a:ln>
        </p:spPr>
        <p:txBody>
          <a:bodyPr wrap="none" anchor="ctr"/>
          <a:lstStyle/>
          <a:p>
            <a:pPr algn="ctr">
              <a:defRPr/>
            </a:pPr>
            <a:r>
              <a:rPr lang="zh-CN" altLang="en-US" sz="4800" b="1">
                <a:solidFill>
                  <a:srgbClr val="FF0000"/>
                </a:solidFill>
                <a:effectLst>
                  <a:outerShdw blurRad="38100" dist="38100" dir="2700000" algn="tl">
                    <a:srgbClr val="000000"/>
                  </a:outerShdw>
                </a:effectLst>
                <a:latin typeface="Arial" panose="020b0604020202020204" pitchFamily="34" charset="0"/>
                <a:ea typeface="楷体_GB2312" pitchFamily="49" charset="-122"/>
              </a:rPr>
              <a:t>首相</a:t>
            </a:r>
            <a:endParaRPr lang="zh-CN" altLang="en-US" sz="4800" b="1">
              <a:solidFill>
                <a:srgbClr val="FF0000"/>
              </a:solidFill>
              <a:effectLst>
                <a:outerShdw blurRad="38100" dist="38100" dir="2700000" algn="tl">
                  <a:srgbClr val="000000"/>
                </a:outerShdw>
              </a:effectLst>
              <a:latin typeface="Arial" panose="020b0604020202020204" pitchFamily="34" charset="0"/>
              <a:ea typeface="楷体_GB2312" pitchFamily="49" charset="-122"/>
            </a:endParaRPr>
          </a:p>
        </p:txBody>
      </p:sp>
      <p:sp>
        <p:nvSpPr>
          <p:cNvPr id="7" name="Oval 5"/>
          <p:cNvSpPr>
            <a:spLocks noChangeArrowheads="1"/>
          </p:cNvSpPr>
          <p:nvPr/>
        </p:nvSpPr>
        <p:spPr bwMode="auto">
          <a:xfrm>
            <a:off x="8650595" y="5038725"/>
            <a:ext cx="1944687" cy="1081088"/>
          </a:xfrm>
          <a:prstGeom prst="ellipse">
            <a:avLst/>
          </a:prstGeom>
          <a:solidFill>
            <a:srgbClr val="FFFF66"/>
          </a:solidFill>
          <a:ln w="9525">
            <a:solidFill>
              <a:schemeClr val="tx1"/>
            </a:solidFill>
            <a:round/>
          </a:ln>
        </p:spPr>
        <p:txBody>
          <a:bodyPr wrap="none" anchor="ctr"/>
          <a:lstStyle/>
          <a:p>
            <a:pPr algn="ctr">
              <a:defRPr/>
            </a:pPr>
            <a:r>
              <a:rPr lang="zh-CN" altLang="en-US" sz="4400" b="1">
                <a:solidFill>
                  <a:srgbClr val="FF0000"/>
                </a:solidFill>
                <a:effectLst>
                  <a:outerShdw blurRad="38100" dist="38100" dir="2700000" algn="tl">
                    <a:srgbClr val="000000"/>
                  </a:outerShdw>
                </a:effectLst>
                <a:latin typeface="Arial" panose="020b0604020202020204" pitchFamily="34" charset="0"/>
                <a:ea typeface="楷体_GB2312" pitchFamily="49" charset="-122"/>
              </a:rPr>
              <a:t>议会</a:t>
            </a:r>
            <a:endParaRPr lang="zh-CN" altLang="en-US" sz="4400" b="1">
              <a:solidFill>
                <a:srgbClr val="FF0000"/>
              </a:solidFill>
              <a:effectLst>
                <a:outerShdw blurRad="38100" dist="38100" dir="2700000" algn="tl">
                  <a:srgbClr val="000000"/>
                </a:outerShdw>
              </a:effectLst>
              <a:latin typeface="Arial" panose="020b0604020202020204" pitchFamily="34" charset="0"/>
              <a:ea typeface="楷体_GB2312" pitchFamily="49" charset="-122"/>
            </a:endParaRPr>
          </a:p>
        </p:txBody>
      </p:sp>
      <p:grpSp>
        <p:nvGrpSpPr>
          <p:cNvPr id="8" name="Group 20"/>
          <p:cNvGrpSpPr/>
          <p:nvPr/>
        </p:nvGrpSpPr>
        <p:grpSpPr>
          <a:xfrm>
            <a:off x="3899207" y="2085975"/>
            <a:ext cx="2230438" cy="2952750"/>
            <a:chOff x="1202" y="1026"/>
            <a:chExt cx="1405" cy="1860"/>
          </a:xfrm>
        </p:grpSpPr>
        <p:sp>
          <p:nvSpPr>
            <p:cNvPr id="9" name="Line 8"/>
            <p:cNvSpPr>
              <a:spLocks noChangeShapeType="1"/>
            </p:cNvSpPr>
            <p:nvPr/>
          </p:nvSpPr>
          <p:spPr bwMode="auto">
            <a:xfrm flipV="1">
              <a:off x="1202" y="1026"/>
              <a:ext cx="1405" cy="1860"/>
            </a:xfrm>
            <a:prstGeom prst="line">
              <a:avLst/>
            </a:prstGeom>
            <a:noFill/>
            <a:ln w="57150">
              <a:solidFill>
                <a:schemeClr val="tx1"/>
              </a:solidFill>
              <a:rou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0" name="Text Box 13"/>
            <p:cNvSpPr txBox="1">
              <a:spLocks noChangeArrowheads="1"/>
            </p:cNvSpPr>
            <p:nvPr/>
          </p:nvSpPr>
          <p:spPr bwMode="auto">
            <a:xfrm rot="-3096409">
              <a:off x="1534" y="2108"/>
              <a:ext cx="783"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ea typeface="宋体" panose="02010600030101010101" pitchFamily="2" charset="-122"/>
                </a:defRPr>
              </a:lvl1pPr>
              <a:lvl2pPr marL="742950" indent="-285750">
                <a:defRPr sz="2400">
                  <a:solidFill>
                    <a:schemeClr val="tx1"/>
                  </a:solidFill>
                  <a:latin typeface="Times New Roman" panose="02020603050405020304" pitchFamily="18" charset="0"/>
                  <a:ea typeface="宋体" panose="02010600030101010101" pitchFamily="2" charset="-122"/>
                </a:defRPr>
              </a:lvl2pPr>
              <a:lvl3pPr marL="1143000" indent="-228600">
                <a:defRPr sz="2400">
                  <a:solidFill>
                    <a:schemeClr val="tx1"/>
                  </a:solidFill>
                  <a:latin typeface="Times New Roman" panose="02020603050405020304" pitchFamily="18" charset="0"/>
                  <a:ea typeface="宋体" panose="02010600030101010101" pitchFamily="2" charset="-122"/>
                </a:defRPr>
              </a:lvl3pPr>
              <a:lvl4pPr marL="1600200" indent="-228600">
                <a:defRPr sz="2400">
                  <a:solidFill>
                    <a:schemeClr val="tx1"/>
                  </a:solidFill>
                  <a:latin typeface="Times New Roman" panose="02020603050405020304" pitchFamily="18" charset="0"/>
                  <a:ea typeface="宋体" panose="02010600030101010101" pitchFamily="2" charset="-122"/>
                </a:defRPr>
              </a:lvl4pPr>
              <a:lvl5pPr marL="2057400" indent="-228600">
                <a:defRPr sz="2400">
                  <a:solidFill>
                    <a:schemeClr val="tx1"/>
                  </a:solidFill>
                  <a:latin typeface="Times New Roman" panose="02020603050405020304" pitchFamily="18" charset="0"/>
                  <a:ea typeface="宋体" panose="02010600030101010101" pitchFamily="2" charset="-122"/>
                </a:defRPr>
              </a:lvl5pPr>
              <a:lvl6pPr marL="25146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29718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4290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8862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r>
                <a:rPr lang="zh-CN" altLang="en-US" sz="3200" b="1">
                  <a:latin typeface="Arial" panose="020b0604020202020204" pitchFamily="34" charset="0"/>
                  <a:ea typeface="黑体" panose="02010609060101010101" pitchFamily="49" charset="-122"/>
                </a:rPr>
                <a:t>负责</a:t>
              </a:r>
              <a:endParaRPr lang="zh-CN" altLang="en-US" sz="3200" b="1">
                <a:latin typeface="Arial" panose="020b0604020202020204" pitchFamily="34" charset="0"/>
                <a:ea typeface="黑体" pitchFamily="49" charset="-122"/>
              </a:endParaRPr>
            </a:p>
          </p:txBody>
        </p:sp>
      </p:grpSp>
      <p:grpSp>
        <p:nvGrpSpPr>
          <p:cNvPr id="11" name="Group 19"/>
          <p:cNvGrpSpPr/>
          <p:nvPr/>
        </p:nvGrpSpPr>
        <p:grpSpPr>
          <a:xfrm>
            <a:off x="3394382" y="2014538"/>
            <a:ext cx="2303463" cy="3024187"/>
            <a:chOff x="884" y="981"/>
            <a:chExt cx="1451" cy="1905"/>
          </a:xfrm>
        </p:grpSpPr>
        <p:sp>
          <p:nvSpPr>
            <p:cNvPr id="12" name="Line 22"/>
            <p:cNvSpPr>
              <a:spLocks noChangeShapeType="1"/>
            </p:cNvSpPr>
            <p:nvPr/>
          </p:nvSpPr>
          <p:spPr bwMode="auto">
            <a:xfrm flipH="1">
              <a:off x="884" y="981"/>
              <a:ext cx="1451" cy="1905"/>
            </a:xfrm>
            <a:prstGeom prst="line">
              <a:avLst/>
            </a:prstGeom>
            <a:noFill/>
            <a:ln w="57150">
              <a:solidFill>
                <a:schemeClr val="tx1"/>
              </a:solidFill>
              <a:rou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3" name="Text Box 14"/>
            <p:cNvSpPr txBox="1">
              <a:spLocks noChangeArrowheads="1"/>
            </p:cNvSpPr>
            <p:nvPr/>
          </p:nvSpPr>
          <p:spPr bwMode="auto">
            <a:xfrm rot="-3144042">
              <a:off x="1322" y="1277"/>
              <a:ext cx="846"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ea typeface="宋体" panose="02010600030101010101" pitchFamily="2" charset="-122"/>
                </a:defRPr>
              </a:lvl1pPr>
              <a:lvl2pPr marL="742950" indent="-285750">
                <a:defRPr sz="2400">
                  <a:solidFill>
                    <a:schemeClr val="tx1"/>
                  </a:solidFill>
                  <a:latin typeface="Times New Roman" panose="02020603050405020304" pitchFamily="18" charset="0"/>
                  <a:ea typeface="宋体" panose="02010600030101010101" pitchFamily="2" charset="-122"/>
                </a:defRPr>
              </a:lvl2pPr>
              <a:lvl3pPr marL="1143000" indent="-228600">
                <a:defRPr sz="2400">
                  <a:solidFill>
                    <a:schemeClr val="tx1"/>
                  </a:solidFill>
                  <a:latin typeface="Times New Roman" panose="02020603050405020304" pitchFamily="18" charset="0"/>
                  <a:ea typeface="宋体" panose="02010600030101010101" pitchFamily="2" charset="-122"/>
                </a:defRPr>
              </a:lvl3pPr>
              <a:lvl4pPr marL="1600200" indent="-228600">
                <a:defRPr sz="2400">
                  <a:solidFill>
                    <a:schemeClr val="tx1"/>
                  </a:solidFill>
                  <a:latin typeface="Times New Roman" panose="02020603050405020304" pitchFamily="18" charset="0"/>
                  <a:ea typeface="宋体" panose="02010600030101010101" pitchFamily="2" charset="-122"/>
                </a:defRPr>
              </a:lvl4pPr>
              <a:lvl5pPr marL="2057400" indent="-228600">
                <a:defRPr sz="2400">
                  <a:solidFill>
                    <a:schemeClr val="tx1"/>
                  </a:solidFill>
                  <a:latin typeface="Times New Roman" panose="02020603050405020304" pitchFamily="18" charset="0"/>
                  <a:ea typeface="宋体" panose="02010600030101010101" pitchFamily="2" charset="-122"/>
                </a:defRPr>
              </a:lvl5pPr>
              <a:lvl6pPr marL="25146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29718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4290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8862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r>
                <a:rPr lang="zh-CN" altLang="en-US" sz="3200" b="1">
                  <a:latin typeface="Arial" panose="020b0604020202020204" pitchFamily="34" charset="0"/>
                  <a:ea typeface="黑体" panose="02010609060101010101" pitchFamily="49" charset="-122"/>
                </a:rPr>
                <a:t>任命</a:t>
              </a:r>
              <a:endParaRPr lang="zh-CN" altLang="en-US" sz="3200" b="1">
                <a:latin typeface="Arial" panose="020b0604020202020204" pitchFamily="34" charset="0"/>
                <a:ea typeface="黑体" panose="02010609060101010101" pitchFamily="49" charset="-122"/>
              </a:endParaRPr>
            </a:p>
          </p:txBody>
        </p:sp>
      </p:grpSp>
      <p:grpSp>
        <p:nvGrpSpPr>
          <p:cNvPr id="14" name="Group 11"/>
          <p:cNvGrpSpPr/>
          <p:nvPr/>
        </p:nvGrpSpPr>
        <p:grpSpPr>
          <a:xfrm>
            <a:off x="5123170" y="5830888"/>
            <a:ext cx="3816350" cy="658812"/>
            <a:chOff x="2018" y="3430"/>
            <a:chExt cx="2314" cy="374"/>
          </a:xfrm>
        </p:grpSpPr>
        <p:sp>
          <p:nvSpPr>
            <p:cNvPr id="15" name="Line 9"/>
            <p:cNvSpPr>
              <a:spLocks noChangeShapeType="1"/>
            </p:cNvSpPr>
            <p:nvPr/>
          </p:nvSpPr>
          <p:spPr bwMode="auto">
            <a:xfrm flipV="1">
              <a:off x="2018" y="3430"/>
              <a:ext cx="2314" cy="46"/>
            </a:xfrm>
            <a:prstGeom prst="line">
              <a:avLst/>
            </a:prstGeom>
            <a:noFill/>
            <a:ln w="57150">
              <a:solidFill>
                <a:schemeClr val="tx1"/>
              </a:solidFill>
              <a:rou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6" name="Text Box 15"/>
            <p:cNvSpPr txBox="1">
              <a:spLocks noChangeArrowheads="1"/>
            </p:cNvSpPr>
            <p:nvPr/>
          </p:nvSpPr>
          <p:spPr bwMode="auto">
            <a:xfrm>
              <a:off x="2653" y="3475"/>
              <a:ext cx="1178"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ea typeface="宋体" panose="02010600030101010101" pitchFamily="2" charset="-122"/>
                </a:defRPr>
              </a:lvl1pPr>
              <a:lvl2pPr marL="742950" indent="-285750">
                <a:defRPr sz="2400">
                  <a:solidFill>
                    <a:schemeClr val="tx1"/>
                  </a:solidFill>
                  <a:latin typeface="Times New Roman" panose="02020603050405020304" pitchFamily="18" charset="0"/>
                  <a:ea typeface="宋体" panose="02010600030101010101" pitchFamily="2" charset="-122"/>
                </a:defRPr>
              </a:lvl2pPr>
              <a:lvl3pPr marL="1143000" indent="-228600">
                <a:defRPr sz="2400">
                  <a:solidFill>
                    <a:schemeClr val="tx1"/>
                  </a:solidFill>
                  <a:latin typeface="Times New Roman" panose="02020603050405020304" pitchFamily="18" charset="0"/>
                  <a:ea typeface="宋体" panose="02010600030101010101" pitchFamily="2" charset="-122"/>
                </a:defRPr>
              </a:lvl3pPr>
              <a:lvl4pPr marL="1600200" indent="-228600">
                <a:defRPr sz="2400">
                  <a:solidFill>
                    <a:schemeClr val="tx1"/>
                  </a:solidFill>
                  <a:latin typeface="Times New Roman" panose="02020603050405020304" pitchFamily="18" charset="0"/>
                  <a:ea typeface="宋体" panose="02010600030101010101" pitchFamily="2" charset="-122"/>
                </a:defRPr>
              </a:lvl4pPr>
              <a:lvl5pPr marL="2057400" indent="-228600">
                <a:defRPr sz="2400">
                  <a:solidFill>
                    <a:schemeClr val="tx1"/>
                  </a:solidFill>
                  <a:latin typeface="Times New Roman" panose="02020603050405020304" pitchFamily="18" charset="0"/>
                  <a:ea typeface="宋体" panose="02010600030101010101" pitchFamily="2" charset="-122"/>
                </a:defRPr>
              </a:lvl5pPr>
              <a:lvl6pPr marL="25146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29718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4290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8862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r>
                <a:rPr lang="zh-CN" altLang="en-US" sz="3200" b="1">
                  <a:latin typeface="Arial" panose="020b0604020202020204" pitchFamily="34" charset="0"/>
                  <a:ea typeface="黑体" panose="02010609060101010101" pitchFamily="49" charset="-122"/>
                </a:rPr>
                <a:t>不负责</a:t>
              </a:r>
              <a:endParaRPr lang="zh-CN" altLang="en-US" sz="3200" b="1">
                <a:latin typeface="Arial" panose="020b0604020202020204" pitchFamily="34" charset="0"/>
                <a:ea typeface="黑体" panose="02010609060101010101" pitchFamily="49" charset="-122"/>
              </a:endParaRPr>
            </a:p>
          </p:txBody>
        </p:sp>
      </p:grpSp>
      <p:grpSp>
        <p:nvGrpSpPr>
          <p:cNvPr id="17" name="Group 22"/>
          <p:cNvGrpSpPr/>
          <p:nvPr/>
        </p:nvGrpSpPr>
        <p:grpSpPr>
          <a:xfrm>
            <a:off x="7067857" y="2157413"/>
            <a:ext cx="2087563" cy="3024187"/>
            <a:chOff x="3198" y="1071"/>
            <a:chExt cx="1315" cy="1905"/>
          </a:xfrm>
        </p:grpSpPr>
        <p:sp>
          <p:nvSpPr>
            <p:cNvPr id="18" name="Line 22"/>
            <p:cNvSpPr>
              <a:spLocks noChangeShapeType="1"/>
            </p:cNvSpPr>
            <p:nvPr/>
          </p:nvSpPr>
          <p:spPr bwMode="auto">
            <a:xfrm>
              <a:off x="3198" y="1071"/>
              <a:ext cx="1315" cy="1905"/>
            </a:xfrm>
            <a:prstGeom prst="line">
              <a:avLst/>
            </a:prstGeom>
            <a:noFill/>
            <a:ln w="57150">
              <a:solidFill>
                <a:schemeClr val="tx1"/>
              </a:solidFill>
              <a:rou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9" name="Text Box 16"/>
            <p:cNvSpPr txBox="1">
              <a:spLocks noChangeArrowheads="1"/>
            </p:cNvSpPr>
            <p:nvPr/>
          </p:nvSpPr>
          <p:spPr bwMode="auto">
            <a:xfrm rot="3247516">
              <a:off x="3362" y="1715"/>
              <a:ext cx="1097" cy="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ea typeface="宋体" panose="02010600030101010101" pitchFamily="2" charset="-122"/>
                </a:defRPr>
              </a:lvl1pPr>
              <a:lvl2pPr marL="742950" indent="-285750">
                <a:defRPr sz="2400">
                  <a:solidFill>
                    <a:schemeClr val="tx1"/>
                  </a:solidFill>
                  <a:latin typeface="Times New Roman" panose="02020603050405020304" pitchFamily="18" charset="0"/>
                  <a:ea typeface="宋体" panose="02010600030101010101" pitchFamily="2" charset="-122"/>
                </a:defRPr>
              </a:lvl2pPr>
              <a:lvl3pPr marL="1143000" indent="-228600">
                <a:defRPr sz="2400">
                  <a:solidFill>
                    <a:schemeClr val="tx1"/>
                  </a:solidFill>
                  <a:latin typeface="Times New Roman" panose="02020603050405020304" pitchFamily="18" charset="0"/>
                  <a:ea typeface="宋体" panose="02010600030101010101" pitchFamily="2" charset="-122"/>
                </a:defRPr>
              </a:lvl3pPr>
              <a:lvl4pPr marL="1600200" indent="-228600">
                <a:defRPr sz="2400">
                  <a:solidFill>
                    <a:schemeClr val="tx1"/>
                  </a:solidFill>
                  <a:latin typeface="Times New Roman" panose="02020603050405020304" pitchFamily="18" charset="0"/>
                  <a:ea typeface="宋体" panose="02010600030101010101" pitchFamily="2" charset="-122"/>
                </a:defRPr>
              </a:lvl4pPr>
              <a:lvl5pPr marL="2057400" indent="-228600">
                <a:defRPr sz="2400">
                  <a:solidFill>
                    <a:schemeClr val="tx1"/>
                  </a:solidFill>
                  <a:latin typeface="Times New Roman" panose="02020603050405020304" pitchFamily="18" charset="0"/>
                  <a:ea typeface="宋体" panose="02010600030101010101" pitchFamily="2" charset="-122"/>
                </a:defRPr>
              </a:lvl5pPr>
              <a:lvl6pPr marL="25146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29718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4290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8862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r>
                <a:rPr lang="zh-CN" altLang="en-US" sz="3200" b="1">
                  <a:latin typeface="Arial" panose="020b0604020202020204" pitchFamily="34" charset="0"/>
                  <a:ea typeface="黑体" panose="02010609060101010101" pitchFamily="49" charset="-122"/>
                </a:rPr>
                <a:t>可召集解散</a:t>
              </a:r>
              <a:endParaRPr lang="zh-CN" altLang="en-US" sz="3200" b="1">
                <a:latin typeface="Arial" panose="020b0604020202020204" pitchFamily="34" charset="0"/>
                <a:ea typeface="黑体" panose="02010609060101010101" pitchFamily="49" charset="-122"/>
              </a:endParaRPr>
            </a:p>
          </p:txBody>
        </p:sp>
      </p:grpSp>
      <p:sp>
        <p:nvSpPr>
          <p:cNvPr id="20" name="Text Box 17"/>
          <p:cNvSpPr txBox="1">
            <a:spLocks noChangeArrowheads="1"/>
          </p:cNvSpPr>
          <p:nvPr/>
        </p:nvSpPr>
        <p:spPr bwMode="auto">
          <a:xfrm>
            <a:off x="5554970" y="4822825"/>
            <a:ext cx="2878137"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ea typeface="宋体" panose="02010600030101010101" pitchFamily="2" charset="-122"/>
              </a:defRPr>
            </a:lvl1pPr>
            <a:lvl2pPr marL="742950" indent="-285750">
              <a:defRPr sz="2400">
                <a:solidFill>
                  <a:schemeClr val="tx1"/>
                </a:solidFill>
                <a:latin typeface="Times New Roman" panose="02020603050405020304" pitchFamily="18" charset="0"/>
                <a:ea typeface="宋体" panose="02010600030101010101" pitchFamily="2" charset="-122"/>
              </a:defRPr>
            </a:lvl2pPr>
            <a:lvl3pPr marL="1143000" indent="-228600">
              <a:defRPr sz="2400">
                <a:solidFill>
                  <a:schemeClr val="tx1"/>
                </a:solidFill>
                <a:latin typeface="Times New Roman" panose="02020603050405020304" pitchFamily="18" charset="0"/>
                <a:ea typeface="宋体" panose="02010600030101010101" pitchFamily="2" charset="-122"/>
              </a:defRPr>
            </a:lvl3pPr>
            <a:lvl4pPr marL="1600200" indent="-228600">
              <a:defRPr sz="2400">
                <a:solidFill>
                  <a:schemeClr val="tx1"/>
                </a:solidFill>
                <a:latin typeface="Times New Roman" panose="02020603050405020304" pitchFamily="18" charset="0"/>
                <a:ea typeface="宋体" panose="02010600030101010101" pitchFamily="2" charset="-122"/>
              </a:defRPr>
            </a:lvl4pPr>
            <a:lvl5pPr marL="2057400" indent="-228600">
              <a:defRPr sz="2400">
                <a:solidFill>
                  <a:schemeClr val="tx1"/>
                </a:solidFill>
                <a:latin typeface="Times New Roman" panose="02020603050405020304" pitchFamily="18" charset="0"/>
                <a:ea typeface="宋体" panose="02010600030101010101" pitchFamily="2" charset="-122"/>
              </a:defRPr>
            </a:lvl5pPr>
            <a:lvl6pPr marL="25146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29718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4290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8862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r>
              <a:rPr lang="zh-CN" altLang="en-US" sz="3200" b="1">
                <a:latin typeface="Arial" panose="020b0604020202020204" pitchFamily="34" charset="0"/>
                <a:ea typeface="黑体" panose="02010609060101010101" pitchFamily="49" charset="-122"/>
              </a:rPr>
              <a:t>没有监督权</a:t>
            </a:r>
            <a:endParaRPr lang="zh-CN" altLang="en-US" sz="3200" b="1">
              <a:latin typeface="Arial" panose="020b0604020202020204" pitchFamily="34" charset="0"/>
              <a:ea typeface="黑体" panose="02010609060101010101" pitchFamily="49" charset="-122"/>
            </a:endParaRPr>
          </a:p>
        </p:txBody>
      </p:sp>
      <p:sp>
        <p:nvSpPr>
          <p:cNvPr id="21" name="Line 18"/>
          <p:cNvSpPr>
            <a:spLocks noChangeShapeType="1"/>
          </p:cNvSpPr>
          <p:nvPr/>
        </p:nvSpPr>
        <p:spPr bwMode="auto">
          <a:xfrm flipH="1">
            <a:off x="5050145" y="5399088"/>
            <a:ext cx="3673475" cy="71437"/>
          </a:xfrm>
          <a:prstGeom prst="line">
            <a:avLst/>
          </a:prstGeom>
          <a:noFill/>
          <a:ln w="57150">
            <a:solidFill>
              <a:schemeClr val="tx1"/>
            </a:solidFill>
            <a:rou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22" name="AutoShape 24"/>
          <p:cNvSpPr>
            <a:spLocks noChangeArrowheads="1"/>
          </p:cNvSpPr>
          <p:nvPr/>
        </p:nvSpPr>
        <p:spPr bwMode="auto">
          <a:xfrm>
            <a:off x="3034020" y="1941513"/>
            <a:ext cx="6913562" cy="3095625"/>
          </a:xfrm>
          <a:prstGeom prst="irregularSeal1">
            <a:avLst/>
          </a:prstGeom>
          <a:solidFill>
            <a:schemeClr val="accent1"/>
          </a:solidFill>
          <a:ln w="9525">
            <a:solidFill>
              <a:schemeClr val="tx1"/>
            </a:solidFill>
            <a:miter lim="800000"/>
          </a:ln>
        </p:spPr>
        <p:txBody>
          <a:bodyPr wrap="none" anchor="ctr"/>
          <a:lstStyle>
            <a:lvl1pPr>
              <a:defRPr sz="2400">
                <a:solidFill>
                  <a:schemeClr val="tx1"/>
                </a:solidFill>
                <a:latin typeface="Times New Roman" panose="02020603050405020304" pitchFamily="18" charset="0"/>
                <a:ea typeface="宋体" panose="02010600030101010101" pitchFamily="2" charset="-122"/>
              </a:defRPr>
            </a:lvl1pPr>
            <a:lvl2pPr marL="742950" indent="-285750">
              <a:defRPr sz="2400">
                <a:solidFill>
                  <a:schemeClr val="tx1"/>
                </a:solidFill>
                <a:latin typeface="Times New Roman" panose="02020603050405020304" pitchFamily="18" charset="0"/>
                <a:ea typeface="宋体" panose="02010600030101010101" pitchFamily="2" charset="-122"/>
              </a:defRPr>
            </a:lvl2pPr>
            <a:lvl3pPr marL="1143000" indent="-228600">
              <a:defRPr sz="2400">
                <a:solidFill>
                  <a:schemeClr val="tx1"/>
                </a:solidFill>
                <a:latin typeface="Times New Roman" panose="02020603050405020304" pitchFamily="18" charset="0"/>
                <a:ea typeface="宋体" panose="02010600030101010101" pitchFamily="2" charset="-122"/>
              </a:defRPr>
            </a:lvl3pPr>
            <a:lvl4pPr marL="1600200" indent="-228600">
              <a:defRPr sz="2400">
                <a:solidFill>
                  <a:schemeClr val="tx1"/>
                </a:solidFill>
                <a:latin typeface="Times New Roman" panose="02020603050405020304" pitchFamily="18" charset="0"/>
                <a:ea typeface="宋体" panose="02010600030101010101" pitchFamily="2" charset="-122"/>
              </a:defRPr>
            </a:lvl4pPr>
            <a:lvl5pPr marL="2057400" indent="-228600">
              <a:defRPr sz="2400">
                <a:solidFill>
                  <a:schemeClr val="tx1"/>
                </a:solidFill>
                <a:latin typeface="Times New Roman" panose="02020603050405020304" pitchFamily="18" charset="0"/>
                <a:ea typeface="宋体" panose="02010600030101010101" pitchFamily="2" charset="-122"/>
              </a:defRPr>
            </a:lvl5pPr>
            <a:lvl6pPr marL="25146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29718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4290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8862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algn="ctr"/>
            <a:r>
              <a:rPr lang="zh-CN" altLang="en-US" sz="4400" b="1">
                <a:solidFill>
                  <a:srgbClr val="FF0000"/>
                </a:solidFill>
                <a:effectLst>
                  <a:outerShdw blurRad="38100" dist="38100" dir="2700000" algn="tl">
                    <a:srgbClr val="000000"/>
                  </a:outerShdw>
                </a:effectLst>
                <a:latin typeface="Arial" panose="020b0604020202020204" pitchFamily="34" charset="0"/>
                <a:ea typeface="黑体" panose="02010609060101010101" pitchFamily="49" charset="-122"/>
              </a:rPr>
              <a:t>专制主义色彩</a:t>
            </a:r>
            <a:endParaRPr lang="zh-CN" altLang="en-US" sz="4400" b="1">
              <a:solidFill>
                <a:srgbClr val="FF0000"/>
              </a:solidFill>
              <a:effectLst>
                <a:outerShdw blurRad="38100" dist="38100" dir="2700000" algn="tl">
                  <a:srgbClr val="000000"/>
                </a:outerShdw>
              </a:effectLst>
              <a:latin typeface="Arial" panose="020b0604020202020204" pitchFamily="34" charset="0"/>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randombar(horizontal)">
                                      <p:cBhvr>
                                        <p:cTn id="7" dur="500"/>
                                        <p:tgtEl>
                                          <p:spTgt spid="1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4" presetClass="entr" presetSubtype="1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randombar(horizontal)">
                                      <p:cBhvr>
                                        <p:cTn id="12" dur="500"/>
                                        <p:tgtEl>
                                          <p:spTgt spid="11"/>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4" presetClass="entr" presetSubtype="1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randombar(horizontal)">
                                      <p:cBhvr>
                                        <p:cTn id="17" dur="500"/>
                                        <p:tgtEl>
                                          <p:spTgt spid="8"/>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4" presetClass="entr" presetSubtype="10" fill="hold"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randombar(horizontal)">
                                      <p:cBhvr>
                                        <p:cTn id="22" dur="500"/>
                                        <p:tgtEl>
                                          <p:spTgt spid="14"/>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randombar(horizontal)">
                                      <p:cBhvr>
                                        <p:cTn id="27" dur="500"/>
                                        <p:tgtEl>
                                          <p:spTgt spid="20"/>
                                        </p:tgtEl>
                                      </p:cBhvr>
                                    </p:animEffect>
                                  </p:childTnLst>
                                </p:cTn>
                              </p:par>
                              <p:par>
                                <p:cTn id="28" presetID="14" presetClass="entr" presetSubtype="10" fill="hold" grpId="0" nodeType="with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randombar(horizontal)">
                                      <p:cBhvr>
                                        <p:cTn id="30" dur="500"/>
                                        <p:tgtEl>
                                          <p:spTgt spid="21"/>
                                        </p:tgtEl>
                                      </p:cBhvr>
                                    </p:animEffect>
                                  </p:childTnLst>
                                </p:cTn>
                              </p:par>
                            </p:childTnLst>
                          </p:cTn>
                        </p:par>
                      </p:childTnLst>
                    </p:cTn>
                  </p:par>
                  <p:par>
                    <p:cTn id="31" fill="hold" nodeType="clickPar">
                      <p:stCondLst>
                        <p:cond delay="indefinite"/>
                      </p:stCondLst>
                      <p:childTnLst>
                        <p:par>
                          <p:cTn id="32" fill="hold" nodeType="afterGroup">
                            <p:stCondLst>
                              <p:cond delay="0"/>
                            </p:stCondLst>
                            <p:childTnLst>
                              <p:par>
                                <p:cTn id="33" presetID="23" presetClass="entr" presetSubtype="16" fill="hold" grpId="0" nodeType="click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p:cTn id="35" dur="500" fill="hold"/>
                                        <p:tgtEl>
                                          <p:spTgt spid="22"/>
                                        </p:tgtEl>
                                        <p:attrNameLst>
                                          <p:attrName>ppt_w</p:attrName>
                                        </p:attrNameLst>
                                      </p:cBhvr>
                                      <p:tavLst>
                                        <p:tav tm="0">
                                          <p:val>
                                            <p:fltVal val="0"/>
                                          </p:val>
                                        </p:tav>
                                        <p:tav tm="100000">
                                          <p:val>
                                            <p:strVal val="#ppt_w"/>
                                          </p:val>
                                        </p:tav>
                                      </p:tavLst>
                                    </p:anim>
                                    <p:anim calcmode="lin" valueType="num">
                                      <p:cBhvr>
                                        <p:cTn id="36" dur="500" fill="hold"/>
                                        <p:tgtEl>
                                          <p:spTgt spid="2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Lst>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2</a:t>
            </a:r>
            <a:r>
              <a:rPr lang="zh-CN" altLang="en-US"/>
              <a:t>课 西方政治体制的产生和演变</a:t>
            </a:r>
            <a:endParaRPr lang="zh-CN" altLang="en-US"/>
          </a:p>
        </p:txBody>
      </p:sp>
      <p:sp>
        <p:nvSpPr>
          <p:cNvPr id="5" name="Text Box 2"/>
          <p:cNvSpPr txBox="1">
            <a:spLocks noChangeArrowheads="1"/>
          </p:cNvSpPr>
          <p:nvPr/>
        </p:nvSpPr>
        <p:spPr bwMode="auto">
          <a:xfrm>
            <a:off x="1654377" y="2581095"/>
            <a:ext cx="8532813" cy="2236788"/>
          </a:xfrm>
          <a:prstGeom prst="rect">
            <a:avLst/>
          </a:prstGeom>
          <a:solidFill>
            <a:schemeClr val="bg1"/>
          </a:solidFill>
          <a:ln w="9525">
            <a:solidFill>
              <a:srgbClr val="C7E709"/>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800" b="1">
                <a:latin typeface="黑体" panose="02010609060101010101" pitchFamily="49" charset="-122"/>
                <a:ea typeface="黑体" panose="02010609060101010101" pitchFamily="49" charset="-122"/>
              </a:rPr>
              <a:t> 德意志帝国：</a:t>
            </a:r>
            <a:r>
              <a:rPr lang="zh-CN" altLang="en-US" sz="2800" b="1">
                <a:solidFill>
                  <a:srgbClr val="0033CC"/>
                </a:solidFill>
                <a:latin typeface="黑体" panose="02010609060101010101" pitchFamily="49" charset="-122"/>
                <a:ea typeface="黑体" panose="02010609060101010101" pitchFamily="49" charset="-122"/>
              </a:rPr>
              <a:t>皇帝威廉二世是英国维多利亚女王的外孙。在领导德意志统一的过程当中，首相俾斯麦成为整个德国人心目中的英雄和偶像。</a:t>
            </a:r>
            <a:r>
              <a:rPr lang="en-US" altLang="zh-CN" sz="2800" b="1">
                <a:solidFill>
                  <a:srgbClr val="0033CC"/>
                </a:solidFill>
                <a:latin typeface="黑体" panose="02010609060101010101" pitchFamily="49" charset="-122"/>
                <a:ea typeface="黑体" panose="02010609060101010101" pitchFamily="49" charset="-122"/>
              </a:rPr>
              <a:t>1890</a:t>
            </a:r>
            <a:r>
              <a:rPr lang="zh-CN" altLang="en-US" sz="2800" b="1">
                <a:solidFill>
                  <a:srgbClr val="0033CC"/>
                </a:solidFill>
                <a:latin typeface="黑体" panose="02010609060101010101" pitchFamily="49" charset="-122"/>
                <a:ea typeface="黑体" panose="02010609060101010101" pitchFamily="49" charset="-122"/>
              </a:rPr>
              <a:t>年，因为与威廉二世在外交政策上发生分歧，俾斯麦虽然一肚子委屈但还是被威廉二世解除首相职务。</a:t>
            </a:r>
            <a:endParaRPr lang="zh-CN" altLang="en-US" sz="2800" b="1">
              <a:solidFill>
                <a:srgbClr val="0033CC"/>
              </a:solidFill>
              <a:latin typeface="黑体" pitchFamily="49" charset="-122"/>
              <a:ea typeface="黑体" pitchFamily="49" charset="-122"/>
            </a:endParaRPr>
          </a:p>
        </p:txBody>
      </p:sp>
      <p:sp>
        <p:nvSpPr>
          <p:cNvPr id="6" name="Text Box 3"/>
          <p:cNvSpPr txBox="1">
            <a:spLocks noChangeArrowheads="1"/>
          </p:cNvSpPr>
          <p:nvPr/>
        </p:nvSpPr>
        <p:spPr bwMode="auto">
          <a:xfrm>
            <a:off x="1780583" y="814671"/>
            <a:ext cx="8280400" cy="1382713"/>
          </a:xfrm>
          <a:prstGeom prst="rect">
            <a:avLst/>
          </a:prstGeom>
          <a:solidFill>
            <a:schemeClr val="bg1"/>
          </a:solidFill>
          <a:ln w="9525">
            <a:solidFill>
              <a:srgbClr val="FF00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800" b="1">
                <a:latin typeface="黑体" panose="02010609060101010101" pitchFamily="49" charset="-122"/>
                <a:ea typeface="黑体" panose="02010609060101010101" pitchFamily="49" charset="-122"/>
              </a:rPr>
              <a:t>英国：</a:t>
            </a:r>
            <a:r>
              <a:rPr lang="zh-CN" altLang="en-US" sz="2800" b="1">
                <a:solidFill>
                  <a:srgbClr val="FF0000"/>
                </a:solidFill>
                <a:latin typeface="黑体" panose="02010609060101010101" pitchFamily="49" charset="-122"/>
                <a:ea typeface="黑体" panose="02010609060101010101" pitchFamily="49" charset="-122"/>
              </a:rPr>
              <a:t>维多利亚</a:t>
            </a:r>
            <a:r>
              <a:rPr lang="en-US" altLang="zh-CN" sz="2800" b="1">
                <a:solidFill>
                  <a:srgbClr val="FF0000"/>
                </a:solidFill>
                <a:latin typeface="黑体" panose="02010609060101010101" pitchFamily="49" charset="-122"/>
                <a:ea typeface="黑体" panose="02010609060101010101" pitchFamily="49" charset="-122"/>
              </a:rPr>
              <a:t>18</a:t>
            </a:r>
            <a:r>
              <a:rPr lang="zh-CN" altLang="en-US" sz="2800" b="1">
                <a:solidFill>
                  <a:srgbClr val="FF0000"/>
                </a:solidFill>
                <a:latin typeface="黑体" panose="02010609060101010101" pitchFamily="49" charset="-122"/>
                <a:ea typeface="黑体" panose="02010609060101010101" pitchFamily="49" charset="-122"/>
              </a:rPr>
              <a:t>岁成为立宪君主，女王学会了如何心平气和的与首相共事，尊重政府的决策，哪怕她从心底里讨厌这个首相。</a:t>
            </a:r>
            <a:endParaRPr lang="zh-CN" altLang="en-US" sz="2800" b="1">
              <a:solidFill>
                <a:srgbClr val="FF0000"/>
              </a:solidFill>
              <a:latin typeface="黑体" pitchFamily="49" charset="-122"/>
              <a:ea typeface="黑体" pitchFamily="49" charset="-122"/>
            </a:endParaRPr>
          </a:p>
        </p:txBody>
      </p:sp>
      <p:sp>
        <p:nvSpPr>
          <p:cNvPr id="7" name="Text Box 4"/>
          <p:cNvSpPr txBox="1">
            <a:spLocks noChangeArrowheads="1"/>
          </p:cNvSpPr>
          <p:nvPr/>
        </p:nvSpPr>
        <p:spPr bwMode="auto">
          <a:xfrm>
            <a:off x="1029468" y="4975482"/>
            <a:ext cx="11285435" cy="147732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zh-CN" altLang="en-US" sz="3600" b="1">
                <a:solidFill>
                  <a:srgbClr val="EB3605"/>
                </a:solidFill>
                <a:latin typeface="华文新魏" pitchFamily="2" charset="-122"/>
                <a:ea typeface="华文新魏" pitchFamily="2" charset="-122"/>
              </a:rPr>
              <a:t>    同样作为立宪君主，祖孙二人的表</a:t>
            </a:r>
            <a:r>
              <a:rPr lang="zh-CN" altLang="en-US" sz="3600" b="1" smtClean="0">
                <a:solidFill>
                  <a:srgbClr val="EB3605"/>
                </a:solidFill>
                <a:latin typeface="华文新魏" pitchFamily="2" charset="-122"/>
                <a:ea typeface="华文新魏" pitchFamily="2" charset="-122"/>
              </a:rPr>
              <a:t>现</a:t>
            </a:r>
            <a:endParaRPr lang="en-US" altLang="zh-CN" sz="3600" b="1" smtClean="0">
              <a:solidFill>
                <a:srgbClr val="EB3605"/>
              </a:solidFill>
              <a:latin typeface="华文新魏" pitchFamily="2" charset="-122"/>
              <a:ea typeface="华文新魏" pitchFamily="2" charset="-122"/>
            </a:endParaRPr>
          </a:p>
          <a:p>
            <a:pPr>
              <a:spcBef>
                <a:spcPct val="50000"/>
              </a:spcBef>
            </a:pPr>
            <a:r>
              <a:rPr lang="en-US" altLang="zh-CN" sz="3600" b="1">
                <a:solidFill>
                  <a:srgbClr val="EB3605"/>
                </a:solidFill>
                <a:latin typeface="华文新魏" pitchFamily="2" charset="-122"/>
                <a:ea typeface="华文新魏" pitchFamily="2" charset="-122"/>
              </a:rPr>
              <a:t> </a:t>
            </a:r>
            <a:r>
              <a:rPr lang="en-US" altLang="zh-CN" sz="3600" b="1" smtClean="0">
                <a:solidFill>
                  <a:srgbClr val="EB3605"/>
                </a:solidFill>
                <a:latin typeface="华文新魏" pitchFamily="2" charset="-122"/>
                <a:ea typeface="华文新魏" pitchFamily="2" charset="-122"/>
              </a:rPr>
              <a:t>      </a:t>
            </a:r>
            <a:r>
              <a:rPr lang="zh-CN" altLang="en-US" sz="3600" b="1" smtClean="0">
                <a:solidFill>
                  <a:srgbClr val="EB3605"/>
                </a:solidFill>
                <a:latin typeface="华文新魏" pitchFamily="2" charset="-122"/>
                <a:ea typeface="华文新魏" pitchFamily="2" charset="-122"/>
              </a:rPr>
              <a:t>为</a:t>
            </a:r>
            <a:r>
              <a:rPr lang="zh-CN" altLang="en-US" sz="3600" b="1">
                <a:solidFill>
                  <a:srgbClr val="EB3605"/>
                </a:solidFill>
                <a:latin typeface="华文新魏" pitchFamily="2" charset="-122"/>
                <a:ea typeface="华文新魏" pitchFamily="2" charset="-122"/>
              </a:rPr>
              <a:t>什么会有如此大的差别？</a:t>
            </a:r>
            <a:endParaRPr lang="zh-CN" altLang="en-US" sz="3600" b="1">
              <a:solidFill>
                <a:srgbClr val="EB3605"/>
              </a:solidFill>
              <a:latin typeface="华文新魏" pitchFamily="2" charset="-122"/>
              <a:ea typeface="华文新魏" pitchFamily="2" charset="-122"/>
            </a:endParaRPr>
          </a:p>
        </p:txBody>
      </p:sp>
      <p:sp>
        <p:nvSpPr>
          <p:cNvPr id="8" name="Text Box 6"/>
          <p:cNvSpPr txBox="1">
            <a:spLocks noChangeArrowheads="1"/>
          </p:cNvSpPr>
          <p:nvPr/>
        </p:nvSpPr>
        <p:spPr bwMode="auto">
          <a:xfrm>
            <a:off x="499905" y="4975482"/>
            <a:ext cx="11092327" cy="1384995"/>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CN" altLang="en-US" sz="2800" b="1"/>
              <a:t>英    国：英王是国家元首，统而不治，首相事实上是国</a:t>
            </a:r>
            <a:r>
              <a:rPr lang="zh-CN" altLang="en-US" sz="2800" b="1" smtClean="0"/>
              <a:t>家</a:t>
            </a:r>
            <a:endParaRPr lang="en-US" altLang="zh-CN" sz="2800" b="1" smtClean="0"/>
          </a:p>
          <a:p>
            <a:r>
              <a:rPr lang="en-US" altLang="zh-CN" sz="2800" b="1"/>
              <a:t> </a:t>
            </a:r>
            <a:r>
              <a:rPr lang="en-US" altLang="zh-CN" sz="2800" b="1" smtClean="0"/>
              <a:t>             </a:t>
            </a:r>
            <a:r>
              <a:rPr lang="zh-CN" altLang="en-US" sz="2800" b="1" smtClean="0"/>
              <a:t>政</a:t>
            </a:r>
            <a:r>
              <a:rPr lang="zh-CN" altLang="en-US" sz="2800" b="1"/>
              <a:t>治生</a:t>
            </a:r>
            <a:r>
              <a:rPr lang="zh-CN" altLang="en-US" sz="2800" b="1" smtClean="0"/>
              <a:t>活的</a:t>
            </a:r>
            <a:r>
              <a:rPr lang="zh-CN" altLang="en-US" sz="2800" b="1"/>
              <a:t>最高决策者和领导者。</a:t>
            </a:r>
            <a:endParaRPr lang="zh-CN" altLang="en-US" sz="2800" b="1"/>
          </a:p>
          <a:p>
            <a:r>
              <a:rPr lang="zh-CN" altLang="en-US" sz="2800" b="1"/>
              <a:t>德意志：带有浓厚的专制主义色彩，首相由皇帝任命，对皇帝负责。</a:t>
            </a:r>
            <a:endParaRPr lang="zh-CN" altLang="en-US" sz="2800" b="1"/>
          </a:p>
        </p:txBody>
      </p:sp>
      <p:sp>
        <p:nvSpPr>
          <p:cNvPr id="9" name="矩形 8"/>
          <p:cNvSpPr/>
          <p:nvPr/>
        </p:nvSpPr>
        <p:spPr>
          <a:xfrm>
            <a:off x="182217" y="0"/>
            <a:ext cx="2348720" cy="523220"/>
          </a:xfrm>
          <a:prstGeom prst="rect">
            <a:avLst/>
          </a:prstGeom>
        </p:spPr>
        <p:txBody>
          <a:bodyPr wrap="none">
            <a:spAutoFit/>
          </a:bodyPr>
          <a:lstStyle/>
          <a:p>
            <a:pPr algn="just">
              <a:spcAft>
                <a:spcPct val="0"/>
              </a:spcAft>
            </a:pP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课堂</a:t>
            </a:r>
            <a:r>
              <a:rPr lang="zh-CN" altLang="en-US" sz="2800" b="1" kern="100">
                <a:solidFill>
                  <a:srgbClr val="000000"/>
                </a:solidFill>
                <a:latin typeface="Calibri" panose="020f0502020204030204" pitchFamily="34" charset="0"/>
                <a:ea typeface="宋体" panose="02010600030101010101" pitchFamily="2" charset="-122"/>
                <a:cs typeface="Times New Roman" panose="02020603050405020304" pitchFamily="18" charset="0"/>
              </a:rPr>
              <a:t>探究</a:t>
            </a: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a:effectLst/>
              <a:latin typeface="Calibri" panose="020f0502020204030204" pitchFamily="34" charset="0"/>
              <a:ea typeface="宋体" panose="02010600030101010101" pitchFamily="2" charset="-122"/>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ppt_x"/>
                                          </p:val>
                                        </p:tav>
                                        <p:tav tm="100000">
                                          <p:val>
                                            <p:strVal val="#ppt_x"/>
                                          </p:val>
                                        </p:tav>
                                      </p:tavLst>
                                    </p:anim>
                                    <p:anim calcmode="lin" valueType="num">
                                      <p:cBhvr additive="base">
                                        <p:cTn id="1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371714" name="Group 2"/>
          <p:cNvGraphicFramePr>
            <a:graphicFrameLocks noGrp="1"/>
          </p:cNvGraphicFramePr>
          <p:nvPr/>
        </p:nvGraphicFramePr>
        <p:xfrm>
          <a:off x="1524001" y="639764"/>
          <a:ext cx="8893175" cy="6183313"/>
        </p:xfrm>
        <a:graphic>
          <a:graphicData uri="http://schemas.openxmlformats.org/drawingml/2006/table">
            <a:tbl>
              <a:tblPr/>
              <a:tblGrid>
                <a:gridCol w="1441450"/>
                <a:gridCol w="1939925"/>
                <a:gridCol w="1785938"/>
                <a:gridCol w="1925637"/>
                <a:gridCol w="1800225"/>
              </a:tblGrid>
              <a:tr h="401638">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rPr>
                        <a:t>项目</a:t>
                      </a: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rPr>
                        <a:t>英国</a:t>
                      </a:r>
                      <a:endParaRPr kumimoji="0" lang="zh-CN" altLang="en-US" sz="2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rPr>
                        <a:t>德国</a:t>
                      </a:r>
                      <a:endParaRPr kumimoji="0" lang="zh-CN" altLang="en-US" sz="2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rPr>
                        <a:t>美国</a:t>
                      </a:r>
                      <a:endParaRPr kumimoji="0" lang="zh-CN" altLang="en-US" sz="2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rPr>
                        <a:t>法国</a:t>
                      </a:r>
                      <a:endParaRPr kumimoji="0" lang="zh-CN" altLang="en-US" sz="2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615950">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rPr>
                        <a:t>政体</a:t>
                      </a:r>
                      <a:endParaRPr kumimoji="0" lang="zh-CN" altLang="en-US" sz="2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gridSpan="2">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vert="horz" wrap="square"/>
                    <a:lstStyle/>
                    <a:p/>
                  </a:txBody>
                  <a:tcPr/>
                </a:tc>
                <a:tc gridSpan="2">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vert="horz" wrap="square"/>
                    <a:lstStyle/>
                    <a:p/>
                  </a:txBody>
                  <a:tcPr/>
                </a:tc>
              </a:tr>
              <a:tr h="719138">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rPr>
                        <a:t>国家元首及其产生</a:t>
                      </a:r>
                      <a:endParaRPr kumimoji="0" lang="zh-CN" altLang="en-US" sz="2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755650">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rPr>
                        <a:t>政府首脑及其产生</a:t>
                      </a:r>
                      <a:endParaRPr kumimoji="0" lang="zh-CN" altLang="en-US" sz="2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815975">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rPr>
                        <a:t>行政权归属于</a:t>
                      </a:r>
                      <a:endParaRPr kumimoji="0" lang="zh-CN" altLang="en-US" sz="2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755650">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rPr>
                        <a:t>立法权归属于</a:t>
                      </a:r>
                      <a:endParaRPr kumimoji="0" lang="zh-CN" altLang="en-US" sz="2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903288">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rPr>
                        <a:t>国家权力重心</a:t>
                      </a:r>
                      <a:endParaRPr kumimoji="0" lang="zh-CN" altLang="en-US" sz="2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854075">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rPr>
                        <a:t>相同点</a:t>
                      </a:r>
                      <a:endParaRPr kumimoji="0" lang="zh-CN" altLang="en-US" sz="2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gridSpan="4">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vert="horz" wrap="square"/>
                    <a:lstStyle/>
                    <a:p/>
                  </a:txBody>
                  <a:tcPr/>
                </a:tc>
                <a:tc hMerge="1">
                  <a:txBody>
                    <a:bodyPr vert="horz" wrap="square"/>
                    <a:lstStyle/>
                    <a:p/>
                  </a:txBody>
                  <a:tcPr/>
                </a:tc>
                <a:tc hMerge="1">
                  <a:txBody>
                    <a:bodyPr vert="horz" wrap="square"/>
                    <a:lstStyle/>
                    <a:p/>
                  </a:txBody>
                  <a:tcPr/>
                </a:tc>
              </a:tr>
            </a:tbl>
          </a:graphicData>
        </a:graphic>
      </p:graphicFrame>
      <p:sp>
        <p:nvSpPr>
          <p:cNvPr id="371767" name="Text Box 306"/>
          <p:cNvSpPr txBox="1">
            <a:spLocks noChangeArrowheads="1"/>
          </p:cNvSpPr>
          <p:nvPr/>
        </p:nvSpPr>
        <p:spPr bwMode="auto">
          <a:xfrm>
            <a:off x="3935413" y="0"/>
            <a:ext cx="3924300" cy="6413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ea typeface="宋体" panose="02010600030101010101" pitchFamily="2" charset="-122"/>
              </a:defRPr>
            </a:lvl1pPr>
            <a:lvl2pPr marL="742950" indent="-285750">
              <a:defRPr sz="2400">
                <a:solidFill>
                  <a:schemeClr val="tx1"/>
                </a:solidFill>
                <a:latin typeface="Times New Roman" panose="02020603050405020304" pitchFamily="18" charset="0"/>
                <a:ea typeface="宋体" panose="02010600030101010101" pitchFamily="2" charset="-122"/>
              </a:defRPr>
            </a:lvl2pPr>
            <a:lvl3pPr marL="1143000" indent="-228600">
              <a:defRPr sz="2400">
                <a:solidFill>
                  <a:schemeClr val="tx1"/>
                </a:solidFill>
                <a:latin typeface="Times New Roman" panose="02020603050405020304" pitchFamily="18" charset="0"/>
                <a:ea typeface="宋体" panose="02010600030101010101" pitchFamily="2" charset="-122"/>
              </a:defRPr>
            </a:lvl3pPr>
            <a:lvl4pPr marL="1600200" indent="-228600">
              <a:defRPr sz="2400">
                <a:solidFill>
                  <a:schemeClr val="tx1"/>
                </a:solidFill>
                <a:latin typeface="Times New Roman" panose="02020603050405020304" pitchFamily="18" charset="0"/>
                <a:ea typeface="宋体" panose="02010600030101010101" pitchFamily="2" charset="-122"/>
              </a:defRPr>
            </a:lvl4pPr>
            <a:lvl5pPr marL="2057400" indent="-228600">
              <a:defRPr sz="2400">
                <a:solidFill>
                  <a:schemeClr val="tx1"/>
                </a:solidFill>
                <a:latin typeface="Times New Roman" panose="02020603050405020304" pitchFamily="18" charset="0"/>
                <a:ea typeface="宋体" panose="02010600030101010101" pitchFamily="2" charset="-122"/>
              </a:defRPr>
            </a:lvl5pPr>
            <a:lvl6pPr marL="25146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29718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4290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8862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fontAlgn="base">
              <a:spcBef>
                <a:spcPct val="50000"/>
              </a:spcBef>
              <a:spcAft>
                <a:spcPct val="0"/>
              </a:spcAft>
            </a:pPr>
            <a:r>
              <a:rPr kumimoji="1" lang="zh-CN" altLang="en-US" sz="3600" b="1">
                <a:solidFill>
                  <a:srgbClr val="000000"/>
                </a:solidFill>
                <a:latin typeface="华文行楷" pitchFamily="2" charset="-122"/>
                <a:ea typeface="华文行楷" pitchFamily="2" charset="-122"/>
              </a:rPr>
              <a:t>比一比 填一填 </a:t>
            </a:r>
            <a:endParaRPr kumimoji="1" lang="zh-CN" altLang="en-US" sz="3600" b="1">
              <a:solidFill>
                <a:srgbClr val="000000"/>
              </a:solidFill>
              <a:latin typeface="华文行楷" pitchFamily="2" charset="-122"/>
              <a:ea typeface="华文行楷" panose="02010800040101010101" pitchFamily="2" charset="-122"/>
            </a:endParaRPr>
          </a:p>
        </p:txBody>
      </p:sp>
      <p:sp>
        <p:nvSpPr>
          <p:cNvPr id="39222" name="Rectangle 310"/>
          <p:cNvSpPr>
            <a:spLocks noChangeArrowheads="1"/>
          </p:cNvSpPr>
          <p:nvPr/>
        </p:nvSpPr>
        <p:spPr bwMode="auto">
          <a:xfrm>
            <a:off x="3792539" y="1196975"/>
            <a:ext cx="198804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New Roman" panose="02020603050405020304" pitchFamily="18" charset="0"/>
                <a:ea typeface="宋体" panose="02010600030101010101" pitchFamily="2" charset="-122"/>
              </a:defRPr>
            </a:lvl1pPr>
            <a:lvl2pPr marL="742950" indent="-285750">
              <a:defRPr sz="2400">
                <a:solidFill>
                  <a:schemeClr val="tx1"/>
                </a:solidFill>
                <a:latin typeface="Times New Roman" panose="02020603050405020304" pitchFamily="18" charset="0"/>
                <a:ea typeface="宋体" panose="02010600030101010101" pitchFamily="2" charset="-122"/>
              </a:defRPr>
            </a:lvl2pPr>
            <a:lvl3pPr marL="1143000" indent="-228600">
              <a:defRPr sz="2400">
                <a:solidFill>
                  <a:schemeClr val="tx1"/>
                </a:solidFill>
                <a:latin typeface="Times New Roman" panose="02020603050405020304" pitchFamily="18" charset="0"/>
                <a:ea typeface="宋体" panose="02010600030101010101" pitchFamily="2" charset="-122"/>
              </a:defRPr>
            </a:lvl3pPr>
            <a:lvl4pPr marL="1600200" indent="-228600">
              <a:defRPr sz="2400">
                <a:solidFill>
                  <a:schemeClr val="tx1"/>
                </a:solidFill>
                <a:latin typeface="Times New Roman" panose="02020603050405020304" pitchFamily="18" charset="0"/>
                <a:ea typeface="宋体" panose="02010600030101010101" pitchFamily="2" charset="-122"/>
              </a:defRPr>
            </a:lvl4pPr>
            <a:lvl5pPr marL="2057400" indent="-228600">
              <a:defRPr sz="2400">
                <a:solidFill>
                  <a:schemeClr val="tx1"/>
                </a:solidFill>
                <a:latin typeface="Times New Roman" panose="02020603050405020304" pitchFamily="18" charset="0"/>
                <a:ea typeface="宋体" panose="02010600030101010101" pitchFamily="2" charset="-122"/>
              </a:defRPr>
            </a:lvl5pPr>
            <a:lvl6pPr marL="25146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29718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4290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8862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fontAlgn="base">
              <a:spcBef>
                <a:spcPct val="20000"/>
              </a:spcBef>
              <a:spcAft>
                <a:spcPct val="0"/>
              </a:spcAft>
              <a:buClr>
                <a:srgbClr val="BBE0E3"/>
              </a:buClr>
              <a:buFont typeface="Wingdings" panose="05000000000000000000" pitchFamily="2" charset="2"/>
              <a:buNone/>
            </a:pPr>
            <a:r>
              <a:rPr lang="zh-CN" altLang="en-US" sz="2800" b="1">
                <a:solidFill>
                  <a:srgbClr val="3333FF"/>
                </a:solidFill>
                <a:latin typeface="华文中宋" pitchFamily="2" charset="-122"/>
                <a:ea typeface="华文中宋" pitchFamily="2" charset="-122"/>
              </a:rPr>
              <a:t>君主立宪制</a:t>
            </a:r>
            <a:endParaRPr lang="zh-CN" altLang="en-US" sz="2800" b="1">
              <a:solidFill>
                <a:srgbClr val="3333FF"/>
              </a:solidFill>
              <a:latin typeface="华文中宋" panose="02010600040101010101" pitchFamily="2" charset="-122"/>
              <a:ea typeface="华文中宋" panose="02010600040101010101" pitchFamily="2" charset="-122"/>
            </a:endParaRPr>
          </a:p>
        </p:txBody>
      </p:sp>
      <p:sp>
        <p:nvSpPr>
          <p:cNvPr id="39224" name="Rectangle 312"/>
          <p:cNvSpPr>
            <a:spLocks noChangeArrowheads="1"/>
          </p:cNvSpPr>
          <p:nvPr/>
        </p:nvSpPr>
        <p:spPr bwMode="auto">
          <a:xfrm>
            <a:off x="4943476" y="1989138"/>
            <a:ext cx="18002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ea typeface="宋体" panose="02010600030101010101" pitchFamily="2" charset="-122"/>
              </a:defRPr>
            </a:lvl1pPr>
            <a:lvl2pPr marL="742950" indent="-285750">
              <a:defRPr sz="2400">
                <a:solidFill>
                  <a:schemeClr val="tx1"/>
                </a:solidFill>
                <a:latin typeface="Times New Roman" panose="02020603050405020304" pitchFamily="18" charset="0"/>
                <a:ea typeface="宋体" panose="02010600030101010101" pitchFamily="2" charset="-122"/>
              </a:defRPr>
            </a:lvl2pPr>
            <a:lvl3pPr marL="1143000" indent="-228600">
              <a:defRPr sz="2400">
                <a:solidFill>
                  <a:schemeClr val="tx1"/>
                </a:solidFill>
                <a:latin typeface="Times New Roman" panose="02020603050405020304" pitchFamily="18" charset="0"/>
                <a:ea typeface="宋体" panose="02010600030101010101" pitchFamily="2" charset="-122"/>
              </a:defRPr>
            </a:lvl3pPr>
            <a:lvl4pPr marL="1600200" indent="-228600">
              <a:defRPr sz="2400">
                <a:solidFill>
                  <a:schemeClr val="tx1"/>
                </a:solidFill>
                <a:latin typeface="Times New Roman" panose="02020603050405020304" pitchFamily="18" charset="0"/>
                <a:ea typeface="宋体" panose="02010600030101010101" pitchFamily="2" charset="-122"/>
              </a:defRPr>
            </a:lvl4pPr>
            <a:lvl5pPr marL="2057400" indent="-228600">
              <a:defRPr sz="2400">
                <a:solidFill>
                  <a:schemeClr val="tx1"/>
                </a:solidFill>
                <a:latin typeface="Times New Roman" panose="02020603050405020304" pitchFamily="18" charset="0"/>
                <a:ea typeface="宋体" panose="02010600030101010101" pitchFamily="2" charset="-122"/>
              </a:defRPr>
            </a:lvl5pPr>
            <a:lvl6pPr marL="25146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29718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4290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8862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fontAlgn="base">
              <a:spcBef>
                <a:spcPct val="0"/>
              </a:spcBef>
              <a:spcAft>
                <a:spcPct val="0"/>
              </a:spcAft>
            </a:pPr>
            <a:r>
              <a:rPr lang="zh-CN" altLang="en-US" b="1">
                <a:solidFill>
                  <a:srgbClr val="000000"/>
                </a:solidFill>
                <a:latin typeface="华文中宋" pitchFamily="2" charset="-122"/>
                <a:ea typeface="华文中宋" pitchFamily="2" charset="-122"/>
              </a:rPr>
              <a:t>皇帝、世袭</a:t>
            </a:r>
            <a:endParaRPr lang="zh-CN" altLang="en-US" b="1">
              <a:solidFill>
                <a:srgbClr val="000000"/>
              </a:solidFill>
              <a:latin typeface="华文中宋" panose="02010600040101010101" pitchFamily="2" charset="-122"/>
              <a:ea typeface="华文中宋" panose="02010600040101010101" pitchFamily="2" charset="-122"/>
            </a:endParaRPr>
          </a:p>
        </p:txBody>
      </p:sp>
      <p:sp>
        <p:nvSpPr>
          <p:cNvPr id="39225" name="Rectangle 313"/>
          <p:cNvSpPr>
            <a:spLocks noChangeArrowheads="1"/>
          </p:cNvSpPr>
          <p:nvPr/>
        </p:nvSpPr>
        <p:spPr bwMode="auto">
          <a:xfrm>
            <a:off x="7319963" y="1268413"/>
            <a:ext cx="29718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ea typeface="宋体" panose="02010600030101010101" pitchFamily="2" charset="-122"/>
              </a:defRPr>
            </a:lvl1pPr>
            <a:lvl2pPr marL="742950" indent="-285750">
              <a:defRPr sz="2400">
                <a:solidFill>
                  <a:schemeClr val="tx1"/>
                </a:solidFill>
                <a:latin typeface="Times New Roman" panose="02020603050405020304" pitchFamily="18" charset="0"/>
                <a:ea typeface="宋体" panose="02010600030101010101" pitchFamily="2" charset="-122"/>
              </a:defRPr>
            </a:lvl2pPr>
            <a:lvl3pPr marL="1143000" indent="-228600">
              <a:defRPr sz="2400">
                <a:solidFill>
                  <a:schemeClr val="tx1"/>
                </a:solidFill>
                <a:latin typeface="Times New Roman" panose="02020603050405020304" pitchFamily="18" charset="0"/>
                <a:ea typeface="宋体" panose="02010600030101010101" pitchFamily="2" charset="-122"/>
              </a:defRPr>
            </a:lvl3pPr>
            <a:lvl4pPr marL="1600200" indent="-228600">
              <a:defRPr sz="2400">
                <a:solidFill>
                  <a:schemeClr val="tx1"/>
                </a:solidFill>
                <a:latin typeface="Times New Roman" panose="02020603050405020304" pitchFamily="18" charset="0"/>
                <a:ea typeface="宋体" panose="02010600030101010101" pitchFamily="2" charset="-122"/>
              </a:defRPr>
            </a:lvl4pPr>
            <a:lvl5pPr marL="2057400" indent="-228600">
              <a:defRPr sz="2400">
                <a:solidFill>
                  <a:schemeClr val="tx1"/>
                </a:solidFill>
                <a:latin typeface="Times New Roman" panose="02020603050405020304" pitchFamily="18" charset="0"/>
                <a:ea typeface="宋体" panose="02010600030101010101" pitchFamily="2" charset="-122"/>
              </a:defRPr>
            </a:lvl5pPr>
            <a:lvl6pPr marL="25146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29718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4290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8862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fontAlgn="base">
              <a:spcBef>
                <a:spcPct val="0"/>
              </a:spcBef>
              <a:spcAft>
                <a:spcPct val="0"/>
              </a:spcAft>
            </a:pPr>
            <a:r>
              <a:rPr lang="zh-CN" altLang="en-US" sz="2800" b="1">
                <a:solidFill>
                  <a:srgbClr val="3333FF"/>
                </a:solidFill>
                <a:latin typeface="华文中宋" pitchFamily="2" charset="-122"/>
                <a:ea typeface="华文中宋" pitchFamily="2" charset="-122"/>
              </a:rPr>
              <a:t>民主共和制</a:t>
            </a:r>
            <a:endParaRPr lang="zh-CN" altLang="en-US" sz="2800" b="1">
              <a:solidFill>
                <a:srgbClr val="3333FF"/>
              </a:solidFill>
              <a:latin typeface="华文中宋" pitchFamily="2" charset="-122"/>
              <a:ea typeface="华文中宋" pitchFamily="2" charset="-122"/>
            </a:endParaRPr>
          </a:p>
        </p:txBody>
      </p:sp>
      <p:sp>
        <p:nvSpPr>
          <p:cNvPr id="39226" name="Rectangle 314"/>
          <p:cNvSpPr>
            <a:spLocks noChangeArrowheads="1"/>
          </p:cNvSpPr>
          <p:nvPr/>
        </p:nvSpPr>
        <p:spPr bwMode="auto">
          <a:xfrm>
            <a:off x="6816725" y="1916114"/>
            <a:ext cx="173156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New Roman" panose="02020603050405020304" pitchFamily="18" charset="0"/>
                <a:ea typeface="宋体" panose="02010600030101010101" pitchFamily="2" charset="-122"/>
              </a:defRPr>
            </a:lvl1pPr>
            <a:lvl2pPr marL="742950" indent="-285750">
              <a:defRPr sz="2400">
                <a:solidFill>
                  <a:schemeClr val="tx1"/>
                </a:solidFill>
                <a:latin typeface="Times New Roman" panose="02020603050405020304" pitchFamily="18" charset="0"/>
                <a:ea typeface="宋体" panose="02010600030101010101" pitchFamily="2" charset="-122"/>
              </a:defRPr>
            </a:lvl2pPr>
            <a:lvl3pPr marL="1143000" indent="-228600">
              <a:defRPr sz="2400">
                <a:solidFill>
                  <a:schemeClr val="tx1"/>
                </a:solidFill>
                <a:latin typeface="Times New Roman" panose="02020603050405020304" pitchFamily="18" charset="0"/>
                <a:ea typeface="宋体" panose="02010600030101010101" pitchFamily="2" charset="-122"/>
              </a:defRPr>
            </a:lvl3pPr>
            <a:lvl4pPr marL="1600200" indent="-228600">
              <a:defRPr sz="2400">
                <a:solidFill>
                  <a:schemeClr val="tx1"/>
                </a:solidFill>
                <a:latin typeface="Times New Roman" panose="02020603050405020304" pitchFamily="18" charset="0"/>
                <a:ea typeface="宋体" panose="02010600030101010101" pitchFamily="2" charset="-122"/>
              </a:defRPr>
            </a:lvl4pPr>
            <a:lvl5pPr marL="2057400" indent="-228600">
              <a:defRPr sz="2400">
                <a:solidFill>
                  <a:schemeClr val="tx1"/>
                </a:solidFill>
                <a:latin typeface="Times New Roman" panose="02020603050405020304" pitchFamily="18" charset="0"/>
                <a:ea typeface="宋体" panose="02010600030101010101" pitchFamily="2" charset="-122"/>
              </a:defRPr>
            </a:lvl5pPr>
            <a:lvl6pPr marL="25146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29718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4290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8862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fontAlgn="base">
              <a:spcBef>
                <a:spcPct val="20000"/>
              </a:spcBef>
              <a:spcAft>
                <a:spcPct val="0"/>
              </a:spcAft>
              <a:buClr>
                <a:srgbClr val="BBE0E3"/>
              </a:buClr>
              <a:buFont typeface="Wingdings" panose="05000000000000000000" pitchFamily="2" charset="2"/>
              <a:buNone/>
            </a:pPr>
            <a:r>
              <a:rPr lang="zh-CN" altLang="en-US" b="1">
                <a:solidFill>
                  <a:srgbClr val="3333FF"/>
                </a:solidFill>
                <a:latin typeface="华文中宋" pitchFamily="2" charset="-122"/>
                <a:ea typeface="华文中宋" pitchFamily="2" charset="-122"/>
              </a:rPr>
              <a:t>总统、选举</a:t>
            </a:r>
            <a:endParaRPr lang="zh-CN" altLang="en-US" b="1">
              <a:solidFill>
                <a:srgbClr val="3333FF"/>
              </a:solidFill>
              <a:latin typeface="华文中宋" panose="02010600040101010101" pitchFamily="2" charset="-122"/>
              <a:ea typeface="华文中宋" panose="02010600040101010101" pitchFamily="2" charset="-122"/>
            </a:endParaRPr>
          </a:p>
        </p:txBody>
      </p:sp>
      <p:sp>
        <p:nvSpPr>
          <p:cNvPr id="39227" name="Rectangle 315"/>
          <p:cNvSpPr>
            <a:spLocks noChangeArrowheads="1"/>
          </p:cNvSpPr>
          <p:nvPr/>
        </p:nvSpPr>
        <p:spPr bwMode="auto">
          <a:xfrm>
            <a:off x="8688388" y="1916113"/>
            <a:ext cx="197961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ea typeface="宋体" panose="02010600030101010101" pitchFamily="2" charset="-122"/>
              </a:defRPr>
            </a:lvl1pPr>
            <a:lvl2pPr marL="742950" indent="-285750">
              <a:defRPr sz="2400">
                <a:solidFill>
                  <a:schemeClr val="tx1"/>
                </a:solidFill>
                <a:latin typeface="Times New Roman" panose="02020603050405020304" pitchFamily="18" charset="0"/>
                <a:ea typeface="宋体" panose="02010600030101010101" pitchFamily="2" charset="-122"/>
              </a:defRPr>
            </a:lvl2pPr>
            <a:lvl3pPr marL="1143000" indent="-228600">
              <a:defRPr sz="2400">
                <a:solidFill>
                  <a:schemeClr val="tx1"/>
                </a:solidFill>
                <a:latin typeface="Times New Roman" panose="02020603050405020304" pitchFamily="18" charset="0"/>
                <a:ea typeface="宋体" panose="02010600030101010101" pitchFamily="2" charset="-122"/>
              </a:defRPr>
            </a:lvl3pPr>
            <a:lvl4pPr marL="1600200" indent="-228600">
              <a:defRPr sz="2400">
                <a:solidFill>
                  <a:schemeClr val="tx1"/>
                </a:solidFill>
                <a:latin typeface="Times New Roman" panose="02020603050405020304" pitchFamily="18" charset="0"/>
                <a:ea typeface="宋体" panose="02010600030101010101" pitchFamily="2" charset="-122"/>
              </a:defRPr>
            </a:lvl4pPr>
            <a:lvl5pPr marL="2057400" indent="-228600">
              <a:defRPr sz="2400">
                <a:solidFill>
                  <a:schemeClr val="tx1"/>
                </a:solidFill>
                <a:latin typeface="Times New Roman" panose="02020603050405020304" pitchFamily="18" charset="0"/>
                <a:ea typeface="宋体" panose="02010600030101010101" pitchFamily="2" charset="-122"/>
              </a:defRPr>
            </a:lvl5pPr>
            <a:lvl6pPr marL="25146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29718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4290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8862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fontAlgn="base">
              <a:spcBef>
                <a:spcPct val="0"/>
              </a:spcBef>
              <a:spcAft>
                <a:spcPct val="0"/>
              </a:spcAft>
            </a:pPr>
            <a:r>
              <a:rPr lang="zh-CN" altLang="en-US" b="1">
                <a:solidFill>
                  <a:srgbClr val="000000"/>
                </a:solidFill>
                <a:latin typeface="华文中宋" pitchFamily="2" charset="-122"/>
                <a:ea typeface="华文中宋" pitchFamily="2" charset="-122"/>
              </a:rPr>
              <a:t>总统、选举</a:t>
            </a:r>
            <a:endParaRPr lang="zh-CN" altLang="en-US" b="1">
              <a:solidFill>
                <a:srgbClr val="000000"/>
              </a:solidFill>
              <a:latin typeface="华文中宋" pitchFamily="2" charset="-122"/>
              <a:ea typeface="华文中宋" pitchFamily="2" charset="-122"/>
            </a:endParaRPr>
          </a:p>
        </p:txBody>
      </p:sp>
      <p:sp>
        <p:nvSpPr>
          <p:cNvPr id="39230" name="Rectangle 318"/>
          <p:cNvSpPr>
            <a:spLocks noChangeArrowheads="1"/>
          </p:cNvSpPr>
          <p:nvPr/>
        </p:nvSpPr>
        <p:spPr bwMode="auto">
          <a:xfrm>
            <a:off x="3071813" y="2565401"/>
            <a:ext cx="1600200" cy="904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ea typeface="宋体" panose="02010600030101010101" pitchFamily="2" charset="-122"/>
              </a:defRPr>
            </a:lvl1pPr>
            <a:lvl2pPr marL="742950" indent="-285750">
              <a:defRPr sz="2400">
                <a:solidFill>
                  <a:schemeClr val="tx1"/>
                </a:solidFill>
                <a:latin typeface="Times New Roman" panose="02020603050405020304" pitchFamily="18" charset="0"/>
                <a:ea typeface="宋体" panose="02010600030101010101" pitchFamily="2" charset="-122"/>
              </a:defRPr>
            </a:lvl2pPr>
            <a:lvl3pPr marL="1143000" indent="-228600">
              <a:defRPr sz="2400">
                <a:solidFill>
                  <a:schemeClr val="tx1"/>
                </a:solidFill>
                <a:latin typeface="Times New Roman" panose="02020603050405020304" pitchFamily="18" charset="0"/>
                <a:ea typeface="宋体" panose="02010600030101010101" pitchFamily="2" charset="-122"/>
              </a:defRPr>
            </a:lvl3pPr>
            <a:lvl4pPr marL="1600200" indent="-228600">
              <a:defRPr sz="2400">
                <a:solidFill>
                  <a:schemeClr val="tx1"/>
                </a:solidFill>
                <a:latin typeface="Times New Roman" panose="02020603050405020304" pitchFamily="18" charset="0"/>
                <a:ea typeface="宋体" panose="02010600030101010101" pitchFamily="2" charset="-122"/>
              </a:defRPr>
            </a:lvl4pPr>
            <a:lvl5pPr marL="2057400" indent="-228600">
              <a:defRPr sz="2400">
                <a:solidFill>
                  <a:schemeClr val="tx1"/>
                </a:solidFill>
                <a:latin typeface="Times New Roman" panose="02020603050405020304" pitchFamily="18" charset="0"/>
                <a:ea typeface="宋体" panose="02010600030101010101" pitchFamily="2" charset="-122"/>
              </a:defRPr>
            </a:lvl5pPr>
            <a:lvl6pPr marL="25146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29718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4290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8862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algn="ctr" fontAlgn="base">
              <a:spcBef>
                <a:spcPct val="20000"/>
              </a:spcBef>
              <a:spcAft>
                <a:spcPct val="0"/>
              </a:spcAft>
              <a:buClr>
                <a:srgbClr val="BBE0E3"/>
              </a:buClr>
              <a:buFont typeface="Wingdings" panose="05000000000000000000" pitchFamily="2" charset="2"/>
              <a:buNone/>
            </a:pPr>
            <a:r>
              <a:rPr lang="zh-CN" altLang="en-US" b="1">
                <a:solidFill>
                  <a:srgbClr val="3333FF"/>
                </a:solidFill>
                <a:latin typeface="华文中宋" pitchFamily="2" charset="-122"/>
                <a:ea typeface="华文中宋" pitchFamily="2" charset="-122"/>
              </a:rPr>
              <a:t>首相 </a:t>
            </a:r>
            <a:endParaRPr lang="zh-CN" altLang="en-US" b="1">
              <a:solidFill>
                <a:srgbClr val="3333FF"/>
              </a:solidFill>
              <a:latin typeface="华文中宋" pitchFamily="2" charset="-122"/>
              <a:ea typeface="华文中宋" pitchFamily="2" charset="-122"/>
            </a:endParaRPr>
          </a:p>
          <a:p>
            <a:pPr algn="ctr" fontAlgn="base">
              <a:spcBef>
                <a:spcPct val="20000"/>
              </a:spcBef>
              <a:spcAft>
                <a:spcPct val="0"/>
              </a:spcAft>
              <a:buClr>
                <a:srgbClr val="BBE0E3"/>
              </a:buClr>
              <a:buFont typeface="Wingdings" panose="05000000000000000000" pitchFamily="2" charset="2"/>
              <a:buNone/>
            </a:pPr>
            <a:r>
              <a:rPr lang="zh-CN" altLang="en-US" b="1">
                <a:solidFill>
                  <a:srgbClr val="3333FF"/>
                </a:solidFill>
                <a:latin typeface="华文中宋" pitchFamily="2" charset="-122"/>
                <a:ea typeface="华文中宋" pitchFamily="2" charset="-122"/>
              </a:rPr>
              <a:t>议会产生</a:t>
            </a:r>
            <a:endParaRPr lang="zh-CN" altLang="en-US" b="1">
              <a:solidFill>
                <a:srgbClr val="3333FF"/>
              </a:solidFill>
              <a:latin typeface="华文中宋" pitchFamily="2" charset="-122"/>
              <a:ea typeface="华文中宋" pitchFamily="2" charset="-122"/>
            </a:endParaRPr>
          </a:p>
        </p:txBody>
      </p:sp>
      <p:sp>
        <p:nvSpPr>
          <p:cNvPr id="39231" name="Rectangle 319"/>
          <p:cNvSpPr>
            <a:spLocks noChangeArrowheads="1"/>
          </p:cNvSpPr>
          <p:nvPr/>
        </p:nvSpPr>
        <p:spPr bwMode="auto">
          <a:xfrm>
            <a:off x="4943475" y="2565401"/>
            <a:ext cx="1600200" cy="904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ea typeface="宋体" panose="02010600030101010101" pitchFamily="2" charset="-122"/>
              </a:defRPr>
            </a:lvl1pPr>
            <a:lvl2pPr marL="742950" indent="-285750">
              <a:defRPr sz="2400">
                <a:solidFill>
                  <a:schemeClr val="tx1"/>
                </a:solidFill>
                <a:latin typeface="Times New Roman" panose="02020603050405020304" pitchFamily="18" charset="0"/>
                <a:ea typeface="宋体" panose="02010600030101010101" pitchFamily="2" charset="-122"/>
              </a:defRPr>
            </a:lvl2pPr>
            <a:lvl3pPr marL="1143000" indent="-228600">
              <a:defRPr sz="2400">
                <a:solidFill>
                  <a:schemeClr val="tx1"/>
                </a:solidFill>
                <a:latin typeface="Times New Roman" panose="02020603050405020304" pitchFamily="18" charset="0"/>
                <a:ea typeface="宋体" panose="02010600030101010101" pitchFamily="2" charset="-122"/>
              </a:defRPr>
            </a:lvl3pPr>
            <a:lvl4pPr marL="1600200" indent="-228600">
              <a:defRPr sz="2400">
                <a:solidFill>
                  <a:schemeClr val="tx1"/>
                </a:solidFill>
                <a:latin typeface="Times New Roman" panose="02020603050405020304" pitchFamily="18" charset="0"/>
                <a:ea typeface="宋体" panose="02010600030101010101" pitchFamily="2" charset="-122"/>
              </a:defRPr>
            </a:lvl4pPr>
            <a:lvl5pPr marL="2057400" indent="-228600">
              <a:defRPr sz="2400">
                <a:solidFill>
                  <a:schemeClr val="tx1"/>
                </a:solidFill>
                <a:latin typeface="Times New Roman" panose="02020603050405020304" pitchFamily="18" charset="0"/>
                <a:ea typeface="宋体" panose="02010600030101010101" pitchFamily="2" charset="-122"/>
              </a:defRPr>
            </a:lvl5pPr>
            <a:lvl6pPr marL="25146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29718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4290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8862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algn="ctr" fontAlgn="base">
              <a:spcBef>
                <a:spcPct val="20000"/>
              </a:spcBef>
              <a:spcAft>
                <a:spcPct val="0"/>
              </a:spcAft>
              <a:buClr>
                <a:srgbClr val="BBE0E3"/>
              </a:buClr>
              <a:buFont typeface="Wingdings" panose="05000000000000000000" pitchFamily="2" charset="2"/>
              <a:buNone/>
            </a:pPr>
            <a:r>
              <a:rPr lang="zh-CN" altLang="en-US" b="1">
                <a:solidFill>
                  <a:srgbClr val="000000"/>
                </a:solidFill>
                <a:latin typeface="华文中宋" pitchFamily="2" charset="-122"/>
                <a:ea typeface="华文中宋" pitchFamily="2" charset="-122"/>
              </a:rPr>
              <a:t>首相</a:t>
            </a:r>
            <a:endParaRPr lang="zh-CN" altLang="en-US" b="1">
              <a:solidFill>
                <a:srgbClr val="000000"/>
              </a:solidFill>
              <a:latin typeface="华文中宋" pitchFamily="2" charset="-122"/>
              <a:ea typeface="华文中宋" pitchFamily="2" charset="-122"/>
            </a:endParaRPr>
          </a:p>
          <a:p>
            <a:pPr algn="ctr" fontAlgn="base">
              <a:spcBef>
                <a:spcPct val="20000"/>
              </a:spcBef>
              <a:spcAft>
                <a:spcPct val="0"/>
              </a:spcAft>
              <a:buClr>
                <a:srgbClr val="BBE0E3"/>
              </a:buClr>
              <a:buFont typeface="Wingdings" panose="05000000000000000000" pitchFamily="2" charset="2"/>
              <a:buNone/>
            </a:pPr>
            <a:r>
              <a:rPr lang="zh-CN" altLang="en-US" b="1">
                <a:solidFill>
                  <a:srgbClr val="000000"/>
                </a:solidFill>
                <a:latin typeface="华文中宋" pitchFamily="2" charset="-122"/>
                <a:ea typeface="华文中宋" pitchFamily="2" charset="-122"/>
              </a:rPr>
              <a:t>皇帝任命</a:t>
            </a:r>
            <a:endParaRPr lang="zh-CN" altLang="en-US" b="1">
              <a:solidFill>
                <a:srgbClr val="000000"/>
              </a:solidFill>
              <a:latin typeface="华文中宋" pitchFamily="2" charset="-122"/>
              <a:ea typeface="华文中宋" pitchFamily="2" charset="-122"/>
            </a:endParaRPr>
          </a:p>
        </p:txBody>
      </p:sp>
      <p:sp>
        <p:nvSpPr>
          <p:cNvPr id="39232" name="Rectangle 320"/>
          <p:cNvSpPr>
            <a:spLocks noChangeArrowheads="1"/>
          </p:cNvSpPr>
          <p:nvPr/>
        </p:nvSpPr>
        <p:spPr bwMode="auto">
          <a:xfrm>
            <a:off x="6816725" y="2565401"/>
            <a:ext cx="1600200" cy="904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ea typeface="宋体" panose="02010600030101010101" pitchFamily="2" charset="-122"/>
              </a:defRPr>
            </a:lvl1pPr>
            <a:lvl2pPr marL="742950" indent="-285750">
              <a:defRPr sz="2400">
                <a:solidFill>
                  <a:schemeClr val="tx1"/>
                </a:solidFill>
                <a:latin typeface="Times New Roman" panose="02020603050405020304" pitchFamily="18" charset="0"/>
                <a:ea typeface="宋体" panose="02010600030101010101" pitchFamily="2" charset="-122"/>
              </a:defRPr>
            </a:lvl2pPr>
            <a:lvl3pPr marL="1143000" indent="-228600">
              <a:defRPr sz="2400">
                <a:solidFill>
                  <a:schemeClr val="tx1"/>
                </a:solidFill>
                <a:latin typeface="Times New Roman" panose="02020603050405020304" pitchFamily="18" charset="0"/>
                <a:ea typeface="宋体" panose="02010600030101010101" pitchFamily="2" charset="-122"/>
              </a:defRPr>
            </a:lvl3pPr>
            <a:lvl4pPr marL="1600200" indent="-228600">
              <a:defRPr sz="2400">
                <a:solidFill>
                  <a:schemeClr val="tx1"/>
                </a:solidFill>
                <a:latin typeface="Times New Roman" panose="02020603050405020304" pitchFamily="18" charset="0"/>
                <a:ea typeface="宋体" panose="02010600030101010101" pitchFamily="2" charset="-122"/>
              </a:defRPr>
            </a:lvl4pPr>
            <a:lvl5pPr marL="2057400" indent="-228600">
              <a:defRPr sz="2400">
                <a:solidFill>
                  <a:schemeClr val="tx1"/>
                </a:solidFill>
                <a:latin typeface="Times New Roman" panose="02020603050405020304" pitchFamily="18" charset="0"/>
                <a:ea typeface="宋体" panose="02010600030101010101" pitchFamily="2" charset="-122"/>
              </a:defRPr>
            </a:lvl5pPr>
            <a:lvl6pPr marL="25146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29718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4290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8862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algn="ctr" fontAlgn="base">
              <a:spcBef>
                <a:spcPct val="20000"/>
              </a:spcBef>
              <a:spcAft>
                <a:spcPct val="0"/>
              </a:spcAft>
              <a:buClr>
                <a:srgbClr val="BBE0E3"/>
              </a:buClr>
              <a:buFont typeface="Wingdings" panose="05000000000000000000" pitchFamily="2" charset="2"/>
              <a:buNone/>
            </a:pPr>
            <a:r>
              <a:rPr lang="zh-CN" altLang="en-US" b="1">
                <a:solidFill>
                  <a:srgbClr val="3333FF"/>
                </a:solidFill>
                <a:latin typeface="华文中宋" pitchFamily="2" charset="-122"/>
                <a:ea typeface="华文中宋" pitchFamily="2" charset="-122"/>
              </a:rPr>
              <a:t>总统 </a:t>
            </a:r>
            <a:endParaRPr lang="zh-CN" altLang="en-US" b="1">
              <a:solidFill>
                <a:srgbClr val="3333FF"/>
              </a:solidFill>
              <a:latin typeface="华文中宋" pitchFamily="2" charset="-122"/>
              <a:ea typeface="华文中宋" pitchFamily="2" charset="-122"/>
            </a:endParaRPr>
          </a:p>
          <a:p>
            <a:pPr algn="ctr" fontAlgn="base">
              <a:spcBef>
                <a:spcPct val="20000"/>
              </a:spcBef>
              <a:spcAft>
                <a:spcPct val="0"/>
              </a:spcAft>
              <a:buClr>
                <a:srgbClr val="BBE0E3"/>
              </a:buClr>
              <a:buFont typeface="Wingdings" panose="05000000000000000000" pitchFamily="2" charset="2"/>
              <a:buNone/>
            </a:pPr>
            <a:r>
              <a:rPr lang="zh-CN" altLang="en-US" b="1">
                <a:solidFill>
                  <a:srgbClr val="3333FF"/>
                </a:solidFill>
                <a:latin typeface="华文中宋" pitchFamily="2" charset="-122"/>
                <a:ea typeface="华文中宋" pitchFamily="2" charset="-122"/>
              </a:rPr>
              <a:t>选民选举</a:t>
            </a:r>
            <a:endParaRPr lang="zh-CN" altLang="en-US" b="1">
              <a:solidFill>
                <a:srgbClr val="3333FF"/>
              </a:solidFill>
              <a:latin typeface="华文中宋" pitchFamily="2" charset="-122"/>
              <a:ea typeface="华文中宋" pitchFamily="2" charset="-122"/>
            </a:endParaRPr>
          </a:p>
        </p:txBody>
      </p:sp>
      <p:sp>
        <p:nvSpPr>
          <p:cNvPr id="39233" name="Rectangle 321"/>
          <p:cNvSpPr>
            <a:spLocks noChangeArrowheads="1"/>
          </p:cNvSpPr>
          <p:nvPr/>
        </p:nvSpPr>
        <p:spPr bwMode="auto">
          <a:xfrm>
            <a:off x="8616950" y="2565401"/>
            <a:ext cx="1600200" cy="904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ea typeface="宋体" panose="02010600030101010101" pitchFamily="2" charset="-122"/>
              </a:defRPr>
            </a:lvl1pPr>
            <a:lvl2pPr marL="742950" indent="-285750">
              <a:defRPr sz="2400">
                <a:solidFill>
                  <a:schemeClr val="tx1"/>
                </a:solidFill>
                <a:latin typeface="Times New Roman" panose="02020603050405020304" pitchFamily="18" charset="0"/>
                <a:ea typeface="宋体" panose="02010600030101010101" pitchFamily="2" charset="-122"/>
              </a:defRPr>
            </a:lvl2pPr>
            <a:lvl3pPr marL="1143000" indent="-228600">
              <a:defRPr sz="2400">
                <a:solidFill>
                  <a:schemeClr val="tx1"/>
                </a:solidFill>
                <a:latin typeface="Times New Roman" panose="02020603050405020304" pitchFamily="18" charset="0"/>
                <a:ea typeface="宋体" panose="02010600030101010101" pitchFamily="2" charset="-122"/>
              </a:defRPr>
            </a:lvl3pPr>
            <a:lvl4pPr marL="1600200" indent="-228600">
              <a:defRPr sz="2400">
                <a:solidFill>
                  <a:schemeClr val="tx1"/>
                </a:solidFill>
                <a:latin typeface="Times New Roman" panose="02020603050405020304" pitchFamily="18" charset="0"/>
                <a:ea typeface="宋体" panose="02010600030101010101" pitchFamily="2" charset="-122"/>
              </a:defRPr>
            </a:lvl4pPr>
            <a:lvl5pPr marL="2057400" indent="-228600">
              <a:defRPr sz="2400">
                <a:solidFill>
                  <a:schemeClr val="tx1"/>
                </a:solidFill>
                <a:latin typeface="Times New Roman" panose="02020603050405020304" pitchFamily="18" charset="0"/>
                <a:ea typeface="宋体" panose="02010600030101010101" pitchFamily="2" charset="-122"/>
              </a:defRPr>
            </a:lvl5pPr>
            <a:lvl6pPr marL="25146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29718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4290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8862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algn="ctr" fontAlgn="base">
              <a:spcBef>
                <a:spcPct val="20000"/>
              </a:spcBef>
              <a:spcAft>
                <a:spcPct val="0"/>
              </a:spcAft>
              <a:buClr>
                <a:srgbClr val="BBE0E3"/>
              </a:buClr>
              <a:buFont typeface="Wingdings" panose="05000000000000000000" pitchFamily="2" charset="2"/>
              <a:buNone/>
            </a:pPr>
            <a:r>
              <a:rPr lang="zh-CN" altLang="en-US" b="1">
                <a:solidFill>
                  <a:srgbClr val="000000"/>
                </a:solidFill>
                <a:latin typeface="华文中宋" pitchFamily="2" charset="-122"/>
                <a:ea typeface="华文中宋" pitchFamily="2" charset="-122"/>
              </a:rPr>
              <a:t>总统 </a:t>
            </a:r>
            <a:endParaRPr lang="zh-CN" altLang="en-US" b="1">
              <a:solidFill>
                <a:srgbClr val="000000"/>
              </a:solidFill>
              <a:latin typeface="华文中宋" pitchFamily="2" charset="-122"/>
              <a:ea typeface="华文中宋" pitchFamily="2" charset="-122"/>
            </a:endParaRPr>
          </a:p>
          <a:p>
            <a:pPr algn="ctr" fontAlgn="base">
              <a:spcBef>
                <a:spcPct val="20000"/>
              </a:spcBef>
              <a:spcAft>
                <a:spcPct val="0"/>
              </a:spcAft>
              <a:buClr>
                <a:srgbClr val="BBE0E3"/>
              </a:buClr>
              <a:buFont typeface="Wingdings" panose="05000000000000000000" pitchFamily="2" charset="2"/>
              <a:buNone/>
            </a:pPr>
            <a:r>
              <a:rPr lang="zh-CN" altLang="en-US" b="1">
                <a:solidFill>
                  <a:srgbClr val="000000"/>
                </a:solidFill>
                <a:latin typeface="华文中宋" pitchFamily="2" charset="-122"/>
                <a:ea typeface="华文中宋" pitchFamily="2" charset="-122"/>
              </a:rPr>
              <a:t>议会选举</a:t>
            </a:r>
            <a:endParaRPr lang="zh-CN" altLang="en-US" b="1">
              <a:solidFill>
                <a:srgbClr val="000000"/>
              </a:solidFill>
              <a:latin typeface="华文中宋" pitchFamily="2" charset="-122"/>
              <a:ea typeface="华文中宋" pitchFamily="2" charset="-122"/>
            </a:endParaRPr>
          </a:p>
        </p:txBody>
      </p:sp>
      <p:sp>
        <p:nvSpPr>
          <p:cNvPr id="39238" name="Rectangle 326"/>
          <p:cNvSpPr>
            <a:spLocks noChangeArrowheads="1"/>
          </p:cNvSpPr>
          <p:nvPr/>
        </p:nvSpPr>
        <p:spPr bwMode="auto">
          <a:xfrm>
            <a:off x="2927351" y="2060575"/>
            <a:ext cx="18002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ea typeface="宋体" panose="02010600030101010101" pitchFamily="2" charset="-122"/>
              </a:defRPr>
            </a:lvl1pPr>
            <a:lvl2pPr marL="742950" indent="-285750">
              <a:defRPr sz="2400">
                <a:solidFill>
                  <a:schemeClr val="tx1"/>
                </a:solidFill>
                <a:latin typeface="Times New Roman" panose="02020603050405020304" pitchFamily="18" charset="0"/>
                <a:ea typeface="宋体" panose="02010600030101010101" pitchFamily="2" charset="-122"/>
              </a:defRPr>
            </a:lvl2pPr>
            <a:lvl3pPr marL="1143000" indent="-228600">
              <a:defRPr sz="2400">
                <a:solidFill>
                  <a:schemeClr val="tx1"/>
                </a:solidFill>
                <a:latin typeface="Times New Roman" panose="02020603050405020304" pitchFamily="18" charset="0"/>
                <a:ea typeface="宋体" panose="02010600030101010101" pitchFamily="2" charset="-122"/>
              </a:defRPr>
            </a:lvl3pPr>
            <a:lvl4pPr marL="1600200" indent="-228600">
              <a:defRPr sz="2400">
                <a:solidFill>
                  <a:schemeClr val="tx1"/>
                </a:solidFill>
                <a:latin typeface="Times New Roman" panose="02020603050405020304" pitchFamily="18" charset="0"/>
                <a:ea typeface="宋体" panose="02010600030101010101" pitchFamily="2" charset="-122"/>
              </a:defRPr>
            </a:lvl4pPr>
            <a:lvl5pPr marL="2057400" indent="-228600">
              <a:defRPr sz="2400">
                <a:solidFill>
                  <a:schemeClr val="tx1"/>
                </a:solidFill>
                <a:latin typeface="Times New Roman" panose="02020603050405020304" pitchFamily="18" charset="0"/>
                <a:ea typeface="宋体" panose="02010600030101010101" pitchFamily="2" charset="-122"/>
              </a:defRPr>
            </a:lvl5pPr>
            <a:lvl6pPr marL="25146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29718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4290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8862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fontAlgn="base">
              <a:spcBef>
                <a:spcPct val="0"/>
              </a:spcBef>
              <a:spcAft>
                <a:spcPct val="0"/>
              </a:spcAft>
            </a:pPr>
            <a:r>
              <a:rPr lang="zh-CN" altLang="en-US" b="1">
                <a:solidFill>
                  <a:srgbClr val="3333FF"/>
                </a:solidFill>
                <a:latin typeface="华文中宋" pitchFamily="2" charset="-122"/>
                <a:ea typeface="华文中宋" pitchFamily="2" charset="-122"/>
              </a:rPr>
              <a:t>国王、世袭</a:t>
            </a:r>
            <a:endParaRPr lang="zh-CN" altLang="en-US" b="1">
              <a:solidFill>
                <a:srgbClr val="3333FF"/>
              </a:solidFill>
              <a:latin typeface="华文中宋" pitchFamily="2" charset="-122"/>
              <a:ea typeface="华文中宋" pitchFamily="2" charset="-122"/>
            </a:endParaRPr>
          </a:p>
        </p:txBody>
      </p:sp>
      <p:sp>
        <p:nvSpPr>
          <p:cNvPr id="39239" name="Rectangle 327"/>
          <p:cNvSpPr>
            <a:spLocks noChangeArrowheads="1"/>
          </p:cNvSpPr>
          <p:nvPr/>
        </p:nvSpPr>
        <p:spPr bwMode="auto">
          <a:xfrm>
            <a:off x="2927351" y="3644900"/>
            <a:ext cx="20161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ea typeface="宋体" panose="02010600030101010101" pitchFamily="2" charset="-122"/>
              </a:defRPr>
            </a:lvl1pPr>
            <a:lvl2pPr marL="742950" indent="-285750">
              <a:defRPr sz="2400">
                <a:solidFill>
                  <a:schemeClr val="tx1"/>
                </a:solidFill>
                <a:latin typeface="Times New Roman" panose="02020603050405020304" pitchFamily="18" charset="0"/>
                <a:ea typeface="宋体" panose="02010600030101010101" pitchFamily="2" charset="-122"/>
              </a:defRPr>
            </a:lvl2pPr>
            <a:lvl3pPr marL="1143000" indent="-228600">
              <a:defRPr sz="2400">
                <a:solidFill>
                  <a:schemeClr val="tx1"/>
                </a:solidFill>
                <a:latin typeface="Times New Roman" panose="02020603050405020304" pitchFamily="18" charset="0"/>
                <a:ea typeface="宋体" panose="02010600030101010101" pitchFamily="2" charset="-122"/>
              </a:defRPr>
            </a:lvl3pPr>
            <a:lvl4pPr marL="1600200" indent="-228600">
              <a:defRPr sz="2400">
                <a:solidFill>
                  <a:schemeClr val="tx1"/>
                </a:solidFill>
                <a:latin typeface="Times New Roman" panose="02020603050405020304" pitchFamily="18" charset="0"/>
                <a:ea typeface="宋体" panose="02010600030101010101" pitchFamily="2" charset="-122"/>
              </a:defRPr>
            </a:lvl4pPr>
            <a:lvl5pPr marL="2057400" indent="-228600">
              <a:defRPr sz="2400">
                <a:solidFill>
                  <a:schemeClr val="tx1"/>
                </a:solidFill>
                <a:latin typeface="Times New Roman" panose="02020603050405020304" pitchFamily="18" charset="0"/>
                <a:ea typeface="宋体" panose="02010600030101010101" pitchFamily="2" charset="-122"/>
              </a:defRPr>
            </a:lvl5pPr>
            <a:lvl6pPr marL="25146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29718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4290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8862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fontAlgn="base">
              <a:spcBef>
                <a:spcPct val="0"/>
              </a:spcBef>
              <a:spcAft>
                <a:spcPct val="0"/>
              </a:spcAft>
            </a:pPr>
            <a:r>
              <a:rPr lang="zh-CN" altLang="en-US" b="1">
                <a:solidFill>
                  <a:srgbClr val="3333FF"/>
                </a:solidFill>
                <a:latin typeface="华文中宋" pitchFamily="2" charset="-122"/>
                <a:ea typeface="华文中宋" pitchFamily="2" charset="-122"/>
              </a:rPr>
              <a:t>首相、内阁</a:t>
            </a:r>
            <a:endParaRPr lang="zh-CN" altLang="en-US" b="1">
              <a:solidFill>
                <a:srgbClr val="3333FF"/>
              </a:solidFill>
              <a:latin typeface="华文中宋" pitchFamily="2" charset="-122"/>
              <a:ea typeface="华文中宋" pitchFamily="2" charset="-122"/>
            </a:endParaRPr>
          </a:p>
        </p:txBody>
      </p:sp>
      <p:sp>
        <p:nvSpPr>
          <p:cNvPr id="39240" name="Rectangle 328"/>
          <p:cNvSpPr>
            <a:spLocks noChangeArrowheads="1"/>
          </p:cNvSpPr>
          <p:nvPr/>
        </p:nvSpPr>
        <p:spPr bwMode="auto">
          <a:xfrm>
            <a:off x="4943476" y="3500438"/>
            <a:ext cx="18002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ea typeface="宋体" panose="02010600030101010101" pitchFamily="2" charset="-122"/>
              </a:defRPr>
            </a:lvl1pPr>
            <a:lvl2pPr marL="742950" indent="-285750">
              <a:defRPr sz="2400">
                <a:solidFill>
                  <a:schemeClr val="tx1"/>
                </a:solidFill>
                <a:latin typeface="Times New Roman" panose="02020603050405020304" pitchFamily="18" charset="0"/>
                <a:ea typeface="宋体" panose="02010600030101010101" pitchFamily="2" charset="-122"/>
              </a:defRPr>
            </a:lvl2pPr>
            <a:lvl3pPr marL="1143000" indent="-228600">
              <a:defRPr sz="2400">
                <a:solidFill>
                  <a:schemeClr val="tx1"/>
                </a:solidFill>
                <a:latin typeface="Times New Roman" panose="02020603050405020304" pitchFamily="18" charset="0"/>
                <a:ea typeface="宋体" panose="02010600030101010101" pitchFamily="2" charset="-122"/>
              </a:defRPr>
            </a:lvl3pPr>
            <a:lvl4pPr marL="1600200" indent="-228600">
              <a:defRPr sz="2400">
                <a:solidFill>
                  <a:schemeClr val="tx1"/>
                </a:solidFill>
                <a:latin typeface="Times New Roman" panose="02020603050405020304" pitchFamily="18" charset="0"/>
                <a:ea typeface="宋体" panose="02010600030101010101" pitchFamily="2" charset="-122"/>
              </a:defRPr>
            </a:lvl4pPr>
            <a:lvl5pPr marL="2057400" indent="-228600">
              <a:defRPr sz="2400">
                <a:solidFill>
                  <a:schemeClr val="tx1"/>
                </a:solidFill>
                <a:latin typeface="Times New Roman" panose="02020603050405020304" pitchFamily="18" charset="0"/>
                <a:ea typeface="宋体" panose="02010600030101010101" pitchFamily="2" charset="-122"/>
              </a:defRPr>
            </a:lvl5pPr>
            <a:lvl6pPr marL="25146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29718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4290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8862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fontAlgn="base">
              <a:spcBef>
                <a:spcPct val="0"/>
              </a:spcBef>
              <a:spcAft>
                <a:spcPct val="0"/>
              </a:spcAft>
            </a:pPr>
            <a:r>
              <a:rPr lang="zh-CN" altLang="en-US" b="1">
                <a:solidFill>
                  <a:srgbClr val="000000"/>
                </a:solidFill>
                <a:latin typeface="华文中宋" pitchFamily="2" charset="-122"/>
                <a:ea typeface="华文中宋" pitchFamily="2" charset="-122"/>
              </a:rPr>
              <a:t>皇帝、首相</a:t>
            </a:r>
            <a:endParaRPr lang="zh-CN" altLang="en-US" b="1">
              <a:solidFill>
                <a:srgbClr val="000000"/>
              </a:solidFill>
              <a:latin typeface="华文中宋" pitchFamily="2" charset="-122"/>
              <a:ea typeface="华文中宋" pitchFamily="2" charset="-122"/>
            </a:endParaRPr>
          </a:p>
        </p:txBody>
      </p:sp>
      <p:sp>
        <p:nvSpPr>
          <p:cNvPr id="39241" name="Rectangle 329"/>
          <p:cNvSpPr>
            <a:spLocks noChangeArrowheads="1"/>
          </p:cNvSpPr>
          <p:nvPr/>
        </p:nvSpPr>
        <p:spPr bwMode="auto">
          <a:xfrm>
            <a:off x="7248526" y="3573464"/>
            <a:ext cx="8034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New Roman" panose="02020603050405020304" pitchFamily="18" charset="0"/>
                <a:ea typeface="宋体" panose="02010600030101010101" pitchFamily="2" charset="-122"/>
              </a:defRPr>
            </a:lvl1pPr>
            <a:lvl2pPr marL="742950" indent="-285750">
              <a:defRPr sz="2400">
                <a:solidFill>
                  <a:schemeClr val="tx1"/>
                </a:solidFill>
                <a:latin typeface="Times New Roman" panose="02020603050405020304" pitchFamily="18" charset="0"/>
                <a:ea typeface="宋体" panose="02010600030101010101" pitchFamily="2" charset="-122"/>
              </a:defRPr>
            </a:lvl2pPr>
            <a:lvl3pPr marL="1143000" indent="-228600">
              <a:defRPr sz="2400">
                <a:solidFill>
                  <a:schemeClr val="tx1"/>
                </a:solidFill>
                <a:latin typeface="Times New Roman" panose="02020603050405020304" pitchFamily="18" charset="0"/>
                <a:ea typeface="宋体" panose="02010600030101010101" pitchFamily="2" charset="-122"/>
              </a:defRPr>
            </a:lvl3pPr>
            <a:lvl4pPr marL="1600200" indent="-228600">
              <a:defRPr sz="2400">
                <a:solidFill>
                  <a:schemeClr val="tx1"/>
                </a:solidFill>
                <a:latin typeface="Times New Roman" panose="02020603050405020304" pitchFamily="18" charset="0"/>
                <a:ea typeface="宋体" panose="02010600030101010101" pitchFamily="2" charset="-122"/>
              </a:defRPr>
            </a:lvl4pPr>
            <a:lvl5pPr marL="2057400" indent="-228600">
              <a:defRPr sz="2400">
                <a:solidFill>
                  <a:schemeClr val="tx1"/>
                </a:solidFill>
                <a:latin typeface="Times New Roman" panose="02020603050405020304" pitchFamily="18" charset="0"/>
                <a:ea typeface="宋体" panose="02010600030101010101" pitchFamily="2" charset="-122"/>
              </a:defRPr>
            </a:lvl5pPr>
            <a:lvl6pPr marL="25146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29718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4290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8862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fontAlgn="base">
              <a:spcBef>
                <a:spcPct val="20000"/>
              </a:spcBef>
              <a:spcAft>
                <a:spcPct val="0"/>
              </a:spcAft>
              <a:buClr>
                <a:srgbClr val="BBE0E3"/>
              </a:buClr>
              <a:buFont typeface="Wingdings" panose="05000000000000000000" pitchFamily="2" charset="2"/>
              <a:buNone/>
            </a:pPr>
            <a:r>
              <a:rPr lang="zh-CN" altLang="en-US" b="1">
                <a:solidFill>
                  <a:srgbClr val="3333FF"/>
                </a:solidFill>
                <a:latin typeface="华文中宋" pitchFamily="2" charset="-122"/>
                <a:ea typeface="华文中宋" pitchFamily="2" charset="-122"/>
              </a:rPr>
              <a:t>总统</a:t>
            </a:r>
            <a:endParaRPr lang="zh-CN" altLang="en-US" b="1">
              <a:solidFill>
                <a:srgbClr val="3333FF"/>
              </a:solidFill>
              <a:latin typeface="华文中宋" pitchFamily="2" charset="-122"/>
              <a:ea typeface="华文中宋" pitchFamily="2" charset="-122"/>
            </a:endParaRPr>
          </a:p>
        </p:txBody>
      </p:sp>
      <p:sp>
        <p:nvSpPr>
          <p:cNvPr id="39242" name="Rectangle 330"/>
          <p:cNvSpPr>
            <a:spLocks noChangeArrowheads="1"/>
          </p:cNvSpPr>
          <p:nvPr/>
        </p:nvSpPr>
        <p:spPr bwMode="auto">
          <a:xfrm>
            <a:off x="8616950" y="3500438"/>
            <a:ext cx="172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ea typeface="宋体" panose="02010600030101010101" pitchFamily="2" charset="-122"/>
              </a:defRPr>
            </a:lvl1pPr>
            <a:lvl2pPr marL="742950" indent="-285750">
              <a:defRPr sz="2400">
                <a:solidFill>
                  <a:schemeClr val="tx1"/>
                </a:solidFill>
                <a:latin typeface="Times New Roman" panose="02020603050405020304" pitchFamily="18" charset="0"/>
                <a:ea typeface="宋体" panose="02010600030101010101" pitchFamily="2" charset="-122"/>
              </a:defRPr>
            </a:lvl2pPr>
            <a:lvl3pPr marL="1143000" indent="-228600">
              <a:defRPr sz="2400">
                <a:solidFill>
                  <a:schemeClr val="tx1"/>
                </a:solidFill>
                <a:latin typeface="Times New Roman" panose="02020603050405020304" pitchFamily="18" charset="0"/>
                <a:ea typeface="宋体" panose="02010600030101010101" pitchFamily="2" charset="-122"/>
              </a:defRPr>
            </a:lvl3pPr>
            <a:lvl4pPr marL="1600200" indent="-228600">
              <a:defRPr sz="2400">
                <a:solidFill>
                  <a:schemeClr val="tx1"/>
                </a:solidFill>
                <a:latin typeface="Times New Roman" panose="02020603050405020304" pitchFamily="18" charset="0"/>
                <a:ea typeface="宋体" panose="02010600030101010101" pitchFamily="2" charset="-122"/>
              </a:defRPr>
            </a:lvl4pPr>
            <a:lvl5pPr marL="2057400" indent="-228600">
              <a:defRPr sz="2400">
                <a:solidFill>
                  <a:schemeClr val="tx1"/>
                </a:solidFill>
                <a:latin typeface="Times New Roman" panose="02020603050405020304" pitchFamily="18" charset="0"/>
                <a:ea typeface="宋体" panose="02010600030101010101" pitchFamily="2" charset="-122"/>
              </a:defRPr>
            </a:lvl5pPr>
            <a:lvl6pPr marL="25146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29718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4290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8862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fontAlgn="base">
              <a:spcBef>
                <a:spcPct val="0"/>
              </a:spcBef>
              <a:spcAft>
                <a:spcPct val="0"/>
              </a:spcAft>
            </a:pPr>
            <a:r>
              <a:rPr lang="zh-CN" altLang="en-US" b="1">
                <a:solidFill>
                  <a:srgbClr val="000000"/>
                </a:solidFill>
                <a:latin typeface="华文中宋" pitchFamily="2" charset="-122"/>
                <a:ea typeface="华文中宋" pitchFamily="2" charset="-122"/>
              </a:rPr>
              <a:t>总统、内阁</a:t>
            </a:r>
            <a:endParaRPr lang="zh-CN" altLang="en-US" b="1">
              <a:solidFill>
                <a:srgbClr val="000000"/>
              </a:solidFill>
              <a:latin typeface="华文中宋" pitchFamily="2" charset="-122"/>
              <a:ea typeface="华文中宋" pitchFamily="2" charset="-122"/>
            </a:endParaRPr>
          </a:p>
        </p:txBody>
      </p:sp>
      <p:sp>
        <p:nvSpPr>
          <p:cNvPr id="39243" name="Rectangle 331"/>
          <p:cNvSpPr>
            <a:spLocks noChangeArrowheads="1"/>
          </p:cNvSpPr>
          <p:nvPr/>
        </p:nvSpPr>
        <p:spPr bwMode="auto">
          <a:xfrm>
            <a:off x="8553641" y="4129089"/>
            <a:ext cx="1733168" cy="904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New Roman" panose="02020603050405020304" pitchFamily="18" charset="0"/>
                <a:ea typeface="宋体" panose="02010600030101010101" pitchFamily="2" charset="-122"/>
              </a:defRPr>
            </a:lvl1pPr>
            <a:lvl2pPr marL="742950" indent="-285750">
              <a:defRPr sz="2400">
                <a:solidFill>
                  <a:schemeClr val="tx1"/>
                </a:solidFill>
                <a:latin typeface="Times New Roman" panose="02020603050405020304" pitchFamily="18" charset="0"/>
                <a:ea typeface="宋体" panose="02010600030101010101" pitchFamily="2" charset="-122"/>
              </a:defRPr>
            </a:lvl2pPr>
            <a:lvl3pPr marL="1143000" indent="-228600">
              <a:defRPr sz="2400">
                <a:solidFill>
                  <a:schemeClr val="tx1"/>
                </a:solidFill>
                <a:latin typeface="Times New Roman" panose="02020603050405020304" pitchFamily="18" charset="0"/>
                <a:ea typeface="宋体" panose="02010600030101010101" pitchFamily="2" charset="-122"/>
              </a:defRPr>
            </a:lvl3pPr>
            <a:lvl4pPr marL="1600200" indent="-228600">
              <a:defRPr sz="2400">
                <a:solidFill>
                  <a:schemeClr val="tx1"/>
                </a:solidFill>
                <a:latin typeface="Times New Roman" panose="02020603050405020304" pitchFamily="18" charset="0"/>
                <a:ea typeface="宋体" panose="02010600030101010101" pitchFamily="2" charset="-122"/>
              </a:defRPr>
            </a:lvl4pPr>
            <a:lvl5pPr marL="2057400" indent="-228600">
              <a:defRPr sz="2400">
                <a:solidFill>
                  <a:schemeClr val="tx1"/>
                </a:solidFill>
                <a:latin typeface="Times New Roman" panose="02020603050405020304" pitchFamily="18" charset="0"/>
                <a:ea typeface="宋体" panose="02010600030101010101" pitchFamily="2" charset="-122"/>
              </a:defRPr>
            </a:lvl5pPr>
            <a:lvl6pPr marL="25146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29718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4290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8862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algn="ctr" fontAlgn="base">
              <a:spcBef>
                <a:spcPct val="20000"/>
              </a:spcBef>
              <a:spcAft>
                <a:spcPct val="0"/>
              </a:spcAft>
              <a:buClr>
                <a:srgbClr val="BBE0E3"/>
              </a:buClr>
              <a:buFont typeface="Wingdings" panose="05000000000000000000" pitchFamily="2" charset="2"/>
              <a:buNone/>
            </a:pPr>
            <a:r>
              <a:rPr lang="zh-CN" altLang="en-US" b="1">
                <a:solidFill>
                  <a:srgbClr val="000000"/>
                </a:solidFill>
                <a:latin typeface="华文中宋" pitchFamily="2" charset="-122"/>
                <a:ea typeface="华文中宋" pitchFamily="2" charset="-122"/>
              </a:rPr>
              <a:t>国民议会</a:t>
            </a:r>
            <a:endParaRPr lang="zh-CN" altLang="en-US" b="1">
              <a:solidFill>
                <a:srgbClr val="000000"/>
              </a:solidFill>
              <a:latin typeface="华文中宋" pitchFamily="2" charset="-122"/>
              <a:ea typeface="华文中宋" pitchFamily="2" charset="-122"/>
            </a:endParaRPr>
          </a:p>
          <a:p>
            <a:pPr algn="ctr" fontAlgn="base">
              <a:spcBef>
                <a:spcPct val="20000"/>
              </a:spcBef>
              <a:spcAft>
                <a:spcPct val="0"/>
              </a:spcAft>
              <a:buClr>
                <a:srgbClr val="BBE0E3"/>
              </a:buClr>
              <a:buFont typeface="Wingdings" panose="05000000000000000000" pitchFamily="2" charset="2"/>
              <a:buNone/>
            </a:pPr>
            <a:r>
              <a:rPr lang="en-US" altLang="zh-CN" b="1">
                <a:solidFill>
                  <a:srgbClr val="000000"/>
                </a:solidFill>
                <a:latin typeface="华文中宋" pitchFamily="2" charset="-122"/>
                <a:ea typeface="华文中宋" pitchFamily="2" charset="-122"/>
              </a:rPr>
              <a:t>(</a:t>
            </a:r>
            <a:r>
              <a:rPr lang="zh-CN" altLang="en-US" b="1">
                <a:solidFill>
                  <a:srgbClr val="000000"/>
                </a:solidFill>
                <a:latin typeface="华文中宋" pitchFamily="2" charset="-122"/>
                <a:ea typeface="华文中宋" pitchFamily="2" charset="-122"/>
              </a:rPr>
              <a:t>参众两院</a:t>
            </a:r>
            <a:r>
              <a:rPr lang="en-US" altLang="zh-CN" b="1">
                <a:solidFill>
                  <a:srgbClr val="000000"/>
                </a:solidFill>
                <a:latin typeface="华文中宋" pitchFamily="2" charset="-122"/>
                <a:ea typeface="华文中宋" pitchFamily="2" charset="-122"/>
              </a:rPr>
              <a:t>)</a:t>
            </a:r>
            <a:endParaRPr lang="en-US" altLang="zh-CN" b="1">
              <a:solidFill>
                <a:srgbClr val="000000"/>
              </a:solidFill>
              <a:latin typeface="华文中宋" panose="02010600040101010101" pitchFamily="2" charset="-122"/>
              <a:ea typeface="华文中宋" panose="02010600040101010101" pitchFamily="2" charset="-122"/>
            </a:endParaRPr>
          </a:p>
        </p:txBody>
      </p:sp>
      <p:sp>
        <p:nvSpPr>
          <p:cNvPr id="39244" name="Rectangle 332"/>
          <p:cNvSpPr>
            <a:spLocks noChangeArrowheads="1"/>
          </p:cNvSpPr>
          <p:nvPr/>
        </p:nvSpPr>
        <p:spPr bwMode="auto">
          <a:xfrm>
            <a:off x="6743701" y="4221164"/>
            <a:ext cx="180022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ea typeface="宋体" panose="02010600030101010101" pitchFamily="2" charset="-122"/>
              </a:defRPr>
            </a:lvl1pPr>
            <a:lvl2pPr marL="742950" indent="-285750">
              <a:defRPr sz="2400">
                <a:solidFill>
                  <a:schemeClr val="tx1"/>
                </a:solidFill>
                <a:latin typeface="Times New Roman" panose="02020603050405020304" pitchFamily="18" charset="0"/>
                <a:ea typeface="宋体" panose="02010600030101010101" pitchFamily="2" charset="-122"/>
              </a:defRPr>
            </a:lvl2pPr>
            <a:lvl3pPr marL="1143000" indent="-228600">
              <a:defRPr sz="2400">
                <a:solidFill>
                  <a:schemeClr val="tx1"/>
                </a:solidFill>
                <a:latin typeface="Times New Roman" panose="02020603050405020304" pitchFamily="18" charset="0"/>
                <a:ea typeface="宋体" panose="02010600030101010101" pitchFamily="2" charset="-122"/>
              </a:defRPr>
            </a:lvl3pPr>
            <a:lvl4pPr marL="1600200" indent="-228600">
              <a:defRPr sz="2400">
                <a:solidFill>
                  <a:schemeClr val="tx1"/>
                </a:solidFill>
                <a:latin typeface="Times New Roman" panose="02020603050405020304" pitchFamily="18" charset="0"/>
                <a:ea typeface="宋体" panose="02010600030101010101" pitchFamily="2" charset="-122"/>
              </a:defRPr>
            </a:lvl4pPr>
            <a:lvl5pPr marL="2057400" indent="-228600">
              <a:defRPr sz="2400">
                <a:solidFill>
                  <a:schemeClr val="tx1"/>
                </a:solidFill>
                <a:latin typeface="Times New Roman" panose="02020603050405020304" pitchFamily="18" charset="0"/>
                <a:ea typeface="宋体" panose="02010600030101010101" pitchFamily="2" charset="-122"/>
              </a:defRPr>
            </a:lvl5pPr>
            <a:lvl6pPr marL="25146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29718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4290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8862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algn="ctr" fontAlgn="base">
              <a:spcBef>
                <a:spcPct val="0"/>
              </a:spcBef>
              <a:spcAft>
                <a:spcPct val="0"/>
              </a:spcAft>
            </a:pPr>
            <a:r>
              <a:rPr lang="zh-CN" altLang="en-US" b="1">
                <a:solidFill>
                  <a:srgbClr val="3333FF"/>
                </a:solidFill>
                <a:latin typeface="Arial" panose="020b0604020202020204" pitchFamily="34" charset="0"/>
                <a:ea typeface="幼圆" panose="02010509060101010101" pitchFamily="49" charset="-122"/>
              </a:rPr>
              <a:t>国会</a:t>
            </a:r>
            <a:endParaRPr lang="zh-CN" altLang="en-US" b="1">
              <a:solidFill>
                <a:srgbClr val="3333FF"/>
              </a:solidFill>
              <a:latin typeface="Arial" panose="020b0604020202020204" pitchFamily="34" charset="0"/>
              <a:ea typeface="幼圆" panose="02010509060101010101" pitchFamily="49" charset="-122"/>
            </a:endParaRPr>
          </a:p>
          <a:p>
            <a:pPr fontAlgn="base">
              <a:spcBef>
                <a:spcPct val="0"/>
              </a:spcBef>
              <a:spcAft>
                <a:spcPct val="0"/>
              </a:spcAft>
            </a:pPr>
            <a:r>
              <a:rPr lang="en-US" altLang="zh-CN" b="1">
                <a:solidFill>
                  <a:srgbClr val="3333FF"/>
                </a:solidFill>
                <a:latin typeface="华文中宋" pitchFamily="2" charset="-122"/>
                <a:ea typeface="华文中宋" pitchFamily="2" charset="-122"/>
              </a:rPr>
              <a:t>(</a:t>
            </a:r>
            <a:r>
              <a:rPr lang="zh-CN" altLang="en-US" b="1">
                <a:solidFill>
                  <a:srgbClr val="3333FF"/>
                </a:solidFill>
                <a:latin typeface="华文中宋" pitchFamily="2" charset="-122"/>
                <a:ea typeface="华文中宋" pitchFamily="2" charset="-122"/>
              </a:rPr>
              <a:t>参众两院</a:t>
            </a:r>
            <a:r>
              <a:rPr lang="en-US" altLang="zh-CN" b="1">
                <a:solidFill>
                  <a:srgbClr val="3333FF"/>
                </a:solidFill>
                <a:latin typeface="华文中宋" pitchFamily="2" charset="-122"/>
                <a:ea typeface="华文中宋" pitchFamily="2" charset="-122"/>
              </a:rPr>
              <a:t>)</a:t>
            </a:r>
            <a:endParaRPr lang="en-US" altLang="zh-CN" b="1">
              <a:solidFill>
                <a:srgbClr val="3333FF"/>
              </a:solidFill>
              <a:latin typeface="华文中宋" panose="02010600040101010101" pitchFamily="2" charset="-122"/>
              <a:ea typeface="华文中宋" panose="02010600040101010101" pitchFamily="2" charset="-122"/>
            </a:endParaRPr>
          </a:p>
        </p:txBody>
      </p:sp>
      <p:sp>
        <p:nvSpPr>
          <p:cNvPr id="39245" name="Rectangle 333"/>
          <p:cNvSpPr>
            <a:spLocks noChangeArrowheads="1"/>
          </p:cNvSpPr>
          <p:nvPr/>
        </p:nvSpPr>
        <p:spPr bwMode="auto">
          <a:xfrm>
            <a:off x="3143251" y="4149726"/>
            <a:ext cx="180022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ea typeface="宋体" panose="02010600030101010101" pitchFamily="2" charset="-122"/>
              </a:defRPr>
            </a:lvl1pPr>
            <a:lvl2pPr marL="742950" indent="-285750">
              <a:defRPr sz="2400">
                <a:solidFill>
                  <a:schemeClr val="tx1"/>
                </a:solidFill>
                <a:latin typeface="Times New Roman" panose="02020603050405020304" pitchFamily="18" charset="0"/>
                <a:ea typeface="宋体" panose="02010600030101010101" pitchFamily="2" charset="-122"/>
              </a:defRPr>
            </a:lvl2pPr>
            <a:lvl3pPr marL="1143000" indent="-228600">
              <a:defRPr sz="2400">
                <a:solidFill>
                  <a:schemeClr val="tx1"/>
                </a:solidFill>
                <a:latin typeface="Times New Roman" panose="02020603050405020304" pitchFamily="18" charset="0"/>
                <a:ea typeface="宋体" panose="02010600030101010101" pitchFamily="2" charset="-122"/>
              </a:defRPr>
            </a:lvl3pPr>
            <a:lvl4pPr marL="1600200" indent="-228600">
              <a:defRPr sz="2400">
                <a:solidFill>
                  <a:schemeClr val="tx1"/>
                </a:solidFill>
                <a:latin typeface="Times New Roman" panose="02020603050405020304" pitchFamily="18" charset="0"/>
                <a:ea typeface="宋体" panose="02010600030101010101" pitchFamily="2" charset="-122"/>
              </a:defRPr>
            </a:lvl4pPr>
            <a:lvl5pPr marL="2057400" indent="-228600">
              <a:defRPr sz="2400">
                <a:solidFill>
                  <a:schemeClr val="tx1"/>
                </a:solidFill>
                <a:latin typeface="Times New Roman" panose="02020603050405020304" pitchFamily="18" charset="0"/>
                <a:ea typeface="宋体" panose="02010600030101010101" pitchFamily="2" charset="-122"/>
              </a:defRPr>
            </a:lvl5pPr>
            <a:lvl6pPr marL="25146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29718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4290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8862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algn="ctr" fontAlgn="base">
              <a:spcBef>
                <a:spcPct val="0"/>
              </a:spcBef>
              <a:spcAft>
                <a:spcPct val="0"/>
              </a:spcAft>
            </a:pPr>
            <a:r>
              <a:rPr lang="zh-CN" altLang="en-US" b="1">
                <a:solidFill>
                  <a:srgbClr val="3333FF"/>
                </a:solidFill>
                <a:latin typeface="华文中宋" pitchFamily="2" charset="-122"/>
                <a:ea typeface="华文中宋" pitchFamily="2" charset="-122"/>
              </a:rPr>
              <a:t>议会</a:t>
            </a:r>
            <a:endParaRPr lang="zh-CN" altLang="en-US" b="1">
              <a:solidFill>
                <a:srgbClr val="3333FF"/>
              </a:solidFill>
              <a:latin typeface="华文中宋" pitchFamily="2" charset="-122"/>
              <a:ea typeface="华文中宋" pitchFamily="2" charset="-122"/>
            </a:endParaRPr>
          </a:p>
          <a:p>
            <a:pPr fontAlgn="base">
              <a:spcBef>
                <a:spcPct val="0"/>
              </a:spcBef>
              <a:spcAft>
                <a:spcPct val="0"/>
              </a:spcAft>
            </a:pPr>
            <a:r>
              <a:rPr lang="en-US" altLang="zh-CN" b="1">
                <a:solidFill>
                  <a:srgbClr val="3333FF"/>
                </a:solidFill>
                <a:latin typeface="华文中宋" pitchFamily="2" charset="-122"/>
                <a:ea typeface="华文中宋" pitchFamily="2" charset="-122"/>
              </a:rPr>
              <a:t>(</a:t>
            </a:r>
            <a:r>
              <a:rPr lang="zh-CN" altLang="en-US" b="1">
                <a:solidFill>
                  <a:srgbClr val="3333FF"/>
                </a:solidFill>
                <a:latin typeface="华文中宋" pitchFamily="2" charset="-122"/>
                <a:ea typeface="华文中宋" pitchFamily="2" charset="-122"/>
              </a:rPr>
              <a:t>上下两院</a:t>
            </a:r>
            <a:r>
              <a:rPr lang="en-US" altLang="zh-CN" b="1">
                <a:solidFill>
                  <a:srgbClr val="3333FF"/>
                </a:solidFill>
                <a:latin typeface="华文中宋" pitchFamily="2" charset="-122"/>
                <a:ea typeface="华文中宋" pitchFamily="2" charset="-122"/>
              </a:rPr>
              <a:t>)</a:t>
            </a:r>
            <a:endParaRPr lang="en-US" altLang="zh-CN" b="1">
              <a:solidFill>
                <a:srgbClr val="3333FF"/>
              </a:solidFill>
              <a:latin typeface="华文中宋" pitchFamily="2" charset="-122"/>
              <a:ea typeface="华文中宋" pitchFamily="2" charset="-122"/>
            </a:endParaRPr>
          </a:p>
        </p:txBody>
      </p:sp>
      <p:sp>
        <p:nvSpPr>
          <p:cNvPr id="39246" name="Rectangle 334"/>
          <p:cNvSpPr>
            <a:spLocks noChangeArrowheads="1"/>
          </p:cNvSpPr>
          <p:nvPr/>
        </p:nvSpPr>
        <p:spPr bwMode="auto">
          <a:xfrm>
            <a:off x="4943475" y="4221164"/>
            <a:ext cx="1524000" cy="904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ea typeface="宋体" panose="02010600030101010101" pitchFamily="2" charset="-122"/>
              </a:defRPr>
            </a:lvl1pPr>
            <a:lvl2pPr marL="742950" indent="-285750">
              <a:defRPr sz="2400">
                <a:solidFill>
                  <a:schemeClr val="tx1"/>
                </a:solidFill>
                <a:latin typeface="Times New Roman" panose="02020603050405020304" pitchFamily="18" charset="0"/>
                <a:ea typeface="宋体" panose="02010600030101010101" pitchFamily="2" charset="-122"/>
              </a:defRPr>
            </a:lvl2pPr>
            <a:lvl3pPr marL="1143000" indent="-228600">
              <a:defRPr sz="2400">
                <a:solidFill>
                  <a:schemeClr val="tx1"/>
                </a:solidFill>
                <a:latin typeface="Times New Roman" panose="02020603050405020304" pitchFamily="18" charset="0"/>
                <a:ea typeface="宋体" panose="02010600030101010101" pitchFamily="2" charset="-122"/>
              </a:defRPr>
            </a:lvl3pPr>
            <a:lvl4pPr marL="1600200" indent="-228600">
              <a:defRPr sz="2400">
                <a:solidFill>
                  <a:schemeClr val="tx1"/>
                </a:solidFill>
                <a:latin typeface="Times New Roman" panose="02020603050405020304" pitchFamily="18" charset="0"/>
                <a:ea typeface="宋体" panose="02010600030101010101" pitchFamily="2" charset="-122"/>
              </a:defRPr>
            </a:lvl4pPr>
            <a:lvl5pPr marL="2057400" indent="-228600">
              <a:defRPr sz="2400">
                <a:solidFill>
                  <a:schemeClr val="tx1"/>
                </a:solidFill>
                <a:latin typeface="Times New Roman" panose="02020603050405020304" pitchFamily="18" charset="0"/>
                <a:ea typeface="宋体" panose="02010600030101010101" pitchFamily="2" charset="-122"/>
              </a:defRPr>
            </a:lvl5pPr>
            <a:lvl6pPr marL="25146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29718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4290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8862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fontAlgn="base">
              <a:spcBef>
                <a:spcPct val="20000"/>
              </a:spcBef>
              <a:spcAft>
                <a:spcPct val="0"/>
              </a:spcAft>
              <a:buClr>
                <a:srgbClr val="BBE0E3"/>
              </a:buClr>
              <a:buFont typeface="Wingdings" panose="05000000000000000000" pitchFamily="2" charset="2"/>
              <a:buNone/>
            </a:pPr>
            <a:r>
              <a:rPr lang="zh-CN" altLang="en-US" b="1">
                <a:solidFill>
                  <a:srgbClr val="000000"/>
                </a:solidFill>
                <a:latin typeface="华文中宋" pitchFamily="2" charset="-122"/>
                <a:ea typeface="华文中宋" pitchFamily="2" charset="-122"/>
              </a:rPr>
              <a:t>联邦议会</a:t>
            </a:r>
            <a:endParaRPr lang="zh-CN" altLang="en-US" b="1">
              <a:solidFill>
                <a:srgbClr val="000000"/>
              </a:solidFill>
              <a:latin typeface="华文中宋" pitchFamily="2" charset="-122"/>
              <a:ea typeface="华文中宋" pitchFamily="2" charset="-122"/>
            </a:endParaRPr>
          </a:p>
          <a:p>
            <a:pPr fontAlgn="base">
              <a:spcBef>
                <a:spcPct val="20000"/>
              </a:spcBef>
              <a:spcAft>
                <a:spcPct val="0"/>
              </a:spcAft>
              <a:buClr>
                <a:srgbClr val="BBE0E3"/>
              </a:buClr>
              <a:buFont typeface="Wingdings" panose="05000000000000000000" pitchFamily="2" charset="2"/>
              <a:buNone/>
            </a:pPr>
            <a:r>
              <a:rPr lang="zh-CN" altLang="en-US" b="1">
                <a:solidFill>
                  <a:srgbClr val="000000"/>
                </a:solidFill>
                <a:latin typeface="华文中宋" pitchFamily="2" charset="-122"/>
                <a:ea typeface="华文中宋" pitchFamily="2" charset="-122"/>
              </a:rPr>
              <a:t>帝国国会</a:t>
            </a:r>
            <a:endParaRPr lang="zh-CN" altLang="en-US" b="1">
              <a:solidFill>
                <a:srgbClr val="000000"/>
              </a:solidFill>
              <a:latin typeface="华文中宋" pitchFamily="2" charset="-122"/>
              <a:ea typeface="华文中宋" pitchFamily="2" charset="-122"/>
            </a:endParaRPr>
          </a:p>
        </p:txBody>
      </p:sp>
      <p:sp>
        <p:nvSpPr>
          <p:cNvPr id="39247" name="Rectangle 335"/>
          <p:cNvSpPr>
            <a:spLocks noChangeArrowheads="1"/>
          </p:cNvSpPr>
          <p:nvPr/>
        </p:nvSpPr>
        <p:spPr bwMode="auto">
          <a:xfrm>
            <a:off x="3071813" y="5013326"/>
            <a:ext cx="2209800" cy="904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ea typeface="宋体" panose="02010600030101010101" pitchFamily="2" charset="-122"/>
              </a:defRPr>
            </a:lvl1pPr>
            <a:lvl2pPr marL="742950" indent="-285750">
              <a:defRPr sz="2400">
                <a:solidFill>
                  <a:schemeClr val="tx1"/>
                </a:solidFill>
                <a:latin typeface="Times New Roman" panose="02020603050405020304" pitchFamily="18" charset="0"/>
                <a:ea typeface="宋体" panose="02010600030101010101" pitchFamily="2" charset="-122"/>
              </a:defRPr>
            </a:lvl2pPr>
            <a:lvl3pPr marL="1143000" indent="-228600">
              <a:defRPr sz="2400">
                <a:solidFill>
                  <a:schemeClr val="tx1"/>
                </a:solidFill>
                <a:latin typeface="Times New Roman" panose="02020603050405020304" pitchFamily="18" charset="0"/>
                <a:ea typeface="宋体" panose="02010600030101010101" pitchFamily="2" charset="-122"/>
              </a:defRPr>
            </a:lvl3pPr>
            <a:lvl4pPr marL="1600200" indent="-228600">
              <a:defRPr sz="2400">
                <a:solidFill>
                  <a:schemeClr val="tx1"/>
                </a:solidFill>
                <a:latin typeface="Times New Roman" panose="02020603050405020304" pitchFamily="18" charset="0"/>
                <a:ea typeface="宋体" panose="02010600030101010101" pitchFamily="2" charset="-122"/>
              </a:defRPr>
            </a:lvl4pPr>
            <a:lvl5pPr marL="2057400" indent="-228600">
              <a:defRPr sz="2400">
                <a:solidFill>
                  <a:schemeClr val="tx1"/>
                </a:solidFill>
                <a:latin typeface="Times New Roman" panose="02020603050405020304" pitchFamily="18" charset="0"/>
                <a:ea typeface="宋体" panose="02010600030101010101" pitchFamily="2" charset="-122"/>
              </a:defRPr>
            </a:lvl5pPr>
            <a:lvl6pPr marL="25146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29718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4290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8862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fontAlgn="base">
              <a:spcBef>
                <a:spcPct val="20000"/>
              </a:spcBef>
              <a:spcAft>
                <a:spcPct val="0"/>
              </a:spcAft>
              <a:buClr>
                <a:srgbClr val="BBE0E3"/>
              </a:buClr>
              <a:buFont typeface="Wingdings" panose="05000000000000000000" pitchFamily="2" charset="2"/>
              <a:buNone/>
            </a:pPr>
            <a:endParaRPr lang="zh-CN" altLang="en-US" b="1">
              <a:solidFill>
                <a:srgbClr val="3333FF"/>
              </a:solidFill>
              <a:latin typeface="华文中宋" pitchFamily="2" charset="-122"/>
              <a:ea typeface="华文中宋" pitchFamily="2" charset="-122"/>
            </a:endParaRPr>
          </a:p>
          <a:p>
            <a:pPr algn="ctr" fontAlgn="base">
              <a:spcBef>
                <a:spcPct val="20000"/>
              </a:spcBef>
              <a:spcAft>
                <a:spcPct val="0"/>
              </a:spcAft>
              <a:buClr>
                <a:srgbClr val="BBE0E3"/>
              </a:buClr>
              <a:buFont typeface="Wingdings" panose="05000000000000000000" pitchFamily="2" charset="2"/>
              <a:buNone/>
            </a:pPr>
            <a:r>
              <a:rPr lang="zh-CN" altLang="en-US" b="1">
                <a:solidFill>
                  <a:srgbClr val="3333FF"/>
                </a:solidFill>
                <a:latin typeface="华文中宋" pitchFamily="2" charset="-122"/>
                <a:ea typeface="华文中宋" pitchFamily="2" charset="-122"/>
              </a:rPr>
              <a:t>议会</a:t>
            </a:r>
            <a:endParaRPr lang="zh-CN" altLang="en-US" b="1">
              <a:solidFill>
                <a:srgbClr val="3333FF"/>
              </a:solidFill>
              <a:latin typeface="华文中宋" pitchFamily="2" charset="-122"/>
              <a:ea typeface="华文中宋" pitchFamily="2" charset="-122"/>
            </a:endParaRPr>
          </a:p>
        </p:txBody>
      </p:sp>
      <p:sp>
        <p:nvSpPr>
          <p:cNvPr id="39248" name="Rectangle 336"/>
          <p:cNvSpPr>
            <a:spLocks noChangeArrowheads="1"/>
          </p:cNvSpPr>
          <p:nvPr/>
        </p:nvSpPr>
        <p:spPr bwMode="auto">
          <a:xfrm>
            <a:off x="4943476" y="5084764"/>
            <a:ext cx="195421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ea typeface="宋体" panose="02010600030101010101" pitchFamily="2" charset="-122"/>
              </a:defRPr>
            </a:lvl1pPr>
            <a:lvl2pPr marL="742950" indent="-285750">
              <a:defRPr sz="2400">
                <a:solidFill>
                  <a:schemeClr val="tx1"/>
                </a:solidFill>
                <a:latin typeface="Times New Roman" panose="02020603050405020304" pitchFamily="18" charset="0"/>
                <a:ea typeface="宋体" panose="02010600030101010101" pitchFamily="2" charset="-122"/>
              </a:defRPr>
            </a:lvl2pPr>
            <a:lvl3pPr marL="1143000" indent="-228600">
              <a:defRPr sz="2400">
                <a:solidFill>
                  <a:schemeClr val="tx1"/>
                </a:solidFill>
                <a:latin typeface="Times New Roman" panose="02020603050405020304" pitchFamily="18" charset="0"/>
                <a:ea typeface="宋体" panose="02010600030101010101" pitchFamily="2" charset="-122"/>
              </a:defRPr>
            </a:lvl3pPr>
            <a:lvl4pPr marL="1600200" indent="-228600">
              <a:defRPr sz="2400">
                <a:solidFill>
                  <a:schemeClr val="tx1"/>
                </a:solidFill>
                <a:latin typeface="Times New Roman" panose="02020603050405020304" pitchFamily="18" charset="0"/>
                <a:ea typeface="宋体" panose="02010600030101010101" pitchFamily="2" charset="-122"/>
              </a:defRPr>
            </a:lvl4pPr>
            <a:lvl5pPr marL="2057400" indent="-228600">
              <a:defRPr sz="2400">
                <a:solidFill>
                  <a:schemeClr val="tx1"/>
                </a:solidFill>
                <a:latin typeface="Times New Roman" panose="02020603050405020304" pitchFamily="18" charset="0"/>
                <a:ea typeface="宋体" panose="02010600030101010101" pitchFamily="2" charset="-122"/>
              </a:defRPr>
            </a:lvl5pPr>
            <a:lvl6pPr marL="25146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29718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4290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8862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fontAlgn="base">
              <a:spcBef>
                <a:spcPct val="0"/>
              </a:spcBef>
              <a:spcAft>
                <a:spcPct val="0"/>
              </a:spcAft>
            </a:pPr>
            <a:endParaRPr lang="zh-CN" altLang="en-US" b="1">
              <a:solidFill>
                <a:srgbClr val="000000"/>
              </a:solidFill>
              <a:latin typeface="华文中宋" pitchFamily="2" charset="-122"/>
              <a:ea typeface="华文中宋" pitchFamily="2" charset="-122"/>
            </a:endParaRPr>
          </a:p>
          <a:p>
            <a:pPr algn="ctr" fontAlgn="base">
              <a:spcBef>
                <a:spcPct val="0"/>
              </a:spcBef>
              <a:spcAft>
                <a:spcPct val="0"/>
              </a:spcAft>
            </a:pPr>
            <a:r>
              <a:rPr lang="zh-CN" altLang="en-US" b="1">
                <a:solidFill>
                  <a:srgbClr val="000000"/>
                </a:solidFill>
                <a:latin typeface="华文中宋" pitchFamily="2" charset="-122"/>
                <a:ea typeface="华文中宋" pitchFamily="2" charset="-122"/>
              </a:rPr>
              <a:t>皇帝</a:t>
            </a:r>
            <a:endParaRPr lang="zh-CN" altLang="en-US" b="1">
              <a:solidFill>
                <a:srgbClr val="000000"/>
              </a:solidFill>
              <a:latin typeface="华文中宋" pitchFamily="2" charset="-122"/>
              <a:ea typeface="华文中宋" pitchFamily="2" charset="-122"/>
            </a:endParaRPr>
          </a:p>
        </p:txBody>
      </p:sp>
      <p:sp>
        <p:nvSpPr>
          <p:cNvPr id="39249" name="Rectangle 337"/>
          <p:cNvSpPr>
            <a:spLocks noChangeArrowheads="1"/>
          </p:cNvSpPr>
          <p:nvPr/>
        </p:nvSpPr>
        <p:spPr bwMode="auto">
          <a:xfrm>
            <a:off x="6816725" y="5373688"/>
            <a:ext cx="15113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ea typeface="宋体" panose="02010600030101010101" pitchFamily="2" charset="-122"/>
              </a:defRPr>
            </a:lvl1pPr>
            <a:lvl2pPr marL="742950" indent="-285750">
              <a:defRPr sz="2400">
                <a:solidFill>
                  <a:schemeClr val="tx1"/>
                </a:solidFill>
                <a:latin typeface="Times New Roman" panose="02020603050405020304" pitchFamily="18" charset="0"/>
                <a:ea typeface="宋体" panose="02010600030101010101" pitchFamily="2" charset="-122"/>
              </a:defRPr>
            </a:lvl2pPr>
            <a:lvl3pPr marL="1143000" indent="-228600">
              <a:defRPr sz="2400">
                <a:solidFill>
                  <a:schemeClr val="tx1"/>
                </a:solidFill>
                <a:latin typeface="Times New Roman" panose="02020603050405020304" pitchFamily="18" charset="0"/>
                <a:ea typeface="宋体" panose="02010600030101010101" pitchFamily="2" charset="-122"/>
              </a:defRPr>
            </a:lvl3pPr>
            <a:lvl4pPr marL="1600200" indent="-228600">
              <a:defRPr sz="2400">
                <a:solidFill>
                  <a:schemeClr val="tx1"/>
                </a:solidFill>
                <a:latin typeface="Times New Roman" panose="02020603050405020304" pitchFamily="18" charset="0"/>
                <a:ea typeface="宋体" panose="02010600030101010101" pitchFamily="2" charset="-122"/>
              </a:defRPr>
            </a:lvl4pPr>
            <a:lvl5pPr marL="2057400" indent="-228600">
              <a:defRPr sz="2400">
                <a:solidFill>
                  <a:schemeClr val="tx1"/>
                </a:solidFill>
                <a:latin typeface="Times New Roman" panose="02020603050405020304" pitchFamily="18" charset="0"/>
                <a:ea typeface="宋体" panose="02010600030101010101" pitchFamily="2" charset="-122"/>
              </a:defRPr>
            </a:lvl5pPr>
            <a:lvl6pPr marL="25146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29718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4290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8862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algn="ctr" fontAlgn="base">
              <a:spcBef>
                <a:spcPct val="20000"/>
              </a:spcBef>
              <a:spcAft>
                <a:spcPct val="0"/>
              </a:spcAft>
              <a:buClr>
                <a:srgbClr val="BBE0E3"/>
              </a:buClr>
              <a:buFont typeface="Wingdings" panose="05000000000000000000" pitchFamily="2" charset="2"/>
              <a:buNone/>
            </a:pPr>
            <a:r>
              <a:rPr lang="zh-CN" altLang="en-US" b="1">
                <a:solidFill>
                  <a:srgbClr val="3333FF"/>
                </a:solidFill>
                <a:latin typeface="华文中宋" pitchFamily="2" charset="-122"/>
                <a:ea typeface="华文中宋" pitchFamily="2" charset="-122"/>
              </a:rPr>
              <a:t>总统</a:t>
            </a:r>
            <a:endParaRPr lang="zh-CN" altLang="en-US" b="1">
              <a:solidFill>
                <a:srgbClr val="3333FF"/>
              </a:solidFill>
              <a:latin typeface="华文中宋" pitchFamily="2" charset="-122"/>
              <a:ea typeface="华文中宋" pitchFamily="2" charset="-122"/>
            </a:endParaRPr>
          </a:p>
        </p:txBody>
      </p:sp>
      <p:sp>
        <p:nvSpPr>
          <p:cNvPr id="39250" name="Rectangle 338"/>
          <p:cNvSpPr>
            <a:spLocks noChangeArrowheads="1"/>
          </p:cNvSpPr>
          <p:nvPr/>
        </p:nvSpPr>
        <p:spPr bwMode="auto">
          <a:xfrm>
            <a:off x="8543926" y="5300663"/>
            <a:ext cx="18716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ea typeface="宋体" panose="02010600030101010101" pitchFamily="2" charset="-122"/>
              </a:defRPr>
            </a:lvl1pPr>
            <a:lvl2pPr marL="742950" indent="-285750">
              <a:defRPr sz="2400">
                <a:solidFill>
                  <a:schemeClr val="tx1"/>
                </a:solidFill>
                <a:latin typeface="Times New Roman" panose="02020603050405020304" pitchFamily="18" charset="0"/>
                <a:ea typeface="宋体" panose="02010600030101010101" pitchFamily="2" charset="-122"/>
              </a:defRPr>
            </a:lvl2pPr>
            <a:lvl3pPr marL="1143000" indent="-228600">
              <a:defRPr sz="2400">
                <a:solidFill>
                  <a:schemeClr val="tx1"/>
                </a:solidFill>
                <a:latin typeface="Times New Roman" panose="02020603050405020304" pitchFamily="18" charset="0"/>
                <a:ea typeface="宋体" panose="02010600030101010101" pitchFamily="2" charset="-122"/>
              </a:defRPr>
            </a:lvl3pPr>
            <a:lvl4pPr marL="1600200" indent="-228600">
              <a:defRPr sz="2400">
                <a:solidFill>
                  <a:schemeClr val="tx1"/>
                </a:solidFill>
                <a:latin typeface="Times New Roman" panose="02020603050405020304" pitchFamily="18" charset="0"/>
                <a:ea typeface="宋体" panose="02010600030101010101" pitchFamily="2" charset="-122"/>
              </a:defRPr>
            </a:lvl4pPr>
            <a:lvl5pPr marL="2057400" indent="-228600">
              <a:defRPr sz="2400">
                <a:solidFill>
                  <a:schemeClr val="tx1"/>
                </a:solidFill>
                <a:latin typeface="Times New Roman" panose="02020603050405020304" pitchFamily="18" charset="0"/>
                <a:ea typeface="宋体" panose="02010600030101010101" pitchFamily="2" charset="-122"/>
              </a:defRPr>
            </a:lvl5pPr>
            <a:lvl6pPr marL="25146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29718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4290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8862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algn="ctr" fontAlgn="base">
              <a:spcBef>
                <a:spcPct val="0"/>
              </a:spcBef>
              <a:spcAft>
                <a:spcPct val="0"/>
              </a:spcAft>
            </a:pPr>
            <a:r>
              <a:rPr lang="zh-CN" altLang="en-US" b="1">
                <a:solidFill>
                  <a:srgbClr val="000000"/>
                </a:solidFill>
                <a:latin typeface="华文中宋" pitchFamily="2" charset="-122"/>
                <a:ea typeface="华文中宋" pitchFamily="2" charset="-122"/>
              </a:rPr>
              <a:t>议会</a:t>
            </a:r>
            <a:endParaRPr lang="zh-CN" altLang="en-US" b="1">
              <a:solidFill>
                <a:srgbClr val="000000"/>
              </a:solidFill>
              <a:latin typeface="华文中宋" pitchFamily="2" charset="-122"/>
              <a:ea typeface="华文中宋" pitchFamily="2" charset="-122"/>
            </a:endParaRPr>
          </a:p>
        </p:txBody>
      </p:sp>
      <p:sp>
        <p:nvSpPr>
          <p:cNvPr id="39251" name="Rectangle 339"/>
          <p:cNvSpPr>
            <a:spLocks noChangeArrowheads="1"/>
          </p:cNvSpPr>
          <p:nvPr/>
        </p:nvSpPr>
        <p:spPr bwMode="auto">
          <a:xfrm>
            <a:off x="2973388" y="5980114"/>
            <a:ext cx="78486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defRPr sz="2400">
                <a:solidFill>
                  <a:schemeClr val="tx1"/>
                </a:solidFill>
                <a:latin typeface="Times New Roman" panose="02020603050405020304" pitchFamily="18" charset="0"/>
                <a:ea typeface="宋体" panose="02010600030101010101" pitchFamily="2" charset="-122"/>
              </a:defRPr>
            </a:lvl1pPr>
            <a:lvl2pPr marL="914400" indent="-457200">
              <a:defRPr sz="2400">
                <a:solidFill>
                  <a:schemeClr val="tx1"/>
                </a:solidFill>
                <a:latin typeface="Times New Roman" panose="02020603050405020304" pitchFamily="18" charset="0"/>
                <a:ea typeface="宋体" panose="02010600030101010101" pitchFamily="2" charset="-122"/>
              </a:defRPr>
            </a:lvl2pPr>
            <a:lvl3pPr marL="1371600" indent="-457200">
              <a:defRPr sz="2400">
                <a:solidFill>
                  <a:schemeClr val="tx1"/>
                </a:solidFill>
                <a:latin typeface="Times New Roman" panose="02020603050405020304" pitchFamily="18" charset="0"/>
                <a:ea typeface="宋体" panose="02010600030101010101" pitchFamily="2" charset="-122"/>
              </a:defRPr>
            </a:lvl3pPr>
            <a:lvl4pPr marL="1828800" indent="-457200">
              <a:defRPr sz="2400">
                <a:solidFill>
                  <a:schemeClr val="tx1"/>
                </a:solidFill>
                <a:latin typeface="Times New Roman" panose="02020603050405020304" pitchFamily="18" charset="0"/>
                <a:ea typeface="宋体" panose="02010600030101010101" pitchFamily="2" charset="-122"/>
              </a:defRPr>
            </a:lvl4pPr>
            <a:lvl5pPr marL="2286000" indent="-457200">
              <a:defRPr sz="2400">
                <a:solidFill>
                  <a:schemeClr val="tx1"/>
                </a:solidFill>
                <a:latin typeface="Times New Roman" panose="02020603050405020304" pitchFamily="18" charset="0"/>
                <a:ea typeface="宋体" panose="02010600030101010101" pitchFamily="2" charset="-122"/>
              </a:defRPr>
            </a:lvl5pPr>
            <a:lvl6pPr marL="2743200" indent="-4572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3200400" indent="-4572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657600" indent="-4572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4114800" indent="-4572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fontAlgn="base">
              <a:spcBef>
                <a:spcPct val="0"/>
              </a:spcBef>
              <a:spcAft>
                <a:spcPct val="0"/>
              </a:spcAft>
              <a:buFontTx/>
              <a:buAutoNum type="arabicPeriod"/>
            </a:pPr>
            <a:r>
              <a:rPr lang="zh-CN" altLang="en-US" b="1">
                <a:solidFill>
                  <a:srgbClr val="3333FF"/>
                </a:solidFill>
                <a:latin typeface="华文中宋" pitchFamily="2" charset="-122"/>
                <a:ea typeface="华文中宋" pitchFamily="2" charset="-122"/>
              </a:rPr>
              <a:t>都是</a:t>
            </a:r>
            <a:r>
              <a:rPr lang="zh-CN" altLang="en-US" b="1">
                <a:solidFill>
                  <a:srgbClr val="FF0000"/>
                </a:solidFill>
                <a:latin typeface="华文中宋" pitchFamily="2" charset="-122"/>
                <a:ea typeface="华文中宋" pitchFamily="2" charset="-122"/>
              </a:rPr>
              <a:t>代议制 </a:t>
            </a:r>
            <a:r>
              <a:rPr lang="en-US" altLang="zh-CN" b="1">
                <a:solidFill>
                  <a:srgbClr val="FF0000"/>
                </a:solidFill>
                <a:latin typeface="华文中宋" pitchFamily="2" charset="-122"/>
                <a:ea typeface="华文中宋" pitchFamily="2" charset="-122"/>
              </a:rPr>
              <a:t>2</a:t>
            </a:r>
            <a:r>
              <a:rPr lang="zh-CN" altLang="en-US" b="1">
                <a:solidFill>
                  <a:srgbClr val="FF0000"/>
                </a:solidFill>
                <a:latin typeface="华文中宋" pitchFamily="2" charset="-122"/>
                <a:ea typeface="华文中宋" pitchFamily="2" charset="-122"/>
              </a:rPr>
              <a:t>、议会行使立法权</a:t>
            </a:r>
            <a:r>
              <a:rPr lang="en-US" altLang="zh-CN" b="1">
                <a:solidFill>
                  <a:srgbClr val="3333FF"/>
                </a:solidFill>
                <a:latin typeface="华文中宋" pitchFamily="2" charset="-122"/>
                <a:ea typeface="华文中宋" pitchFamily="2" charset="-122"/>
              </a:rPr>
              <a:t>3</a:t>
            </a:r>
            <a:r>
              <a:rPr lang="zh-CN" altLang="en-US" b="1">
                <a:solidFill>
                  <a:srgbClr val="3333FF"/>
                </a:solidFill>
                <a:latin typeface="华文中宋" pitchFamily="2" charset="-122"/>
                <a:ea typeface="华文中宋" pitchFamily="2" charset="-122"/>
              </a:rPr>
              <a:t>、实行</a:t>
            </a:r>
            <a:r>
              <a:rPr lang="zh-CN" altLang="en-US" b="1">
                <a:solidFill>
                  <a:srgbClr val="FF0000"/>
                </a:solidFill>
                <a:latin typeface="华文中宋" pitchFamily="2" charset="-122"/>
                <a:ea typeface="华文中宋" pitchFamily="2" charset="-122"/>
              </a:rPr>
              <a:t>分权制衡 </a:t>
            </a:r>
            <a:endParaRPr lang="zh-CN" altLang="en-US" b="1">
              <a:solidFill>
                <a:srgbClr val="FF0000"/>
              </a:solidFill>
              <a:latin typeface="华文中宋" panose="02010600040101010101" pitchFamily="2" charset="-122"/>
              <a:ea typeface="华文中宋" panose="02010600040101010101" pitchFamily="2" charset="-122"/>
            </a:endParaRPr>
          </a:p>
          <a:p>
            <a:pPr fontAlgn="base">
              <a:spcBef>
                <a:spcPct val="0"/>
              </a:spcBef>
              <a:spcAft>
                <a:spcPct val="0"/>
              </a:spcAft>
            </a:pPr>
            <a:r>
              <a:rPr lang="en-US" altLang="zh-CN" b="1">
                <a:solidFill>
                  <a:srgbClr val="FF0000"/>
                </a:solidFill>
                <a:latin typeface="华文中宋" pitchFamily="2" charset="-122"/>
                <a:ea typeface="华文中宋" pitchFamily="2" charset="-122"/>
              </a:rPr>
              <a:t>4</a:t>
            </a:r>
            <a:r>
              <a:rPr lang="zh-CN" altLang="en-US" b="1">
                <a:solidFill>
                  <a:srgbClr val="FF0000"/>
                </a:solidFill>
                <a:latin typeface="华文中宋" pitchFamily="2" charset="-122"/>
                <a:ea typeface="华文中宋" pitchFamily="2" charset="-122"/>
              </a:rPr>
              <a:t>、都促进了资本主义的发展</a:t>
            </a:r>
            <a:r>
              <a:rPr lang="zh-CN" altLang="zh-CN">
                <a:solidFill>
                  <a:srgbClr val="000000"/>
                </a:solidFill>
                <a:latin typeface="Arial" panose="020b0604020202020204" pitchFamily="34" charset="0"/>
                <a:ea typeface="幼圆" panose="02010509060101010101" pitchFamily="49" charset="-122"/>
              </a:rPr>
              <a:t>			</a:t>
            </a:r>
            <a:endParaRPr lang="zh-CN" altLang="zh-CN">
              <a:solidFill>
                <a:srgbClr val="000000"/>
              </a:solidFill>
              <a:latin typeface="Arial" panose="020b0604020202020204" pitchFamily="34" charset="0"/>
              <a:ea typeface="幼圆" panose="02010509060101010101" pitchFamily="49" charset="-122"/>
            </a:endParaRPr>
          </a:p>
          <a:p>
            <a:pPr fontAlgn="base">
              <a:spcBef>
                <a:spcPct val="0"/>
              </a:spcBef>
              <a:spcAft>
                <a:spcPct val="0"/>
              </a:spcAft>
            </a:pPr>
            <a:r>
              <a:rPr lang="zh-CN" altLang="zh-CN">
                <a:solidFill>
                  <a:srgbClr val="000000"/>
                </a:solidFill>
                <a:latin typeface="Arial" panose="020b0604020202020204" pitchFamily="34" charset="0"/>
                <a:ea typeface="幼圆" panose="02010509060101010101" pitchFamily="49" charset="-122"/>
              </a:rPr>
              <a:t>			</a:t>
            </a:r>
            <a:endParaRPr lang="zh-CN" altLang="en-US">
              <a:solidFill>
                <a:srgbClr val="000000"/>
              </a:solidFill>
              <a:latin typeface="Arial" panose="020b0604020202020204" pitchFamily="34" charset="0"/>
              <a:ea typeface="幼圆" panose="020105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9222"/>
                                        </p:tgtEl>
                                        <p:attrNameLst>
                                          <p:attrName>style.visibility</p:attrName>
                                        </p:attrNameLst>
                                      </p:cBhvr>
                                      <p:to>
                                        <p:strVal val="visible"/>
                                      </p:to>
                                    </p:set>
                                    <p:animEffect transition="in" filter="dissolve">
                                      <p:cBhvr>
                                        <p:cTn id="7" dur="500"/>
                                        <p:tgtEl>
                                          <p:spTgt spid="3922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39225"/>
                                        </p:tgtEl>
                                        <p:attrNameLst>
                                          <p:attrName>style.visibility</p:attrName>
                                        </p:attrNameLst>
                                      </p:cBhvr>
                                      <p:to>
                                        <p:strVal val="visible"/>
                                      </p:to>
                                    </p:set>
                                    <p:anim calcmode="lin" valueType="num">
                                      <p:cBhvr additive="base">
                                        <p:cTn id="12" dur="500" fill="hold"/>
                                        <p:tgtEl>
                                          <p:spTgt spid="39225"/>
                                        </p:tgtEl>
                                        <p:attrNameLst>
                                          <p:attrName>ppt_x</p:attrName>
                                        </p:attrNameLst>
                                      </p:cBhvr>
                                      <p:tavLst>
                                        <p:tav tm="0">
                                          <p:val>
                                            <p:strVal val="0-#ppt_w/2"/>
                                          </p:val>
                                        </p:tav>
                                        <p:tav tm="100000">
                                          <p:val>
                                            <p:strVal val="#ppt_x"/>
                                          </p:val>
                                        </p:tav>
                                      </p:tavLst>
                                    </p:anim>
                                    <p:anim calcmode="lin" valueType="num">
                                      <p:cBhvr additive="base">
                                        <p:cTn id="13" dur="500" fill="hold"/>
                                        <p:tgtEl>
                                          <p:spTgt spid="39225"/>
                                        </p:tgtEl>
                                        <p:attrNameLst>
                                          <p:attrName>ppt_y</p:attrName>
                                        </p:attrNameLst>
                                      </p:cBhvr>
                                      <p:tavLst>
                                        <p:tav tm="0">
                                          <p:val>
                                            <p:strVal val="#ppt_y"/>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39238"/>
                                        </p:tgtEl>
                                        <p:attrNameLst>
                                          <p:attrName>style.visibility</p:attrName>
                                        </p:attrNameLst>
                                      </p:cBhvr>
                                      <p:to>
                                        <p:strVal val="visible"/>
                                      </p:to>
                                    </p:set>
                                    <p:anim calcmode="lin" valueType="num">
                                      <p:cBhvr additive="base">
                                        <p:cTn id="18" dur="500" fill="hold"/>
                                        <p:tgtEl>
                                          <p:spTgt spid="39238"/>
                                        </p:tgtEl>
                                        <p:attrNameLst>
                                          <p:attrName>ppt_x</p:attrName>
                                        </p:attrNameLst>
                                      </p:cBhvr>
                                      <p:tavLst>
                                        <p:tav tm="0">
                                          <p:val>
                                            <p:strVal val="0-#ppt_w/2"/>
                                          </p:val>
                                        </p:tav>
                                        <p:tav tm="100000">
                                          <p:val>
                                            <p:strVal val="#ppt_x"/>
                                          </p:val>
                                        </p:tav>
                                      </p:tavLst>
                                    </p:anim>
                                    <p:anim calcmode="lin" valueType="num">
                                      <p:cBhvr additive="base">
                                        <p:cTn id="19" dur="500" fill="hold"/>
                                        <p:tgtEl>
                                          <p:spTgt spid="39238"/>
                                        </p:tgtEl>
                                        <p:attrNameLst>
                                          <p:attrName>ppt_y</p:attrName>
                                        </p:attrNameLst>
                                      </p:cBhvr>
                                      <p:tavLst>
                                        <p:tav tm="0">
                                          <p:val>
                                            <p:strVal val="#ppt_y"/>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8" fill="hold" grpId="0" nodeType="clickEffect">
                                  <p:stCondLst>
                                    <p:cond delay="0"/>
                                  </p:stCondLst>
                                  <p:childTnLst>
                                    <p:set>
                                      <p:cBhvr>
                                        <p:cTn id="23" dur="1" fill="hold">
                                          <p:stCondLst>
                                            <p:cond delay="0"/>
                                          </p:stCondLst>
                                        </p:cTn>
                                        <p:tgtEl>
                                          <p:spTgt spid="39230"/>
                                        </p:tgtEl>
                                        <p:attrNameLst>
                                          <p:attrName>style.visibility</p:attrName>
                                        </p:attrNameLst>
                                      </p:cBhvr>
                                      <p:to>
                                        <p:strVal val="visible"/>
                                      </p:to>
                                    </p:set>
                                    <p:anim calcmode="lin" valueType="num">
                                      <p:cBhvr additive="base">
                                        <p:cTn id="24" dur="500" fill="hold"/>
                                        <p:tgtEl>
                                          <p:spTgt spid="39230"/>
                                        </p:tgtEl>
                                        <p:attrNameLst>
                                          <p:attrName>ppt_x</p:attrName>
                                        </p:attrNameLst>
                                      </p:cBhvr>
                                      <p:tavLst>
                                        <p:tav tm="0">
                                          <p:val>
                                            <p:strVal val="0-#ppt_w/2"/>
                                          </p:val>
                                        </p:tav>
                                        <p:tav tm="100000">
                                          <p:val>
                                            <p:strVal val="#ppt_x"/>
                                          </p:val>
                                        </p:tav>
                                      </p:tavLst>
                                    </p:anim>
                                    <p:anim calcmode="lin" valueType="num">
                                      <p:cBhvr additive="base">
                                        <p:cTn id="25" dur="500" fill="hold"/>
                                        <p:tgtEl>
                                          <p:spTgt spid="39230"/>
                                        </p:tgtEl>
                                        <p:attrNameLst>
                                          <p:attrName>ppt_y</p:attrName>
                                        </p:attrNameLst>
                                      </p:cBhvr>
                                      <p:tavLst>
                                        <p:tav tm="0">
                                          <p:val>
                                            <p:strVal val="#ppt_y"/>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8" fill="hold" grpId="0" nodeType="clickEffect">
                                  <p:stCondLst>
                                    <p:cond delay="0"/>
                                  </p:stCondLst>
                                  <p:childTnLst>
                                    <p:set>
                                      <p:cBhvr>
                                        <p:cTn id="29" dur="1" fill="hold">
                                          <p:stCondLst>
                                            <p:cond delay="0"/>
                                          </p:stCondLst>
                                        </p:cTn>
                                        <p:tgtEl>
                                          <p:spTgt spid="39239"/>
                                        </p:tgtEl>
                                        <p:attrNameLst>
                                          <p:attrName>style.visibility</p:attrName>
                                        </p:attrNameLst>
                                      </p:cBhvr>
                                      <p:to>
                                        <p:strVal val="visible"/>
                                      </p:to>
                                    </p:set>
                                    <p:anim calcmode="lin" valueType="num">
                                      <p:cBhvr additive="base">
                                        <p:cTn id="30" dur="500" fill="hold"/>
                                        <p:tgtEl>
                                          <p:spTgt spid="39239"/>
                                        </p:tgtEl>
                                        <p:attrNameLst>
                                          <p:attrName>ppt_x</p:attrName>
                                        </p:attrNameLst>
                                      </p:cBhvr>
                                      <p:tavLst>
                                        <p:tav tm="0">
                                          <p:val>
                                            <p:strVal val="0-#ppt_w/2"/>
                                          </p:val>
                                        </p:tav>
                                        <p:tav tm="100000">
                                          <p:val>
                                            <p:strVal val="#ppt_x"/>
                                          </p:val>
                                        </p:tav>
                                      </p:tavLst>
                                    </p:anim>
                                    <p:anim calcmode="lin" valueType="num">
                                      <p:cBhvr additive="base">
                                        <p:cTn id="31" dur="500" fill="hold"/>
                                        <p:tgtEl>
                                          <p:spTgt spid="39239"/>
                                        </p:tgtEl>
                                        <p:attrNameLst>
                                          <p:attrName>ppt_y</p:attrName>
                                        </p:attrNameLst>
                                      </p:cBhvr>
                                      <p:tavLst>
                                        <p:tav tm="0">
                                          <p:val>
                                            <p:strVal val="#ppt_y"/>
                                          </p:val>
                                        </p:tav>
                                        <p:tav tm="100000">
                                          <p:val>
                                            <p:strVal val="#ppt_y"/>
                                          </p:val>
                                        </p:tav>
                                      </p:tavLst>
                                    </p:anim>
                                  </p:childTnLst>
                                </p:cTn>
                              </p:par>
                            </p:childTnLst>
                          </p:cTn>
                        </p:par>
                      </p:childTnLst>
                    </p:cTn>
                  </p:par>
                  <p:par>
                    <p:cTn id="32" fill="hold" nodeType="clickPar">
                      <p:stCondLst>
                        <p:cond delay="indefinite"/>
                      </p:stCondLst>
                      <p:childTnLst>
                        <p:par>
                          <p:cTn id="33" fill="hold" nodeType="afterGroup">
                            <p:stCondLst>
                              <p:cond delay="0"/>
                            </p:stCondLst>
                            <p:childTnLst>
                              <p:par>
                                <p:cTn id="34" presetID="2" presetClass="entr" presetSubtype="8" fill="hold" grpId="0" nodeType="clickEffect">
                                  <p:stCondLst>
                                    <p:cond delay="0"/>
                                  </p:stCondLst>
                                  <p:childTnLst>
                                    <p:set>
                                      <p:cBhvr>
                                        <p:cTn id="35" dur="1" fill="hold">
                                          <p:stCondLst>
                                            <p:cond delay="0"/>
                                          </p:stCondLst>
                                        </p:cTn>
                                        <p:tgtEl>
                                          <p:spTgt spid="39245"/>
                                        </p:tgtEl>
                                        <p:attrNameLst>
                                          <p:attrName>style.visibility</p:attrName>
                                        </p:attrNameLst>
                                      </p:cBhvr>
                                      <p:to>
                                        <p:strVal val="visible"/>
                                      </p:to>
                                    </p:set>
                                    <p:anim calcmode="lin" valueType="num">
                                      <p:cBhvr additive="base">
                                        <p:cTn id="36" dur="500" fill="hold"/>
                                        <p:tgtEl>
                                          <p:spTgt spid="39245"/>
                                        </p:tgtEl>
                                        <p:attrNameLst>
                                          <p:attrName>ppt_x</p:attrName>
                                        </p:attrNameLst>
                                      </p:cBhvr>
                                      <p:tavLst>
                                        <p:tav tm="0">
                                          <p:val>
                                            <p:strVal val="0-#ppt_w/2"/>
                                          </p:val>
                                        </p:tav>
                                        <p:tav tm="100000">
                                          <p:val>
                                            <p:strVal val="#ppt_x"/>
                                          </p:val>
                                        </p:tav>
                                      </p:tavLst>
                                    </p:anim>
                                    <p:anim calcmode="lin" valueType="num">
                                      <p:cBhvr additive="base">
                                        <p:cTn id="37" dur="500" fill="hold"/>
                                        <p:tgtEl>
                                          <p:spTgt spid="39245"/>
                                        </p:tgtEl>
                                        <p:attrNameLst>
                                          <p:attrName>ppt_y</p:attrName>
                                        </p:attrNameLst>
                                      </p:cBhvr>
                                      <p:tavLst>
                                        <p:tav tm="0">
                                          <p:val>
                                            <p:strVal val="#ppt_y"/>
                                          </p:val>
                                        </p:tav>
                                        <p:tav tm="100000">
                                          <p:val>
                                            <p:strVal val="#ppt_y"/>
                                          </p:val>
                                        </p:tav>
                                      </p:tavLst>
                                    </p:anim>
                                  </p:childTnLst>
                                </p:cTn>
                              </p:par>
                            </p:childTnLst>
                          </p:cTn>
                        </p:par>
                      </p:childTnLst>
                    </p:cTn>
                  </p:par>
                  <p:par>
                    <p:cTn id="38" fill="hold" nodeType="clickPar">
                      <p:stCondLst>
                        <p:cond delay="indefinite"/>
                      </p:stCondLst>
                      <p:childTnLst>
                        <p:par>
                          <p:cTn id="39" fill="hold" nodeType="afterGroup">
                            <p:stCondLst>
                              <p:cond delay="0"/>
                            </p:stCondLst>
                            <p:childTnLst>
                              <p:par>
                                <p:cTn id="40" presetID="2" presetClass="entr" presetSubtype="8" fill="hold" grpId="0" nodeType="clickEffect">
                                  <p:stCondLst>
                                    <p:cond delay="0"/>
                                  </p:stCondLst>
                                  <p:childTnLst>
                                    <p:set>
                                      <p:cBhvr>
                                        <p:cTn id="41" dur="1" fill="hold">
                                          <p:stCondLst>
                                            <p:cond delay="0"/>
                                          </p:stCondLst>
                                        </p:cTn>
                                        <p:tgtEl>
                                          <p:spTgt spid="39247"/>
                                        </p:tgtEl>
                                        <p:attrNameLst>
                                          <p:attrName>style.visibility</p:attrName>
                                        </p:attrNameLst>
                                      </p:cBhvr>
                                      <p:to>
                                        <p:strVal val="visible"/>
                                      </p:to>
                                    </p:set>
                                    <p:anim calcmode="lin" valueType="num">
                                      <p:cBhvr additive="base">
                                        <p:cTn id="42" dur="500" fill="hold"/>
                                        <p:tgtEl>
                                          <p:spTgt spid="39247"/>
                                        </p:tgtEl>
                                        <p:attrNameLst>
                                          <p:attrName>ppt_x</p:attrName>
                                        </p:attrNameLst>
                                      </p:cBhvr>
                                      <p:tavLst>
                                        <p:tav tm="0">
                                          <p:val>
                                            <p:strVal val="0-#ppt_w/2"/>
                                          </p:val>
                                        </p:tav>
                                        <p:tav tm="100000">
                                          <p:val>
                                            <p:strVal val="#ppt_x"/>
                                          </p:val>
                                        </p:tav>
                                      </p:tavLst>
                                    </p:anim>
                                    <p:anim calcmode="lin" valueType="num">
                                      <p:cBhvr additive="base">
                                        <p:cTn id="43" dur="500" fill="hold"/>
                                        <p:tgtEl>
                                          <p:spTgt spid="39247"/>
                                        </p:tgtEl>
                                        <p:attrNameLst>
                                          <p:attrName>ppt_y</p:attrName>
                                        </p:attrNameLst>
                                      </p:cBhvr>
                                      <p:tavLst>
                                        <p:tav tm="0">
                                          <p:val>
                                            <p:strVal val="#ppt_y"/>
                                          </p:val>
                                        </p:tav>
                                        <p:tav tm="100000">
                                          <p:val>
                                            <p:strVal val="#ppt_y"/>
                                          </p:val>
                                        </p:tav>
                                      </p:tavLst>
                                    </p:anim>
                                  </p:childTnLst>
                                </p:cTn>
                              </p:par>
                            </p:childTnLst>
                          </p:cTn>
                        </p:par>
                      </p:childTnLst>
                    </p:cTn>
                  </p:par>
                  <p:par>
                    <p:cTn id="44" fill="hold" nodeType="clickPar">
                      <p:stCondLst>
                        <p:cond delay="indefinite"/>
                      </p:stCondLst>
                      <p:childTnLst>
                        <p:par>
                          <p:cTn id="45" fill="hold" nodeType="afterGroup">
                            <p:stCondLst>
                              <p:cond delay="0"/>
                            </p:stCondLst>
                            <p:childTnLst>
                              <p:par>
                                <p:cTn id="46" presetID="2" presetClass="entr" presetSubtype="8" fill="hold" grpId="0" nodeType="clickEffect">
                                  <p:stCondLst>
                                    <p:cond delay="0"/>
                                  </p:stCondLst>
                                  <p:childTnLst>
                                    <p:set>
                                      <p:cBhvr>
                                        <p:cTn id="47" dur="1" fill="hold">
                                          <p:stCondLst>
                                            <p:cond delay="0"/>
                                          </p:stCondLst>
                                        </p:cTn>
                                        <p:tgtEl>
                                          <p:spTgt spid="39224"/>
                                        </p:tgtEl>
                                        <p:attrNameLst>
                                          <p:attrName>style.visibility</p:attrName>
                                        </p:attrNameLst>
                                      </p:cBhvr>
                                      <p:to>
                                        <p:strVal val="visible"/>
                                      </p:to>
                                    </p:set>
                                    <p:anim calcmode="lin" valueType="num">
                                      <p:cBhvr additive="base">
                                        <p:cTn id="48" dur="500" fill="hold"/>
                                        <p:tgtEl>
                                          <p:spTgt spid="39224"/>
                                        </p:tgtEl>
                                        <p:attrNameLst>
                                          <p:attrName>ppt_x</p:attrName>
                                        </p:attrNameLst>
                                      </p:cBhvr>
                                      <p:tavLst>
                                        <p:tav tm="0">
                                          <p:val>
                                            <p:strVal val="0-#ppt_w/2"/>
                                          </p:val>
                                        </p:tav>
                                        <p:tav tm="100000">
                                          <p:val>
                                            <p:strVal val="#ppt_x"/>
                                          </p:val>
                                        </p:tav>
                                      </p:tavLst>
                                    </p:anim>
                                    <p:anim calcmode="lin" valueType="num">
                                      <p:cBhvr additive="base">
                                        <p:cTn id="49" dur="500" fill="hold"/>
                                        <p:tgtEl>
                                          <p:spTgt spid="39224"/>
                                        </p:tgtEl>
                                        <p:attrNameLst>
                                          <p:attrName>ppt_y</p:attrName>
                                        </p:attrNameLst>
                                      </p:cBhvr>
                                      <p:tavLst>
                                        <p:tav tm="0">
                                          <p:val>
                                            <p:strVal val="#ppt_y"/>
                                          </p:val>
                                        </p:tav>
                                        <p:tav tm="100000">
                                          <p:val>
                                            <p:strVal val="#ppt_y"/>
                                          </p:val>
                                        </p:tav>
                                      </p:tavLst>
                                    </p:anim>
                                  </p:childTnLst>
                                </p:cTn>
                              </p:par>
                            </p:childTnLst>
                          </p:cTn>
                        </p:par>
                      </p:childTnLst>
                    </p:cTn>
                  </p:par>
                  <p:par>
                    <p:cTn id="50" fill="hold" nodeType="clickPar">
                      <p:stCondLst>
                        <p:cond delay="indefinite"/>
                      </p:stCondLst>
                      <p:childTnLst>
                        <p:par>
                          <p:cTn id="51" fill="hold" nodeType="afterGroup">
                            <p:stCondLst>
                              <p:cond delay="0"/>
                            </p:stCondLst>
                            <p:childTnLst>
                              <p:par>
                                <p:cTn id="52" presetID="2" presetClass="entr" presetSubtype="8" fill="hold" grpId="0" nodeType="clickEffect">
                                  <p:stCondLst>
                                    <p:cond delay="0"/>
                                  </p:stCondLst>
                                  <p:childTnLst>
                                    <p:set>
                                      <p:cBhvr>
                                        <p:cTn id="53" dur="1" fill="hold">
                                          <p:stCondLst>
                                            <p:cond delay="0"/>
                                          </p:stCondLst>
                                        </p:cTn>
                                        <p:tgtEl>
                                          <p:spTgt spid="39231"/>
                                        </p:tgtEl>
                                        <p:attrNameLst>
                                          <p:attrName>style.visibility</p:attrName>
                                        </p:attrNameLst>
                                      </p:cBhvr>
                                      <p:to>
                                        <p:strVal val="visible"/>
                                      </p:to>
                                    </p:set>
                                    <p:anim calcmode="lin" valueType="num">
                                      <p:cBhvr additive="base">
                                        <p:cTn id="54" dur="500" fill="hold"/>
                                        <p:tgtEl>
                                          <p:spTgt spid="39231"/>
                                        </p:tgtEl>
                                        <p:attrNameLst>
                                          <p:attrName>ppt_x</p:attrName>
                                        </p:attrNameLst>
                                      </p:cBhvr>
                                      <p:tavLst>
                                        <p:tav tm="0">
                                          <p:val>
                                            <p:strVal val="0-#ppt_w/2"/>
                                          </p:val>
                                        </p:tav>
                                        <p:tav tm="100000">
                                          <p:val>
                                            <p:strVal val="#ppt_x"/>
                                          </p:val>
                                        </p:tav>
                                      </p:tavLst>
                                    </p:anim>
                                    <p:anim calcmode="lin" valueType="num">
                                      <p:cBhvr additive="base">
                                        <p:cTn id="55" dur="500" fill="hold"/>
                                        <p:tgtEl>
                                          <p:spTgt spid="39231"/>
                                        </p:tgtEl>
                                        <p:attrNameLst>
                                          <p:attrName>ppt_y</p:attrName>
                                        </p:attrNameLst>
                                      </p:cBhvr>
                                      <p:tavLst>
                                        <p:tav tm="0">
                                          <p:val>
                                            <p:strVal val="#ppt_y"/>
                                          </p:val>
                                        </p:tav>
                                        <p:tav tm="100000">
                                          <p:val>
                                            <p:strVal val="#ppt_y"/>
                                          </p:val>
                                        </p:tav>
                                      </p:tavLst>
                                    </p:anim>
                                  </p:childTnLst>
                                </p:cTn>
                              </p:par>
                            </p:childTnLst>
                          </p:cTn>
                        </p:par>
                      </p:childTnLst>
                    </p:cTn>
                  </p:par>
                  <p:par>
                    <p:cTn id="56" fill="hold" nodeType="clickPar">
                      <p:stCondLst>
                        <p:cond delay="indefinite"/>
                      </p:stCondLst>
                      <p:childTnLst>
                        <p:par>
                          <p:cTn id="57" fill="hold" nodeType="afterGroup">
                            <p:stCondLst>
                              <p:cond delay="0"/>
                            </p:stCondLst>
                            <p:childTnLst>
                              <p:par>
                                <p:cTn id="58" presetID="2" presetClass="entr" presetSubtype="8" fill="hold" grpId="0" nodeType="clickEffect">
                                  <p:stCondLst>
                                    <p:cond delay="0"/>
                                  </p:stCondLst>
                                  <p:childTnLst>
                                    <p:set>
                                      <p:cBhvr>
                                        <p:cTn id="59" dur="1" fill="hold">
                                          <p:stCondLst>
                                            <p:cond delay="0"/>
                                          </p:stCondLst>
                                        </p:cTn>
                                        <p:tgtEl>
                                          <p:spTgt spid="39240"/>
                                        </p:tgtEl>
                                        <p:attrNameLst>
                                          <p:attrName>style.visibility</p:attrName>
                                        </p:attrNameLst>
                                      </p:cBhvr>
                                      <p:to>
                                        <p:strVal val="visible"/>
                                      </p:to>
                                    </p:set>
                                    <p:anim calcmode="lin" valueType="num">
                                      <p:cBhvr additive="base">
                                        <p:cTn id="60" dur="500" fill="hold"/>
                                        <p:tgtEl>
                                          <p:spTgt spid="39240"/>
                                        </p:tgtEl>
                                        <p:attrNameLst>
                                          <p:attrName>ppt_x</p:attrName>
                                        </p:attrNameLst>
                                      </p:cBhvr>
                                      <p:tavLst>
                                        <p:tav tm="0">
                                          <p:val>
                                            <p:strVal val="0-#ppt_w/2"/>
                                          </p:val>
                                        </p:tav>
                                        <p:tav tm="100000">
                                          <p:val>
                                            <p:strVal val="#ppt_x"/>
                                          </p:val>
                                        </p:tav>
                                      </p:tavLst>
                                    </p:anim>
                                    <p:anim calcmode="lin" valueType="num">
                                      <p:cBhvr additive="base">
                                        <p:cTn id="61" dur="500" fill="hold"/>
                                        <p:tgtEl>
                                          <p:spTgt spid="39240"/>
                                        </p:tgtEl>
                                        <p:attrNameLst>
                                          <p:attrName>ppt_y</p:attrName>
                                        </p:attrNameLst>
                                      </p:cBhvr>
                                      <p:tavLst>
                                        <p:tav tm="0">
                                          <p:val>
                                            <p:strVal val="#ppt_y"/>
                                          </p:val>
                                        </p:tav>
                                        <p:tav tm="100000">
                                          <p:val>
                                            <p:strVal val="#ppt_y"/>
                                          </p:val>
                                        </p:tav>
                                      </p:tavLst>
                                    </p:anim>
                                  </p:childTnLst>
                                </p:cTn>
                              </p:par>
                            </p:childTnLst>
                          </p:cTn>
                        </p:par>
                      </p:childTnLst>
                    </p:cTn>
                  </p:par>
                  <p:par>
                    <p:cTn id="62" fill="hold" nodeType="clickPar">
                      <p:stCondLst>
                        <p:cond delay="indefinite"/>
                      </p:stCondLst>
                      <p:childTnLst>
                        <p:par>
                          <p:cTn id="63" fill="hold" nodeType="afterGroup">
                            <p:stCondLst>
                              <p:cond delay="0"/>
                            </p:stCondLst>
                            <p:childTnLst>
                              <p:par>
                                <p:cTn id="64" presetID="2" presetClass="entr" presetSubtype="8" fill="hold" grpId="0" nodeType="clickEffect">
                                  <p:stCondLst>
                                    <p:cond delay="0"/>
                                  </p:stCondLst>
                                  <p:childTnLst>
                                    <p:set>
                                      <p:cBhvr>
                                        <p:cTn id="65" dur="1" fill="hold">
                                          <p:stCondLst>
                                            <p:cond delay="0"/>
                                          </p:stCondLst>
                                        </p:cTn>
                                        <p:tgtEl>
                                          <p:spTgt spid="39246"/>
                                        </p:tgtEl>
                                        <p:attrNameLst>
                                          <p:attrName>style.visibility</p:attrName>
                                        </p:attrNameLst>
                                      </p:cBhvr>
                                      <p:to>
                                        <p:strVal val="visible"/>
                                      </p:to>
                                    </p:set>
                                    <p:anim calcmode="lin" valueType="num">
                                      <p:cBhvr additive="base">
                                        <p:cTn id="66" dur="500" fill="hold"/>
                                        <p:tgtEl>
                                          <p:spTgt spid="39246"/>
                                        </p:tgtEl>
                                        <p:attrNameLst>
                                          <p:attrName>ppt_x</p:attrName>
                                        </p:attrNameLst>
                                      </p:cBhvr>
                                      <p:tavLst>
                                        <p:tav tm="0">
                                          <p:val>
                                            <p:strVal val="0-#ppt_w/2"/>
                                          </p:val>
                                        </p:tav>
                                        <p:tav tm="100000">
                                          <p:val>
                                            <p:strVal val="#ppt_x"/>
                                          </p:val>
                                        </p:tav>
                                      </p:tavLst>
                                    </p:anim>
                                    <p:anim calcmode="lin" valueType="num">
                                      <p:cBhvr additive="base">
                                        <p:cTn id="67" dur="500" fill="hold"/>
                                        <p:tgtEl>
                                          <p:spTgt spid="39246"/>
                                        </p:tgtEl>
                                        <p:attrNameLst>
                                          <p:attrName>ppt_y</p:attrName>
                                        </p:attrNameLst>
                                      </p:cBhvr>
                                      <p:tavLst>
                                        <p:tav tm="0">
                                          <p:val>
                                            <p:strVal val="#ppt_y"/>
                                          </p:val>
                                        </p:tav>
                                        <p:tav tm="100000">
                                          <p:val>
                                            <p:strVal val="#ppt_y"/>
                                          </p:val>
                                        </p:tav>
                                      </p:tavLst>
                                    </p:anim>
                                  </p:childTnLst>
                                </p:cTn>
                              </p:par>
                            </p:childTnLst>
                          </p:cTn>
                        </p:par>
                      </p:childTnLst>
                    </p:cTn>
                  </p:par>
                  <p:par>
                    <p:cTn id="68" fill="hold" nodeType="clickPar">
                      <p:stCondLst>
                        <p:cond delay="indefinite"/>
                      </p:stCondLst>
                      <p:childTnLst>
                        <p:par>
                          <p:cTn id="69" fill="hold" nodeType="afterGroup">
                            <p:stCondLst>
                              <p:cond delay="0"/>
                            </p:stCondLst>
                            <p:childTnLst>
                              <p:par>
                                <p:cTn id="70" presetID="2" presetClass="entr" presetSubtype="8" fill="hold" grpId="0" nodeType="clickEffect">
                                  <p:stCondLst>
                                    <p:cond delay="0"/>
                                  </p:stCondLst>
                                  <p:childTnLst>
                                    <p:set>
                                      <p:cBhvr>
                                        <p:cTn id="71" dur="1" fill="hold">
                                          <p:stCondLst>
                                            <p:cond delay="0"/>
                                          </p:stCondLst>
                                        </p:cTn>
                                        <p:tgtEl>
                                          <p:spTgt spid="39248"/>
                                        </p:tgtEl>
                                        <p:attrNameLst>
                                          <p:attrName>style.visibility</p:attrName>
                                        </p:attrNameLst>
                                      </p:cBhvr>
                                      <p:to>
                                        <p:strVal val="visible"/>
                                      </p:to>
                                    </p:set>
                                    <p:anim calcmode="lin" valueType="num">
                                      <p:cBhvr additive="base">
                                        <p:cTn id="72" dur="500" fill="hold"/>
                                        <p:tgtEl>
                                          <p:spTgt spid="39248"/>
                                        </p:tgtEl>
                                        <p:attrNameLst>
                                          <p:attrName>ppt_x</p:attrName>
                                        </p:attrNameLst>
                                      </p:cBhvr>
                                      <p:tavLst>
                                        <p:tav tm="0">
                                          <p:val>
                                            <p:strVal val="0-#ppt_w/2"/>
                                          </p:val>
                                        </p:tav>
                                        <p:tav tm="100000">
                                          <p:val>
                                            <p:strVal val="#ppt_x"/>
                                          </p:val>
                                        </p:tav>
                                      </p:tavLst>
                                    </p:anim>
                                    <p:anim calcmode="lin" valueType="num">
                                      <p:cBhvr additive="base">
                                        <p:cTn id="73" dur="500" fill="hold"/>
                                        <p:tgtEl>
                                          <p:spTgt spid="39248"/>
                                        </p:tgtEl>
                                        <p:attrNameLst>
                                          <p:attrName>ppt_y</p:attrName>
                                        </p:attrNameLst>
                                      </p:cBhvr>
                                      <p:tavLst>
                                        <p:tav tm="0">
                                          <p:val>
                                            <p:strVal val="#ppt_y"/>
                                          </p:val>
                                        </p:tav>
                                        <p:tav tm="100000">
                                          <p:val>
                                            <p:strVal val="#ppt_y"/>
                                          </p:val>
                                        </p:tav>
                                      </p:tavLst>
                                    </p:anim>
                                  </p:childTnLst>
                                </p:cTn>
                              </p:par>
                            </p:childTnLst>
                          </p:cTn>
                        </p:par>
                      </p:childTnLst>
                    </p:cTn>
                  </p:par>
                  <p:par>
                    <p:cTn id="74" fill="hold" nodeType="clickPar">
                      <p:stCondLst>
                        <p:cond delay="indefinite"/>
                      </p:stCondLst>
                      <p:childTnLst>
                        <p:par>
                          <p:cTn id="75" fill="hold" nodeType="afterGroup">
                            <p:stCondLst>
                              <p:cond delay="0"/>
                            </p:stCondLst>
                            <p:childTnLst>
                              <p:par>
                                <p:cTn id="76" presetID="2" presetClass="entr" presetSubtype="8" fill="hold" grpId="0" nodeType="clickEffect">
                                  <p:stCondLst>
                                    <p:cond delay="0"/>
                                  </p:stCondLst>
                                  <p:childTnLst>
                                    <p:set>
                                      <p:cBhvr>
                                        <p:cTn id="77" dur="1" fill="hold">
                                          <p:stCondLst>
                                            <p:cond delay="0"/>
                                          </p:stCondLst>
                                        </p:cTn>
                                        <p:tgtEl>
                                          <p:spTgt spid="39226"/>
                                        </p:tgtEl>
                                        <p:attrNameLst>
                                          <p:attrName>style.visibility</p:attrName>
                                        </p:attrNameLst>
                                      </p:cBhvr>
                                      <p:to>
                                        <p:strVal val="visible"/>
                                      </p:to>
                                    </p:set>
                                    <p:anim calcmode="lin" valueType="num">
                                      <p:cBhvr additive="base">
                                        <p:cTn id="78" dur="500" fill="hold"/>
                                        <p:tgtEl>
                                          <p:spTgt spid="39226"/>
                                        </p:tgtEl>
                                        <p:attrNameLst>
                                          <p:attrName>ppt_x</p:attrName>
                                        </p:attrNameLst>
                                      </p:cBhvr>
                                      <p:tavLst>
                                        <p:tav tm="0">
                                          <p:val>
                                            <p:strVal val="0-#ppt_w/2"/>
                                          </p:val>
                                        </p:tav>
                                        <p:tav tm="100000">
                                          <p:val>
                                            <p:strVal val="#ppt_x"/>
                                          </p:val>
                                        </p:tav>
                                      </p:tavLst>
                                    </p:anim>
                                    <p:anim calcmode="lin" valueType="num">
                                      <p:cBhvr additive="base">
                                        <p:cTn id="79" dur="500" fill="hold"/>
                                        <p:tgtEl>
                                          <p:spTgt spid="39226"/>
                                        </p:tgtEl>
                                        <p:attrNameLst>
                                          <p:attrName>ppt_y</p:attrName>
                                        </p:attrNameLst>
                                      </p:cBhvr>
                                      <p:tavLst>
                                        <p:tav tm="0">
                                          <p:val>
                                            <p:strVal val="#ppt_y"/>
                                          </p:val>
                                        </p:tav>
                                        <p:tav tm="100000">
                                          <p:val>
                                            <p:strVal val="#ppt_y"/>
                                          </p:val>
                                        </p:tav>
                                      </p:tavLst>
                                    </p:anim>
                                  </p:childTnLst>
                                </p:cTn>
                              </p:par>
                            </p:childTnLst>
                          </p:cTn>
                        </p:par>
                      </p:childTnLst>
                    </p:cTn>
                  </p:par>
                  <p:par>
                    <p:cTn id="80" fill="hold" nodeType="clickPar">
                      <p:stCondLst>
                        <p:cond delay="indefinite"/>
                      </p:stCondLst>
                      <p:childTnLst>
                        <p:par>
                          <p:cTn id="81" fill="hold" nodeType="afterGroup">
                            <p:stCondLst>
                              <p:cond delay="0"/>
                            </p:stCondLst>
                            <p:childTnLst>
                              <p:par>
                                <p:cTn id="82" presetID="2" presetClass="entr" presetSubtype="8" fill="hold" grpId="0" nodeType="clickEffect">
                                  <p:stCondLst>
                                    <p:cond delay="0"/>
                                  </p:stCondLst>
                                  <p:childTnLst>
                                    <p:set>
                                      <p:cBhvr>
                                        <p:cTn id="83" dur="1" fill="hold">
                                          <p:stCondLst>
                                            <p:cond delay="0"/>
                                          </p:stCondLst>
                                        </p:cTn>
                                        <p:tgtEl>
                                          <p:spTgt spid="39232"/>
                                        </p:tgtEl>
                                        <p:attrNameLst>
                                          <p:attrName>style.visibility</p:attrName>
                                        </p:attrNameLst>
                                      </p:cBhvr>
                                      <p:to>
                                        <p:strVal val="visible"/>
                                      </p:to>
                                    </p:set>
                                    <p:anim calcmode="lin" valueType="num">
                                      <p:cBhvr additive="base">
                                        <p:cTn id="84" dur="500" fill="hold"/>
                                        <p:tgtEl>
                                          <p:spTgt spid="39232"/>
                                        </p:tgtEl>
                                        <p:attrNameLst>
                                          <p:attrName>ppt_x</p:attrName>
                                        </p:attrNameLst>
                                      </p:cBhvr>
                                      <p:tavLst>
                                        <p:tav tm="0">
                                          <p:val>
                                            <p:strVal val="0-#ppt_w/2"/>
                                          </p:val>
                                        </p:tav>
                                        <p:tav tm="100000">
                                          <p:val>
                                            <p:strVal val="#ppt_x"/>
                                          </p:val>
                                        </p:tav>
                                      </p:tavLst>
                                    </p:anim>
                                    <p:anim calcmode="lin" valueType="num">
                                      <p:cBhvr additive="base">
                                        <p:cTn id="85" dur="500" fill="hold"/>
                                        <p:tgtEl>
                                          <p:spTgt spid="39232"/>
                                        </p:tgtEl>
                                        <p:attrNameLst>
                                          <p:attrName>ppt_y</p:attrName>
                                        </p:attrNameLst>
                                      </p:cBhvr>
                                      <p:tavLst>
                                        <p:tav tm="0">
                                          <p:val>
                                            <p:strVal val="#ppt_y"/>
                                          </p:val>
                                        </p:tav>
                                        <p:tav tm="100000">
                                          <p:val>
                                            <p:strVal val="#ppt_y"/>
                                          </p:val>
                                        </p:tav>
                                      </p:tavLst>
                                    </p:anim>
                                  </p:childTnLst>
                                </p:cTn>
                              </p:par>
                            </p:childTnLst>
                          </p:cTn>
                        </p:par>
                      </p:childTnLst>
                    </p:cTn>
                  </p:par>
                  <p:par>
                    <p:cTn id="86" fill="hold" nodeType="clickPar">
                      <p:stCondLst>
                        <p:cond delay="indefinite"/>
                      </p:stCondLst>
                      <p:childTnLst>
                        <p:par>
                          <p:cTn id="87" fill="hold" nodeType="afterGroup">
                            <p:stCondLst>
                              <p:cond delay="0"/>
                            </p:stCondLst>
                            <p:childTnLst>
                              <p:par>
                                <p:cTn id="88" presetID="2" presetClass="entr" presetSubtype="8" fill="hold" grpId="0" nodeType="clickEffect">
                                  <p:stCondLst>
                                    <p:cond delay="0"/>
                                  </p:stCondLst>
                                  <p:childTnLst>
                                    <p:set>
                                      <p:cBhvr>
                                        <p:cTn id="89" dur="1" fill="hold">
                                          <p:stCondLst>
                                            <p:cond delay="0"/>
                                          </p:stCondLst>
                                        </p:cTn>
                                        <p:tgtEl>
                                          <p:spTgt spid="39241"/>
                                        </p:tgtEl>
                                        <p:attrNameLst>
                                          <p:attrName>style.visibility</p:attrName>
                                        </p:attrNameLst>
                                      </p:cBhvr>
                                      <p:to>
                                        <p:strVal val="visible"/>
                                      </p:to>
                                    </p:set>
                                    <p:anim calcmode="lin" valueType="num">
                                      <p:cBhvr additive="base">
                                        <p:cTn id="90" dur="500" fill="hold"/>
                                        <p:tgtEl>
                                          <p:spTgt spid="39241"/>
                                        </p:tgtEl>
                                        <p:attrNameLst>
                                          <p:attrName>ppt_x</p:attrName>
                                        </p:attrNameLst>
                                      </p:cBhvr>
                                      <p:tavLst>
                                        <p:tav tm="0">
                                          <p:val>
                                            <p:strVal val="0-#ppt_w/2"/>
                                          </p:val>
                                        </p:tav>
                                        <p:tav tm="100000">
                                          <p:val>
                                            <p:strVal val="#ppt_x"/>
                                          </p:val>
                                        </p:tav>
                                      </p:tavLst>
                                    </p:anim>
                                    <p:anim calcmode="lin" valueType="num">
                                      <p:cBhvr additive="base">
                                        <p:cTn id="91" dur="500" fill="hold"/>
                                        <p:tgtEl>
                                          <p:spTgt spid="39241"/>
                                        </p:tgtEl>
                                        <p:attrNameLst>
                                          <p:attrName>ppt_y</p:attrName>
                                        </p:attrNameLst>
                                      </p:cBhvr>
                                      <p:tavLst>
                                        <p:tav tm="0">
                                          <p:val>
                                            <p:strVal val="#ppt_y"/>
                                          </p:val>
                                        </p:tav>
                                        <p:tav tm="100000">
                                          <p:val>
                                            <p:strVal val="#ppt_y"/>
                                          </p:val>
                                        </p:tav>
                                      </p:tavLst>
                                    </p:anim>
                                  </p:childTnLst>
                                </p:cTn>
                              </p:par>
                            </p:childTnLst>
                          </p:cTn>
                        </p:par>
                      </p:childTnLst>
                    </p:cTn>
                  </p:par>
                  <p:par>
                    <p:cTn id="92" fill="hold" nodeType="clickPar">
                      <p:stCondLst>
                        <p:cond delay="indefinite"/>
                      </p:stCondLst>
                      <p:childTnLst>
                        <p:par>
                          <p:cTn id="93" fill="hold" nodeType="afterGroup">
                            <p:stCondLst>
                              <p:cond delay="0"/>
                            </p:stCondLst>
                            <p:childTnLst>
                              <p:par>
                                <p:cTn id="94" presetID="2" presetClass="entr" presetSubtype="8" fill="hold" grpId="0" nodeType="clickEffect">
                                  <p:stCondLst>
                                    <p:cond delay="0"/>
                                  </p:stCondLst>
                                  <p:childTnLst>
                                    <p:set>
                                      <p:cBhvr>
                                        <p:cTn id="95" dur="1" fill="hold">
                                          <p:stCondLst>
                                            <p:cond delay="0"/>
                                          </p:stCondLst>
                                        </p:cTn>
                                        <p:tgtEl>
                                          <p:spTgt spid="39244"/>
                                        </p:tgtEl>
                                        <p:attrNameLst>
                                          <p:attrName>style.visibility</p:attrName>
                                        </p:attrNameLst>
                                      </p:cBhvr>
                                      <p:to>
                                        <p:strVal val="visible"/>
                                      </p:to>
                                    </p:set>
                                    <p:anim calcmode="lin" valueType="num">
                                      <p:cBhvr additive="base">
                                        <p:cTn id="96" dur="500" fill="hold"/>
                                        <p:tgtEl>
                                          <p:spTgt spid="39244"/>
                                        </p:tgtEl>
                                        <p:attrNameLst>
                                          <p:attrName>ppt_x</p:attrName>
                                        </p:attrNameLst>
                                      </p:cBhvr>
                                      <p:tavLst>
                                        <p:tav tm="0">
                                          <p:val>
                                            <p:strVal val="0-#ppt_w/2"/>
                                          </p:val>
                                        </p:tav>
                                        <p:tav tm="100000">
                                          <p:val>
                                            <p:strVal val="#ppt_x"/>
                                          </p:val>
                                        </p:tav>
                                      </p:tavLst>
                                    </p:anim>
                                    <p:anim calcmode="lin" valueType="num">
                                      <p:cBhvr additive="base">
                                        <p:cTn id="97" dur="500" fill="hold"/>
                                        <p:tgtEl>
                                          <p:spTgt spid="39244"/>
                                        </p:tgtEl>
                                        <p:attrNameLst>
                                          <p:attrName>ppt_y</p:attrName>
                                        </p:attrNameLst>
                                      </p:cBhvr>
                                      <p:tavLst>
                                        <p:tav tm="0">
                                          <p:val>
                                            <p:strVal val="#ppt_y"/>
                                          </p:val>
                                        </p:tav>
                                        <p:tav tm="100000">
                                          <p:val>
                                            <p:strVal val="#ppt_y"/>
                                          </p:val>
                                        </p:tav>
                                      </p:tavLst>
                                    </p:anim>
                                  </p:childTnLst>
                                </p:cTn>
                              </p:par>
                            </p:childTnLst>
                          </p:cTn>
                        </p:par>
                      </p:childTnLst>
                    </p:cTn>
                  </p:par>
                  <p:par>
                    <p:cTn id="98" fill="hold" nodeType="clickPar">
                      <p:stCondLst>
                        <p:cond delay="indefinite"/>
                      </p:stCondLst>
                      <p:childTnLst>
                        <p:par>
                          <p:cTn id="99" fill="hold" nodeType="afterGroup">
                            <p:stCondLst>
                              <p:cond delay="0"/>
                            </p:stCondLst>
                            <p:childTnLst>
                              <p:par>
                                <p:cTn id="100" presetID="2" presetClass="entr" presetSubtype="8" fill="hold" grpId="0" nodeType="clickEffect">
                                  <p:stCondLst>
                                    <p:cond delay="0"/>
                                  </p:stCondLst>
                                  <p:childTnLst>
                                    <p:set>
                                      <p:cBhvr>
                                        <p:cTn id="101" dur="1" fill="hold">
                                          <p:stCondLst>
                                            <p:cond delay="0"/>
                                          </p:stCondLst>
                                        </p:cTn>
                                        <p:tgtEl>
                                          <p:spTgt spid="39249"/>
                                        </p:tgtEl>
                                        <p:attrNameLst>
                                          <p:attrName>style.visibility</p:attrName>
                                        </p:attrNameLst>
                                      </p:cBhvr>
                                      <p:to>
                                        <p:strVal val="visible"/>
                                      </p:to>
                                    </p:set>
                                    <p:anim calcmode="lin" valueType="num">
                                      <p:cBhvr additive="base">
                                        <p:cTn id="102" dur="500" fill="hold"/>
                                        <p:tgtEl>
                                          <p:spTgt spid="39249"/>
                                        </p:tgtEl>
                                        <p:attrNameLst>
                                          <p:attrName>ppt_x</p:attrName>
                                        </p:attrNameLst>
                                      </p:cBhvr>
                                      <p:tavLst>
                                        <p:tav tm="0">
                                          <p:val>
                                            <p:strVal val="0-#ppt_w/2"/>
                                          </p:val>
                                        </p:tav>
                                        <p:tav tm="100000">
                                          <p:val>
                                            <p:strVal val="#ppt_x"/>
                                          </p:val>
                                        </p:tav>
                                      </p:tavLst>
                                    </p:anim>
                                    <p:anim calcmode="lin" valueType="num">
                                      <p:cBhvr additive="base">
                                        <p:cTn id="103" dur="500" fill="hold"/>
                                        <p:tgtEl>
                                          <p:spTgt spid="39249"/>
                                        </p:tgtEl>
                                        <p:attrNameLst>
                                          <p:attrName>ppt_y</p:attrName>
                                        </p:attrNameLst>
                                      </p:cBhvr>
                                      <p:tavLst>
                                        <p:tav tm="0">
                                          <p:val>
                                            <p:strVal val="#ppt_y"/>
                                          </p:val>
                                        </p:tav>
                                        <p:tav tm="100000">
                                          <p:val>
                                            <p:strVal val="#ppt_y"/>
                                          </p:val>
                                        </p:tav>
                                      </p:tavLst>
                                    </p:anim>
                                  </p:childTnLst>
                                </p:cTn>
                              </p:par>
                            </p:childTnLst>
                          </p:cTn>
                        </p:par>
                      </p:childTnLst>
                    </p:cTn>
                  </p:par>
                  <p:par>
                    <p:cTn id="104" fill="hold" nodeType="clickPar">
                      <p:stCondLst>
                        <p:cond delay="indefinite"/>
                      </p:stCondLst>
                      <p:childTnLst>
                        <p:par>
                          <p:cTn id="105" fill="hold" nodeType="afterGroup">
                            <p:stCondLst>
                              <p:cond delay="0"/>
                            </p:stCondLst>
                            <p:childTnLst>
                              <p:par>
                                <p:cTn id="106" presetID="2" presetClass="entr" presetSubtype="8" fill="hold" grpId="0" nodeType="clickEffect">
                                  <p:stCondLst>
                                    <p:cond delay="0"/>
                                  </p:stCondLst>
                                  <p:childTnLst>
                                    <p:set>
                                      <p:cBhvr>
                                        <p:cTn id="107" dur="1" fill="hold">
                                          <p:stCondLst>
                                            <p:cond delay="0"/>
                                          </p:stCondLst>
                                        </p:cTn>
                                        <p:tgtEl>
                                          <p:spTgt spid="39227"/>
                                        </p:tgtEl>
                                        <p:attrNameLst>
                                          <p:attrName>style.visibility</p:attrName>
                                        </p:attrNameLst>
                                      </p:cBhvr>
                                      <p:to>
                                        <p:strVal val="visible"/>
                                      </p:to>
                                    </p:set>
                                    <p:anim calcmode="lin" valueType="num">
                                      <p:cBhvr additive="base">
                                        <p:cTn id="108" dur="500" fill="hold"/>
                                        <p:tgtEl>
                                          <p:spTgt spid="39227"/>
                                        </p:tgtEl>
                                        <p:attrNameLst>
                                          <p:attrName>ppt_x</p:attrName>
                                        </p:attrNameLst>
                                      </p:cBhvr>
                                      <p:tavLst>
                                        <p:tav tm="0">
                                          <p:val>
                                            <p:strVal val="0-#ppt_w/2"/>
                                          </p:val>
                                        </p:tav>
                                        <p:tav tm="100000">
                                          <p:val>
                                            <p:strVal val="#ppt_x"/>
                                          </p:val>
                                        </p:tav>
                                      </p:tavLst>
                                    </p:anim>
                                    <p:anim calcmode="lin" valueType="num">
                                      <p:cBhvr additive="base">
                                        <p:cTn id="109" dur="500" fill="hold"/>
                                        <p:tgtEl>
                                          <p:spTgt spid="39227"/>
                                        </p:tgtEl>
                                        <p:attrNameLst>
                                          <p:attrName>ppt_y</p:attrName>
                                        </p:attrNameLst>
                                      </p:cBhvr>
                                      <p:tavLst>
                                        <p:tav tm="0">
                                          <p:val>
                                            <p:strVal val="#ppt_y"/>
                                          </p:val>
                                        </p:tav>
                                        <p:tav tm="100000">
                                          <p:val>
                                            <p:strVal val="#ppt_y"/>
                                          </p:val>
                                        </p:tav>
                                      </p:tavLst>
                                    </p:anim>
                                  </p:childTnLst>
                                </p:cTn>
                              </p:par>
                            </p:childTnLst>
                          </p:cTn>
                        </p:par>
                      </p:childTnLst>
                    </p:cTn>
                  </p:par>
                  <p:par>
                    <p:cTn id="110" fill="hold" nodeType="clickPar">
                      <p:stCondLst>
                        <p:cond delay="indefinite"/>
                      </p:stCondLst>
                      <p:childTnLst>
                        <p:par>
                          <p:cTn id="111" fill="hold" nodeType="afterGroup">
                            <p:stCondLst>
                              <p:cond delay="0"/>
                            </p:stCondLst>
                            <p:childTnLst>
                              <p:par>
                                <p:cTn id="112" presetID="2" presetClass="entr" presetSubtype="8" fill="hold" grpId="0" nodeType="clickEffect">
                                  <p:stCondLst>
                                    <p:cond delay="0"/>
                                  </p:stCondLst>
                                  <p:childTnLst>
                                    <p:set>
                                      <p:cBhvr>
                                        <p:cTn id="113" dur="1" fill="hold">
                                          <p:stCondLst>
                                            <p:cond delay="0"/>
                                          </p:stCondLst>
                                        </p:cTn>
                                        <p:tgtEl>
                                          <p:spTgt spid="39233"/>
                                        </p:tgtEl>
                                        <p:attrNameLst>
                                          <p:attrName>style.visibility</p:attrName>
                                        </p:attrNameLst>
                                      </p:cBhvr>
                                      <p:to>
                                        <p:strVal val="visible"/>
                                      </p:to>
                                    </p:set>
                                    <p:anim calcmode="lin" valueType="num">
                                      <p:cBhvr additive="base">
                                        <p:cTn id="114" dur="500" fill="hold"/>
                                        <p:tgtEl>
                                          <p:spTgt spid="39233"/>
                                        </p:tgtEl>
                                        <p:attrNameLst>
                                          <p:attrName>ppt_x</p:attrName>
                                        </p:attrNameLst>
                                      </p:cBhvr>
                                      <p:tavLst>
                                        <p:tav tm="0">
                                          <p:val>
                                            <p:strVal val="0-#ppt_w/2"/>
                                          </p:val>
                                        </p:tav>
                                        <p:tav tm="100000">
                                          <p:val>
                                            <p:strVal val="#ppt_x"/>
                                          </p:val>
                                        </p:tav>
                                      </p:tavLst>
                                    </p:anim>
                                    <p:anim calcmode="lin" valueType="num">
                                      <p:cBhvr additive="base">
                                        <p:cTn id="115" dur="500" fill="hold"/>
                                        <p:tgtEl>
                                          <p:spTgt spid="39233"/>
                                        </p:tgtEl>
                                        <p:attrNameLst>
                                          <p:attrName>ppt_y</p:attrName>
                                        </p:attrNameLst>
                                      </p:cBhvr>
                                      <p:tavLst>
                                        <p:tav tm="0">
                                          <p:val>
                                            <p:strVal val="#ppt_y"/>
                                          </p:val>
                                        </p:tav>
                                        <p:tav tm="100000">
                                          <p:val>
                                            <p:strVal val="#ppt_y"/>
                                          </p:val>
                                        </p:tav>
                                      </p:tavLst>
                                    </p:anim>
                                  </p:childTnLst>
                                </p:cTn>
                              </p:par>
                            </p:childTnLst>
                          </p:cTn>
                        </p:par>
                      </p:childTnLst>
                    </p:cTn>
                  </p:par>
                  <p:par>
                    <p:cTn id="116" fill="hold" nodeType="clickPar">
                      <p:stCondLst>
                        <p:cond delay="indefinite"/>
                      </p:stCondLst>
                      <p:childTnLst>
                        <p:par>
                          <p:cTn id="117" fill="hold" nodeType="afterGroup">
                            <p:stCondLst>
                              <p:cond delay="0"/>
                            </p:stCondLst>
                            <p:childTnLst>
                              <p:par>
                                <p:cTn id="118" presetID="2" presetClass="entr" presetSubtype="8" fill="hold" grpId="0" nodeType="clickEffect">
                                  <p:stCondLst>
                                    <p:cond delay="0"/>
                                  </p:stCondLst>
                                  <p:childTnLst>
                                    <p:set>
                                      <p:cBhvr>
                                        <p:cTn id="119" dur="1" fill="hold">
                                          <p:stCondLst>
                                            <p:cond delay="0"/>
                                          </p:stCondLst>
                                        </p:cTn>
                                        <p:tgtEl>
                                          <p:spTgt spid="39242"/>
                                        </p:tgtEl>
                                        <p:attrNameLst>
                                          <p:attrName>style.visibility</p:attrName>
                                        </p:attrNameLst>
                                      </p:cBhvr>
                                      <p:to>
                                        <p:strVal val="visible"/>
                                      </p:to>
                                    </p:set>
                                    <p:anim calcmode="lin" valueType="num">
                                      <p:cBhvr additive="base">
                                        <p:cTn id="120" dur="500" fill="hold"/>
                                        <p:tgtEl>
                                          <p:spTgt spid="39242"/>
                                        </p:tgtEl>
                                        <p:attrNameLst>
                                          <p:attrName>ppt_x</p:attrName>
                                        </p:attrNameLst>
                                      </p:cBhvr>
                                      <p:tavLst>
                                        <p:tav tm="0">
                                          <p:val>
                                            <p:strVal val="0-#ppt_w/2"/>
                                          </p:val>
                                        </p:tav>
                                        <p:tav tm="100000">
                                          <p:val>
                                            <p:strVal val="#ppt_x"/>
                                          </p:val>
                                        </p:tav>
                                      </p:tavLst>
                                    </p:anim>
                                    <p:anim calcmode="lin" valueType="num">
                                      <p:cBhvr additive="base">
                                        <p:cTn id="121" dur="500" fill="hold"/>
                                        <p:tgtEl>
                                          <p:spTgt spid="39242"/>
                                        </p:tgtEl>
                                        <p:attrNameLst>
                                          <p:attrName>ppt_y</p:attrName>
                                        </p:attrNameLst>
                                      </p:cBhvr>
                                      <p:tavLst>
                                        <p:tav tm="0">
                                          <p:val>
                                            <p:strVal val="#ppt_y"/>
                                          </p:val>
                                        </p:tav>
                                        <p:tav tm="100000">
                                          <p:val>
                                            <p:strVal val="#ppt_y"/>
                                          </p:val>
                                        </p:tav>
                                      </p:tavLst>
                                    </p:anim>
                                  </p:childTnLst>
                                </p:cTn>
                              </p:par>
                            </p:childTnLst>
                          </p:cTn>
                        </p:par>
                      </p:childTnLst>
                    </p:cTn>
                  </p:par>
                  <p:par>
                    <p:cTn id="122" fill="hold" nodeType="clickPar">
                      <p:stCondLst>
                        <p:cond delay="indefinite"/>
                      </p:stCondLst>
                      <p:childTnLst>
                        <p:par>
                          <p:cTn id="123" fill="hold" nodeType="afterGroup">
                            <p:stCondLst>
                              <p:cond delay="0"/>
                            </p:stCondLst>
                            <p:childTnLst>
                              <p:par>
                                <p:cTn id="124" presetID="2" presetClass="entr" presetSubtype="8" fill="hold" grpId="0" nodeType="clickEffect">
                                  <p:stCondLst>
                                    <p:cond delay="0"/>
                                  </p:stCondLst>
                                  <p:childTnLst>
                                    <p:set>
                                      <p:cBhvr>
                                        <p:cTn id="125" dur="1" fill="hold">
                                          <p:stCondLst>
                                            <p:cond delay="0"/>
                                          </p:stCondLst>
                                        </p:cTn>
                                        <p:tgtEl>
                                          <p:spTgt spid="39243"/>
                                        </p:tgtEl>
                                        <p:attrNameLst>
                                          <p:attrName>style.visibility</p:attrName>
                                        </p:attrNameLst>
                                      </p:cBhvr>
                                      <p:to>
                                        <p:strVal val="visible"/>
                                      </p:to>
                                    </p:set>
                                    <p:anim calcmode="lin" valueType="num">
                                      <p:cBhvr additive="base">
                                        <p:cTn id="126" dur="500" fill="hold"/>
                                        <p:tgtEl>
                                          <p:spTgt spid="39243"/>
                                        </p:tgtEl>
                                        <p:attrNameLst>
                                          <p:attrName>ppt_x</p:attrName>
                                        </p:attrNameLst>
                                      </p:cBhvr>
                                      <p:tavLst>
                                        <p:tav tm="0">
                                          <p:val>
                                            <p:strVal val="0-#ppt_w/2"/>
                                          </p:val>
                                        </p:tav>
                                        <p:tav tm="100000">
                                          <p:val>
                                            <p:strVal val="#ppt_x"/>
                                          </p:val>
                                        </p:tav>
                                      </p:tavLst>
                                    </p:anim>
                                    <p:anim calcmode="lin" valueType="num">
                                      <p:cBhvr additive="base">
                                        <p:cTn id="127" dur="500" fill="hold"/>
                                        <p:tgtEl>
                                          <p:spTgt spid="39243"/>
                                        </p:tgtEl>
                                        <p:attrNameLst>
                                          <p:attrName>ppt_y</p:attrName>
                                        </p:attrNameLst>
                                      </p:cBhvr>
                                      <p:tavLst>
                                        <p:tav tm="0">
                                          <p:val>
                                            <p:strVal val="#ppt_y"/>
                                          </p:val>
                                        </p:tav>
                                        <p:tav tm="100000">
                                          <p:val>
                                            <p:strVal val="#ppt_y"/>
                                          </p:val>
                                        </p:tav>
                                      </p:tavLst>
                                    </p:anim>
                                  </p:childTnLst>
                                </p:cTn>
                              </p:par>
                            </p:childTnLst>
                          </p:cTn>
                        </p:par>
                      </p:childTnLst>
                    </p:cTn>
                  </p:par>
                  <p:par>
                    <p:cTn id="128" fill="hold" nodeType="clickPar">
                      <p:stCondLst>
                        <p:cond delay="indefinite"/>
                      </p:stCondLst>
                      <p:childTnLst>
                        <p:par>
                          <p:cTn id="129" fill="hold" nodeType="afterGroup">
                            <p:stCondLst>
                              <p:cond delay="0"/>
                            </p:stCondLst>
                            <p:childTnLst>
                              <p:par>
                                <p:cTn id="130" presetID="2" presetClass="entr" presetSubtype="8" fill="hold" grpId="0" nodeType="clickEffect">
                                  <p:stCondLst>
                                    <p:cond delay="0"/>
                                  </p:stCondLst>
                                  <p:childTnLst>
                                    <p:set>
                                      <p:cBhvr>
                                        <p:cTn id="131" dur="1" fill="hold">
                                          <p:stCondLst>
                                            <p:cond delay="0"/>
                                          </p:stCondLst>
                                        </p:cTn>
                                        <p:tgtEl>
                                          <p:spTgt spid="39250"/>
                                        </p:tgtEl>
                                        <p:attrNameLst>
                                          <p:attrName>style.visibility</p:attrName>
                                        </p:attrNameLst>
                                      </p:cBhvr>
                                      <p:to>
                                        <p:strVal val="visible"/>
                                      </p:to>
                                    </p:set>
                                    <p:anim calcmode="lin" valueType="num">
                                      <p:cBhvr additive="base">
                                        <p:cTn id="132" dur="500" fill="hold"/>
                                        <p:tgtEl>
                                          <p:spTgt spid="39250"/>
                                        </p:tgtEl>
                                        <p:attrNameLst>
                                          <p:attrName>ppt_x</p:attrName>
                                        </p:attrNameLst>
                                      </p:cBhvr>
                                      <p:tavLst>
                                        <p:tav tm="0">
                                          <p:val>
                                            <p:strVal val="0-#ppt_w/2"/>
                                          </p:val>
                                        </p:tav>
                                        <p:tav tm="100000">
                                          <p:val>
                                            <p:strVal val="#ppt_x"/>
                                          </p:val>
                                        </p:tav>
                                      </p:tavLst>
                                    </p:anim>
                                    <p:anim calcmode="lin" valueType="num">
                                      <p:cBhvr additive="base">
                                        <p:cTn id="133" dur="500" fill="hold"/>
                                        <p:tgtEl>
                                          <p:spTgt spid="39250"/>
                                        </p:tgtEl>
                                        <p:attrNameLst>
                                          <p:attrName>ppt_y</p:attrName>
                                        </p:attrNameLst>
                                      </p:cBhvr>
                                      <p:tavLst>
                                        <p:tav tm="0">
                                          <p:val>
                                            <p:strVal val="#ppt_y"/>
                                          </p:val>
                                        </p:tav>
                                        <p:tav tm="100000">
                                          <p:val>
                                            <p:strVal val="#ppt_y"/>
                                          </p:val>
                                        </p:tav>
                                      </p:tavLst>
                                    </p:anim>
                                  </p:childTnLst>
                                </p:cTn>
                              </p:par>
                            </p:childTnLst>
                          </p:cTn>
                        </p:par>
                      </p:childTnLst>
                    </p:cTn>
                  </p:par>
                  <p:par>
                    <p:cTn id="134" fill="hold" nodeType="clickPar">
                      <p:stCondLst>
                        <p:cond delay="indefinite"/>
                      </p:stCondLst>
                      <p:childTnLst>
                        <p:par>
                          <p:cTn id="135" fill="hold" nodeType="afterGroup">
                            <p:stCondLst>
                              <p:cond delay="0"/>
                            </p:stCondLst>
                            <p:childTnLst>
                              <p:par>
                                <p:cTn id="136" presetID="2" presetClass="entr" presetSubtype="8" fill="hold" grpId="0" nodeType="clickEffect">
                                  <p:stCondLst>
                                    <p:cond delay="0"/>
                                  </p:stCondLst>
                                  <p:childTnLst>
                                    <p:set>
                                      <p:cBhvr>
                                        <p:cTn id="137" dur="1" fill="hold">
                                          <p:stCondLst>
                                            <p:cond delay="0"/>
                                          </p:stCondLst>
                                        </p:cTn>
                                        <p:tgtEl>
                                          <p:spTgt spid="39251"/>
                                        </p:tgtEl>
                                        <p:attrNameLst>
                                          <p:attrName>style.visibility</p:attrName>
                                        </p:attrNameLst>
                                      </p:cBhvr>
                                      <p:to>
                                        <p:strVal val="visible"/>
                                      </p:to>
                                    </p:set>
                                    <p:anim calcmode="lin" valueType="num">
                                      <p:cBhvr additive="base">
                                        <p:cTn id="138" dur="500" fill="hold"/>
                                        <p:tgtEl>
                                          <p:spTgt spid="39251"/>
                                        </p:tgtEl>
                                        <p:attrNameLst>
                                          <p:attrName>ppt_x</p:attrName>
                                        </p:attrNameLst>
                                      </p:cBhvr>
                                      <p:tavLst>
                                        <p:tav tm="0">
                                          <p:val>
                                            <p:strVal val="0-#ppt_w/2"/>
                                          </p:val>
                                        </p:tav>
                                        <p:tav tm="100000">
                                          <p:val>
                                            <p:strVal val="#ppt_x"/>
                                          </p:val>
                                        </p:tav>
                                      </p:tavLst>
                                    </p:anim>
                                    <p:anim calcmode="lin" valueType="num">
                                      <p:cBhvr additive="base">
                                        <p:cTn id="139" dur="500" fill="hold"/>
                                        <p:tgtEl>
                                          <p:spTgt spid="3925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222" grpId="0"/>
      <p:bldP spid="39224" grpId="0"/>
      <p:bldP spid="39225" grpId="0"/>
      <p:bldP spid="39226" grpId="0"/>
      <p:bldP spid="39227" grpId="0"/>
      <p:bldP spid="39230" grpId="0"/>
      <p:bldP spid="39231" grpId="0"/>
      <p:bldP spid="39232" grpId="0"/>
      <p:bldP spid="39233" grpId="0"/>
      <p:bldP spid="39238" grpId="0"/>
      <p:bldP spid="39239" grpId="0"/>
      <p:bldP spid="39240" grpId="0"/>
      <p:bldP spid="39241" grpId="0"/>
      <p:bldP spid="39242" grpId="0"/>
      <p:bldP spid="39243" grpId="0"/>
      <p:bldP spid="39244" grpId="0"/>
      <p:bldP spid="39245" grpId="0"/>
      <p:bldP spid="39246" grpId="0"/>
      <p:bldP spid="39247" grpId="0"/>
      <p:bldP spid="39248" grpId="0"/>
      <p:bldP spid="39249" grpId="0"/>
      <p:bldP spid="39250" grpId="0"/>
      <p:bldP spid="39251" grpId="0"/>
    </p:bldLst>
  </p:timing>
</p:sld>
</file>

<file path=ppt/slides/slide4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cxnSp>
        <p:nvCxnSpPr>
          <p:cNvPr id="2" name="直接连接符 1"/>
          <p:cNvCxnSpPr/>
          <p:nvPr/>
        </p:nvCxnSpPr>
        <p:spPr>
          <a:xfrm>
            <a:off x="1022985" y="1243807"/>
            <a:ext cx="10297160" cy="6985"/>
          </a:xfrm>
          <a:prstGeom prst="line">
            <a:avLst/>
          </a:prstGeom>
          <a:ln w="190500" cmpd="thinThick">
            <a:solidFill>
              <a:srgbClr val="C46163"/>
            </a:solidFill>
          </a:ln>
        </p:spPr>
        <p:style>
          <a:lnRef idx="1">
            <a:schemeClr val="accent1"/>
          </a:lnRef>
          <a:fillRef idx="0">
            <a:schemeClr val="accent1"/>
          </a:fillRef>
          <a:effectRef idx="0">
            <a:schemeClr val="accent1"/>
          </a:effectRef>
          <a:fontRef idx="minor">
            <a:schemeClr val="tx1"/>
          </a:fontRef>
        </p:style>
      </p:cxnSp>
      <p:sp>
        <p:nvSpPr>
          <p:cNvPr id="3" name="文本框 2"/>
          <p:cNvSpPr txBox="1"/>
          <p:nvPr/>
        </p:nvSpPr>
        <p:spPr>
          <a:xfrm>
            <a:off x="692498" y="327184"/>
            <a:ext cx="10958134" cy="769441"/>
          </a:xfrm>
          <a:prstGeom prst="rect">
            <a:avLst/>
          </a:prstGeom>
          <a:noFill/>
        </p:spPr>
        <p:txBody>
          <a:bodyPr wrap="square" rtlCol="0">
            <a:spAutoFit/>
          </a:bodyPr>
          <a:lstStyle/>
          <a:p>
            <a:r>
              <a:rPr lang="zh-CN" altLang="en-US" sz="4400" b="1">
                <a:solidFill>
                  <a:srgbClr val="C51514"/>
                </a:solidFill>
                <a:latin typeface="方正清楷 简" panose="02000500000000000000" charset="-122"/>
                <a:ea typeface="方正清楷 简" panose="02000500000000000000" charset="-122"/>
              </a:rPr>
              <a:t>近</a:t>
            </a:r>
            <a:r>
              <a:rPr lang="zh-CN" altLang="en-US" sz="4400" b="1" smtClean="0">
                <a:solidFill>
                  <a:srgbClr val="C51514"/>
                </a:solidFill>
                <a:latin typeface="方正清楷 简" panose="02000500000000000000" charset="-122"/>
                <a:ea typeface="方正清楷 简" panose="02000500000000000000" charset="-122"/>
              </a:rPr>
              <a:t>代</a:t>
            </a:r>
            <a:r>
              <a:rPr lang="zh-CN" altLang="en-US" sz="4400" b="1">
                <a:solidFill>
                  <a:srgbClr val="C51514"/>
                </a:solidFill>
                <a:latin typeface="方正清楷 简" panose="02000500000000000000" charset="-122"/>
                <a:ea typeface="方正清楷 简" panose="02000500000000000000" charset="-122"/>
              </a:rPr>
              <a:t>西方</a:t>
            </a:r>
            <a:r>
              <a:rPr lang="zh-CN" altLang="en-US" sz="4400" b="1" smtClean="0">
                <a:solidFill>
                  <a:srgbClr val="C51514"/>
                </a:solidFill>
                <a:latin typeface="方正清楷 简" panose="02000500000000000000" charset="-122"/>
                <a:ea typeface="方正清楷 简" panose="02000500000000000000" charset="-122"/>
              </a:rPr>
              <a:t>民</a:t>
            </a:r>
            <a:r>
              <a:rPr lang="zh-CN" altLang="en-US" sz="4400" b="1">
                <a:solidFill>
                  <a:srgbClr val="C51514"/>
                </a:solidFill>
                <a:latin typeface="方正清楷 简" panose="02000500000000000000" charset="-122"/>
                <a:ea typeface="方正清楷 简" panose="02000500000000000000" charset="-122"/>
              </a:rPr>
              <a:t>主政治呈现的特点及其发展趋势</a:t>
            </a:r>
            <a:endParaRPr lang="zh-CN" altLang="en-US" sz="4400" b="1">
              <a:solidFill>
                <a:srgbClr val="C51514"/>
              </a:solidFill>
              <a:latin typeface="方正清楷 简" panose="02000500000000000000" charset="-122"/>
              <a:ea typeface="方正清楷 简" panose="02000500000000000000" charset="-122"/>
            </a:endParaRPr>
          </a:p>
        </p:txBody>
      </p:sp>
      <p:sp>
        <p:nvSpPr>
          <p:cNvPr id="5" name="矩形 4"/>
          <p:cNvSpPr/>
          <p:nvPr/>
        </p:nvSpPr>
        <p:spPr>
          <a:xfrm>
            <a:off x="692498" y="1411554"/>
            <a:ext cx="10648315" cy="5109210"/>
          </a:xfrm>
          <a:prstGeom prst="rect">
            <a:avLst/>
          </a:prstGeom>
          <a:solidFill>
            <a:schemeClr val="bg1">
              <a:alpha val="40000"/>
            </a:schemeClr>
          </a:solidFill>
          <a:ln>
            <a:solidFill>
              <a:schemeClr val="bg1">
                <a:alpha val="5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1024255" y="1722437"/>
            <a:ext cx="9701530" cy="3169285"/>
          </a:xfrm>
          <a:prstGeom prst="rect">
            <a:avLst/>
          </a:prstGeom>
          <a:noFill/>
        </p:spPr>
        <p:txBody>
          <a:bodyPr wrap="square" rtlCol="0">
            <a:spAutoFit/>
          </a:bodyPr>
          <a:lstStyle/>
          <a:p>
            <a:r>
              <a:rPr lang="en-US" altLang="zh-CN" sz="4000" b="1">
                <a:latin typeface="方正苏新诗柳楷简体" panose="02000000000000000000" charset="-122"/>
                <a:ea typeface="方正苏新诗柳楷简体" panose="02000000000000000000" charset="-122"/>
                <a:cs typeface="方正苏新诗柳楷简体" panose="02000000000000000000" charset="-122"/>
              </a:rPr>
              <a:t>1</a:t>
            </a:r>
            <a:r>
              <a:rPr lang="zh-CN" altLang="en-US" sz="4000" b="1">
                <a:latin typeface="方正苏新诗柳楷简体" panose="02000000000000000000" charset="-122"/>
                <a:ea typeface="方正苏新诗柳楷简体" panose="02000000000000000000" charset="-122"/>
                <a:cs typeface="方正苏新诗柳楷简体" panose="02000000000000000000" charset="-122"/>
              </a:rPr>
              <a:t>、继承古代政治的优良传统。</a:t>
            </a:r>
            <a:endParaRPr lang="en-US" altLang="zh-CN" sz="4000" b="1">
              <a:latin typeface="方正苏新诗柳楷简体" panose="02000000000000000000" charset="-122"/>
              <a:ea typeface="方正苏新诗柳楷简体" panose="02000000000000000000" charset="-122"/>
              <a:cs typeface="方正苏新诗柳楷简体" panose="02000000000000000000" charset="-122"/>
            </a:endParaRPr>
          </a:p>
          <a:p>
            <a:r>
              <a:rPr lang="en-US" altLang="zh-CN" sz="4000" b="1">
                <a:latin typeface="方正苏新诗柳楷简体" panose="02000000000000000000" charset="-122"/>
                <a:ea typeface="方正苏新诗柳楷简体" panose="02000000000000000000" charset="-122"/>
                <a:cs typeface="方正苏新诗柳楷简体" panose="02000000000000000000" charset="-122"/>
              </a:rPr>
              <a:t>2</a:t>
            </a:r>
            <a:r>
              <a:rPr lang="zh-CN" altLang="en-US" sz="4000" b="1">
                <a:latin typeface="方正苏新诗柳楷简体" panose="02000000000000000000" charset="-122"/>
                <a:ea typeface="方正苏新诗柳楷简体" panose="02000000000000000000" charset="-122"/>
                <a:cs typeface="方正苏新诗柳楷简体" panose="02000000000000000000" charset="-122"/>
              </a:rPr>
              <a:t>、</a:t>
            </a:r>
            <a:r>
              <a:rPr lang="zh-CN" altLang="en-US" sz="4000" b="1">
                <a:latin typeface="方正苏新诗柳楷简体" panose="02000000000000000000" charset="-122"/>
                <a:ea typeface="方正苏新诗柳楷简体" panose="02000000000000000000" charset="-122"/>
                <a:cs typeface="方正苏新诗柳楷简体" panose="02000000000000000000" charset="-122"/>
                <a:sym typeface="+mn-ea"/>
              </a:rPr>
              <a:t>实行分权制衡原则。</a:t>
            </a:r>
            <a:endParaRPr lang="zh-CN" altLang="en-US" sz="4000" b="1">
              <a:latin typeface="方正苏新诗柳楷简体" panose="02000000000000000000" charset="-122"/>
              <a:ea typeface="方正苏新诗柳楷简体" panose="02000000000000000000" charset="-122"/>
              <a:cs typeface="方正苏新诗柳楷简体" panose="02000000000000000000" charset="-122"/>
            </a:endParaRPr>
          </a:p>
          <a:p>
            <a:r>
              <a:rPr lang="en-US" altLang="zh-CN" sz="4000" b="1">
                <a:latin typeface="方正苏新诗柳楷简体" panose="02000000000000000000" charset="-122"/>
                <a:ea typeface="方正苏新诗柳楷简体" panose="02000000000000000000" charset="-122"/>
                <a:cs typeface="方正苏新诗柳楷简体" panose="02000000000000000000" charset="-122"/>
              </a:rPr>
              <a:t>3</a:t>
            </a:r>
            <a:r>
              <a:rPr lang="zh-CN" altLang="en-US" sz="4000" b="1">
                <a:latin typeface="方正苏新诗柳楷简体" panose="02000000000000000000" charset="-122"/>
                <a:ea typeface="方正苏新诗柳楷简体" panose="02000000000000000000" charset="-122"/>
                <a:cs typeface="方正苏新诗柳楷简体" panose="02000000000000000000" charset="-122"/>
              </a:rPr>
              <a:t>、代议制。以议会作为参政的一个窗口。</a:t>
            </a:r>
            <a:endParaRPr lang="zh-CN" altLang="en-US" sz="4000" b="1">
              <a:latin typeface="方正苏新诗柳楷简体" panose="02000000000000000000" charset="-122"/>
              <a:ea typeface="方正苏新诗柳楷简体" panose="02000000000000000000" charset="-122"/>
              <a:cs typeface="方正苏新诗柳楷简体" panose="02000000000000000000" charset="-122"/>
            </a:endParaRPr>
          </a:p>
          <a:p>
            <a:r>
              <a:rPr lang="en-US" altLang="zh-CN" sz="4000" b="1">
                <a:latin typeface="方正苏新诗柳楷简体" panose="02000000000000000000" charset="-122"/>
                <a:ea typeface="方正苏新诗柳楷简体" panose="02000000000000000000" charset="-122"/>
                <a:cs typeface="方正苏新诗柳楷简体" panose="02000000000000000000" charset="-122"/>
              </a:rPr>
              <a:t>4</a:t>
            </a:r>
            <a:r>
              <a:rPr lang="zh-CN" altLang="en-US" sz="4000" b="1">
                <a:latin typeface="方正苏新诗柳楷简体" panose="02000000000000000000" charset="-122"/>
                <a:ea typeface="方正苏新诗柳楷简体" panose="02000000000000000000" charset="-122"/>
                <a:cs typeface="方正苏新诗柳楷简体" panose="02000000000000000000" charset="-122"/>
              </a:rPr>
              <a:t>、完善法律，强调法治。</a:t>
            </a:r>
            <a:endParaRPr lang="zh-CN" altLang="en-US" sz="4000" b="1">
              <a:latin typeface="方正苏新诗柳楷简体" panose="02000000000000000000" charset="-122"/>
              <a:ea typeface="方正苏新诗柳楷简体" panose="02000000000000000000" charset="-122"/>
              <a:cs typeface="方正苏新诗柳楷简体" panose="02000000000000000000" charset="-122"/>
            </a:endParaRPr>
          </a:p>
          <a:p>
            <a:r>
              <a:rPr lang="en-US" altLang="zh-CN" sz="4000" b="1">
                <a:latin typeface="方正苏新诗柳楷简体" panose="02000000000000000000" charset="-122"/>
                <a:ea typeface="方正苏新诗柳楷简体" panose="02000000000000000000" charset="-122"/>
                <a:cs typeface="方正苏新诗柳楷简体" panose="02000000000000000000" charset="-122"/>
              </a:rPr>
              <a:t>5</a:t>
            </a:r>
            <a:r>
              <a:rPr lang="zh-CN" altLang="en-US" sz="4000" b="1">
                <a:latin typeface="方正苏新诗柳楷简体" panose="02000000000000000000" charset="-122"/>
                <a:ea typeface="方正苏新诗柳楷简体" panose="02000000000000000000" charset="-122"/>
                <a:cs typeface="方正苏新诗柳楷简体" panose="02000000000000000000" charset="-122"/>
              </a:rPr>
              <a:t>、民主范围逐渐扩大，民主制度逐步完善。</a:t>
            </a:r>
            <a:endParaRPr lang="zh-CN" altLang="en-US" sz="4000" b="1">
              <a:latin typeface="方正苏新诗柳楷简体" panose="02000000000000000000" charset="-122"/>
              <a:ea typeface="方正苏新诗柳楷简体" panose="02000000000000000000" charset="-122"/>
              <a:cs typeface="方正苏新诗柳楷简体" panose="02000000000000000000" charset="-122"/>
            </a:endParaRPr>
          </a:p>
        </p:txBody>
      </p:sp>
      <p:sp>
        <p:nvSpPr>
          <p:cNvPr id="8" name="Text Box 13"/>
          <p:cNvSpPr txBox="1">
            <a:spLocks noChangeArrowheads="1"/>
          </p:cNvSpPr>
          <p:nvPr/>
        </p:nvSpPr>
        <p:spPr bwMode="auto">
          <a:xfrm>
            <a:off x="2119669" y="5106123"/>
            <a:ext cx="7793970" cy="707886"/>
          </a:xfrm>
          <a:prstGeom prst="rect">
            <a:avLst/>
          </a:prstGeom>
          <a:noFill/>
          <a:ln w="9525">
            <a:noFill/>
            <a:miter lim="800000"/>
          </a:ln>
        </p:spPr>
        <p:txBody>
          <a:bodyPr wrap="square">
            <a:spAutoFit/>
          </a:bodyPr>
          <a:lstStyle/>
          <a:p>
            <a:pPr algn="dist" fontAlgn="base">
              <a:spcBef>
                <a:spcPct val="50000"/>
              </a:spcBef>
              <a:spcAft>
                <a:spcPct val="0"/>
              </a:spcAft>
            </a:pPr>
            <a:r>
              <a:rPr kumimoji="1" lang="zh-CN" altLang="en-US" sz="4000" b="1" smtClean="0">
                <a:solidFill>
                  <a:srgbClr val="7E3411"/>
                </a:solidFill>
                <a:latin typeface="方正特雅宋简" panose="02000000000000000000" charset="-122"/>
                <a:ea typeface="方正特雅宋简" panose="02000000000000000000" charset="-122"/>
              </a:rPr>
              <a:t>从专制走向民主从</a:t>
            </a:r>
            <a:r>
              <a:rPr kumimoji="1" lang="zh-CN" altLang="en-US" sz="4000" b="1">
                <a:solidFill>
                  <a:srgbClr val="7E3411"/>
                </a:solidFill>
                <a:latin typeface="方正特雅宋简" panose="02000000000000000000" charset="-122"/>
                <a:ea typeface="方正特雅宋简" panose="02000000000000000000" charset="-122"/>
              </a:rPr>
              <a:t>人治走向法治</a:t>
            </a:r>
            <a:endParaRPr kumimoji="1" lang="zh-CN" altLang="en-US" sz="4000" b="1">
              <a:solidFill>
                <a:srgbClr val="7E3411"/>
              </a:solidFill>
              <a:latin typeface="方正特雅宋简" panose="02000000000000000000" charset="-122"/>
              <a:ea typeface="方正特雅宋简" panose="02000000000000000000" charset="-122"/>
            </a:endParaRPr>
          </a:p>
        </p:txBody>
      </p:sp>
      <p:sp>
        <p:nvSpPr>
          <p:cNvPr id="11" name="Text Box 13"/>
          <p:cNvSpPr txBox="1">
            <a:spLocks noChangeArrowheads="1"/>
          </p:cNvSpPr>
          <p:nvPr/>
        </p:nvSpPr>
        <p:spPr bwMode="auto">
          <a:xfrm>
            <a:off x="3173441" y="5921209"/>
            <a:ext cx="5686425" cy="706755"/>
          </a:xfrm>
          <a:prstGeom prst="rect">
            <a:avLst/>
          </a:prstGeom>
          <a:noFill/>
          <a:ln w="9525">
            <a:noFill/>
            <a:miter lim="800000"/>
          </a:ln>
        </p:spPr>
        <p:txBody>
          <a:bodyPr>
            <a:spAutoFit/>
          </a:bodyPr>
          <a:lstStyle/>
          <a:p>
            <a:pPr algn="dist" fontAlgn="base">
              <a:spcBef>
                <a:spcPct val="50000"/>
              </a:spcBef>
              <a:spcAft>
                <a:spcPct val="0"/>
              </a:spcAft>
            </a:pPr>
            <a:r>
              <a:rPr kumimoji="1" lang="zh-CN" altLang="en-US" sz="4000" b="1">
                <a:solidFill>
                  <a:srgbClr val="7E3411"/>
                </a:solidFill>
                <a:latin typeface="方正特雅宋简" panose="02000000000000000000" charset="-122"/>
                <a:ea typeface="方正特雅宋简" panose="02000000000000000000" charset="-122"/>
              </a:rPr>
              <a:t>从少数人走向多数人</a:t>
            </a:r>
            <a:endParaRPr kumimoji="1" lang="zh-CN" altLang="en-US" sz="4000" b="1">
              <a:solidFill>
                <a:srgbClr val="7E3411"/>
              </a:solidFill>
              <a:latin typeface="方正特雅宋简" panose="02000000000000000000" charset="-122"/>
              <a:ea typeface="方正特雅宋简" panose="02000000000000000000"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p:tgtEl>
                                          <p:spTgt spid="8"/>
                                        </p:tgtEl>
                                        <p:attrNameLst>
                                          <p:attrName>ppt_y</p:attrName>
                                        </p:attrNameLst>
                                      </p:cBhvr>
                                      <p:tavLst>
                                        <p:tav tm="0">
                                          <p:val>
                                            <p:strVal val="#ppt_y+#ppt_h*1.125000"/>
                                          </p:val>
                                        </p:tav>
                                        <p:tav tm="100000">
                                          <p:val>
                                            <p:strVal val="#ppt_y"/>
                                          </p:val>
                                        </p:tav>
                                      </p:tavLst>
                                    </p:anim>
                                    <p:animEffect transition="in" filter="wipe(up)">
                                      <p:cBhvr>
                                        <p:cTn id="13" dur="500"/>
                                        <p:tgtEl>
                                          <p:spTgt spid="8"/>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12" presetClass="entr" presetSubtype="4"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500"/>
                                        <p:tgtEl>
                                          <p:spTgt spid="11"/>
                                        </p:tgtEl>
                                        <p:attrNameLst>
                                          <p:attrName>ppt_y</p:attrName>
                                        </p:attrNameLst>
                                      </p:cBhvr>
                                      <p:tavLst>
                                        <p:tav tm="0">
                                          <p:val>
                                            <p:strVal val="#ppt_y+#ppt_h*1.125000"/>
                                          </p:val>
                                        </p:tav>
                                        <p:tav tm="100000">
                                          <p:val>
                                            <p:strVal val="#ppt_y"/>
                                          </p:val>
                                        </p:tav>
                                      </p:tavLst>
                                    </p:anim>
                                    <p:animEffect transition="in" filter="wipe(up)">
                                      <p:cBhvr>
                                        <p:cTn id="1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11" grpId="0"/>
    </p:bldLst>
  </p:timing>
</p:sld>
</file>

<file path=ppt/slides/slide4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矩形 6"/>
          <p:cNvSpPr/>
          <p:nvPr/>
        </p:nvSpPr>
        <p:spPr>
          <a:xfrm>
            <a:off x="182216" y="0"/>
            <a:ext cx="2348720" cy="523220"/>
          </a:xfrm>
          <a:prstGeom prst="rect">
            <a:avLst/>
          </a:prstGeom>
        </p:spPr>
        <p:txBody>
          <a:bodyPr wrap="none">
            <a:spAutoFit/>
          </a:bodyPr>
          <a:lstStyle/>
          <a:p>
            <a:pPr algn="just">
              <a:spcAft>
                <a:spcPct val="0"/>
              </a:spcAft>
            </a:pP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课堂小结</a:t>
            </a: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6" name="文本框 5"/>
          <p:cNvSpPr txBox="1"/>
          <p:nvPr/>
        </p:nvSpPr>
        <p:spPr>
          <a:xfrm>
            <a:off x="1140986" y="1649059"/>
            <a:ext cx="7981672" cy="3539430"/>
          </a:xfrm>
          <a:prstGeom prst="rect">
            <a:avLst/>
          </a:prstGeom>
          <a:noFill/>
        </p:spPr>
        <p:txBody>
          <a:bodyPr wrap="none" rtlCol="0">
            <a:spAutoFit/>
          </a:bodyPr>
          <a:lstStyle/>
          <a:p>
            <a:r>
              <a:rPr lang="zh-CN" altLang="zh-CN" sz="3200" b="1"/>
              <a:t>一</a:t>
            </a:r>
            <a:r>
              <a:rPr lang="zh-CN" altLang="zh-CN" sz="3200" b="1" smtClean="0"/>
              <a:t>、</a:t>
            </a:r>
            <a:r>
              <a:rPr lang="zh-CN" altLang="en-US" sz="3200" b="1" smtClean="0"/>
              <a:t>古</a:t>
            </a:r>
            <a:r>
              <a:rPr lang="zh-CN" altLang="en-US" sz="3200" b="1"/>
              <a:t>希腊罗马的政治</a:t>
            </a:r>
            <a:r>
              <a:rPr lang="zh-CN" altLang="zh-CN" sz="3200" b="1" smtClean="0"/>
              <a:t>：</a:t>
            </a:r>
            <a:endParaRPr lang="en-US" altLang="zh-CN" sz="3200" b="1" smtClean="0"/>
          </a:p>
          <a:p>
            <a:endParaRPr lang="en-US" altLang="zh-CN" sz="3200" b="1" smtClean="0"/>
          </a:p>
          <a:p>
            <a:endParaRPr lang="zh-CN" altLang="zh-CN" sz="3200"/>
          </a:p>
          <a:p>
            <a:r>
              <a:rPr lang="zh-CN" altLang="en-US" sz="3200" b="1"/>
              <a:t>二、中古欧洲的封建制度</a:t>
            </a:r>
            <a:r>
              <a:rPr lang="zh-CN" altLang="zh-CN" sz="3200" b="1" smtClean="0"/>
              <a:t>：</a:t>
            </a:r>
            <a:endParaRPr lang="en-US" altLang="zh-CN" sz="3200" b="1" smtClean="0"/>
          </a:p>
          <a:p>
            <a:endParaRPr lang="en-US" altLang="zh-CN" sz="3200" b="1" smtClean="0"/>
          </a:p>
          <a:p>
            <a:endParaRPr lang="zh-CN" altLang="zh-CN" sz="3200"/>
          </a:p>
          <a:p>
            <a:r>
              <a:rPr lang="zh-CN" altLang="en-US" sz="3200" b="1"/>
              <a:t>三、西方资本主义政治制度的产生与发展</a:t>
            </a:r>
            <a:r>
              <a:rPr lang="zh-CN" altLang="zh-CN" sz="3200" b="1" smtClean="0"/>
              <a:t>：</a:t>
            </a:r>
            <a:endParaRPr lang="zh-CN" altLang="zh-CN" sz="3200"/>
          </a:p>
        </p:txBody>
      </p:sp>
      <p:sp>
        <p:nvSpPr>
          <p:cNvPr id="8" name="文本框 7"/>
          <p:cNvSpPr txBox="1"/>
          <p:nvPr/>
        </p:nvSpPr>
        <p:spPr>
          <a:xfrm>
            <a:off x="496793" y="523220"/>
            <a:ext cx="11107614" cy="905889"/>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4000" b="1">
                <a:effectLst>
                  <a:outerShdw blurRad="38100" dist="19050" dir="2700000" algn="tl" rotWithShape="0">
                    <a:schemeClr val="dk1">
                      <a:alpha val="40000"/>
                    </a:schemeClr>
                  </a:outerShdw>
                </a:effectLst>
              </a:defRPr>
            </a:lvl1pPr>
          </a:lstStyle>
          <a:p>
            <a:r>
              <a:rPr lang="zh-CN" altLang="en-US"/>
              <a:t>第</a:t>
            </a:r>
            <a:r>
              <a:rPr lang="en-US" altLang="zh-CN"/>
              <a:t>2</a:t>
            </a:r>
            <a:r>
              <a:rPr lang="zh-CN" altLang="en-US"/>
              <a:t>课 西方政治体制的产生和演变</a:t>
            </a:r>
            <a:endParaRPr lang="zh-CN" altLang="en-US"/>
          </a:p>
        </p:txBody>
      </p:sp>
      <p:sp>
        <p:nvSpPr>
          <p:cNvPr id="2" name="矩形 1"/>
          <p:cNvSpPr/>
          <p:nvPr/>
        </p:nvSpPr>
        <p:spPr>
          <a:xfrm>
            <a:off x="1846627" y="2321597"/>
            <a:ext cx="7381829" cy="731867"/>
          </a:xfrm>
          <a:prstGeom prst="rect">
            <a:avLst/>
          </a:prstGeom>
        </p:spPr>
        <p:txBody>
          <a:bodyPr wrap="none">
            <a:spAutoFit/>
          </a:bodyPr>
          <a:lstStyle/>
          <a:p>
            <a:pPr indent="267970">
              <a:lnSpc>
                <a:spcPts val="1600"/>
              </a:lnSpc>
            </a:pPr>
            <a:r>
              <a:rPr lang="en-US" altLang="zh-CN" sz="2400" b="1" kern="0" smtClean="0">
                <a:solidFill>
                  <a:srgbClr val="0033CC"/>
                </a:solidFill>
                <a:latin typeface="Calibri" panose="020f0502020204030204" pitchFamily="34" charset="0"/>
                <a:ea typeface="宋体" panose="02010600030101010101" pitchFamily="2" charset="-122"/>
                <a:cs typeface="Songti SC"/>
              </a:rPr>
              <a:t> </a:t>
            </a:r>
            <a:r>
              <a:rPr lang="zh-CN" altLang="zh-CN" sz="2400" b="1" kern="0" smtClean="0">
                <a:solidFill>
                  <a:srgbClr val="0033CC"/>
                </a:solidFill>
                <a:latin typeface="Calibri" panose="020f0502020204030204" pitchFamily="34" charset="0"/>
                <a:ea typeface="宋体" panose="02010600030101010101" pitchFamily="2" charset="-122"/>
                <a:cs typeface="Songti SC"/>
              </a:rPr>
              <a:t>（</a:t>
            </a:r>
            <a:r>
              <a:rPr lang="zh-CN" altLang="zh-CN" sz="2400" b="1" kern="0">
                <a:solidFill>
                  <a:srgbClr val="0033CC"/>
                </a:solidFill>
                <a:latin typeface="Calibri" panose="020f0502020204030204" pitchFamily="34" charset="0"/>
                <a:ea typeface="宋体" panose="02010600030101010101" pitchFamily="2" charset="-122"/>
                <a:cs typeface="Songti SC"/>
              </a:rPr>
              <a:t>一）</a:t>
            </a:r>
            <a:r>
              <a:rPr lang="zh-CN" altLang="zh-CN" sz="2400" b="1" kern="0" smtClean="0">
                <a:solidFill>
                  <a:srgbClr val="0033CC"/>
                </a:solidFill>
                <a:latin typeface="Calibri" panose="020f0502020204030204" pitchFamily="34" charset="0"/>
                <a:ea typeface="宋体" panose="02010600030101010101" pitchFamily="2" charset="-122"/>
                <a:cs typeface="Songti SC"/>
              </a:rPr>
              <a:t>雅</a:t>
            </a:r>
            <a:r>
              <a:rPr lang="zh-CN" altLang="en-US" sz="2400" b="1" kern="0" smtClean="0">
                <a:solidFill>
                  <a:srgbClr val="0033CC"/>
                </a:solidFill>
                <a:latin typeface="Calibri" panose="020f0502020204030204" pitchFamily="34" charset="0"/>
                <a:ea typeface="宋体" panose="02010600030101010101" pitchFamily="2" charset="-122"/>
                <a:cs typeface="Songti SC"/>
              </a:rPr>
              <a:t>典</a:t>
            </a:r>
            <a:r>
              <a:rPr lang="en-US" altLang="zh-CN" sz="2400" b="1" kern="0" smtClean="0">
                <a:solidFill>
                  <a:srgbClr val="0033CC"/>
                </a:solidFill>
                <a:latin typeface="Calibri" panose="020f0502020204030204" pitchFamily="34" charset="0"/>
                <a:ea typeface="宋体" panose="02010600030101010101" pitchFamily="2" charset="-122"/>
                <a:cs typeface="Songti SC"/>
              </a:rPr>
              <a:t>:</a:t>
            </a:r>
            <a:r>
              <a:rPr lang="zh-CN" altLang="en-US" sz="2400" b="1" kern="0" smtClean="0">
                <a:solidFill>
                  <a:srgbClr val="0033CC"/>
                </a:solidFill>
                <a:latin typeface="Calibri" panose="020f0502020204030204" pitchFamily="34" charset="0"/>
                <a:ea typeface="宋体" panose="02010600030101010101" pitchFamily="2" charset="-122"/>
                <a:cs typeface="Songti SC"/>
              </a:rPr>
              <a:t>民主城邦</a:t>
            </a:r>
            <a:r>
              <a:rPr lang="zh-CN" altLang="zh-CN" sz="2400" b="1" kern="0" smtClean="0">
                <a:solidFill>
                  <a:srgbClr val="0033CC"/>
                </a:solidFill>
                <a:latin typeface="Calibri" panose="020f0502020204030204" pitchFamily="34" charset="0"/>
                <a:ea typeface="宋体" panose="02010600030101010101" pitchFamily="2" charset="-122"/>
                <a:cs typeface="Songti SC"/>
              </a:rPr>
              <a:t>：</a:t>
            </a:r>
            <a:r>
              <a:rPr lang="en-US" altLang="zh-CN" sz="2400" b="1" kern="0" smtClean="0">
                <a:solidFill>
                  <a:srgbClr val="0033CC"/>
                </a:solidFill>
                <a:latin typeface="Calibri" panose="020f0502020204030204" pitchFamily="34" charset="0"/>
                <a:ea typeface="宋体" panose="02010600030101010101" pitchFamily="2" charset="-122"/>
                <a:cs typeface="Songti SC"/>
              </a:rPr>
              <a:t>   </a:t>
            </a:r>
            <a:r>
              <a:rPr lang="zh-CN" altLang="en-US" sz="2400" b="1" kern="0" smtClean="0">
                <a:solidFill>
                  <a:srgbClr val="0033CC"/>
                </a:solidFill>
                <a:latin typeface="Calibri" panose="020f0502020204030204" pitchFamily="34" charset="0"/>
                <a:ea typeface="宋体" panose="02010600030101010101" pitchFamily="2" charset="-122"/>
                <a:cs typeface="Songti SC"/>
              </a:rPr>
              <a:t>（二）斯巴达：寡头政治 </a:t>
            </a:r>
            <a:endParaRPr lang="en-US" altLang="zh-CN" sz="2400" b="1" kern="0" smtClean="0">
              <a:solidFill>
                <a:srgbClr val="0033CC"/>
              </a:solidFill>
              <a:latin typeface="Calibri" panose="020f0502020204030204" pitchFamily="34" charset="0"/>
              <a:ea typeface="宋体" panose="02010600030101010101" pitchFamily="2" charset="-122"/>
              <a:cs typeface="Songti SC"/>
            </a:endParaRPr>
          </a:p>
          <a:p>
            <a:pPr indent="267970">
              <a:lnSpc>
                <a:spcPts val="1600"/>
              </a:lnSpc>
            </a:pPr>
            <a:endParaRPr lang="en-US" altLang="zh-CN" sz="2400" b="1" kern="0" smtClean="0">
              <a:solidFill>
                <a:srgbClr val="0033CC"/>
              </a:solidFill>
              <a:latin typeface="Calibri" panose="020f0502020204030204" pitchFamily="34" charset="0"/>
              <a:ea typeface="宋体" panose="02010600030101010101" pitchFamily="2" charset="-122"/>
              <a:cs typeface="Songti SC"/>
            </a:endParaRPr>
          </a:p>
          <a:p>
            <a:pPr indent="267970">
              <a:lnSpc>
                <a:spcPts val="1600"/>
              </a:lnSpc>
            </a:pPr>
            <a:r>
              <a:rPr lang="zh-CN" altLang="en-US" sz="2400" b="1" kern="0" smtClean="0">
                <a:solidFill>
                  <a:srgbClr val="0033CC"/>
                </a:solidFill>
                <a:latin typeface="Calibri" panose="020f0502020204030204" pitchFamily="34" charset="0"/>
                <a:ea typeface="宋体" panose="02010600030101010101" pitchFamily="2" charset="-122"/>
                <a:cs typeface="Songti SC"/>
              </a:rPr>
              <a:t> （三）罗马共和国             （四）罗马帝国</a:t>
            </a:r>
            <a:endParaRPr lang="zh-CN" altLang="zh-CN" sz="2400" b="1" kern="100">
              <a:solidFill>
                <a:srgbClr val="0033CC"/>
              </a:solidFill>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9" name="矩形 8"/>
          <p:cNvSpPr/>
          <p:nvPr/>
        </p:nvSpPr>
        <p:spPr>
          <a:xfrm>
            <a:off x="1769531" y="3755043"/>
            <a:ext cx="8156079" cy="731867"/>
          </a:xfrm>
          <a:prstGeom prst="rect">
            <a:avLst/>
          </a:prstGeom>
        </p:spPr>
        <p:txBody>
          <a:bodyPr wrap="none">
            <a:spAutoFit/>
          </a:bodyPr>
          <a:lstStyle/>
          <a:p>
            <a:pPr indent="267970">
              <a:lnSpc>
                <a:spcPts val="1600"/>
              </a:lnSpc>
            </a:pPr>
            <a:r>
              <a:rPr lang="en-US" altLang="zh-CN" sz="2400" b="1" kern="0" smtClean="0">
                <a:solidFill>
                  <a:srgbClr val="0033CC"/>
                </a:solidFill>
                <a:latin typeface="Calibri" panose="020f0502020204030204" pitchFamily="34" charset="0"/>
                <a:ea typeface="宋体" panose="02010600030101010101" pitchFamily="2" charset="-122"/>
                <a:cs typeface="Songti SC"/>
              </a:rPr>
              <a:t> </a:t>
            </a:r>
            <a:r>
              <a:rPr lang="zh-CN" altLang="zh-CN" sz="2400" b="1" kern="0" smtClean="0">
                <a:solidFill>
                  <a:srgbClr val="0033CC"/>
                </a:solidFill>
                <a:latin typeface="Calibri" panose="020f0502020204030204" pitchFamily="34" charset="0"/>
                <a:ea typeface="宋体" panose="02010600030101010101" pitchFamily="2" charset="-122"/>
                <a:cs typeface="Songti SC"/>
              </a:rPr>
              <a:t>（</a:t>
            </a:r>
            <a:r>
              <a:rPr lang="zh-CN" altLang="zh-CN" sz="2400" b="1" kern="0">
                <a:solidFill>
                  <a:srgbClr val="0033CC"/>
                </a:solidFill>
                <a:latin typeface="Calibri" panose="020f0502020204030204" pitchFamily="34" charset="0"/>
                <a:ea typeface="宋体" panose="02010600030101010101" pitchFamily="2" charset="-122"/>
                <a:cs typeface="Songti SC"/>
              </a:rPr>
              <a:t>一</a:t>
            </a:r>
            <a:r>
              <a:rPr lang="zh-CN" altLang="zh-CN" sz="2400" b="1" kern="0" smtClean="0">
                <a:solidFill>
                  <a:srgbClr val="0033CC"/>
                </a:solidFill>
                <a:latin typeface="Calibri" panose="020f0502020204030204" pitchFamily="34" charset="0"/>
                <a:ea typeface="宋体" panose="02010600030101010101" pitchFamily="2" charset="-122"/>
                <a:cs typeface="Songti SC"/>
              </a:rPr>
              <a:t>）</a:t>
            </a:r>
            <a:r>
              <a:rPr lang="zh-CN" altLang="en-US" sz="2400" b="1" kern="0" smtClean="0">
                <a:solidFill>
                  <a:srgbClr val="0033CC"/>
                </a:solidFill>
                <a:latin typeface="Calibri" panose="020f0502020204030204" pitchFamily="34" charset="0"/>
                <a:ea typeface="宋体" panose="02010600030101010101" pitchFamily="2" charset="-122"/>
                <a:cs typeface="Songti SC"/>
              </a:rPr>
              <a:t>中古早期的西欧政治</a:t>
            </a:r>
            <a:r>
              <a:rPr lang="zh-CN" altLang="zh-CN" sz="2400" b="1" kern="0" smtClean="0">
                <a:solidFill>
                  <a:srgbClr val="0033CC"/>
                </a:solidFill>
                <a:latin typeface="Calibri" panose="020f0502020204030204" pitchFamily="34" charset="0"/>
                <a:ea typeface="宋体" panose="02010600030101010101" pitchFamily="2" charset="-122"/>
                <a:cs typeface="Songti SC"/>
              </a:rPr>
              <a:t>：</a:t>
            </a:r>
            <a:r>
              <a:rPr lang="en-US" altLang="zh-CN" sz="2400" b="1" kern="0" smtClean="0">
                <a:solidFill>
                  <a:srgbClr val="0033CC"/>
                </a:solidFill>
                <a:latin typeface="Calibri" panose="020f0502020204030204" pitchFamily="34" charset="0"/>
                <a:ea typeface="宋体" panose="02010600030101010101" pitchFamily="2" charset="-122"/>
                <a:cs typeface="Songti SC"/>
              </a:rPr>
              <a:t>   </a:t>
            </a:r>
            <a:r>
              <a:rPr lang="zh-CN" altLang="en-US" sz="2400" b="1" kern="0" smtClean="0">
                <a:solidFill>
                  <a:srgbClr val="0033CC"/>
                </a:solidFill>
                <a:latin typeface="Calibri" panose="020f0502020204030204" pitchFamily="34" charset="0"/>
                <a:ea typeface="宋体" panose="02010600030101010101" pitchFamily="2" charset="-122"/>
                <a:cs typeface="Songti SC"/>
              </a:rPr>
              <a:t>（二）</a:t>
            </a:r>
            <a:r>
              <a:rPr lang="zh-CN" altLang="en-US" sz="2400" b="1" kern="0">
                <a:solidFill>
                  <a:srgbClr val="0033CC"/>
                </a:solidFill>
                <a:latin typeface="Calibri" panose="020f0502020204030204" pitchFamily="34" charset="0"/>
                <a:ea typeface="宋体" panose="02010600030101010101" pitchFamily="2" charset="-122"/>
                <a:cs typeface="Songti SC"/>
              </a:rPr>
              <a:t>法国：等级君主</a:t>
            </a:r>
            <a:r>
              <a:rPr lang="zh-CN" altLang="en-US" sz="2400" b="1" kern="0" smtClean="0">
                <a:solidFill>
                  <a:srgbClr val="0033CC"/>
                </a:solidFill>
                <a:latin typeface="Calibri" panose="020f0502020204030204" pitchFamily="34" charset="0"/>
                <a:ea typeface="宋体" panose="02010600030101010101" pitchFamily="2" charset="-122"/>
                <a:cs typeface="Songti SC"/>
              </a:rPr>
              <a:t>制</a:t>
            </a:r>
            <a:endParaRPr lang="en-US" altLang="zh-CN" sz="2400" b="1" kern="0" smtClean="0">
              <a:solidFill>
                <a:srgbClr val="0033CC"/>
              </a:solidFill>
              <a:latin typeface="Calibri" panose="020f0502020204030204" pitchFamily="34" charset="0"/>
              <a:ea typeface="宋体" panose="02010600030101010101" pitchFamily="2" charset="-122"/>
              <a:cs typeface="Songti SC"/>
            </a:endParaRPr>
          </a:p>
          <a:p>
            <a:pPr indent="267970">
              <a:lnSpc>
                <a:spcPts val="1600"/>
              </a:lnSpc>
            </a:pPr>
            <a:r>
              <a:rPr lang="zh-CN" altLang="en-US" sz="2400" b="1" kern="0" smtClean="0">
                <a:solidFill>
                  <a:srgbClr val="0033CC"/>
                </a:solidFill>
                <a:latin typeface="Calibri" panose="020f0502020204030204" pitchFamily="34" charset="0"/>
                <a:ea typeface="宋体" panose="02010600030101010101" pitchFamily="2" charset="-122"/>
                <a:cs typeface="Songti SC"/>
              </a:rPr>
              <a:t>  </a:t>
            </a:r>
            <a:endParaRPr lang="en-US" altLang="zh-CN" sz="2400" b="1" kern="0" smtClean="0">
              <a:solidFill>
                <a:srgbClr val="0033CC"/>
              </a:solidFill>
              <a:latin typeface="Calibri" panose="020f0502020204030204" pitchFamily="34" charset="0"/>
              <a:ea typeface="宋体" panose="02010600030101010101" pitchFamily="2" charset="-122"/>
              <a:cs typeface="Songti SC"/>
            </a:endParaRPr>
          </a:p>
          <a:p>
            <a:pPr indent="267970">
              <a:lnSpc>
                <a:spcPts val="1600"/>
              </a:lnSpc>
            </a:pPr>
            <a:r>
              <a:rPr lang="zh-CN" altLang="en-US" sz="2400" b="1" kern="0" smtClean="0">
                <a:solidFill>
                  <a:srgbClr val="0033CC"/>
                </a:solidFill>
                <a:latin typeface="Calibri" panose="020f0502020204030204" pitchFamily="34" charset="0"/>
                <a:ea typeface="宋体" panose="02010600030101010101" pitchFamily="2" charset="-122"/>
                <a:cs typeface="Songti SC"/>
              </a:rPr>
              <a:t> （三）</a:t>
            </a:r>
            <a:r>
              <a:rPr lang="zh-CN" altLang="en-US" sz="2400" b="1" kern="0">
                <a:solidFill>
                  <a:srgbClr val="0033CC"/>
                </a:solidFill>
                <a:latin typeface="Calibri" panose="020f0502020204030204" pitchFamily="34" charset="0"/>
                <a:ea typeface="宋体" panose="02010600030101010101" pitchFamily="2" charset="-122"/>
                <a:cs typeface="Songti SC"/>
              </a:rPr>
              <a:t>英国：议会君主</a:t>
            </a:r>
            <a:r>
              <a:rPr lang="zh-CN" altLang="en-US" sz="2400" b="1" kern="0" smtClean="0">
                <a:solidFill>
                  <a:srgbClr val="0033CC"/>
                </a:solidFill>
                <a:latin typeface="Calibri" panose="020f0502020204030204" pitchFamily="34" charset="0"/>
                <a:ea typeface="宋体" panose="02010600030101010101" pitchFamily="2" charset="-122"/>
                <a:cs typeface="Songti SC"/>
              </a:rPr>
              <a:t>制</a:t>
            </a:r>
            <a:endParaRPr lang="zh-CN" altLang="zh-CN" sz="2400" b="1" kern="100">
              <a:solidFill>
                <a:srgbClr val="0033CC"/>
              </a:solidFill>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10" name="矩形 9"/>
          <p:cNvSpPr/>
          <p:nvPr/>
        </p:nvSpPr>
        <p:spPr>
          <a:xfrm>
            <a:off x="1691136" y="5408439"/>
            <a:ext cx="8329203" cy="707886"/>
          </a:xfrm>
          <a:prstGeom prst="rect">
            <a:avLst/>
          </a:prstGeom>
        </p:spPr>
        <p:txBody>
          <a:bodyPr wrap="none">
            <a:spAutoFit/>
          </a:bodyPr>
          <a:lstStyle/>
          <a:p>
            <a:pPr indent="267970">
              <a:lnSpc>
                <a:spcPts val="1600"/>
              </a:lnSpc>
            </a:pPr>
            <a:r>
              <a:rPr lang="en-US" altLang="zh-CN" sz="2400" b="1" kern="0" smtClean="0">
                <a:solidFill>
                  <a:srgbClr val="0033CC"/>
                </a:solidFill>
                <a:latin typeface="Calibri" panose="020f0502020204030204" pitchFamily="34" charset="0"/>
                <a:ea typeface="宋体" panose="02010600030101010101" pitchFamily="2" charset="-122"/>
                <a:cs typeface="Songti SC"/>
              </a:rPr>
              <a:t> </a:t>
            </a:r>
            <a:r>
              <a:rPr lang="zh-CN" altLang="zh-CN" sz="2400" b="1" kern="0" smtClean="0">
                <a:solidFill>
                  <a:srgbClr val="0033CC"/>
                </a:solidFill>
                <a:latin typeface="Calibri" panose="020f0502020204030204" pitchFamily="34" charset="0"/>
                <a:ea typeface="宋体" panose="02010600030101010101" pitchFamily="2" charset="-122"/>
                <a:cs typeface="Songti SC"/>
              </a:rPr>
              <a:t>（</a:t>
            </a:r>
            <a:r>
              <a:rPr lang="zh-CN" altLang="zh-CN" sz="2400" b="1" kern="0">
                <a:solidFill>
                  <a:srgbClr val="0033CC"/>
                </a:solidFill>
                <a:latin typeface="Calibri" panose="020f0502020204030204" pitchFamily="34" charset="0"/>
                <a:ea typeface="宋体" panose="02010600030101010101" pitchFamily="2" charset="-122"/>
                <a:cs typeface="Songti SC"/>
              </a:rPr>
              <a:t>一</a:t>
            </a:r>
            <a:r>
              <a:rPr lang="zh-CN" altLang="zh-CN" sz="2400" b="1" kern="0" smtClean="0">
                <a:solidFill>
                  <a:srgbClr val="0033CC"/>
                </a:solidFill>
                <a:latin typeface="Calibri" panose="020f0502020204030204" pitchFamily="34" charset="0"/>
                <a:ea typeface="宋体" panose="02010600030101010101" pitchFamily="2" charset="-122"/>
                <a:cs typeface="Songti SC"/>
              </a:rPr>
              <a:t>）</a:t>
            </a:r>
            <a:r>
              <a:rPr lang="zh-CN" altLang="en-US" sz="2400" b="1" kern="0">
                <a:solidFill>
                  <a:srgbClr val="0033CC"/>
                </a:solidFill>
                <a:latin typeface="Calibri" panose="020f0502020204030204" pitchFamily="34" charset="0"/>
                <a:ea typeface="宋体" panose="02010600030101010101" pitchFamily="2" charset="-122"/>
                <a:cs typeface="Songti SC"/>
              </a:rPr>
              <a:t>英</a:t>
            </a:r>
            <a:r>
              <a:rPr lang="zh-CN" altLang="en-US" sz="2400" b="1" kern="0" smtClean="0">
                <a:solidFill>
                  <a:srgbClr val="0033CC"/>
                </a:solidFill>
                <a:latin typeface="Calibri" panose="020f0502020204030204" pitchFamily="34" charset="0"/>
                <a:ea typeface="宋体" panose="02010600030101010101" pitchFamily="2" charset="-122"/>
                <a:cs typeface="Songti SC"/>
              </a:rPr>
              <a:t>国：君主立宪制</a:t>
            </a:r>
            <a:r>
              <a:rPr lang="en-US" altLang="zh-CN" sz="2400" b="1" kern="0" smtClean="0">
                <a:solidFill>
                  <a:srgbClr val="0033CC"/>
                </a:solidFill>
                <a:latin typeface="Calibri" panose="020f0502020204030204" pitchFamily="34" charset="0"/>
                <a:ea typeface="宋体" panose="02010600030101010101" pitchFamily="2" charset="-122"/>
                <a:cs typeface="Songti SC"/>
              </a:rPr>
              <a:t>          </a:t>
            </a:r>
            <a:r>
              <a:rPr lang="zh-CN" altLang="en-US" sz="2400" b="1" kern="0" smtClean="0">
                <a:solidFill>
                  <a:srgbClr val="0033CC"/>
                </a:solidFill>
                <a:latin typeface="Calibri" panose="020f0502020204030204" pitchFamily="34" charset="0"/>
                <a:ea typeface="宋体" panose="02010600030101010101" pitchFamily="2" charset="-122"/>
                <a:cs typeface="Songti SC"/>
              </a:rPr>
              <a:t>（二）美国：总统制共和制</a:t>
            </a:r>
            <a:endParaRPr lang="en-US" altLang="zh-CN" sz="2400" b="1" kern="0" smtClean="0">
              <a:solidFill>
                <a:srgbClr val="0033CC"/>
              </a:solidFill>
              <a:latin typeface="Calibri" panose="020f0502020204030204" pitchFamily="34" charset="0"/>
              <a:ea typeface="宋体" panose="02010600030101010101" pitchFamily="2" charset="-122"/>
              <a:cs typeface="Songti SC"/>
            </a:endParaRPr>
          </a:p>
          <a:p>
            <a:pPr indent="267970">
              <a:lnSpc>
                <a:spcPts val="1600"/>
              </a:lnSpc>
            </a:pPr>
            <a:r>
              <a:rPr lang="zh-CN" altLang="en-US" sz="2400" b="1" kern="0" smtClean="0">
                <a:solidFill>
                  <a:srgbClr val="0033CC"/>
                </a:solidFill>
                <a:latin typeface="Calibri" panose="020f0502020204030204" pitchFamily="34" charset="0"/>
                <a:ea typeface="宋体" panose="02010600030101010101" pitchFamily="2" charset="-122"/>
                <a:cs typeface="Songti SC"/>
              </a:rPr>
              <a:t>  </a:t>
            </a:r>
            <a:endParaRPr lang="en-US" altLang="zh-CN" sz="2400" b="1" kern="0" smtClean="0">
              <a:solidFill>
                <a:srgbClr val="0033CC"/>
              </a:solidFill>
              <a:latin typeface="Calibri" panose="020f0502020204030204" pitchFamily="34" charset="0"/>
              <a:ea typeface="宋体" panose="02010600030101010101" pitchFamily="2" charset="-122"/>
              <a:cs typeface="Songti SC"/>
            </a:endParaRPr>
          </a:p>
          <a:p>
            <a:pPr indent="267970">
              <a:lnSpc>
                <a:spcPts val="1600"/>
              </a:lnSpc>
            </a:pPr>
            <a:r>
              <a:rPr lang="zh-CN" altLang="en-US" sz="2400" b="1" kern="0" smtClean="0">
                <a:solidFill>
                  <a:srgbClr val="0033CC"/>
                </a:solidFill>
                <a:latin typeface="Calibri" panose="020f0502020204030204" pitchFamily="34" charset="0"/>
                <a:ea typeface="宋体" panose="02010600030101010101" pitchFamily="2" charset="-122"/>
                <a:cs typeface="Songti SC"/>
              </a:rPr>
              <a:t> （三）</a:t>
            </a:r>
            <a:r>
              <a:rPr lang="zh-CN" altLang="en-US" sz="2400" b="1" kern="0">
                <a:solidFill>
                  <a:srgbClr val="0033CC"/>
                </a:solidFill>
                <a:latin typeface="Calibri" panose="020f0502020204030204" pitchFamily="34" charset="0"/>
                <a:ea typeface="宋体" panose="02010600030101010101" pitchFamily="2" charset="-122"/>
                <a:cs typeface="Songti SC"/>
              </a:rPr>
              <a:t>法国：议</a:t>
            </a:r>
            <a:r>
              <a:rPr lang="zh-CN" altLang="en-US" sz="2400" b="1" kern="0" smtClean="0">
                <a:solidFill>
                  <a:srgbClr val="0033CC"/>
                </a:solidFill>
                <a:latin typeface="Calibri" panose="020f0502020204030204" pitchFamily="34" charset="0"/>
                <a:ea typeface="宋体" panose="02010600030101010101" pitchFamily="2" charset="-122"/>
                <a:cs typeface="Songti SC"/>
              </a:rPr>
              <a:t>会制共</a:t>
            </a:r>
            <a:r>
              <a:rPr lang="zh-CN" altLang="en-US" sz="2400" b="1" kern="0">
                <a:solidFill>
                  <a:srgbClr val="0033CC"/>
                </a:solidFill>
                <a:latin typeface="Calibri" panose="020f0502020204030204" pitchFamily="34" charset="0"/>
                <a:ea typeface="宋体" panose="02010600030101010101" pitchFamily="2" charset="-122"/>
                <a:cs typeface="Songti SC"/>
              </a:rPr>
              <a:t>和</a:t>
            </a:r>
            <a:r>
              <a:rPr lang="zh-CN" altLang="en-US" sz="2400" b="1" kern="0" smtClean="0">
                <a:solidFill>
                  <a:srgbClr val="0033CC"/>
                </a:solidFill>
                <a:latin typeface="Calibri" panose="020f0502020204030204" pitchFamily="34" charset="0"/>
                <a:ea typeface="宋体" panose="02010600030101010101" pitchFamily="2" charset="-122"/>
                <a:cs typeface="Songti SC"/>
              </a:rPr>
              <a:t>制</a:t>
            </a:r>
            <a:endParaRPr lang="zh-CN" altLang="zh-CN" sz="2400" b="1" kern="100">
              <a:solidFill>
                <a:srgbClr val="0033CC"/>
              </a:solidFill>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11" name="文本框 10"/>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2</a:t>
            </a:r>
            <a:r>
              <a:rPr lang="zh-CN" altLang="en-US"/>
              <a:t>课 西方政治体制的产生和演变</a:t>
            </a:r>
            <a:endParaRPr lang="zh-CN" altLang="en-US"/>
          </a:p>
        </p:txBody>
      </p:sp>
    </p:spTree>
  </p:cSld>
  <p:clrMapOvr>
    <a:masterClrMapping/>
  </p:clrMapOvr>
  <p:transition/>
  <p:timing/>
</p:sld>
</file>

<file path=ppt/slides/slide4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Text Box 3"/>
          <p:cNvSpPr txBox="1">
            <a:spLocks noChangeArrowheads="1"/>
          </p:cNvSpPr>
          <p:nvPr/>
        </p:nvSpPr>
        <p:spPr bwMode="auto">
          <a:xfrm>
            <a:off x="2701056" y="884136"/>
            <a:ext cx="2040943" cy="461665"/>
          </a:xfrm>
          <a:prstGeom prst="rect">
            <a:avLst/>
          </a:prstGeom>
          <a:noFill/>
          <a:ln w="28575">
            <a:solidFill>
              <a:schemeClr val="accent2"/>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kumimoji="1" lang="zh-CN" altLang="en-US" sz="2400" b="1">
                <a:solidFill>
                  <a:prstClr val="black"/>
                </a:solidFill>
                <a:latin typeface="Times New Roman" panose="02020603050405020304" pitchFamily="18" charset="0"/>
              </a:rPr>
              <a:t>中央集权制度</a:t>
            </a:r>
            <a:endParaRPr kumimoji="1" lang="zh-CN" altLang="en-US" sz="2400" b="1">
              <a:solidFill>
                <a:prstClr val="black"/>
              </a:solidFill>
              <a:latin typeface="Times New Roman" panose="02020603050405020304" pitchFamily="18" charset="0"/>
            </a:endParaRPr>
          </a:p>
        </p:txBody>
      </p:sp>
      <p:sp>
        <p:nvSpPr>
          <p:cNvPr id="5" name="Text Box 4"/>
          <p:cNvSpPr txBox="1">
            <a:spLocks noChangeArrowheads="1"/>
          </p:cNvSpPr>
          <p:nvPr/>
        </p:nvSpPr>
        <p:spPr bwMode="auto">
          <a:xfrm>
            <a:off x="7060331" y="930173"/>
            <a:ext cx="2295525" cy="461665"/>
          </a:xfrm>
          <a:prstGeom prst="rect">
            <a:avLst/>
          </a:prstGeom>
          <a:noFill/>
          <a:ln w="28575" algn="ctr">
            <a:solidFill>
              <a:srgbClr val="FFFF00"/>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kumimoji="1" lang="zh-CN" altLang="en-US" sz="2400" b="1">
                <a:solidFill>
                  <a:prstClr val="black"/>
                </a:solidFill>
                <a:latin typeface="Times New Roman" panose="02020603050405020304" pitchFamily="18" charset="0"/>
              </a:rPr>
              <a:t>雅典民主政治</a:t>
            </a:r>
            <a:endParaRPr kumimoji="1" lang="zh-CN" altLang="en-US" sz="2400" b="1">
              <a:solidFill>
                <a:prstClr val="black"/>
              </a:solidFill>
              <a:latin typeface="Times New Roman" panose="02020603050405020304" pitchFamily="18" charset="0"/>
            </a:endParaRPr>
          </a:p>
        </p:txBody>
      </p:sp>
      <p:sp>
        <p:nvSpPr>
          <p:cNvPr id="6" name="AutoShape 5"/>
          <p:cNvSpPr>
            <a:spLocks noChangeArrowheads="1"/>
          </p:cNvSpPr>
          <p:nvPr/>
        </p:nvSpPr>
        <p:spPr bwMode="auto">
          <a:xfrm>
            <a:off x="3585292" y="1452461"/>
            <a:ext cx="279400" cy="415925"/>
          </a:xfrm>
          <a:prstGeom prst="downArrow">
            <a:avLst>
              <a:gd name="adj1" fmla="val 50000"/>
              <a:gd name="adj2" fmla="val 37216"/>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fontAlgn="base">
              <a:spcBef>
                <a:spcPct val="0"/>
              </a:spcBef>
              <a:spcAft>
                <a:spcPct val="0"/>
              </a:spcAft>
            </a:pPr>
            <a:endParaRPr lang="zh-CN" altLang="en-US">
              <a:solidFill>
                <a:prstClr val="black"/>
              </a:solidFill>
              <a:latin typeface="Arial" panose="020b0604020202020204" pitchFamily="34" charset="0"/>
              <a:ea typeface="宋体" panose="02010600030101010101" pitchFamily="2" charset="-122"/>
            </a:endParaRPr>
          </a:p>
        </p:txBody>
      </p:sp>
      <p:sp>
        <p:nvSpPr>
          <p:cNvPr id="7" name="AutoShape 6"/>
          <p:cNvSpPr>
            <a:spLocks noChangeArrowheads="1"/>
          </p:cNvSpPr>
          <p:nvPr/>
        </p:nvSpPr>
        <p:spPr bwMode="auto">
          <a:xfrm>
            <a:off x="8139830" y="1549298"/>
            <a:ext cx="279400" cy="415925"/>
          </a:xfrm>
          <a:prstGeom prst="downArrow">
            <a:avLst>
              <a:gd name="adj1" fmla="val 50000"/>
              <a:gd name="adj2" fmla="val 37216"/>
            </a:avLst>
          </a:prstGeom>
          <a:solidFill>
            <a:srgbClr val="FFCC00"/>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fontAlgn="base">
              <a:spcBef>
                <a:spcPct val="0"/>
              </a:spcBef>
              <a:spcAft>
                <a:spcPct val="0"/>
              </a:spcAft>
            </a:pPr>
            <a:endParaRPr lang="zh-CN" altLang="en-US">
              <a:solidFill>
                <a:prstClr val="black"/>
              </a:solidFill>
              <a:latin typeface="Arial" panose="020b0604020202020204" pitchFamily="34" charset="0"/>
              <a:ea typeface="宋体" panose="02010600030101010101" pitchFamily="2" charset="-122"/>
            </a:endParaRPr>
          </a:p>
        </p:txBody>
      </p:sp>
      <p:sp>
        <p:nvSpPr>
          <p:cNvPr id="8" name="Text Box 7"/>
          <p:cNvSpPr txBox="1">
            <a:spLocks noChangeArrowheads="1"/>
          </p:cNvSpPr>
          <p:nvPr/>
        </p:nvSpPr>
        <p:spPr bwMode="auto">
          <a:xfrm>
            <a:off x="2256556" y="1965223"/>
            <a:ext cx="2969083" cy="461665"/>
          </a:xfrm>
          <a:prstGeom prst="rect">
            <a:avLst/>
          </a:prstGeom>
          <a:noFill/>
          <a:ln w="28575">
            <a:solidFill>
              <a:schemeClr val="accent2"/>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kumimoji="1" lang="zh-CN" altLang="en-US" sz="2400" b="1">
                <a:solidFill>
                  <a:prstClr val="black"/>
                </a:solidFill>
                <a:latin typeface="Times New Roman" panose="02020603050405020304" pitchFamily="18" charset="0"/>
              </a:rPr>
              <a:t>领先世界的中华文明</a:t>
            </a:r>
            <a:endParaRPr kumimoji="1" lang="zh-CN" altLang="en-US" sz="2400" b="1">
              <a:solidFill>
                <a:prstClr val="black"/>
              </a:solidFill>
              <a:latin typeface="Times New Roman" panose="02020603050405020304" pitchFamily="18" charset="0"/>
            </a:endParaRPr>
          </a:p>
        </p:txBody>
      </p:sp>
      <p:sp>
        <p:nvSpPr>
          <p:cNvPr id="9" name="Text Box 8"/>
          <p:cNvSpPr txBox="1">
            <a:spLocks noChangeArrowheads="1"/>
          </p:cNvSpPr>
          <p:nvPr/>
        </p:nvSpPr>
        <p:spPr bwMode="auto">
          <a:xfrm>
            <a:off x="6726955" y="2035073"/>
            <a:ext cx="3073400" cy="461665"/>
          </a:xfrm>
          <a:prstGeom prst="rect">
            <a:avLst/>
          </a:prstGeom>
          <a:noFill/>
          <a:ln w="28575" algn="ctr">
            <a:solidFill>
              <a:srgbClr val="FFFF00"/>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kumimoji="1" lang="zh-CN" altLang="en-US" sz="2400" b="1">
                <a:solidFill>
                  <a:prstClr val="black"/>
                </a:solidFill>
                <a:latin typeface="Times New Roman" panose="02020603050405020304" pitchFamily="18" charset="0"/>
              </a:rPr>
              <a:t>卓尔不群的雅典辉煌</a:t>
            </a:r>
            <a:endParaRPr kumimoji="1" lang="zh-CN" altLang="en-US" sz="2400" b="1">
              <a:solidFill>
                <a:prstClr val="black"/>
              </a:solidFill>
              <a:latin typeface="Times New Roman" panose="02020603050405020304" pitchFamily="18" charset="0"/>
            </a:endParaRPr>
          </a:p>
        </p:txBody>
      </p:sp>
      <p:sp>
        <p:nvSpPr>
          <p:cNvPr id="10" name="AutoShape 9"/>
          <p:cNvSpPr>
            <a:spLocks noChangeArrowheads="1"/>
          </p:cNvSpPr>
          <p:nvPr/>
        </p:nvSpPr>
        <p:spPr bwMode="auto">
          <a:xfrm>
            <a:off x="3545605" y="2509736"/>
            <a:ext cx="279400" cy="415925"/>
          </a:xfrm>
          <a:prstGeom prst="downArrow">
            <a:avLst>
              <a:gd name="adj1" fmla="val 50000"/>
              <a:gd name="adj2" fmla="val 37216"/>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fontAlgn="base">
              <a:spcBef>
                <a:spcPct val="0"/>
              </a:spcBef>
              <a:spcAft>
                <a:spcPct val="0"/>
              </a:spcAft>
            </a:pPr>
            <a:endParaRPr lang="zh-CN" altLang="en-US">
              <a:solidFill>
                <a:prstClr val="black"/>
              </a:solidFill>
              <a:latin typeface="Arial" panose="020b0604020202020204" pitchFamily="34" charset="0"/>
              <a:ea typeface="宋体" panose="02010600030101010101" pitchFamily="2" charset="-122"/>
            </a:endParaRPr>
          </a:p>
        </p:txBody>
      </p:sp>
      <p:sp>
        <p:nvSpPr>
          <p:cNvPr id="11" name="Text Box 10"/>
          <p:cNvSpPr txBox="1">
            <a:spLocks noChangeArrowheads="1"/>
          </p:cNvSpPr>
          <p:nvPr/>
        </p:nvSpPr>
        <p:spPr bwMode="auto">
          <a:xfrm>
            <a:off x="2326405" y="2936773"/>
            <a:ext cx="3073400" cy="461665"/>
          </a:xfrm>
          <a:prstGeom prst="rect">
            <a:avLst/>
          </a:prstGeom>
          <a:noFill/>
          <a:ln w="28575">
            <a:solidFill>
              <a:schemeClr val="accent2"/>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kumimoji="1" lang="zh-CN" altLang="en-US" sz="2400" b="1">
                <a:solidFill>
                  <a:prstClr val="black"/>
                </a:solidFill>
                <a:latin typeface="Times New Roman" panose="02020603050405020304" pitchFamily="18" charset="0"/>
              </a:rPr>
              <a:t>近代中国的落后挨打</a:t>
            </a:r>
            <a:endParaRPr kumimoji="1" lang="zh-CN" altLang="en-US" sz="2400" b="1">
              <a:solidFill>
                <a:prstClr val="black"/>
              </a:solidFill>
              <a:latin typeface="Times New Roman" panose="02020603050405020304" pitchFamily="18" charset="0"/>
            </a:endParaRPr>
          </a:p>
        </p:txBody>
      </p:sp>
      <p:sp>
        <p:nvSpPr>
          <p:cNvPr id="12" name="AutoShape 11"/>
          <p:cNvSpPr>
            <a:spLocks noChangeArrowheads="1"/>
          </p:cNvSpPr>
          <p:nvPr/>
        </p:nvSpPr>
        <p:spPr bwMode="auto">
          <a:xfrm>
            <a:off x="8120780" y="2576411"/>
            <a:ext cx="279400" cy="415925"/>
          </a:xfrm>
          <a:prstGeom prst="downArrow">
            <a:avLst>
              <a:gd name="adj1" fmla="val 50000"/>
              <a:gd name="adj2" fmla="val 37216"/>
            </a:avLst>
          </a:prstGeom>
          <a:solidFill>
            <a:srgbClr val="FFCC00"/>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fontAlgn="base">
              <a:spcBef>
                <a:spcPct val="0"/>
              </a:spcBef>
              <a:spcAft>
                <a:spcPct val="0"/>
              </a:spcAft>
            </a:pPr>
            <a:endParaRPr lang="zh-CN" altLang="en-US">
              <a:solidFill>
                <a:prstClr val="black"/>
              </a:solidFill>
              <a:latin typeface="Arial" panose="020b0604020202020204" pitchFamily="34" charset="0"/>
              <a:ea typeface="宋体" panose="02010600030101010101" pitchFamily="2" charset="-122"/>
            </a:endParaRPr>
          </a:p>
        </p:txBody>
      </p:sp>
      <p:sp>
        <p:nvSpPr>
          <p:cNvPr id="13" name="Text Box 12"/>
          <p:cNvSpPr txBox="1">
            <a:spLocks noChangeArrowheads="1"/>
          </p:cNvSpPr>
          <p:nvPr/>
        </p:nvSpPr>
        <p:spPr bwMode="auto">
          <a:xfrm>
            <a:off x="6758705" y="3054248"/>
            <a:ext cx="3073400" cy="461665"/>
          </a:xfrm>
          <a:prstGeom prst="rect">
            <a:avLst/>
          </a:prstGeom>
          <a:noFill/>
          <a:ln w="28575" algn="ctr">
            <a:solidFill>
              <a:srgbClr val="FFFF00"/>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kumimoji="1" lang="zh-CN" altLang="en-US" sz="2400" b="1">
                <a:solidFill>
                  <a:prstClr val="black"/>
                </a:solidFill>
                <a:latin typeface="Times New Roman" panose="02020603050405020304" pitchFamily="18" charset="0"/>
              </a:rPr>
              <a:t>古代雅典的渐趋衰亡</a:t>
            </a:r>
            <a:endParaRPr kumimoji="1" lang="zh-CN" altLang="en-US" sz="2400" b="1">
              <a:solidFill>
                <a:prstClr val="black"/>
              </a:solidFill>
              <a:latin typeface="Times New Roman" panose="02020603050405020304" pitchFamily="18" charset="0"/>
            </a:endParaRPr>
          </a:p>
        </p:txBody>
      </p:sp>
      <p:sp>
        <p:nvSpPr>
          <p:cNvPr id="14" name="AutoShape 13"/>
          <p:cNvSpPr>
            <a:spLocks noChangeArrowheads="1"/>
          </p:cNvSpPr>
          <p:nvPr/>
        </p:nvSpPr>
        <p:spPr bwMode="auto">
          <a:xfrm>
            <a:off x="3578942" y="3493986"/>
            <a:ext cx="279400" cy="415925"/>
          </a:xfrm>
          <a:prstGeom prst="downArrow">
            <a:avLst>
              <a:gd name="adj1" fmla="val 50000"/>
              <a:gd name="adj2" fmla="val 37216"/>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fontAlgn="base">
              <a:spcBef>
                <a:spcPct val="0"/>
              </a:spcBef>
              <a:spcAft>
                <a:spcPct val="0"/>
              </a:spcAft>
            </a:pPr>
            <a:endParaRPr lang="zh-CN" altLang="en-US">
              <a:solidFill>
                <a:prstClr val="black"/>
              </a:solidFill>
              <a:latin typeface="Arial" panose="020b0604020202020204" pitchFamily="34" charset="0"/>
              <a:ea typeface="宋体" panose="02010600030101010101" pitchFamily="2" charset="-122"/>
            </a:endParaRPr>
          </a:p>
        </p:txBody>
      </p:sp>
      <p:sp>
        <p:nvSpPr>
          <p:cNvPr id="15" name="Text Box 14"/>
          <p:cNvSpPr txBox="1">
            <a:spLocks noChangeArrowheads="1"/>
          </p:cNvSpPr>
          <p:nvPr/>
        </p:nvSpPr>
        <p:spPr bwMode="auto">
          <a:xfrm>
            <a:off x="2094630" y="3944836"/>
            <a:ext cx="3587842" cy="461665"/>
          </a:xfrm>
          <a:prstGeom prst="rect">
            <a:avLst/>
          </a:prstGeom>
          <a:noFill/>
          <a:ln w="28575">
            <a:solidFill>
              <a:schemeClr val="accent2"/>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kumimoji="1" lang="zh-CN" altLang="en-US" sz="2400" b="1">
                <a:solidFill>
                  <a:prstClr val="black"/>
                </a:solidFill>
                <a:latin typeface="Times New Roman" panose="02020603050405020304" pitchFamily="18" charset="0"/>
              </a:rPr>
              <a:t>在近现代中国的渐行渐远</a:t>
            </a:r>
            <a:endParaRPr kumimoji="1" lang="zh-CN" altLang="en-US" sz="2400" b="1">
              <a:solidFill>
                <a:prstClr val="black"/>
              </a:solidFill>
              <a:latin typeface="Times New Roman" panose="02020603050405020304" pitchFamily="18" charset="0"/>
            </a:endParaRPr>
          </a:p>
        </p:txBody>
      </p:sp>
      <p:sp>
        <p:nvSpPr>
          <p:cNvPr id="16" name="AutoShape 15"/>
          <p:cNvSpPr>
            <a:spLocks noChangeArrowheads="1"/>
          </p:cNvSpPr>
          <p:nvPr/>
        </p:nvSpPr>
        <p:spPr bwMode="auto">
          <a:xfrm>
            <a:off x="8112842" y="3549548"/>
            <a:ext cx="279400" cy="415925"/>
          </a:xfrm>
          <a:prstGeom prst="downArrow">
            <a:avLst>
              <a:gd name="adj1" fmla="val 50000"/>
              <a:gd name="adj2" fmla="val 37216"/>
            </a:avLst>
          </a:prstGeom>
          <a:solidFill>
            <a:srgbClr val="FFCC00"/>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fontAlgn="base">
              <a:spcBef>
                <a:spcPct val="0"/>
              </a:spcBef>
              <a:spcAft>
                <a:spcPct val="0"/>
              </a:spcAft>
            </a:pPr>
            <a:endParaRPr lang="zh-CN" altLang="en-US">
              <a:solidFill>
                <a:prstClr val="black"/>
              </a:solidFill>
              <a:latin typeface="Arial" panose="020b0604020202020204" pitchFamily="34" charset="0"/>
              <a:ea typeface="宋体" panose="02010600030101010101" pitchFamily="2" charset="-122"/>
            </a:endParaRPr>
          </a:p>
        </p:txBody>
      </p:sp>
      <p:sp>
        <p:nvSpPr>
          <p:cNvPr id="17" name="Text Box 16"/>
          <p:cNvSpPr txBox="1">
            <a:spLocks noChangeArrowheads="1"/>
          </p:cNvSpPr>
          <p:nvPr/>
        </p:nvSpPr>
        <p:spPr bwMode="auto">
          <a:xfrm>
            <a:off x="6765055" y="4051198"/>
            <a:ext cx="3162300" cy="461665"/>
          </a:xfrm>
          <a:prstGeom prst="rect">
            <a:avLst/>
          </a:prstGeom>
          <a:noFill/>
          <a:ln w="28575" algn="ctr">
            <a:solidFill>
              <a:srgbClr val="FFFF00"/>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kumimoji="1" lang="zh-CN" altLang="en-US" sz="2400" b="1">
                <a:solidFill>
                  <a:prstClr val="black"/>
                </a:solidFill>
                <a:latin typeface="Times New Roman" panose="02020603050405020304" pitchFamily="18" charset="0"/>
              </a:rPr>
              <a:t>再次在西方结出硕果</a:t>
            </a:r>
            <a:endParaRPr kumimoji="1" lang="zh-CN" altLang="en-US" sz="2400" b="1">
              <a:solidFill>
                <a:prstClr val="black"/>
              </a:solidFill>
              <a:latin typeface="Times New Roman" panose="02020603050405020304" pitchFamily="18" charset="0"/>
            </a:endParaRPr>
          </a:p>
        </p:txBody>
      </p:sp>
      <p:sp>
        <p:nvSpPr>
          <p:cNvPr id="18" name="AutoShape 17"/>
          <p:cNvSpPr/>
          <p:nvPr/>
        </p:nvSpPr>
        <p:spPr bwMode="auto">
          <a:xfrm rot="5400000">
            <a:off x="5913361" y="2934391"/>
            <a:ext cx="723900" cy="4408488"/>
          </a:xfrm>
          <a:prstGeom prst="rightBrace">
            <a:avLst>
              <a:gd name="adj1" fmla="val 50749"/>
              <a:gd name="adj2" fmla="val 53968"/>
            </a:avLst>
          </a:prstGeom>
          <a:noFill/>
          <a:ln w="38100">
            <a:solidFill>
              <a:schemeClr val="tx1"/>
            </a:solidFill>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zh-CN" altLang="en-US">
              <a:solidFill>
                <a:prstClr val="black"/>
              </a:solidFill>
              <a:latin typeface="Arial" panose="020b0604020202020204" pitchFamily="34" charset="0"/>
              <a:ea typeface="宋体" panose="02010600030101010101" pitchFamily="2" charset="-122"/>
            </a:endParaRPr>
          </a:p>
        </p:txBody>
      </p:sp>
      <p:sp>
        <p:nvSpPr>
          <p:cNvPr id="19" name="Text Box 18"/>
          <p:cNvSpPr txBox="1">
            <a:spLocks noChangeArrowheads="1"/>
          </p:cNvSpPr>
          <p:nvPr/>
        </p:nvSpPr>
        <p:spPr bwMode="auto">
          <a:xfrm>
            <a:off x="3488455" y="5387873"/>
            <a:ext cx="5562600" cy="974725"/>
          </a:xfrm>
          <a:prstGeom prst="rect">
            <a:avLst/>
          </a:prstGeom>
          <a:noFill/>
          <a:ln w="28575">
            <a:solidFill>
              <a:srgbClr val="CC3300"/>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kumimoji="1" lang="zh-CN" altLang="en-US" sz="2800" b="1">
                <a:solidFill>
                  <a:prstClr val="black"/>
                </a:solidFill>
                <a:latin typeface="Times New Roman" panose="02020603050405020304" pitchFamily="18" charset="0"/>
              </a:rPr>
              <a:t>  法治取代人治、民主取代专制，是社会发展不可阻挡的历史潮流</a:t>
            </a:r>
            <a:endParaRPr kumimoji="1" lang="zh-CN" altLang="en-US" sz="2800" b="1">
              <a:solidFill>
                <a:prstClr val="black"/>
              </a:solidFill>
              <a:latin typeface="Times New Roman" panose="02020603050405020304" pitchFamily="18" charset="0"/>
            </a:endParaRPr>
          </a:p>
        </p:txBody>
      </p:sp>
      <p:sp>
        <p:nvSpPr>
          <p:cNvPr id="20" name="Text Box 19"/>
          <p:cNvSpPr txBox="1">
            <a:spLocks noChangeArrowheads="1"/>
          </p:cNvSpPr>
          <p:nvPr/>
        </p:nvSpPr>
        <p:spPr bwMode="auto">
          <a:xfrm>
            <a:off x="5802256" y="657917"/>
            <a:ext cx="553998" cy="4424362"/>
          </a:xfrm>
          <a:prstGeom prst="rect">
            <a:avLst/>
          </a:prstGeom>
          <a:solidFill>
            <a:srgbClr val="FFCC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p>
            <a:pPr fontAlgn="base">
              <a:spcBef>
                <a:spcPct val="50000"/>
              </a:spcBef>
              <a:spcAft>
                <a:spcPct val="0"/>
              </a:spcAft>
            </a:pPr>
            <a:r>
              <a:rPr kumimoji="1" lang="zh-CN" altLang="en-US" sz="2400" b="1">
                <a:solidFill>
                  <a:prstClr val="black"/>
                </a:solidFill>
                <a:latin typeface="Times New Roman" panose="02020603050405020304" pitchFamily="18" charset="0"/>
                <a:ea typeface="宋体" panose="02010600030101010101" pitchFamily="2" charset="-122"/>
              </a:rPr>
              <a:t>  异          同          同        异     同 </a:t>
            </a:r>
            <a:endParaRPr kumimoji="1" lang="zh-CN" altLang="en-US" sz="2400" b="1">
              <a:solidFill>
                <a:prstClr val="black"/>
              </a:solidFill>
              <a:latin typeface="Times New Roman" panose="02020603050405020304" pitchFamily="18" charset="0"/>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4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9.xml><?xml version="1.0" encoding="utf-8"?>
<p:tagLst xmlns:p="http://schemas.openxmlformats.org/presentationml/2006/main">
  <p:tag name="KSO_WM_BEAUTIFY_FLAG" val="#wm#"/>
  <p:tag name="KSO_WM_TAG_VERSION" val="1.0"/>
  <p:tag name="KSO_WM_TEMPLATE_CATEGORY" val="custom"/>
  <p:tag name="KSO_WM_TEMPLATE_INDEX" val="20187308"/>
  <p:tag name="KSO_WM_UNIT_COMPATIBLE" val="0"/>
  <p:tag name="KSO_WM_UNIT_DIAGRAM_ISNUMVISUAL" val="0"/>
  <p:tag name="KSO_WM_UNIT_DIAGRAM_ISREFERUNIT" val="0"/>
  <p:tag name="KSO_WM_UNIT_HIGHLIGHT" val="0"/>
  <p:tag name="KSO_WM_UNIT_ID" val="_0**"/>
  <p:tag name="KSO_WM_UNIT_LAYERLEVEL" val="1"/>
</p:tagLst>
</file>

<file path=ppt/tags/tag60.xml><?xml version="1.0" encoding="utf-8"?>
<p:tagLst xmlns:p="http://schemas.openxmlformats.org/presentationml/2006/main">
  <p:tag name="KSO_WM_BEAUTIFY_FLAG" val="#wm#"/>
  <p:tag name="KSO_WM_TAG_VERSION" val="1.0"/>
  <p:tag name="KSO_WM_TEMPLATE_CATEGORY" val="custom"/>
  <p:tag name="KSO_WM_TEMPLATE_INDEX" val="20187308"/>
  <p:tag name="KSO_WM_UNIT_COMPATIBLE" val="0"/>
  <p:tag name="KSO_WM_UNIT_DIAGRAM_ISNUMVISUAL" val="0"/>
  <p:tag name="KSO_WM_UNIT_DIAGRAM_ISREFERUNIT" val="0"/>
  <p:tag name="KSO_WM_UNIT_HIGHLIGHT" val="0"/>
  <p:tag name="KSO_WM_UNIT_ID" val="_0**"/>
  <p:tag name="KSO_WM_UNIT_LAYERLEVEL" val="1"/>
</p:tagLst>
</file>

<file path=ppt/tags/tag6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4.xml><?xml version="1.0" encoding="utf-8"?>
<p:tagLst xmlns:p="http://schemas.openxmlformats.org/presentationml/2006/main">
  <p:tag name="KSO_WM_BEAUTIFY_FLAG" val="#wm#"/>
  <p:tag name="KSO_WM_TAG_VERSION" val="1.0"/>
  <p:tag name="KSO_WM_TEMPLATE_CATEGORY" val="custom"/>
  <p:tag name="KSO_WM_TEMPLATE_INDEX" val="20187308"/>
  <p:tag name="KSO_WM_TEMPLATE_SUBCATEGORY" val="0"/>
  <p:tag name="KSO_WM_TEMPLATE_THUMBS_INDEX" val="1"/>
</p:tagLst>
</file>

<file path=ppt/tags/tag65.xml><?xml version="1.0" encoding="utf-8"?>
<p:tagLst xmlns:p="http://schemas.openxmlformats.org/presentationml/2006/main">
  <p:tag name="KSO_WM_TAG_VERSION" val="1.0"/>
  <p:tag name="KSO_WM_TEMPLATE_CATEGORY" val="custom"/>
  <p:tag name="KSO_WM_TEMPLATE_INDEX" val="20184553"/>
</p:tagLst>
</file>

<file path=ppt/tags/tag66.xml><?xml version="1.0" encoding="utf-8"?>
<p:tagLst xmlns:p="http://schemas.openxmlformats.org/presentationml/2006/main">
  <p:tag name="KSO_WM_TAG_VERSION" val="1.0"/>
  <p:tag name="KSO_WM_TEMPLATE_CATEGORY" val="custom"/>
  <p:tag name="KSO_WM_TEMPLATE_INDEX" val="20184553"/>
</p:tagLst>
</file>

<file path=ppt/tags/tag67.xml><?xml version="1.0" encoding="utf-8"?>
<p:tagLst xmlns:p="http://schemas.openxmlformats.org/presentationml/2006/main">
  <p:tag name="KSO_WM_BEAUTIFY_FLAG" val="#wm#"/>
  <p:tag name="KSO_WM_TAG_VERSION" val="1.0"/>
  <p:tag name="KSO_WM_TEMPLATE_CATEGORY" val="custom"/>
  <p:tag name="KSO_WM_TEMPLATE_INDEX" val="20184553"/>
  <p:tag name="KSO_WM_TEMPLATE_JOB_ID" val="2"/>
  <p:tag name="KSO_WM_TEMPLATE_OUTLINE_ID" val="15"/>
  <p:tag name="KSO_WM_TEMPLATE_SCENE_ID" val="1"/>
  <p:tag name="KSO_WM_TEMPLATE_THUMBS_INDEX" val="1、6、10、14、20、26、27、28、29、31"/>
  <p:tag name="KSO_WM_TEMPLATE_TOPIC_DEFAULT" val="1"/>
  <p:tag name="KSO_WM_TEMPLATE_TOPIC_ID" val="2869567"/>
</p:tagLst>
</file>

<file path=ppt/tags/tag68.xml><?xml version="1.0" encoding="utf-8"?>
<p:tagLst xmlns:p="http://schemas.openxmlformats.org/presentationml/2006/main">
  <p:tag name="KSO_WM_TAG_VERSION" val="1.0"/>
  <p:tag name="KSO_WM_TEMPLATE_CATEGORY" val="custom"/>
  <p:tag name="KSO_WM_TEMPLATE_INDEX" val="20184553"/>
</p:tagLst>
</file>

<file path=ppt/tags/tag69.xml><?xml version="1.0" encoding="utf-8"?>
<p:tagLst xmlns:p="http://schemas.openxmlformats.org/presentationml/2006/main">
  <p:tag name="KSO_WM_TAG_VERSION" val="1.0"/>
  <p:tag name="KSO_WM_TEMPLATE_CATEGORY" val="custom"/>
  <p:tag name="KSO_WM_TEMPLATE_INDEX" val="20184553"/>
</p:tagLst>
</file>

<file path=ppt/tags/tag70.xml><?xml version="1.0" encoding="utf-8"?>
<p:tagLst xmlns:p="http://schemas.openxmlformats.org/presentationml/2006/main">
  <p:tag name="KSO_WM_BEAUTIFY_FLAG" val="#wm#"/>
  <p:tag name="KSO_WM_TAG_VERSION" val="1.0"/>
  <p:tag name="KSO_WM_TEMPLATE_CATEGORY" val="custom"/>
  <p:tag name="KSO_WM_TEMPLATE_INDEX" val="20184553"/>
  <p:tag name="KSO_WM_TEMPLATE_JOB_ID" val="2"/>
  <p:tag name="KSO_WM_TEMPLATE_OUTLINE_ID" val="15"/>
  <p:tag name="KSO_WM_TEMPLATE_SCENE_ID" val="1"/>
  <p:tag name="KSO_WM_TEMPLATE_THUMBS_INDEX" val="1、6、10、14、20、26、27、28、29、31"/>
  <p:tag name="KSO_WM_TEMPLATE_TOPIC_DEFAULT" val="1"/>
  <p:tag name="KSO_WM_TEMPLATE_TOPIC_ID" val="2869567"/>
</p:tagLst>
</file>

<file path=ppt/tags/tag71.xml><?xml version="1.0" encoding="utf-8"?>
<p:tagLst xmlns:p="http://schemas.openxmlformats.org/presentationml/2006/main">
  <p:tag name="KSO_WM_TAG_VERSION" val="1.0"/>
  <p:tag name="KSO_WM_TEMPLATE_CATEGORY" val="custom"/>
  <p:tag name="KSO_WM_TEMPLATE_INDEX" val="20184553"/>
</p:tagLst>
</file>

<file path=ppt/tags/tag72.xml><?xml version="1.0" encoding="utf-8"?>
<p:tagLst xmlns:p="http://schemas.openxmlformats.org/presentationml/2006/main">
  <p:tag name="KSO_WM_TAG_VERSION" val="1.0"/>
  <p:tag name="KSO_WM_TEMPLATE_CATEGORY" val="custom"/>
  <p:tag name="KSO_WM_TEMPLATE_INDEX" val="20184553"/>
</p:tagLst>
</file>

<file path=ppt/tags/tag73.xml><?xml version="1.0" encoding="utf-8"?>
<p:tagLst xmlns:p="http://schemas.openxmlformats.org/presentationml/2006/main">
  <p:tag name="KSO_WM_BEAUTIFY_FLAG" val="#wm#"/>
  <p:tag name="KSO_WM_TAG_VERSION" val="1.0"/>
  <p:tag name="KSO_WM_TEMPLATE_CATEGORY" val="custom"/>
  <p:tag name="KSO_WM_TEMPLATE_INDEX" val="20184553"/>
  <p:tag name="KSO_WM_TEMPLATE_JOB_ID" val="2"/>
  <p:tag name="KSO_WM_TEMPLATE_OUTLINE_ID" val="15"/>
  <p:tag name="KSO_WM_TEMPLATE_SCENE_ID" val="1"/>
  <p:tag name="KSO_WM_TEMPLATE_THUMBS_INDEX" val="1、6、10、14、20、26、27、28、29、31"/>
  <p:tag name="KSO_WM_TEMPLATE_TOPIC_DEFAULT" val="1"/>
  <p:tag name="KSO_WM_TEMPLATE_TOPIC_ID" val="2869567"/>
</p:tagLst>
</file>

<file path=ppt/tags/tag74.xml><?xml version="1.0" encoding="utf-8"?>
<p:tagLst xmlns:p="http://schemas.openxmlformats.org/presentationml/2006/main">
  <p:tag name="KSO_WM_TAG_VERSION" val="1.0"/>
  <p:tag name="KSO_WM_TEMPLATE_CATEGORY" val="custom"/>
  <p:tag name="KSO_WM_TEMPLATE_INDEX" val="20184553"/>
</p:tagLst>
</file>

<file path=ppt/tags/tag75.xml><?xml version="1.0" encoding="utf-8"?>
<p:tagLst xmlns:p="http://schemas.openxmlformats.org/presentationml/2006/main">
  <p:tag name="KSO_WM_TAG_VERSION" val="1.0"/>
  <p:tag name="KSO_WM_TEMPLATE_CATEGORY" val="custom"/>
  <p:tag name="KSO_WM_TEMPLATE_INDEX" val="20184553"/>
</p:tagLst>
</file>

<file path=ppt/tags/tag76.xml><?xml version="1.0" encoding="utf-8"?>
<p:tagLst xmlns:p="http://schemas.openxmlformats.org/presentationml/2006/main">
  <p:tag name="KSO_WM_BEAUTIFY_FLAG" val="#wm#"/>
  <p:tag name="KSO_WM_TAG_VERSION" val="1.0"/>
  <p:tag name="KSO_WM_TEMPLATE_CATEGORY" val="custom"/>
  <p:tag name="KSO_WM_TEMPLATE_INDEX" val="20184553"/>
  <p:tag name="KSO_WM_TEMPLATE_JOB_ID" val="2"/>
  <p:tag name="KSO_WM_TEMPLATE_OUTLINE_ID" val="15"/>
  <p:tag name="KSO_WM_TEMPLATE_SCENE_ID" val="1"/>
  <p:tag name="KSO_WM_TEMPLATE_THUMBS_INDEX" val="1、6、10、14、20、26、27、28、29、31"/>
  <p:tag name="KSO_WM_TEMPLATE_TOPIC_DEFAULT" val="1"/>
  <p:tag name="KSO_WM_TEMPLATE_TOPIC_ID" val="2869567"/>
</p:tagLst>
</file>

<file path=ppt/tags/tag77.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78.xml><?xml version="1.0" encoding="utf-8"?>
<p:tagLst xmlns:p="http://schemas.openxmlformats.org/presentationml/2006/main">
  <p:tag name="MH" val="20170504143512"/>
  <p:tag name="MH_LIBRARY" val="GRAPHIC"/>
  <p:tag name="MH_ORDER" val="2"/>
  <p:tag name="MH_TYPE" val="SubTitle"/>
</p:tagLst>
</file>

<file path=ppt/tags/tag79.xml><?xml version="1.0" encoding="utf-8"?>
<p:tagLst xmlns:p="http://schemas.openxmlformats.org/presentationml/2006/main">
  <p:tag name="MH" val="20170504143512"/>
  <p:tag name="MH_LIBRARY" val="GRAPHIC"/>
  <p:tag name="MH_ORDER" val="3"/>
  <p:tag name="MH_TYPE" val="SubTitle"/>
</p:tagLst>
</file>

<file path=ppt/tags/tag80.xml><?xml version="1.0" encoding="utf-8"?>
<p:tagLst xmlns:p="http://schemas.openxmlformats.org/presentationml/2006/main">
  <p:tag name="MH" val="20170504143512"/>
  <p:tag name="MH_LIBRARY" val="GRAPHIC"/>
  <p:tag name="MH_ORDER" val="2"/>
  <p:tag name="MH_TYPE" val="Other"/>
</p:tagLst>
</file>

<file path=ppt/tags/tag81.xml><?xml version="1.0" encoding="utf-8"?>
<p:tagLst xmlns:p="http://schemas.openxmlformats.org/presentationml/2006/main">
  <p:tag name="MH" val="20170504143512"/>
  <p:tag name="MH_LIBRARY" val="GRAPHIC"/>
  <p:tag name="MH_ORDER" val="2"/>
  <p:tag name="MH_TYPE" val="Other"/>
</p:tagLst>
</file>

<file path=ppt/tags/tag82.xml><?xml version="1.0" encoding="utf-8"?>
<p:tagLst xmlns:p="http://schemas.openxmlformats.org/presentationml/2006/main">
  <p:tag name="MH" val="20170504143512"/>
  <p:tag name="MH_LIBRARY" val="GRAPHIC"/>
  <p:tag name="MH_ORDER" val="3"/>
  <p:tag name="MH_TYPE" val="SubTitle"/>
</p:tagLst>
</file>

<file path=ppt/tags/tag83.xml><?xml version="1.0" encoding="utf-8"?>
<p:tagLst xmlns:p="http://schemas.openxmlformats.org/presentationml/2006/main">
  <p:tag name="AS_NET" val="4.0.30319.42000"/>
  <p:tag name="AS_OS" val="Microsoft Windows NT 6.1.7601 Service Pack 1"/>
  <p:tag name="AS_RELEASE_DATE" val="2020.04.14"/>
  <p:tag name="AS_TITLE" val="Aspose.Slides for .NET 4.0 Client Profile"/>
  <p:tag name="AS_VERSION" val="20.4"/>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自定义 1">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1_Office 主题">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自定义 1">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r="http://schemas.openxmlformats.org/officeDocument/2006/relationships" xmlns:a="http://schemas.openxmlformats.org/drawingml/2006/main" name="2_Office 主题">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自定义 1">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r="http://schemas.openxmlformats.org/officeDocument/2006/relationships" xmlns:a="http://schemas.openxmlformats.org/drawingml/2006/main" name="3_Office 主题">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自定义 1">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r="http://schemas.openxmlformats.org/officeDocument/2006/relationships" xmlns:a="http://schemas.openxmlformats.org/drawingml/2006/main" name="1_默认设计模板">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000000"/>
      </a:hlink>
      <a:folHlink>
        <a:srgbClr val="000000"/>
      </a:folHlink>
    </a:clrScheme>
    <a:fontScheme name="1_默认设计模板">
      <a:majorFont>
        <a:latin typeface="Times New Roman"/>
        <a:ea typeface="宋体"/>
        <a:cs typeface="Arial"/>
      </a:majorFont>
      <a:minorFont>
        <a:latin typeface="Times New Roman"/>
        <a:ea typeface="宋体"/>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1"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1"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defRPr>
        </a:defPPr>
      </a:lstStyle>
    </a:lnDef>
  </a:objectDefaults>
  <a:extraClrSchemeLst>
    <a:extraClrScheme>
      <a:clrScheme name="1_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1_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1_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1_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1_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1_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1_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r="http://schemas.openxmlformats.org/officeDocument/2006/relationships" xmlns:a="http://schemas.openxmlformats.org/drawingml/2006/main" name="1_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10600030101010101" charset="-122"/>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r="http://schemas.openxmlformats.org/officeDocument/2006/relationships"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Arial"/>
      </a:majorFont>
      <a:minorFont>
        <a:latin typeface="Arial"/>
        <a:ea typeface="宋体"/>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10600030101010101" charset="-122"/>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aragraphs>564</Paragraphs>
  <Slides>43</Slides>
  <Notes>11</Notes>
  <TotalTime>0</TotalTime>
  <HiddenSlides>0</HiddenSlides>
  <MMClips>0</MMClips>
  <ScaleCrop>0</ScaleCrop>
  <HeadingPairs>
    <vt:vector baseType="variant" size="6">
      <vt:variant>
        <vt:lpstr>Fonts used</vt:lpstr>
      </vt:variant>
      <vt:variant>
        <vt:i4>32</vt:i4>
      </vt:variant>
      <vt:variant>
        <vt:lpstr>Theme</vt:lpstr>
      </vt:variant>
      <vt:variant>
        <vt:i4>1</vt:i4>
      </vt:variant>
      <vt:variant>
        <vt:lpstr>Slide Titles</vt:lpstr>
      </vt:variant>
      <vt:variant>
        <vt:i4>43</vt:i4>
      </vt:variant>
    </vt:vector>
  </HeadingPairs>
  <TitlesOfParts>
    <vt:vector baseType="lpstr" size="76">
      <vt:lpstr>Arial</vt:lpstr>
      <vt:lpstr>微软雅黑</vt:lpstr>
      <vt:lpstr>黑体</vt:lpstr>
      <vt:lpstr>宋体</vt:lpstr>
      <vt:lpstr>Times New Roman</vt:lpstr>
      <vt:lpstr>等线 Light</vt:lpstr>
      <vt:lpstr>方正清楷 简</vt:lpstr>
      <vt:lpstr>等线</vt:lpstr>
      <vt:lpstr>Calibri</vt:lpstr>
      <vt:lpstr>Calibri Light</vt:lpstr>
      <vt:lpstr>方正姚体</vt:lpstr>
      <vt:lpstr>方正特雅宋简</vt:lpstr>
      <vt:lpstr>Songti SC</vt:lpstr>
      <vt:lpstr>Franklin Gothic Book</vt:lpstr>
      <vt:lpstr>Tahoma</vt:lpstr>
      <vt:lpstr>华文行楷</vt:lpstr>
      <vt:lpstr>楷体_GB2312</vt:lpstr>
      <vt:lpstr>方正苏新诗柳楷简体</vt:lpstr>
      <vt:lpstr>Iowan Old Style</vt:lpstr>
      <vt:lpstr>Lucida Sans Unicode</vt:lpstr>
      <vt:lpstr>华文新魏</vt:lpstr>
      <vt:lpstr>楷体</vt:lpstr>
      <vt:lpstr>幼圆</vt:lpstr>
      <vt:lpstr>华文中宋</vt:lpstr>
      <vt:lpstr>Heiti SC</vt:lpstr>
      <vt:lpstr>华文隶书</vt:lpstr>
      <vt:lpstr>华文仿宋</vt:lpstr>
      <vt:lpstr>华文细黑</vt:lpstr>
      <vt:lpstr>隶书</vt:lpstr>
      <vt:lpstr>方正综艺简体</vt:lpstr>
      <vt:lpstr>Wingdings</vt:lpstr>
      <vt:lpstr>仿宋_GB2312</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人类千万年的历史，最为珍贵的不是令人炫目的科技，不是浩瀚的大师们的经典之作，不是政客们天花乱坠的演讲，而是实现了对统治者的驯服，实现了把他们关在笼子里的梦想。因为只有驯服了他们，把他们关在笼子里，才不会害人。我现在就是站在笼子里向你们讲话。                           ——美国总统小布什</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20.0400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cp:revision>1</cp:revision>
  <cp:lastPrinted>2020-12-21T11:03:11.800</cp:lastPrinted>
  <dcterms:created xsi:type="dcterms:W3CDTF">2020-12-21T11:03:11Z</dcterms:created>
  <dcterms:modified xsi:type="dcterms:W3CDTF">2020-12-21T03:03:12Z</dcterms:modified>
</cp:coreProperties>
</file>