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docProps/custom.xml" ContentType="application/vnd.openxmlformats-officedocument.custom-properties+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2"/>
  </p:sldMasterIdLst>
  <p:notesMasterIdLst>
    <p:notesMasterId r:id="rId33"/>
  </p:notesMasterIdLst>
  <p:sldIdLst>
    <p:sldId id="428" r:id="rId3"/>
    <p:sldId id="476" r:id="rId4"/>
    <p:sldId id="477" r:id="rId5"/>
    <p:sldId id="478" r:id="rId6"/>
    <p:sldId id="479" r:id="rId7"/>
    <p:sldId id="480" r:id="rId8"/>
    <p:sldId id="481" r:id="rId9"/>
    <p:sldId id="482" r:id="rId10"/>
    <p:sldId id="283" r:id="rId11"/>
    <p:sldId id="321" r:id="rId12"/>
    <p:sldId id="431" r:id="rId13"/>
    <p:sldId id="288" r:id="rId14"/>
    <p:sldId id="326" r:id="rId15"/>
    <p:sldId id="432" r:id="rId16"/>
    <p:sldId id="375" r:id="rId17"/>
    <p:sldId id="378" r:id="rId18"/>
    <p:sldId id="379" r:id="rId19"/>
    <p:sldId id="380" r:id="rId20"/>
    <p:sldId id="416" r:id="rId21"/>
    <p:sldId id="433" r:id="rId22"/>
    <p:sldId id="434" r:id="rId23"/>
    <p:sldId id="417" r:id="rId24"/>
    <p:sldId id="382" r:id="rId25"/>
    <p:sldId id="421" r:id="rId26"/>
    <p:sldId id="385" r:id="rId27"/>
    <p:sldId id="386" r:id="rId28"/>
    <p:sldId id="387" r:id="rId29"/>
    <p:sldId id="418" r:id="rId30"/>
    <p:sldId id="419" r:id="rId31"/>
    <p:sldId id="420" r:id="rId32"/>
  </p:sldIdLst>
  <p:sldSz cx="9144000" cy="6858000" type="screen4x3"/>
  <p:notesSz cx="6858000" cy="9144000"/>
  <p:defaultTextStyle>
    <a:defPPr>
      <a:defRPr lang="zh-CN"/>
    </a:defPPr>
    <a:lvl1pPr marL="0" lvl="0" indent="0" algn="l" defTabSz="914400" rtl="0" eaLnBrk="1" fontAlgn="base" latinLnBrk="0" hangingPunct="1">
      <a:lnSpc>
        <a:spcPct val="100000"/>
      </a:lnSpc>
      <a:spcBef>
        <a:spcPct val="0"/>
      </a:spcBef>
      <a:spcAft>
        <a:spcPct val="0"/>
      </a:spcAft>
      <a:buFont typeface="Arial" panose="020B0604020202020204" pitchFamily="34" charset="0"/>
      <a:buNone/>
      <a:defRPr sz="4000" b="1" i="0" u="none" kern="1200" baseline="0">
        <a:solidFill>
          <a:srgbClr val="FFFF00"/>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sz="4000" b="1" i="0" u="none" kern="1200" baseline="0">
        <a:solidFill>
          <a:srgbClr val="FFFF00"/>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sz="4000" b="1" i="0" u="none" kern="1200" baseline="0">
        <a:solidFill>
          <a:srgbClr val="FFFF00"/>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sz="4000" b="1" i="0" u="none" kern="1200" baseline="0">
        <a:solidFill>
          <a:srgbClr val="FFFF00"/>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sz="4000" b="1" i="0" u="none" kern="1200" baseline="0">
        <a:solidFill>
          <a:srgbClr val="FFFF00"/>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Font typeface="Arial" panose="020B0604020202020204" pitchFamily="34" charset="0"/>
      <a:buNone/>
      <a:defRPr sz="4000" b="1" i="0" u="none" kern="1200" baseline="0">
        <a:solidFill>
          <a:srgbClr val="FFFF00"/>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Font typeface="Arial" panose="020B0604020202020204" pitchFamily="34" charset="0"/>
      <a:buNone/>
      <a:defRPr sz="4000" b="1" i="0" u="none" kern="1200" baseline="0">
        <a:solidFill>
          <a:srgbClr val="FFFF00"/>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Font typeface="Arial" panose="020B0604020202020204" pitchFamily="34" charset="0"/>
      <a:buNone/>
      <a:defRPr sz="4000" b="1" i="0" u="none" kern="1200" baseline="0">
        <a:solidFill>
          <a:srgbClr val="FFFF00"/>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Font typeface="Arial" panose="020B0604020202020204" pitchFamily="34" charset="0"/>
      <a:buNone/>
      <a:defRPr sz="4000" b="1" i="0" u="none" kern="1200" baseline="0">
        <a:solidFill>
          <a:srgbClr val="FFFF00"/>
        </a:solidFill>
        <a:latin typeface="Arial" panose="020B060402020202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C907C6"/>
    <a:srgbClr val="FFFF00"/>
    <a:srgbClr val="006C28"/>
    <a:srgbClr val="005220"/>
    <a:srgbClr val="2F22DC"/>
    <a:srgbClr val="396EC5"/>
    <a:srgbClr val="CF0097"/>
    <a:srgbClr val="C907BE"/>
    <a:srgbClr val="0000FF"/>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howGuides="1">
      <p:cViewPr varScale="1">
        <p:scale>
          <a:sx n="84" d="100"/>
          <a:sy n="84" d="100"/>
        </p:scale>
        <p:origin x="-1554" y="-36"/>
      </p:cViewPr>
      <p:guideLst>
        <p:guide orient="horz" pos="2148"/>
        <p:guide pos="2880"/>
      </p:guideLst>
    </p:cSldViewPr>
  </p:slideViewPr>
  <p:notesTextViewPr>
    <p:cViewPr>
      <p:scale>
        <a:sx n="100" d="100"/>
        <a:sy n="100" d="100"/>
      </p:scale>
      <p:origin x="0" y="0"/>
    </p:cViewPr>
  </p:notesTextViewPr>
  <p:sorterViewPr>
    <p:cViewPr>
      <p:scale>
        <a:sx n="100" d="100"/>
        <a:sy n="10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46.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7890" name="页眉占位符 37889"/>
          <p:cNvSpPr>
            <a:spLocks noGrp="1"/>
          </p:cNvSpPr>
          <p:nvPr>
            <p:ph type="hdr" sz="quarter"/>
          </p:nvPr>
        </p:nvSpPr>
        <p:spPr>
          <a:xfrm>
            <a:off x="0" y="0"/>
            <a:ext cx="2971800" cy="457200"/>
          </a:xfrm>
          <a:prstGeom prst="rect">
            <a:avLst/>
          </a:prstGeom>
          <a:noFill/>
          <a:ln w="9525">
            <a:noFill/>
            <a:miter/>
          </a:ln>
        </p:spPr>
        <p:txBody>
          <a:bodyPr/>
          <a:lstStyle>
            <a:lvl1pPr>
              <a:defRPr sz="1200" b="0" noProof="1" dirty="0"/>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200" b="0"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37891" name="日期占位符 37890"/>
          <p:cNvSpPr>
            <a:spLocks noGrp="1"/>
          </p:cNvSpPr>
          <p:nvPr>
            <p:ph type="dt" idx="1"/>
          </p:nvPr>
        </p:nvSpPr>
        <p:spPr>
          <a:xfrm>
            <a:off x="3884613" y="0"/>
            <a:ext cx="2971800" cy="457200"/>
          </a:xfrm>
          <a:prstGeom prst="rect">
            <a:avLst/>
          </a:prstGeom>
          <a:noFill/>
          <a:ln w="9525">
            <a:noFill/>
            <a:miter/>
          </a:ln>
        </p:spPr>
        <p:txBody>
          <a:bodyPr/>
          <a:lstStyle>
            <a:lvl1pPr algn="r">
              <a:defRPr sz="1200" b="0" noProof="1" dirty="0"/>
            </a:lvl1p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22532" name="幻灯片图像占位符 37891"/>
          <p:cNvSpPr>
            <a:spLocks noGrp="1" noRot="1" noChangeAspect="1" noTextEdit="1"/>
          </p:cNvSpPr>
          <p:nvPr>
            <p:ph type="sldImg"/>
          </p:nvPr>
        </p:nvSpPr>
        <p:spPr>
          <a:xfrm>
            <a:off x="1143000" y="685800"/>
            <a:ext cx="4572000" cy="3429000"/>
          </a:xfrm>
          <a:prstGeom prst="rect">
            <a:avLst/>
          </a:prstGeom>
          <a:noFill/>
          <a:ln w="9525" cap="flat" cmpd="sng">
            <a:solidFill>
              <a:srgbClr val="000000"/>
            </a:solidFill>
            <a:prstDash val="solid"/>
            <a:miter/>
            <a:headEnd type="none" w="med" len="med"/>
            <a:tailEnd type="none" w="med" len="med"/>
          </a:ln>
        </p:spPr>
      </p:sp>
      <p:sp>
        <p:nvSpPr>
          <p:cNvPr id="4101" name="文本占位符 37892"/>
          <p:cNvSpPr>
            <a:spLocks noGrp="1" noChangeArrowheads="1"/>
          </p:cNvSpPr>
          <p:nvPr>
            <p:ph type="body" sz="quarter" idx="4294967295"/>
          </p:nvPr>
        </p:nvSpPr>
        <p:spPr bwMode="auto">
          <a:xfrm>
            <a:off x="685800" y="4343400"/>
            <a:ext cx="5486400" cy="4114800"/>
          </a:xfrm>
          <a:prstGeom prst="rect">
            <a:avLst/>
          </a:prstGeom>
          <a:noFill/>
          <a:ln w="9525">
            <a:noFill/>
            <a:miter lim="800000"/>
          </a:ln>
        </p:spPr>
        <p:txBody>
          <a:bodyPr vert="horz" wrap="square" lIns="91440" tIns="45720" rIns="91440" bIns="45720" numCol="1" anchor="t" anchorCtr="0" compatLnSpc="1"/>
          <a:lstStyle/>
          <a:p>
            <a:pPr marL="0" marR="0" lvl="0"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rPr>
              <a:t>单击此处编辑母版文本样式</a:t>
            </a:r>
          </a:p>
          <a:p>
            <a:pPr marL="457200" marR="0" lvl="1"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rPr>
              <a:t>第二级</a:t>
            </a:r>
          </a:p>
          <a:p>
            <a:pPr marL="914400" marR="0" lvl="2"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rPr>
              <a:t>第三级</a:t>
            </a:r>
          </a:p>
          <a:p>
            <a:pPr marL="1371600" marR="0" lvl="3"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rPr>
              <a:t>第四级</a:t>
            </a:r>
          </a:p>
          <a:p>
            <a:pPr marL="1828800" marR="0" lvl="4"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rPr>
              <a:t>第五级</a:t>
            </a:r>
          </a:p>
        </p:txBody>
      </p:sp>
      <p:sp>
        <p:nvSpPr>
          <p:cNvPr id="37894" name="页脚占位符 37893"/>
          <p:cNvSpPr>
            <a:spLocks noGrp="1"/>
          </p:cNvSpPr>
          <p:nvPr>
            <p:ph type="ftr" sz="quarter" idx="4"/>
          </p:nvPr>
        </p:nvSpPr>
        <p:spPr>
          <a:xfrm>
            <a:off x="0" y="8685213"/>
            <a:ext cx="2971800" cy="457200"/>
          </a:xfrm>
          <a:prstGeom prst="rect">
            <a:avLst/>
          </a:prstGeom>
          <a:noFill/>
          <a:ln w="9525">
            <a:noFill/>
            <a:miter/>
          </a:ln>
        </p:spPr>
        <p:txBody>
          <a:bodyPr anchor="b"/>
          <a:lstStyle>
            <a:lvl1pPr>
              <a:defRPr sz="1200" b="0" noProof="1" dirty="0"/>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200" b="0"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37895" name="灯片编号占位符 37894"/>
          <p:cNvSpPr>
            <a:spLocks noGrp="1"/>
          </p:cNvSpPr>
          <p:nvPr>
            <p:ph type="sldNum" sz="quarter" idx="5"/>
          </p:nvPr>
        </p:nvSpPr>
        <p:spPr>
          <a:xfrm>
            <a:off x="3884613" y="8685213"/>
            <a:ext cx="2971800" cy="457200"/>
          </a:xfrm>
          <a:prstGeom prst="rect">
            <a:avLst/>
          </a:prstGeom>
          <a:noFill/>
          <a:ln w="9525">
            <a:noFill/>
            <a:miter/>
          </a:ln>
        </p:spPr>
        <p:txBody>
          <a:bodyPr vert="horz" wrap="square" lIns="91440" tIns="45720" rIns="91440" bIns="45720" numCol="1" anchor="b" anchorCtr="0" compatLnSpc="1"/>
          <a:lstStyle/>
          <a:p>
            <a:pPr lvl="0" algn="r" eaLnBrk="1" hangingPunct="1"/>
            <a:fld id="{9A0DB2DC-4C9A-4742-B13C-FB6460FD3503}" type="slidenum">
              <a:rPr lang="zh-CN" altLang="en-US" sz="1200" b="0" dirty="0"/>
              <a:pPr lvl="0" algn="r" eaLnBrk="1" hangingPunct="1"/>
              <a:t>‹#›</a:t>
            </a:fld>
            <a:endParaRPr lang="zh-CN" altLang="en-US" sz="1200" b="0" dirty="0"/>
          </a:p>
        </p:txBody>
      </p:sp>
    </p:spTree>
  </p:cSld>
  <p:clrMap bg1="lt1" tx1="dk1" bg2="lt2" tx2="dk2" accent1="accent1" accent2="accent2" accent3="accent3" accent4="accent4" accent5="accent5" accent6="accent6" hlink="hlink" folHlink="folHlink"/>
  <p:hf sldNum="0" hdr="0" ftr="0" dt="0"/>
  <p:notesStyle>
    <a:lvl1pPr algn="l" rtl="0" fontAlgn="base">
      <a:spcBef>
        <a:spcPct val="30000"/>
      </a:spcBef>
      <a:spcAft>
        <a:spcPct val="0"/>
      </a:spcAft>
      <a:defRPr sz="1200" kern="1200">
        <a:solidFill>
          <a:schemeClr val="tx1"/>
        </a:solidFill>
        <a:latin typeface="Arial" panose="020B0604020202020204" pitchFamily="34" charset="0"/>
        <a:ea typeface="+mn-ea"/>
        <a:cs typeface="+mn-cs"/>
      </a:defRPr>
    </a:lvl1pPr>
    <a:lvl2pPr marL="457200" lvl="1" algn="l" rtl="0" fontAlgn="base">
      <a:spcBef>
        <a:spcPct val="30000"/>
      </a:spcBef>
      <a:spcAft>
        <a:spcPct val="0"/>
      </a:spcAft>
      <a:defRPr sz="1200" kern="1200">
        <a:solidFill>
          <a:schemeClr val="tx1"/>
        </a:solidFill>
        <a:latin typeface="Arial" panose="020B0604020202020204" pitchFamily="34" charset="0"/>
        <a:ea typeface="+mn-ea"/>
        <a:cs typeface="+mn-cs"/>
      </a:defRPr>
    </a:lvl2pPr>
    <a:lvl3pPr marL="914400" lvl="2" algn="l" rtl="0" fontAlgn="base">
      <a:spcBef>
        <a:spcPct val="30000"/>
      </a:spcBef>
      <a:spcAft>
        <a:spcPct val="0"/>
      </a:spcAft>
      <a:defRPr sz="1200" kern="1200">
        <a:solidFill>
          <a:schemeClr val="tx1"/>
        </a:solidFill>
        <a:latin typeface="Arial" panose="020B0604020202020204" pitchFamily="34" charset="0"/>
        <a:ea typeface="+mn-ea"/>
        <a:cs typeface="+mn-cs"/>
      </a:defRPr>
    </a:lvl3pPr>
    <a:lvl4pPr marL="1371600" lvl="3" algn="l" rtl="0" fontAlgn="base">
      <a:spcBef>
        <a:spcPct val="30000"/>
      </a:spcBef>
      <a:spcAft>
        <a:spcPct val="0"/>
      </a:spcAft>
      <a:defRPr sz="1200" kern="1200">
        <a:solidFill>
          <a:schemeClr val="tx1"/>
        </a:solidFill>
        <a:latin typeface="Arial" panose="020B0604020202020204" pitchFamily="34" charset="0"/>
        <a:ea typeface="+mn-ea"/>
        <a:cs typeface="+mn-cs"/>
      </a:defRPr>
    </a:lvl4pPr>
    <a:lvl5pPr marL="1828800" lvl="4" algn="l" rtl="0" fontAlgn="base">
      <a:spcBef>
        <a:spcPct val="30000"/>
      </a:spcBef>
      <a:spcAft>
        <a:spcPct val="0"/>
      </a:spcAft>
      <a:defRPr sz="1200" kern="1200">
        <a:solidFill>
          <a:schemeClr val="tx1"/>
        </a:solidFill>
        <a:latin typeface="Arial" panose="020B0604020202020204" pitchFamily="34" charset="0"/>
        <a:ea typeface="+mn-ea"/>
        <a:cs typeface="+mn-cs"/>
      </a:defRPr>
    </a:lvl5pPr>
    <a:lvl6pPr marL="2286000" lvl="5" indent="0" algn="l" defTabSz="914400" eaLnBrk="1" fontAlgn="base" latinLnBrk="0" hangingPunct="1">
      <a:spcBef>
        <a:spcPct val="30000"/>
      </a:spcBef>
      <a:spcAft>
        <a:spcPct val="0"/>
      </a:spcAft>
      <a:buNone/>
      <a:defRPr sz="1200" b="0" i="0" u="none" kern="1200" baseline="0">
        <a:solidFill>
          <a:schemeClr val="tx1"/>
        </a:solidFill>
        <a:latin typeface="+mn-lt"/>
        <a:ea typeface="+mn-ea"/>
        <a:cs typeface="+mn-cs"/>
      </a:defRPr>
    </a:lvl6pPr>
    <a:lvl7pPr marL="2743200" lvl="6" indent="0" algn="l" defTabSz="914400" eaLnBrk="1" fontAlgn="base" latinLnBrk="0" hangingPunct="1">
      <a:spcBef>
        <a:spcPct val="30000"/>
      </a:spcBef>
      <a:spcAft>
        <a:spcPct val="0"/>
      </a:spcAft>
      <a:buNone/>
      <a:defRPr sz="1200" b="0" i="0" u="none" kern="1200" baseline="0">
        <a:solidFill>
          <a:schemeClr val="tx1"/>
        </a:solidFill>
        <a:latin typeface="+mn-lt"/>
        <a:ea typeface="+mn-ea"/>
        <a:cs typeface="+mn-cs"/>
      </a:defRPr>
    </a:lvl7pPr>
    <a:lvl8pPr marL="3200400" lvl="7" indent="0" algn="l" defTabSz="914400" eaLnBrk="1" fontAlgn="base" latinLnBrk="0" hangingPunct="1">
      <a:spcBef>
        <a:spcPct val="30000"/>
      </a:spcBef>
      <a:spcAft>
        <a:spcPct val="0"/>
      </a:spcAft>
      <a:buNone/>
      <a:defRPr sz="1200" b="0" i="0" u="none" kern="1200" baseline="0">
        <a:solidFill>
          <a:schemeClr val="tx1"/>
        </a:solidFill>
        <a:latin typeface="+mn-lt"/>
        <a:ea typeface="+mn-ea"/>
        <a:cs typeface="+mn-cs"/>
      </a:defRPr>
    </a:lvl8pPr>
    <a:lvl9pPr marL="3657600" lvl="8" indent="0" algn="l" defTabSz="914400" eaLnBrk="1" fontAlgn="base" latinLnBrk="0" hangingPunct="1">
      <a:spcBef>
        <a:spcPct val="30000"/>
      </a:spcBef>
      <a:spcAft>
        <a:spcPct val="0"/>
      </a:spcAft>
      <a:buNone/>
      <a:defRPr sz="1200" b="0" i="0" u="none" kern="1200" baseline="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p:spPr>
        <p:txBody>
          <a:bodyPr/>
          <a:lstStyle/>
          <a:p>
            <a:fld id="{91E8F141-AB36-4309-84A6-3DFCD7C885AD}" type="slidenum">
              <a:rPr lang="en-US" altLang="zh-CN" smtClean="0"/>
              <a:pPr/>
              <a:t>3</a:t>
            </a:fld>
            <a:endParaRPr lang="en-US" altLang="zh-CN" smtClean="0"/>
          </a:p>
        </p:txBody>
      </p:sp>
      <p:sp>
        <p:nvSpPr>
          <p:cNvPr id="37891" name="Rectangle 2"/>
          <p:cNvSpPr>
            <a:spLocks noRot="1" noChangeArrowheads="1" noTextEdit="1"/>
          </p:cNvSpPr>
          <p:nvPr>
            <p:ph type="sldImg"/>
          </p:nvPr>
        </p:nvSpPr>
        <p:spPr/>
      </p:sp>
      <p:sp>
        <p:nvSpPr>
          <p:cNvPr id="37892" name="Rectangle 3"/>
          <p:cNvSpPr>
            <a:spLocks noGrp="1" noChangeArrowheads="1"/>
          </p:cNvSpPr>
          <p:nvPr>
            <p:ph type="body" idx="1"/>
          </p:nvPr>
        </p:nvSpPr>
        <p:spPr>
          <a:noFill/>
          <a:ln/>
        </p:spPr>
        <p:txBody>
          <a:bodyPr/>
          <a:lstStyle/>
          <a:p>
            <a:pPr eaLnBrk="1" hangingPunct="1"/>
            <a:r>
              <a:rPr lang="en-US" altLang="zh-CN" smtClean="0"/>
              <a:t> </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a:noFill/>
        </p:spPr>
        <p:txBody>
          <a:bodyPr/>
          <a:lstStyle/>
          <a:p>
            <a:fld id="{99793660-44F7-4170-9BDA-4CF467352C3C}" type="slidenum">
              <a:rPr lang="en-US" altLang="zh-CN" smtClean="0"/>
              <a:pPr/>
              <a:t>6</a:t>
            </a:fld>
            <a:endParaRPr lang="en-US" altLang="zh-CN" smtClean="0"/>
          </a:p>
        </p:txBody>
      </p:sp>
      <p:sp>
        <p:nvSpPr>
          <p:cNvPr id="38915" name="Rectangle 2"/>
          <p:cNvSpPr>
            <a:spLocks noRot="1" noChangeArrowheads="1" noTextEdit="1"/>
          </p:cNvSpPr>
          <p:nvPr>
            <p:ph type="sldImg"/>
          </p:nvPr>
        </p:nvSpPr>
        <p:spPr/>
      </p:sp>
      <p:sp>
        <p:nvSpPr>
          <p:cNvPr id="38916" name="Rectangle 3"/>
          <p:cNvSpPr>
            <a:spLocks noGrp="1" noChangeArrowheads="1"/>
          </p:cNvSpPr>
          <p:nvPr>
            <p:ph type="body" idx="1"/>
          </p:nvPr>
        </p:nvSpPr>
        <p:spPr>
          <a:noFill/>
          <a:ln/>
        </p:spPr>
        <p:txBody>
          <a:bodyPr/>
          <a:lstStyle/>
          <a:p>
            <a:pPr eaLnBrk="1" hangingPunct="1"/>
            <a:r>
              <a:rPr lang="en-US" altLang="zh-CN" smtClean="0"/>
              <a:t> </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p:spPr>
        <p:txBody>
          <a:bodyPr/>
          <a:lstStyle/>
          <a:p>
            <a:fld id="{BEA59577-83EA-4F7E-A1F2-13D01EDEFE77}" type="slidenum">
              <a:rPr lang="en-US" altLang="zh-CN" smtClean="0"/>
              <a:pPr/>
              <a:t>7</a:t>
            </a:fld>
            <a:endParaRPr lang="en-US" altLang="zh-CN" smtClean="0"/>
          </a:p>
        </p:txBody>
      </p:sp>
      <p:sp>
        <p:nvSpPr>
          <p:cNvPr id="39939" name="Rectangle 2"/>
          <p:cNvSpPr>
            <a:spLocks noRot="1" noChangeArrowheads="1" noTextEdit="1"/>
          </p:cNvSpPr>
          <p:nvPr>
            <p:ph type="sldImg"/>
          </p:nvPr>
        </p:nvSpPr>
        <p:spPr/>
      </p:sp>
      <p:sp>
        <p:nvSpPr>
          <p:cNvPr id="39940" name="Rectangle 3"/>
          <p:cNvSpPr>
            <a:spLocks noGrp="1" noChangeArrowheads="1"/>
          </p:cNvSpPr>
          <p:nvPr>
            <p:ph type="body" idx="1"/>
          </p:nvPr>
        </p:nvSpPr>
        <p:spPr>
          <a:noFill/>
          <a:ln/>
        </p:spPr>
        <p:txBody>
          <a:bodyPr/>
          <a:lstStyle/>
          <a:p>
            <a:pPr eaLnBrk="1" hangingPunct="1"/>
            <a:r>
              <a:rPr lang="en-US" altLang="zh-CN" smtClean="0"/>
              <a:t> </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38913"/>
          <p:cNvSpPr>
            <a:spLocks noGrp="1" noRot="1" noChangeAspect="1" noTextEdit="1"/>
          </p:cNvSpPr>
          <p:nvPr>
            <p:ph type="sldImg"/>
          </p:nvPr>
        </p:nvSpPr>
        <p:spPr/>
      </p:sp>
      <p:sp>
        <p:nvSpPr>
          <p:cNvPr id="23555" name="文本占位符 38914"/>
          <p:cNvSpPr>
            <a:spLocks noGrp="1"/>
          </p:cNvSpPr>
          <p:nvPr>
            <p:ph type="body"/>
          </p:nvPr>
        </p:nvSpPr>
        <p:spPr>
          <a:xfrm>
            <a:off x="914400" y="4343400"/>
            <a:ext cx="5029200" cy="4114800"/>
          </a:xfrm>
        </p:spPr>
        <p:txBody>
          <a:bodyPr wrap="square" lIns="91440" tIns="45720" rIns="91440" bIns="45720" anchor="t"/>
          <a:lstStyle/>
          <a:p>
            <a:pPr lvl="0" eaLnBrk="1" hangingPunct="1"/>
            <a:endParaRPr lang="zh-CN" altLang="en-US" dirty="0"/>
          </a:p>
        </p:txBody>
      </p:sp>
      <p:sp>
        <p:nvSpPr>
          <p:cNvPr id="23556" name="灯片编号占位符 1"/>
          <p:cNvSpPr txBox="1">
            <a:spLocks noGrp="1"/>
          </p:cNvSpPr>
          <p:nvPr>
            <p:ph type="sldNum" sz="quarter"/>
          </p:nvPr>
        </p:nvSpPr>
        <p:spPr>
          <a:xfrm>
            <a:off x="3884613" y="8685213"/>
            <a:ext cx="2971800" cy="457200"/>
          </a:xfrm>
          <a:prstGeom prst="rect">
            <a:avLst/>
          </a:prstGeom>
          <a:solidFill>
            <a:srgbClr val="FFFFFF"/>
          </a:solidFill>
          <a:ln w="9525" cap="flat" cmpd="sng">
            <a:solidFill>
              <a:srgbClr val="000000"/>
            </a:solidFill>
            <a:prstDash val="solid"/>
            <a:headEnd type="none" w="med" len="med"/>
            <a:tailEnd type="none" w="med" len="med"/>
          </a:ln>
        </p:spPr>
        <p:txBody>
          <a:bodyPr anchor="b"/>
          <a:lstStyle/>
          <a:p>
            <a:pPr lvl="0" algn="r" eaLnBrk="1" hangingPunct="1"/>
            <a:fld id="{9A0DB2DC-4C9A-4742-B13C-FB6460FD3503}" type="slidenum">
              <a:rPr lang="zh-CN" altLang="en-US" sz="1200" b="0" dirty="0"/>
              <a:pPr lvl="0" algn="r" eaLnBrk="1" hangingPunct="1"/>
              <a:t>12</a:t>
            </a:fld>
            <a:endParaRPr lang="zh-CN" altLang="en-US" sz="1200" b="0"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幻灯片图像占位符 1"/>
          <p:cNvSpPr>
            <a:spLocks noGrp="1" noRot="1" noChangeAspect="1"/>
          </p:cNvSpPr>
          <p:nvPr>
            <p:ph type="sldImg"/>
          </p:nvPr>
        </p:nvSpPr>
        <p:spPr/>
      </p:sp>
      <p:sp>
        <p:nvSpPr>
          <p:cNvPr id="44034" name="备注占位符 2"/>
          <p:cNvSpPr>
            <a:spLocks noGrp="1"/>
          </p:cNvSpPr>
          <p:nvPr>
            <p:ph type="body"/>
          </p:nvPr>
        </p:nvSpPr>
        <p:spPr/>
        <p:txBody>
          <a:bodyPr lIns="91440" tIns="45720" rIns="91440" bIns="45720" anchor="t"/>
          <a:lstStyle/>
          <a:p>
            <a:pPr lvl="0"/>
            <a:endParaRPr lang="zh-CN" altLang="en-US" dirty="0"/>
          </a:p>
        </p:txBody>
      </p:sp>
      <p:sp>
        <p:nvSpPr>
          <p:cNvPr id="44035" name="灯片编号占位符 3"/>
          <p:cNvSpPr>
            <a:spLocks noGrp="1"/>
          </p:cNvSpPr>
          <p:nvPr>
            <p:ph type="sldNum" sz="quarter"/>
          </p:nvPr>
        </p:nvSpPr>
        <p:spPr>
          <a:xfrm>
            <a:off x="3884613" y="8685213"/>
            <a:ext cx="2971800" cy="458787"/>
          </a:xfrm>
          <a:prstGeom prst="rect">
            <a:avLst/>
          </a:prstGeom>
          <a:noFill/>
          <a:ln w="9525">
            <a:noFill/>
          </a:ln>
        </p:spPr>
        <p:txBody>
          <a:bodyPr vert="horz" lIns="91440" tIns="45720" rIns="91440" bIns="45720" anchor="b"/>
          <a:lstStyle/>
          <a:p>
            <a:pPr lvl="0" indent="0" algn="r"/>
            <a:fld id="{9A0DB2DC-4C9A-4742-B13C-FB6460FD3503}" type="slidenum">
              <a:rPr lang="zh-CN" altLang="en-US" sz="1200"/>
              <a:pPr lvl="0" indent="0" algn="r"/>
              <a:t>29</a:t>
            </a:fld>
            <a:endParaRPr lang="zh-CN" altLang="en-US" sz="120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4500"/>
            </a:lvl1pPr>
          </a:lstStyle>
          <a:p>
            <a:r>
              <a:rPr lang="zh-CN" altLang="en-US" noProof="1" smtClean="0"/>
              <a:t>单击此处编辑母版标题样式</a:t>
            </a:r>
            <a:endParaRPr lang="zh-CN" altLang="en-US" noProof="1"/>
          </a:p>
        </p:txBody>
      </p:sp>
      <p:sp>
        <p:nvSpPr>
          <p:cNvPr id="3" name="副标题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noProof="1" smtClean="0"/>
              <a:t>单击此处编辑母版副标题样式</a:t>
            </a:r>
            <a:endParaRPr lang="zh-CN" altLang="en-US"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400" b="0"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fld id="{9A0DB2DC-4C9A-4742-B13C-FB6460FD3503}" type="slidenum">
              <a:rPr lang="zh-CN" altLang="en-US" dirty="0">
                <a:latin typeface="Arial" panose="020B0604020202020204" pitchFamily="34" charset="0"/>
              </a:rPr>
              <a:pPr lvl="0" eaLnBrk="1" hangingPunct="1"/>
              <a:t>‹#›</a:t>
            </a:fld>
            <a:endParaRPr lang="zh-CN" altLang="en-US" dirty="0">
              <a:latin typeface="Arial" panose="020B0604020202020204" pitchFamily="34" charset="0"/>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idx="1"/>
          </p:nvPr>
        </p:nvSpPr>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400" b="0"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fld id="{9A0DB2DC-4C9A-4742-B13C-FB6460FD3503}" type="slidenum">
              <a:rPr lang="zh-CN" altLang="en-US" dirty="0">
                <a:latin typeface="Arial" panose="020B0604020202020204" pitchFamily="34" charset="0"/>
              </a:rPr>
              <a:pPr lvl="0" eaLnBrk="1" hangingPunct="1"/>
              <a:t>‹#›</a:t>
            </a:fld>
            <a:endParaRPr lang="zh-CN" altLang="en-US" dirty="0">
              <a:latin typeface="Arial" panose="020B0604020202020204" pitchFamily="34" charset="0"/>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noProof="1" smtClean="0"/>
              <a:t>单击此处编辑母版文本样式</a:t>
            </a:r>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400" b="0"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fld id="{9A0DB2DC-4C9A-4742-B13C-FB6460FD3503}" type="slidenum">
              <a:rPr lang="zh-CN" altLang="en-US" dirty="0">
                <a:latin typeface="Arial" panose="020B0604020202020204" pitchFamily="34" charset="0"/>
              </a:rPr>
              <a:pPr lvl="0" eaLnBrk="1" hangingPunct="1"/>
              <a:t>‹#›</a:t>
            </a:fld>
            <a:endParaRPr lang="zh-CN" altLang="en-US" dirty="0">
              <a:latin typeface="Arial" panose="020B0604020202020204" pitchFamily="34" charset="0"/>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sz="half" idx="1"/>
          </p:nvPr>
        </p:nvSpPr>
        <p:spPr>
          <a:xfrm>
            <a:off x="457200" y="1600200"/>
            <a:ext cx="4032504" cy="4525963"/>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内容占位符 3"/>
          <p:cNvSpPr>
            <a:spLocks noGrp="1"/>
          </p:cNvSpPr>
          <p:nvPr>
            <p:ph sz="half" idx="2"/>
          </p:nvPr>
        </p:nvSpPr>
        <p:spPr>
          <a:xfrm>
            <a:off x="4654296" y="1600200"/>
            <a:ext cx="4032504" cy="4525963"/>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400" b="0"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eaLnBrk="1" hangingPunct="1"/>
            <a:fld id="{9A0DB2DC-4C9A-4742-B13C-FB6460FD3503}" type="slidenum">
              <a:rPr lang="zh-CN" altLang="en-US" dirty="0">
                <a:latin typeface="Arial" panose="020B0604020202020204" pitchFamily="34" charset="0"/>
              </a:rPr>
              <a:pPr lvl="0" eaLnBrk="1" hangingPunct="1"/>
              <a:t>‹#›</a:t>
            </a:fld>
            <a:endParaRPr lang="zh-CN" altLang="en-US" dirty="0">
              <a:latin typeface="Arial" panose="020B0604020202020204" pitchFamily="34" charset="0"/>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629841"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noProof="1" smtClean="0"/>
              <a:t>单击此处编辑母版文本样式</a:t>
            </a:r>
          </a:p>
        </p:txBody>
      </p:sp>
      <p:sp>
        <p:nvSpPr>
          <p:cNvPr id="4" name="内容占位符 3"/>
          <p:cNvSpPr>
            <a:spLocks noGrp="1"/>
          </p:cNvSpPr>
          <p:nvPr>
            <p:ph sz="half" idx="2"/>
          </p:nvPr>
        </p:nvSpPr>
        <p:spPr>
          <a:xfrm>
            <a:off x="629841" y="2505075"/>
            <a:ext cx="3868340" cy="3684588"/>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文本占位符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noProof="1" smtClean="0"/>
              <a:t>单击此处编辑母版文本样式</a:t>
            </a:r>
          </a:p>
        </p:txBody>
      </p:sp>
      <p:sp>
        <p:nvSpPr>
          <p:cNvPr id="6" name="内容占位符 5"/>
          <p:cNvSpPr>
            <a:spLocks noGrp="1"/>
          </p:cNvSpPr>
          <p:nvPr>
            <p:ph sz="quarter" idx="4"/>
          </p:nvPr>
        </p:nvSpPr>
        <p:spPr>
          <a:xfrm>
            <a:off x="4629150" y="2505075"/>
            <a:ext cx="3887391" cy="3684588"/>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7" name="日期占位符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8" name="页脚占位符 7"/>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400" b="0"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lstStyle/>
          <a:p>
            <a:pPr lvl="0" eaLnBrk="1" hangingPunct="1"/>
            <a:fld id="{9A0DB2DC-4C9A-4742-B13C-FB6460FD3503}" type="slidenum">
              <a:rPr lang="zh-CN" altLang="en-US" dirty="0">
                <a:latin typeface="Arial" panose="020B0604020202020204" pitchFamily="34" charset="0"/>
              </a:rPr>
              <a:pPr lvl="0" eaLnBrk="1" hangingPunct="1"/>
              <a:t>‹#›</a:t>
            </a:fld>
            <a:endParaRPr lang="zh-CN" altLang="en-US" dirty="0">
              <a:latin typeface="Arial" panose="020B0604020202020204" pitchFamily="34" charset="0"/>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日期占位符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400" b="0"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lvl="0" eaLnBrk="1" hangingPunct="1"/>
            <a:fld id="{9A0DB2DC-4C9A-4742-B13C-FB6460FD3503}" type="slidenum">
              <a:rPr lang="zh-CN" altLang="en-US" dirty="0">
                <a:latin typeface="Arial" panose="020B0604020202020204" pitchFamily="34" charset="0"/>
              </a:rPr>
              <a:pPr lvl="0" eaLnBrk="1" hangingPunct="1"/>
              <a:t>‹#›</a:t>
            </a:fld>
            <a:endParaRPr lang="zh-CN" altLang="en-US" dirty="0">
              <a:latin typeface="Arial" panose="020B0604020202020204" pitchFamily="34" charset="0"/>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3" name="页脚占位符 2"/>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400" b="0"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lstStyle/>
          <a:p>
            <a:pPr lvl="0" eaLnBrk="1" hangingPunct="1"/>
            <a:fld id="{9A0DB2DC-4C9A-4742-B13C-FB6460FD3503}" type="slidenum">
              <a:rPr lang="zh-CN" altLang="en-US" dirty="0">
                <a:latin typeface="Arial" panose="020B0604020202020204" pitchFamily="34" charset="0"/>
              </a:rPr>
              <a:pPr lvl="0" eaLnBrk="1" hangingPunct="1"/>
              <a:t>‹#›</a:t>
            </a:fld>
            <a:endParaRPr lang="zh-CN" altLang="en-US" dirty="0">
              <a:latin typeface="Arial" panose="020B0604020202020204" pitchFamily="34" charset="0"/>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noProof="1" smtClean="0"/>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400" b="0"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eaLnBrk="1" hangingPunct="1"/>
            <a:fld id="{9A0DB2DC-4C9A-4742-B13C-FB6460FD3503}" type="slidenum">
              <a:rPr lang="zh-CN" altLang="en-US" dirty="0">
                <a:latin typeface="Arial" panose="020B0604020202020204" pitchFamily="34" charset="0"/>
              </a:rPr>
              <a:pPr lvl="0" eaLnBrk="1" hangingPunct="1"/>
              <a:t>‹#›</a:t>
            </a:fld>
            <a:endParaRPr lang="zh-CN" altLang="en-US" dirty="0">
              <a:latin typeface="Arial" panose="020B0604020202020204" pitchFamily="34" charset="0"/>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r>
              <a:rPr lang="zh-CN" altLang="en-US" noProof="1" smtClean="0"/>
              <a:t>单击此处编辑母版标题样式</a:t>
            </a:r>
            <a:endParaRPr lang="zh-CN" altLang="en-US" noProof="1"/>
          </a:p>
        </p:txBody>
      </p:sp>
      <p:sp>
        <p:nvSpPr>
          <p:cNvPr id="3" name="图片占位符 2"/>
          <p:cNvSpPr>
            <a:spLocks noGrp="1"/>
          </p:cNvSpPr>
          <p:nvPr>
            <p:ph type="pic" idx="1"/>
          </p:nvPr>
        </p:nvSpPr>
        <p:spPr>
          <a:xfrm>
            <a:off x="3887391" y="987425"/>
            <a:ext cx="4629150" cy="4873625"/>
          </a:xfrm>
        </p:spPr>
        <p:txBody>
          <a:bodyPr vert="horz" wrap="square" lIns="91440" tIns="45720" rIns="91440" bIns="45720" numCol="1" anchor="t" anchorCtr="0" compatLnSpc="1"/>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marL="0" marR="0" lvl="0" indent="0" algn="l" defTabSz="914400" rtl="0" eaLnBrk="1" fontAlgn="base" latinLnBrk="0" hangingPunct="1">
              <a:lnSpc>
                <a:spcPct val="100000"/>
              </a:lnSpc>
              <a:spcBef>
                <a:spcPct val="20000"/>
              </a:spcBef>
              <a:spcAft>
                <a:spcPct val="0"/>
              </a:spcAft>
              <a:buClrTx/>
              <a:buSzTx/>
              <a:buFontTx/>
              <a:buNone/>
              <a:defRPr/>
            </a:pPr>
            <a:endParaRPr kumimoji="0" lang="zh-CN" altLang="en-US" sz="2400" b="0" i="0" u="none" strike="noStrike" kern="1200" cap="none" spc="0" normalizeH="0" baseline="0" noProof="1">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noProof="1" smtClean="0"/>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400" b="0"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eaLnBrk="1" hangingPunct="1"/>
            <a:fld id="{9A0DB2DC-4C9A-4742-B13C-FB6460FD3503}" type="slidenum">
              <a:rPr lang="zh-CN" altLang="en-US" dirty="0">
                <a:latin typeface="Arial" panose="020B0604020202020204" pitchFamily="34" charset="0"/>
              </a:rPr>
              <a:pPr lvl="0" eaLnBrk="1" hangingPunct="1"/>
              <a:t>‹#›</a:t>
            </a:fld>
            <a:endParaRPr lang="zh-CN" altLang="en-US" dirty="0">
              <a:latin typeface="Arial" panose="020B0604020202020204" pitchFamily="34" charset="0"/>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400" b="0"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fld id="{9A0DB2DC-4C9A-4742-B13C-FB6460FD3503}" type="slidenum">
              <a:rPr lang="zh-CN" altLang="en-US" dirty="0">
                <a:latin typeface="Arial" panose="020B0604020202020204" pitchFamily="34" charset="0"/>
              </a:rPr>
              <a:pPr lvl="0" eaLnBrk="1" hangingPunct="1"/>
              <a:t>‹#›</a:t>
            </a:fld>
            <a:endParaRPr lang="zh-CN" altLang="en-US" dirty="0">
              <a:latin typeface="Arial" panose="020B0604020202020204" pitchFamily="34" charset="0"/>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457200" y="274638"/>
            <a:ext cx="6052930" cy="5851525"/>
          </a:xfrm>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400" b="0"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fld id="{9A0DB2DC-4C9A-4742-B13C-FB6460FD3503}" type="slidenum">
              <a:rPr lang="zh-CN" altLang="en-US" dirty="0">
                <a:latin typeface="Arial" panose="020B0604020202020204" pitchFamily="34" charset="0"/>
              </a:rPr>
              <a:pPr lvl="0" eaLnBrk="1" hangingPunct="1"/>
              <a:t>‹#›</a:t>
            </a:fld>
            <a:endParaRPr lang="zh-CN" altLang="en-US" dirty="0">
              <a:latin typeface="Arial" panose="020B0604020202020204" pitchFamily="34" charset="0"/>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lipArt">
  <p:cSld name="标题，文本与剪贴画">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p>
            <a:r>
              <a:rPr lang="zh-CN" altLang="en-US" smtClean="0"/>
              <a:t>单击此处编辑母版标题样式</a:t>
            </a:r>
            <a:endParaRPr lang="zh-CN" altLang="en-US"/>
          </a:p>
        </p:txBody>
      </p:sp>
      <p:sp>
        <p:nvSpPr>
          <p:cNvPr id="3" name="文本占位符 2"/>
          <p:cNvSpPr>
            <a:spLocks noGrp="1"/>
          </p:cNvSpPr>
          <p:nvPr>
            <p:ph type="body" sz="half" idx="1"/>
          </p:nvPr>
        </p:nvSpPr>
        <p:spPr>
          <a:xfrm>
            <a:off x="457200" y="1600200"/>
            <a:ext cx="4038600" cy="4525963"/>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剪贴画占位符 3"/>
          <p:cNvSpPr>
            <a:spLocks noGrp="1"/>
          </p:cNvSpPr>
          <p:nvPr>
            <p:ph type="clipArt" sz="half" idx="2"/>
          </p:nvPr>
        </p:nvSpPr>
        <p:spPr>
          <a:xfrm>
            <a:off x="4648200" y="1600200"/>
            <a:ext cx="4038600" cy="4525963"/>
          </a:xfrm>
        </p:spPr>
        <p:txBody>
          <a:bodyPr/>
          <a:lstStyle/>
          <a:p>
            <a:endParaRPr lang="zh-CN" altLang="en-US"/>
          </a:p>
        </p:txBody>
      </p:sp>
      <p:sp>
        <p:nvSpPr>
          <p:cNvPr id="5" name="日期占位符 4"/>
          <p:cNvSpPr>
            <a:spLocks noGrp="1"/>
          </p:cNvSpPr>
          <p:nvPr>
            <p:ph type="dt" sz="half" idx="10"/>
          </p:nvPr>
        </p:nvSpPr>
        <p:spPr>
          <a:xfrm>
            <a:off x="457200" y="6245225"/>
            <a:ext cx="2133600" cy="476250"/>
          </a:xfrm>
        </p:spPr>
        <p:txBody>
          <a:bodyPr/>
          <a:lstStyle>
            <a:lvl1pPr>
              <a:defRPr/>
            </a:lvl1pPr>
          </a:lstStyle>
          <a:p>
            <a:endParaRPr lang="en-US" altLang="zh-CN"/>
          </a:p>
        </p:txBody>
      </p:sp>
      <p:sp>
        <p:nvSpPr>
          <p:cNvPr id="6" name="页脚占位符 5"/>
          <p:cNvSpPr>
            <a:spLocks noGrp="1"/>
          </p:cNvSpPr>
          <p:nvPr>
            <p:ph type="ftr" sz="quarter" idx="11"/>
          </p:nvPr>
        </p:nvSpPr>
        <p:spPr>
          <a:xfrm>
            <a:off x="3124200" y="6245225"/>
            <a:ext cx="2895600" cy="476250"/>
          </a:xfrm>
        </p:spPr>
        <p:txBody>
          <a:bodyPr/>
          <a:lstStyle>
            <a:lvl1pPr>
              <a:defRPr/>
            </a:lvl1pPr>
          </a:lstStyle>
          <a:p>
            <a:endParaRPr lang="en-US" altLang="zh-CN"/>
          </a:p>
        </p:txBody>
      </p:sp>
      <p:sp>
        <p:nvSpPr>
          <p:cNvPr id="7" name="灯片编号占位符 6"/>
          <p:cNvSpPr>
            <a:spLocks noGrp="1"/>
          </p:cNvSpPr>
          <p:nvPr>
            <p:ph type="sldNum" sz="quarter" idx="12"/>
          </p:nvPr>
        </p:nvSpPr>
        <p:spPr>
          <a:xfrm>
            <a:off x="6553200" y="6245225"/>
            <a:ext cx="2133600" cy="476250"/>
          </a:xfrm>
        </p:spPr>
        <p:txBody>
          <a:bodyPr/>
          <a:lstStyle>
            <a:lvl1pPr>
              <a:defRPr/>
            </a:lvl1pPr>
          </a:lstStyle>
          <a:p>
            <a:fld id="{2E334B3E-0C09-4B12-8B88-95C08A98B7B0}" type="slidenum">
              <a:rPr lang="en-US" altLang="zh-CN"/>
              <a:pPr/>
              <a:t>‹#›</a:t>
            </a:fld>
            <a:endParaRPr lang="en-US" altLang="zh-CN"/>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showMasterPhAnim="0" type="title">
  <p:cSld name="标题幻灯片">
    <p:bg>
      <p:bgPr>
        <a:solidFill>
          <a:schemeClr val="bg1"/>
        </a:solidFill>
        <a:effectLst/>
      </p:bgPr>
    </p:bg>
    <p:spTree>
      <p:nvGrpSpPr>
        <p:cNvPr id="1" name=""/>
        <p:cNvGrpSpPr/>
        <p:nvPr/>
      </p:nvGrpSpPr>
      <p:grpSpPr>
        <a:xfrm>
          <a:off x="0" y="0"/>
          <a:ext cx="0" cy="0"/>
          <a:chOff x="0" y="0"/>
          <a:chExt cx="0" cy="0"/>
        </a:xfrm>
      </p:grpSpPr>
      <p:grpSp>
        <p:nvGrpSpPr>
          <p:cNvPr id="4098" name="组合 94209"/>
          <p:cNvGrpSpPr/>
          <p:nvPr/>
        </p:nvGrpSpPr>
        <p:grpSpPr>
          <a:xfrm>
            <a:off x="1658938" y="1600200"/>
            <a:ext cx="6837362" cy="3200400"/>
            <a:chOff x="1045" y="1008"/>
            <a:chExt cx="4307" cy="2016"/>
          </a:xfrm>
        </p:grpSpPr>
        <p:sp>
          <p:nvSpPr>
            <p:cNvPr id="14" name="椭圆 94210"/>
            <p:cNvSpPr>
              <a:spLocks noChangeArrowheads="1"/>
            </p:cNvSpPr>
            <p:nvPr/>
          </p:nvSpPr>
          <p:spPr bwMode="auto">
            <a:xfrm flipH="1">
              <a:off x="4392" y="1008"/>
              <a:ext cx="960" cy="960"/>
            </a:xfrm>
            <a:prstGeom prst="ellipse">
              <a:avLst/>
            </a:prstGeom>
            <a:solidFill>
              <a:schemeClr val="accent2"/>
            </a:solidFill>
            <a:ln w="9525">
              <a:noFill/>
              <a:round/>
            </a:ln>
          </p:spPr>
          <p:txBody>
            <a:bodyPr wrap="none" anchor="ct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2400" b="0" i="0" u="none" strike="noStrike" kern="1200" cap="none" spc="0" normalizeH="0" baseline="0" noProof="0" smtClean="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15" name="椭圆 94211"/>
            <p:cNvSpPr>
              <a:spLocks noChangeArrowheads="1"/>
            </p:cNvSpPr>
            <p:nvPr/>
          </p:nvSpPr>
          <p:spPr bwMode="auto">
            <a:xfrm flipH="1">
              <a:off x="3264" y="1008"/>
              <a:ext cx="960" cy="960"/>
            </a:xfrm>
            <a:prstGeom prst="ellipse">
              <a:avLst/>
            </a:prstGeom>
            <a:solidFill>
              <a:schemeClr val="accent2"/>
            </a:solidFill>
            <a:ln w="9525">
              <a:noFill/>
              <a:round/>
            </a:ln>
          </p:spPr>
          <p:txBody>
            <a:bodyPr wrap="none" anchor="ct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2400" b="0" i="0" u="none" strike="noStrike" kern="1200" cap="none" spc="0" normalizeH="0" baseline="0" noProof="0" smtClean="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16" name="椭圆 94212"/>
            <p:cNvSpPr>
              <a:spLocks noChangeArrowheads="1"/>
            </p:cNvSpPr>
            <p:nvPr/>
          </p:nvSpPr>
          <p:spPr bwMode="auto">
            <a:xfrm flipH="1">
              <a:off x="2136" y="1008"/>
              <a:ext cx="960" cy="960"/>
            </a:xfrm>
            <a:prstGeom prst="ellipse">
              <a:avLst/>
            </a:prstGeom>
            <a:noFill/>
            <a:ln w="28575">
              <a:solidFill>
                <a:schemeClr val="accent2"/>
              </a:solidFill>
              <a:round/>
            </a:ln>
          </p:spPr>
          <p:txBody>
            <a:bodyPr wrap="none" anchor="ct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2400" b="0" i="0" u="none" strike="noStrike" kern="1200" cap="none" spc="0" normalizeH="0" baseline="0" noProof="0" smtClean="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17" name="椭圆 94213"/>
            <p:cNvSpPr>
              <a:spLocks noChangeArrowheads="1"/>
            </p:cNvSpPr>
            <p:nvPr/>
          </p:nvSpPr>
          <p:spPr bwMode="auto">
            <a:xfrm flipH="1">
              <a:off x="2136" y="2064"/>
              <a:ext cx="960" cy="960"/>
            </a:xfrm>
            <a:prstGeom prst="ellipse">
              <a:avLst/>
            </a:prstGeom>
            <a:solidFill>
              <a:schemeClr val="accent2"/>
            </a:solidFill>
            <a:ln w="28575">
              <a:noFill/>
              <a:round/>
            </a:ln>
          </p:spPr>
          <p:txBody>
            <a:bodyPr wrap="none" anchor="ct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2400" b="0" i="0" u="none" strike="noStrike" kern="1200" cap="none" spc="0" normalizeH="0" baseline="0" noProof="0" smtClean="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18" name="椭圆 94214"/>
            <p:cNvSpPr>
              <a:spLocks noChangeArrowheads="1"/>
            </p:cNvSpPr>
            <p:nvPr/>
          </p:nvSpPr>
          <p:spPr bwMode="auto">
            <a:xfrm flipH="1">
              <a:off x="1045" y="2064"/>
              <a:ext cx="960" cy="960"/>
            </a:xfrm>
            <a:prstGeom prst="ellipse">
              <a:avLst/>
            </a:prstGeom>
            <a:solidFill>
              <a:schemeClr val="accent2"/>
            </a:solidFill>
            <a:ln w="9525">
              <a:noFill/>
              <a:round/>
            </a:ln>
          </p:spPr>
          <p:txBody>
            <a:bodyPr wrap="none" anchor="ct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2400" b="0" i="0" u="none" strike="noStrike" kern="1200" cap="none" spc="0" normalizeH="0" baseline="0" noProof="0" smtClean="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19" name="椭圆 94215"/>
            <p:cNvSpPr>
              <a:spLocks noChangeArrowheads="1"/>
            </p:cNvSpPr>
            <p:nvPr/>
          </p:nvSpPr>
          <p:spPr bwMode="auto">
            <a:xfrm flipH="1">
              <a:off x="4392" y="2064"/>
              <a:ext cx="960" cy="960"/>
            </a:xfrm>
            <a:prstGeom prst="ellipse">
              <a:avLst/>
            </a:prstGeom>
            <a:noFill/>
            <a:ln w="28575">
              <a:solidFill>
                <a:schemeClr val="accent2"/>
              </a:solidFill>
              <a:round/>
            </a:ln>
          </p:spPr>
          <p:txBody>
            <a:bodyPr wrap="none" anchor="ct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2400" b="0" i="0" u="none" strike="noStrike" kern="1200" cap="none" spc="0" normalizeH="0" baseline="0" noProof="0" smtClean="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grpSp>
      <p:sp>
        <p:nvSpPr>
          <p:cNvPr id="94220" name="标题 94219"/>
          <p:cNvSpPr>
            <a:spLocks noGrp="1"/>
          </p:cNvSpPr>
          <p:nvPr>
            <p:ph type="ctrTitle"/>
          </p:nvPr>
        </p:nvSpPr>
        <p:spPr>
          <a:xfrm>
            <a:off x="685800" y="1219200"/>
            <a:ext cx="7772400" cy="1933575"/>
          </a:xfrm>
          <a:prstGeom prst="rect">
            <a:avLst/>
          </a:prstGeom>
          <a:noFill/>
          <a:ln w="9525">
            <a:noFill/>
            <a:miter/>
          </a:ln>
        </p:spPr>
        <p:txBody>
          <a:bodyPr anchor="b"/>
          <a:lstStyle>
            <a:lvl1pPr lvl="0" algn="r">
              <a:defRPr sz="4400" kern="1200"/>
            </a:lvl1pPr>
          </a:lstStyle>
          <a:p>
            <a:pPr lvl="0"/>
            <a:r>
              <a:rPr lang="zh-CN" altLang="en-US" noProof="1"/>
              <a:t>单击此处编辑母版标题样式</a:t>
            </a:r>
          </a:p>
        </p:txBody>
      </p:sp>
      <p:sp>
        <p:nvSpPr>
          <p:cNvPr id="94221" name="副标题 94220"/>
          <p:cNvSpPr>
            <a:spLocks noGrp="1"/>
          </p:cNvSpPr>
          <p:nvPr>
            <p:ph type="subTitle" idx="1"/>
          </p:nvPr>
        </p:nvSpPr>
        <p:spPr>
          <a:xfrm>
            <a:off x="2057400" y="3505200"/>
            <a:ext cx="6400800" cy="1752600"/>
          </a:xfrm>
          <a:prstGeom prst="rect">
            <a:avLst/>
          </a:prstGeom>
          <a:noFill/>
          <a:ln w="9525">
            <a:noFill/>
            <a:miter/>
          </a:ln>
        </p:spPr>
        <p:txBody>
          <a:bodyPr/>
          <a:lstStyle>
            <a:lvl1pPr marL="0" lvl="0" indent="0" algn="r">
              <a:buNone/>
              <a:defRPr kern="1200"/>
            </a:lvl1pPr>
            <a:lvl2pPr marL="457200" lvl="1" indent="-457200" algn="ctr">
              <a:buNone/>
              <a:defRPr kern="1200"/>
            </a:lvl2pPr>
            <a:lvl3pPr marL="914400" lvl="2" indent="-914400" algn="ctr">
              <a:buNone/>
              <a:defRPr kern="1200"/>
            </a:lvl3pPr>
            <a:lvl4pPr marL="1371600" lvl="3" indent="-1371600" algn="ctr">
              <a:buNone/>
              <a:defRPr kern="1200"/>
            </a:lvl4pPr>
            <a:lvl5pPr marL="1828800" lvl="4" indent="-1828800" algn="ctr">
              <a:buNone/>
              <a:defRPr kern="1200"/>
            </a:lvl5pPr>
          </a:lstStyle>
          <a:p>
            <a:pPr lvl="0"/>
            <a:r>
              <a:rPr lang="zh-CN" altLang="en-US" noProof="1"/>
              <a:t>单击此处编辑母版副标题样式</a:t>
            </a:r>
          </a:p>
        </p:txBody>
      </p:sp>
      <p:sp>
        <p:nvSpPr>
          <p:cNvPr id="20" name="日期占位符 94216"/>
          <p:cNvSpPr>
            <a:spLocks noGrp="1"/>
          </p:cNvSpPr>
          <p:nvPr>
            <p:ph type="dt" sz="half" idx="2"/>
          </p:nvPr>
        </p:nvSpPr>
        <p:spPr>
          <a:xfrm>
            <a:off x="457200" y="6248400"/>
            <a:ext cx="2133600" cy="457200"/>
          </a:xfrm>
          <a:prstGeom prst="rect">
            <a:avLst/>
          </a:prstGeom>
          <a:ln>
            <a:miter/>
          </a:ln>
        </p:spPr>
        <p:txBody>
          <a:bodyPr anchor="t"/>
          <a:lstStyle>
            <a:lvl1pPr>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000" b="1"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21" name="页脚占位符 94217"/>
          <p:cNvSpPr>
            <a:spLocks noGrp="1"/>
          </p:cNvSpPr>
          <p:nvPr>
            <p:ph type="ftr" sz="quarter" idx="3"/>
          </p:nvPr>
        </p:nvSpPr>
        <p:spPr>
          <a:xfrm>
            <a:off x="3124200" y="6248400"/>
            <a:ext cx="2895600" cy="457200"/>
          </a:xfrm>
          <a:prstGeom prst="rect">
            <a:avLst/>
          </a:prstGeom>
          <a:ln>
            <a:miter/>
          </a:ln>
        </p:spPr>
        <p:txBody>
          <a:bodyPr anchor="t"/>
          <a:lstStyle>
            <a:lvl1pPr>
              <a:defRPr/>
            </a:lvl1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000" b="1"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22" name="灯片编号占位符 94218"/>
          <p:cNvSpPr>
            <a:spLocks noGrp="1"/>
          </p:cNvSpPr>
          <p:nvPr>
            <p:ph type="sldNum" sz="quarter" idx="4"/>
          </p:nvPr>
        </p:nvSpPr>
        <p:spPr>
          <a:xfrm>
            <a:off x="6553200" y="6248400"/>
            <a:ext cx="2133600" cy="457200"/>
          </a:xfrm>
          <a:prstGeom prst="rect">
            <a:avLst/>
          </a:prstGeom>
          <a:ln>
            <a:miter/>
          </a:ln>
        </p:spPr>
        <p:txBody>
          <a:bodyPr vert="horz" wrap="square" lIns="91440" tIns="45720" rIns="91440" bIns="45720" numCol="1" anchor="t" anchorCtr="0" compatLnSpc="1"/>
          <a:lstStyle/>
          <a:p>
            <a:pPr algn="r"/>
            <a:fld id="{9A0DB2DC-4C9A-4742-B13C-FB6460FD3503}" type="slidenum">
              <a:rPr lang="zh-CN" altLang="en-US" dirty="0"/>
              <a:pPr algn="r"/>
              <a:t>‹#›</a:t>
            </a:fld>
            <a:endParaRPr lang="zh-CN" alt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idx="1"/>
          </p:nvPr>
        </p:nvSpPr>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000" b="1"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000" b="1"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fld id="{9A0DB2DC-4C9A-4742-B13C-FB6460FD3503}" type="slidenum">
              <a:rPr lang="zh-CN" altLang="en-US" dirty="0">
                <a:latin typeface="Arial" panose="020B0604020202020204" pitchFamily="34" charset="0"/>
              </a:rPr>
              <a:pPr lvl="0" eaLnBrk="1" hangingPunct="1"/>
              <a:t>‹#›</a:t>
            </a:fld>
            <a:endParaRPr lang="zh-CN" altLang="en-US" dirty="0">
              <a:latin typeface="Arial" panose="020B0604020202020204" pitchFamily="34" charset="0"/>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noProof="1" smtClean="0"/>
              <a:t>单击此处编辑母版文本样式</a:t>
            </a:r>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000" b="1"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000" b="1"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fld id="{9A0DB2DC-4C9A-4742-B13C-FB6460FD3503}" type="slidenum">
              <a:rPr lang="zh-CN" altLang="en-US" dirty="0">
                <a:latin typeface="Arial" panose="020B0604020202020204" pitchFamily="34" charset="0"/>
              </a:rPr>
              <a:pPr lvl="0" eaLnBrk="1" hangingPunct="1"/>
              <a:t>‹#›</a:t>
            </a:fld>
            <a:endParaRPr lang="zh-CN" altLang="en-US" dirty="0">
              <a:latin typeface="Arial" panose="020B0604020202020204" pitchFamily="34" charset="0"/>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sz="half" idx="1"/>
          </p:nvPr>
        </p:nvSpPr>
        <p:spPr>
          <a:xfrm>
            <a:off x="457200" y="1600200"/>
            <a:ext cx="4032504" cy="4530725"/>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内容占位符 3"/>
          <p:cNvSpPr>
            <a:spLocks noGrp="1"/>
          </p:cNvSpPr>
          <p:nvPr>
            <p:ph sz="half" idx="2"/>
          </p:nvPr>
        </p:nvSpPr>
        <p:spPr>
          <a:xfrm>
            <a:off x="4654296" y="1600200"/>
            <a:ext cx="4032504" cy="4530725"/>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000" b="1"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000" b="1"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eaLnBrk="1" hangingPunct="1"/>
            <a:fld id="{9A0DB2DC-4C9A-4742-B13C-FB6460FD3503}" type="slidenum">
              <a:rPr lang="zh-CN" altLang="en-US" dirty="0">
                <a:latin typeface="Arial" panose="020B0604020202020204" pitchFamily="34" charset="0"/>
              </a:rPr>
              <a:pPr lvl="0" eaLnBrk="1" hangingPunct="1"/>
              <a:t>‹#›</a:t>
            </a:fld>
            <a:endParaRPr lang="zh-CN" altLang="en-US" dirty="0">
              <a:latin typeface="Arial" panose="020B0604020202020204" pitchFamily="34" charset="0"/>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629841"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noProof="1" smtClean="0"/>
              <a:t>单击此处编辑母版文本样式</a:t>
            </a:r>
          </a:p>
        </p:txBody>
      </p:sp>
      <p:sp>
        <p:nvSpPr>
          <p:cNvPr id="4" name="内容占位符 3"/>
          <p:cNvSpPr>
            <a:spLocks noGrp="1"/>
          </p:cNvSpPr>
          <p:nvPr>
            <p:ph sz="half" idx="2"/>
          </p:nvPr>
        </p:nvSpPr>
        <p:spPr>
          <a:xfrm>
            <a:off x="629841" y="2505075"/>
            <a:ext cx="3868340" cy="3684588"/>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文本占位符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noProof="1" smtClean="0"/>
              <a:t>单击此处编辑母版文本样式</a:t>
            </a:r>
          </a:p>
        </p:txBody>
      </p:sp>
      <p:sp>
        <p:nvSpPr>
          <p:cNvPr id="6" name="内容占位符 5"/>
          <p:cNvSpPr>
            <a:spLocks noGrp="1"/>
          </p:cNvSpPr>
          <p:nvPr>
            <p:ph sz="quarter" idx="4"/>
          </p:nvPr>
        </p:nvSpPr>
        <p:spPr>
          <a:xfrm>
            <a:off x="4629150" y="2505075"/>
            <a:ext cx="3887391" cy="3684588"/>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7" name="日期占位符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000" b="1"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8" name="页脚占位符 7"/>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000" b="1"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lstStyle/>
          <a:p>
            <a:pPr lvl="0" eaLnBrk="1" hangingPunct="1"/>
            <a:fld id="{9A0DB2DC-4C9A-4742-B13C-FB6460FD3503}" type="slidenum">
              <a:rPr lang="zh-CN" altLang="en-US" dirty="0">
                <a:latin typeface="Arial" panose="020B0604020202020204" pitchFamily="34" charset="0"/>
              </a:rPr>
              <a:pPr lvl="0" eaLnBrk="1" hangingPunct="1"/>
              <a:t>‹#›</a:t>
            </a:fld>
            <a:endParaRPr lang="zh-CN" altLang="en-US" dirty="0">
              <a:latin typeface="Arial" panose="020B0604020202020204" pitchFamily="34" charset="0"/>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日期占位符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000" b="1"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000" b="1"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lvl="0" eaLnBrk="1" hangingPunct="1"/>
            <a:fld id="{9A0DB2DC-4C9A-4742-B13C-FB6460FD3503}" type="slidenum">
              <a:rPr lang="zh-CN" altLang="en-US" dirty="0">
                <a:latin typeface="Arial" panose="020B0604020202020204" pitchFamily="34" charset="0"/>
              </a:rPr>
              <a:pPr lvl="0" eaLnBrk="1" hangingPunct="1"/>
              <a:t>‹#›</a:t>
            </a:fld>
            <a:endParaRPr lang="zh-CN" altLang="en-US" dirty="0">
              <a:latin typeface="Arial" panose="020B0604020202020204" pitchFamily="34" charset="0"/>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000" b="1"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3" name="页脚占位符 2"/>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000" b="1"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lstStyle/>
          <a:p>
            <a:pPr lvl="0" eaLnBrk="1" hangingPunct="1"/>
            <a:fld id="{9A0DB2DC-4C9A-4742-B13C-FB6460FD3503}" type="slidenum">
              <a:rPr lang="zh-CN" altLang="en-US" dirty="0">
                <a:latin typeface="Arial" panose="020B0604020202020204" pitchFamily="34" charset="0"/>
              </a:rPr>
              <a:pPr lvl="0" eaLnBrk="1" hangingPunct="1"/>
              <a:t>‹#›</a:t>
            </a:fld>
            <a:endParaRPr lang="zh-CN" altLang="en-US" dirty="0">
              <a:latin typeface="Arial" panose="020B0604020202020204" pitchFamily="34" charset="0"/>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noProof="1" smtClean="0"/>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000" b="1"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000" b="1"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eaLnBrk="1" hangingPunct="1"/>
            <a:fld id="{9A0DB2DC-4C9A-4742-B13C-FB6460FD3503}" type="slidenum">
              <a:rPr lang="zh-CN" altLang="en-US" dirty="0">
                <a:latin typeface="Arial" panose="020B0604020202020204" pitchFamily="34" charset="0"/>
              </a:rPr>
              <a:pPr lvl="0" eaLnBrk="1" hangingPunct="1"/>
              <a:t>‹#›</a:t>
            </a:fld>
            <a:endParaRPr lang="zh-CN" altLang="en-US" dirty="0">
              <a:latin typeface="Arial" panose="020B0604020202020204" pitchFamily="34" charset="0"/>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r>
              <a:rPr lang="zh-CN" altLang="en-US" noProof="1" smtClean="0"/>
              <a:t>单击此处编辑母版标题样式</a:t>
            </a:r>
            <a:endParaRPr lang="zh-CN" altLang="en-US" noProof="1"/>
          </a:p>
        </p:txBody>
      </p:sp>
      <p:sp>
        <p:nvSpPr>
          <p:cNvPr id="3" name="图片占位符 2"/>
          <p:cNvSpPr>
            <a:spLocks noGrp="1"/>
          </p:cNvSpPr>
          <p:nvPr>
            <p:ph type="pic" idx="1"/>
          </p:nvPr>
        </p:nvSpPr>
        <p:spPr>
          <a:xfrm>
            <a:off x="3887391" y="987425"/>
            <a:ext cx="4629150" cy="4873625"/>
          </a:xfrm>
        </p:spPr>
        <p:txBody>
          <a:bodyPr vert="horz" wrap="square" lIns="91440" tIns="45720" rIns="91440" bIns="45720" numCol="1" anchor="t" anchorCtr="0" compatLnSpc="1"/>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marL="0" marR="0" lvl="0" indent="0" algn="l" defTabSz="914400" rtl="0" eaLnBrk="1" fontAlgn="base" latinLnBrk="0" hangingPunct="1">
              <a:lnSpc>
                <a:spcPct val="100000"/>
              </a:lnSpc>
              <a:spcBef>
                <a:spcPct val="20000"/>
              </a:spcBef>
              <a:spcAft>
                <a:spcPct val="0"/>
              </a:spcAft>
              <a:buClr>
                <a:schemeClr val="accent1"/>
              </a:buClr>
              <a:buSzTx/>
              <a:buFont typeface="Wingdings" panose="05000000000000000000" pitchFamily="2" charset="2"/>
              <a:buNone/>
              <a:defRPr/>
            </a:pPr>
            <a:endParaRPr kumimoji="0" lang="zh-CN" altLang="en-US" sz="2400" b="0" i="0" u="none" strike="noStrike" kern="1200" cap="none" spc="0" normalizeH="0" baseline="0" noProof="1">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noProof="1" smtClean="0"/>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000" b="1"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000" b="1"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eaLnBrk="1" hangingPunct="1"/>
            <a:fld id="{9A0DB2DC-4C9A-4742-B13C-FB6460FD3503}" type="slidenum">
              <a:rPr lang="zh-CN" altLang="en-US" dirty="0">
                <a:latin typeface="Arial" panose="020B0604020202020204" pitchFamily="34" charset="0"/>
              </a:rPr>
              <a:pPr lvl="0" eaLnBrk="1" hangingPunct="1"/>
              <a:t>‹#›</a:t>
            </a:fld>
            <a:endParaRPr lang="zh-CN" altLang="en-US" dirty="0">
              <a:latin typeface="Arial" panose="020B0604020202020204" pitchFamily="34" charset="0"/>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000" b="1"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000" b="1"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fld id="{9A0DB2DC-4C9A-4742-B13C-FB6460FD3503}" type="slidenum">
              <a:rPr lang="zh-CN" altLang="en-US" dirty="0">
                <a:latin typeface="Arial" panose="020B0604020202020204" pitchFamily="34" charset="0"/>
              </a:rPr>
              <a:pPr lvl="0" eaLnBrk="1" hangingPunct="1"/>
              <a:t>‹#›</a:t>
            </a:fld>
            <a:endParaRPr lang="zh-CN" altLang="en-US" dirty="0">
              <a:latin typeface="Arial" panose="020B0604020202020204" pitchFamily="34" charset="0"/>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6287"/>
          </a:xfrm>
        </p:spPr>
        <p:txBody>
          <a:bodyPr vert="eaVert"/>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457200" y="274638"/>
            <a:ext cx="6052930" cy="5856287"/>
          </a:xfrm>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000" b="1"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000" b="1"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fld id="{9A0DB2DC-4C9A-4742-B13C-FB6460FD3503}" type="slidenum">
              <a:rPr lang="zh-CN" altLang="en-US" dirty="0">
                <a:latin typeface="Arial" panose="020B0604020202020204" pitchFamily="34" charset="0"/>
              </a:rPr>
              <a:pPr lvl="0" eaLnBrk="1" hangingPunct="1"/>
              <a:t>‹#›</a:t>
            </a:fld>
            <a:endParaRPr lang="zh-CN" altLang="en-US" dirty="0">
              <a:latin typeface="Arial" panose="020B0604020202020204" pitchFamily="34" charset="0"/>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标题 1025"/>
          <p:cNvSpPr>
            <a:spLocks noGrp="1"/>
          </p:cNvSpPr>
          <p:nvPr>
            <p:ph type="title"/>
          </p:nvPr>
        </p:nvSpPr>
        <p:spPr>
          <a:xfrm>
            <a:off x="457200" y="274638"/>
            <a:ext cx="8229600" cy="1143000"/>
          </a:xfrm>
          <a:prstGeom prst="rect">
            <a:avLst/>
          </a:prstGeom>
          <a:noFill/>
          <a:ln w="9525">
            <a:noFill/>
          </a:ln>
        </p:spPr>
        <p:txBody>
          <a:bodyPr anchor="ctr"/>
          <a:lstStyle/>
          <a:p>
            <a:pPr lvl="0"/>
            <a:r>
              <a:rPr lang="zh-CN" altLang="en-US" dirty="0"/>
              <a:t>单击此处编辑母版标题样式</a:t>
            </a:r>
          </a:p>
        </p:txBody>
      </p:sp>
      <p:sp>
        <p:nvSpPr>
          <p:cNvPr id="2051" name="文本占位符 1026"/>
          <p:cNvSpPr>
            <a:spLocks noGrp="1"/>
          </p:cNvSpPr>
          <p:nvPr>
            <p:ph type="body"/>
          </p:nvPr>
        </p:nvSpPr>
        <p:spPr>
          <a:xfrm>
            <a:off x="457200" y="1600200"/>
            <a:ext cx="8229600" cy="4525963"/>
          </a:xfrm>
          <a:prstGeom prst="rect">
            <a:avLst/>
          </a:prstGeom>
          <a:noFill/>
          <a:ln w="9525">
            <a:noFill/>
          </a:ln>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1028" name="日期占位符 1027"/>
          <p:cNvSpPr>
            <a:spLocks noGrp="1"/>
          </p:cNvSpPr>
          <p:nvPr>
            <p:ph type="dt" sz="half" idx="2"/>
          </p:nvPr>
        </p:nvSpPr>
        <p:spPr>
          <a:xfrm>
            <a:off x="457200" y="6245225"/>
            <a:ext cx="2133600" cy="476250"/>
          </a:xfrm>
          <a:prstGeom prst="rect">
            <a:avLst/>
          </a:prstGeom>
          <a:noFill/>
          <a:ln w="9525">
            <a:noFill/>
            <a:miter/>
          </a:ln>
        </p:spPr>
        <p:txBody>
          <a:bodyPr/>
          <a:lstStyle>
            <a:lvl1pPr>
              <a:defRPr sz="1400" b="0" noProof="1" dirty="0"/>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1029" name="页脚占位符 1028"/>
          <p:cNvSpPr>
            <a:spLocks noGrp="1"/>
          </p:cNvSpPr>
          <p:nvPr>
            <p:ph type="ftr" sz="quarter" idx="3"/>
          </p:nvPr>
        </p:nvSpPr>
        <p:spPr>
          <a:xfrm>
            <a:off x="3124200" y="6245225"/>
            <a:ext cx="2895600" cy="476250"/>
          </a:xfrm>
          <a:prstGeom prst="rect">
            <a:avLst/>
          </a:prstGeom>
          <a:noFill/>
          <a:ln w="9525">
            <a:noFill/>
            <a:miter/>
          </a:ln>
        </p:spPr>
        <p:txBody>
          <a:bodyPr/>
          <a:lstStyle>
            <a:lvl1pPr algn="ctr">
              <a:defRPr sz="1400" b="0" noProof="1" dirty="0"/>
            </a:lvl1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400" b="0"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1030" name="灯片编号占位符 1029"/>
          <p:cNvSpPr>
            <a:spLocks noGrp="1"/>
          </p:cNvSpPr>
          <p:nvPr>
            <p:ph type="sldNum" sz="quarter" idx="4"/>
          </p:nvPr>
        </p:nvSpPr>
        <p:spPr>
          <a:xfrm>
            <a:off x="6553200" y="6245225"/>
            <a:ext cx="2133600" cy="476250"/>
          </a:xfrm>
          <a:prstGeom prst="rect">
            <a:avLst/>
          </a:prstGeom>
          <a:noFill/>
          <a:ln w="9525">
            <a:noFill/>
            <a:miter/>
          </a:ln>
        </p:spPr>
        <p:txBody>
          <a:bodyPr vert="horz" wrap="square" lIns="91440" tIns="45720" rIns="91440" bIns="45720" numCol="1" anchor="t" anchorCtr="0" compatLnSpc="1"/>
          <a:lstStyle>
            <a:lvl1pPr algn="r">
              <a:defRPr sz="1400" b="0"/>
            </a:lvl1pPr>
          </a:lstStyle>
          <a:p>
            <a:pPr lvl="0" eaLnBrk="1" hangingPunct="1"/>
            <a:fld id="{9A0DB2DC-4C9A-4742-B13C-FB6460FD3503}" type="slidenum">
              <a:rPr lang="zh-CN" altLang="en-US" dirty="0">
                <a:latin typeface="Arial" panose="020B0604020202020204" pitchFamily="34" charset="0"/>
              </a:rPr>
              <a:pPr lvl="0" eaLnBrk="1" hangingPunct="1"/>
              <a:t>‹#›</a:t>
            </a:fld>
            <a:endParaRPr lang="zh-CN" altLang="en-US" dirty="0">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72" r:id="rId12"/>
  </p:sldLayoutIdLst>
  <p:hf sldNum="0" hdr="0" ftr="0" dt="0"/>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lvl="1" indent="-285750" algn="l" rtl="0" fontAlgn="base">
        <a:spcBef>
          <a:spcPct val="20000"/>
        </a:spcBef>
        <a:spcAft>
          <a:spcPct val="0"/>
        </a:spcAft>
        <a:buChar char="–"/>
        <a:defRPr sz="2800" kern="1200">
          <a:solidFill>
            <a:schemeClr val="tx1"/>
          </a:solidFill>
          <a:latin typeface="+mn-lt"/>
          <a:ea typeface="+mn-ea"/>
          <a:cs typeface="+mn-cs"/>
        </a:defRPr>
      </a:lvl2pPr>
      <a:lvl3pPr marL="1143000" lvl="2" indent="-228600" algn="l" rtl="0" fontAlgn="base">
        <a:spcBef>
          <a:spcPct val="20000"/>
        </a:spcBef>
        <a:spcAft>
          <a:spcPct val="0"/>
        </a:spcAft>
        <a:buChar char="•"/>
        <a:defRPr sz="2400" kern="1200">
          <a:solidFill>
            <a:schemeClr val="tx1"/>
          </a:solidFill>
          <a:latin typeface="+mn-lt"/>
          <a:ea typeface="+mn-ea"/>
          <a:cs typeface="+mn-cs"/>
        </a:defRPr>
      </a:lvl3pPr>
      <a:lvl4pPr marL="1600200" lvl="3" indent="-228600" algn="l" rtl="0" fontAlgn="base">
        <a:spcBef>
          <a:spcPct val="20000"/>
        </a:spcBef>
        <a:spcAft>
          <a:spcPct val="0"/>
        </a:spcAft>
        <a:buChar char="–"/>
        <a:defRPr sz="2000" kern="1200">
          <a:solidFill>
            <a:schemeClr val="tx1"/>
          </a:solidFill>
          <a:latin typeface="+mn-lt"/>
          <a:ea typeface="+mn-ea"/>
          <a:cs typeface="+mn-cs"/>
        </a:defRPr>
      </a:lvl4pPr>
      <a:lvl5pPr marL="2057400" lvl="4" indent="-228600" algn="l" rtl="0" fontAlgn="base">
        <a:spcBef>
          <a:spcPct val="20000"/>
        </a:spcBef>
        <a:spcAft>
          <a:spcPct val="0"/>
        </a:spcAft>
        <a:buChar char="»"/>
        <a:defRPr sz="2000" kern="1200">
          <a:solidFill>
            <a:schemeClr val="tx1"/>
          </a:solidFill>
          <a:latin typeface="+mn-lt"/>
          <a:ea typeface="+mn-ea"/>
          <a:cs typeface="+mn-cs"/>
        </a:defRPr>
      </a:lvl5pPr>
      <a:lvl6pPr marL="2514600" lvl="5" indent="-228600" algn="l" defTabSz="914400" eaLnBrk="1" fontAlgn="base" latinLnBrk="0" hangingPunct="1">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eaLnBrk="1" fontAlgn="base" latinLnBrk="0" hangingPunct="1">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eaLnBrk="1" fontAlgn="base" latinLnBrk="0" hangingPunct="1">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eaLnBrk="1" fontAlgn="base" latinLnBrk="0" hangingPunct="1">
        <a:spcBef>
          <a:spcPct val="20000"/>
        </a:spcBef>
        <a:spcAft>
          <a:spcPct val="0"/>
        </a:spcAft>
        <a:buChar char="»"/>
        <a:defRPr sz="2000" b="0" i="0" u="none" kern="1200" baseline="0">
          <a:solidFill>
            <a:schemeClr val="tx1"/>
          </a:solidFill>
          <a:latin typeface="+mn-lt"/>
          <a:ea typeface="+mn-ea"/>
          <a:cs typeface="+mn-cs"/>
        </a:defRPr>
      </a:lvl9pPr>
    </p:bodyStyle>
    <p:otherStyle>
      <a:lvl1pPr marL="0" lvl="0" indent="0" algn="l" defTabSz="914400" eaLnBrk="1" fontAlgn="base" latinLnBrk="0" hangingPunct="1">
        <a:spcBef>
          <a:spcPct val="0"/>
        </a:spcBef>
        <a:spcAft>
          <a:spcPct val="0"/>
        </a:spcAft>
        <a:buNone/>
        <a:defRPr sz="1800" b="0" i="0" u="none" kern="1200" baseline="0">
          <a:solidFill>
            <a:schemeClr val="tx1"/>
          </a:solidFill>
          <a:latin typeface="+mn-lt"/>
          <a:ea typeface="+mn-ea"/>
          <a:cs typeface="+mn-cs"/>
        </a:defRPr>
      </a:lvl1pPr>
      <a:lvl2pPr marL="457200" lvl="1" indent="0" algn="ctr" defTabSz="914400" eaLnBrk="1" fontAlgn="base" latinLnBrk="0" hangingPunct="1">
        <a:spcBef>
          <a:spcPct val="0"/>
        </a:spcBef>
        <a:spcAft>
          <a:spcPct val="0"/>
        </a:spcAft>
        <a:buNone/>
        <a:defRPr sz="4000" b="1" i="0" u="none" kern="1200" baseline="0">
          <a:solidFill>
            <a:srgbClr val="FFFF00"/>
          </a:solidFill>
          <a:latin typeface="+mn-lt"/>
          <a:ea typeface="+mn-ea"/>
          <a:cs typeface="+mn-cs"/>
        </a:defRPr>
      </a:lvl2pPr>
      <a:lvl3pPr marL="914400" lvl="2" indent="0" algn="ctr" defTabSz="914400" eaLnBrk="1" fontAlgn="base" latinLnBrk="0" hangingPunct="1">
        <a:spcBef>
          <a:spcPct val="0"/>
        </a:spcBef>
        <a:spcAft>
          <a:spcPct val="0"/>
        </a:spcAft>
        <a:buNone/>
        <a:defRPr sz="4000" b="1" i="0" u="none" kern="1200" baseline="0">
          <a:solidFill>
            <a:srgbClr val="FFFF00"/>
          </a:solidFill>
          <a:latin typeface="+mn-lt"/>
          <a:ea typeface="+mn-ea"/>
          <a:cs typeface="+mn-cs"/>
        </a:defRPr>
      </a:lvl3pPr>
      <a:lvl4pPr marL="1371600" lvl="3" indent="0" algn="ctr" defTabSz="914400" eaLnBrk="1" fontAlgn="base" latinLnBrk="0" hangingPunct="1">
        <a:spcBef>
          <a:spcPct val="0"/>
        </a:spcBef>
        <a:spcAft>
          <a:spcPct val="0"/>
        </a:spcAft>
        <a:buNone/>
        <a:defRPr sz="4000" b="1" i="0" u="none" kern="1200" baseline="0">
          <a:solidFill>
            <a:srgbClr val="FFFF00"/>
          </a:solidFill>
          <a:latin typeface="+mn-lt"/>
          <a:ea typeface="+mn-ea"/>
          <a:cs typeface="+mn-cs"/>
        </a:defRPr>
      </a:lvl4pPr>
      <a:lvl5pPr marL="1828800" lvl="4" indent="0" algn="ctr" defTabSz="914400" eaLnBrk="1" fontAlgn="base" latinLnBrk="0" hangingPunct="1">
        <a:spcBef>
          <a:spcPct val="0"/>
        </a:spcBef>
        <a:spcAft>
          <a:spcPct val="0"/>
        </a:spcAft>
        <a:buNone/>
        <a:defRPr sz="4000" b="1" i="0" u="none" kern="1200" baseline="0">
          <a:solidFill>
            <a:srgbClr val="FFFF00"/>
          </a:solidFill>
          <a:latin typeface="+mn-lt"/>
          <a:ea typeface="+mn-ea"/>
          <a:cs typeface="+mn-cs"/>
        </a:defRPr>
      </a:lvl5pPr>
      <a:lvl6pPr marL="2286000" lvl="5" indent="0" algn="ctr" defTabSz="914400" eaLnBrk="1" fontAlgn="base" latinLnBrk="0" hangingPunct="1">
        <a:spcBef>
          <a:spcPct val="0"/>
        </a:spcBef>
        <a:spcAft>
          <a:spcPct val="0"/>
        </a:spcAft>
        <a:buNone/>
        <a:defRPr sz="4000" b="1" i="0" u="none" kern="1200" baseline="0">
          <a:solidFill>
            <a:srgbClr val="FFFF00"/>
          </a:solidFill>
          <a:latin typeface="+mn-lt"/>
          <a:ea typeface="+mn-ea"/>
          <a:cs typeface="+mn-cs"/>
        </a:defRPr>
      </a:lvl6pPr>
      <a:lvl7pPr marL="2743200" lvl="6" indent="0" algn="ctr" defTabSz="914400" eaLnBrk="1" fontAlgn="base" latinLnBrk="0" hangingPunct="1">
        <a:spcBef>
          <a:spcPct val="0"/>
        </a:spcBef>
        <a:spcAft>
          <a:spcPct val="0"/>
        </a:spcAft>
        <a:buNone/>
        <a:defRPr sz="4000" b="1" i="0" u="none" kern="1200" baseline="0">
          <a:solidFill>
            <a:srgbClr val="FFFF00"/>
          </a:solidFill>
          <a:latin typeface="+mn-lt"/>
          <a:ea typeface="+mn-ea"/>
          <a:cs typeface="+mn-cs"/>
        </a:defRPr>
      </a:lvl7pPr>
      <a:lvl8pPr marL="3200400" lvl="7" indent="0" algn="ctr" defTabSz="914400" eaLnBrk="1" fontAlgn="base" latinLnBrk="0" hangingPunct="1">
        <a:spcBef>
          <a:spcPct val="0"/>
        </a:spcBef>
        <a:spcAft>
          <a:spcPct val="0"/>
        </a:spcAft>
        <a:buNone/>
        <a:defRPr sz="4000" b="1" i="0" u="none" kern="1200" baseline="0">
          <a:solidFill>
            <a:srgbClr val="FFFF00"/>
          </a:solidFill>
          <a:latin typeface="+mn-lt"/>
          <a:ea typeface="+mn-ea"/>
          <a:cs typeface="+mn-cs"/>
        </a:defRPr>
      </a:lvl8pPr>
      <a:lvl9pPr marL="3657600" lvl="8" indent="0" algn="ctr" defTabSz="914400" eaLnBrk="1" fontAlgn="base" latinLnBrk="0" hangingPunct="1">
        <a:spcBef>
          <a:spcPct val="0"/>
        </a:spcBef>
        <a:spcAft>
          <a:spcPct val="0"/>
        </a:spcAft>
        <a:buNone/>
        <a:defRPr sz="4000" b="1" i="0" u="none" kern="1200" baseline="0">
          <a:solidFill>
            <a:srgbClr val="FFFF00"/>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3074" name="组合 93185"/>
          <p:cNvGrpSpPr/>
          <p:nvPr/>
        </p:nvGrpSpPr>
        <p:grpSpPr>
          <a:xfrm>
            <a:off x="1071563" y="304800"/>
            <a:ext cx="7615237" cy="1106488"/>
            <a:chOff x="675" y="192"/>
            <a:chExt cx="4797" cy="697"/>
          </a:xfrm>
        </p:grpSpPr>
        <p:sp>
          <p:nvSpPr>
            <p:cNvPr id="2051" name="椭圆 93186"/>
            <p:cNvSpPr>
              <a:spLocks noChangeArrowheads="1"/>
            </p:cNvSpPr>
            <p:nvPr/>
          </p:nvSpPr>
          <p:spPr bwMode="auto">
            <a:xfrm flipH="1">
              <a:off x="3067" y="192"/>
              <a:ext cx="696" cy="696"/>
            </a:xfrm>
            <a:prstGeom prst="ellipse">
              <a:avLst/>
            </a:prstGeom>
            <a:solidFill>
              <a:schemeClr val="accent2"/>
            </a:solidFill>
            <a:ln w="28575">
              <a:noFill/>
              <a:round/>
            </a:ln>
          </p:spPr>
          <p:txBody>
            <a:bodyPr wrap="none"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2400" b="0" i="0" u="none" strike="noStrike" kern="1200" cap="none" spc="0" normalizeH="0" baseline="0" noProof="0" smtClean="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2052" name="椭圆 93187"/>
            <p:cNvSpPr>
              <a:spLocks noChangeArrowheads="1"/>
            </p:cNvSpPr>
            <p:nvPr/>
          </p:nvSpPr>
          <p:spPr bwMode="auto">
            <a:xfrm flipH="1">
              <a:off x="4777" y="192"/>
              <a:ext cx="695" cy="696"/>
            </a:xfrm>
            <a:prstGeom prst="ellipse">
              <a:avLst/>
            </a:prstGeom>
            <a:solidFill>
              <a:schemeClr val="accent2"/>
            </a:solidFill>
            <a:ln w="28575">
              <a:noFill/>
              <a:round/>
            </a:ln>
          </p:spPr>
          <p:txBody>
            <a:bodyPr wrap="none"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2400" b="0" i="0" u="none" strike="noStrike" kern="1200" cap="none" spc="0" normalizeH="0" baseline="0" noProof="0" smtClean="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2053" name="椭圆 93188"/>
            <p:cNvSpPr>
              <a:spLocks noChangeArrowheads="1"/>
            </p:cNvSpPr>
            <p:nvPr/>
          </p:nvSpPr>
          <p:spPr bwMode="auto">
            <a:xfrm flipH="1">
              <a:off x="675" y="193"/>
              <a:ext cx="695" cy="696"/>
            </a:xfrm>
            <a:prstGeom prst="ellipse">
              <a:avLst/>
            </a:prstGeom>
            <a:solidFill>
              <a:schemeClr val="accent2"/>
            </a:solidFill>
            <a:ln w="28575">
              <a:noFill/>
              <a:round/>
            </a:ln>
          </p:spPr>
          <p:txBody>
            <a:bodyPr wrap="none"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2400" b="0" i="0" u="none" strike="noStrike" kern="1200" cap="none" spc="0" normalizeH="0" baseline="0" noProof="0" smtClean="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2054" name="椭圆 93189"/>
            <p:cNvSpPr>
              <a:spLocks noChangeArrowheads="1"/>
            </p:cNvSpPr>
            <p:nvPr/>
          </p:nvSpPr>
          <p:spPr bwMode="auto">
            <a:xfrm flipH="1">
              <a:off x="3984" y="192"/>
              <a:ext cx="695" cy="696"/>
            </a:xfrm>
            <a:prstGeom prst="ellipse">
              <a:avLst/>
            </a:prstGeom>
            <a:noFill/>
            <a:ln w="28575">
              <a:solidFill>
                <a:schemeClr val="accent2"/>
              </a:solidFill>
              <a:round/>
            </a:ln>
          </p:spPr>
          <p:txBody>
            <a:bodyPr wrap="none"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2400" b="0" i="0" u="none" strike="noStrike" kern="1200" cap="none" spc="0" normalizeH="0" baseline="0" noProof="0" smtClean="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2055" name="椭圆 93190"/>
            <p:cNvSpPr>
              <a:spLocks noChangeArrowheads="1"/>
            </p:cNvSpPr>
            <p:nvPr/>
          </p:nvSpPr>
          <p:spPr bwMode="auto">
            <a:xfrm flipH="1">
              <a:off x="1486" y="192"/>
              <a:ext cx="695" cy="696"/>
            </a:xfrm>
            <a:prstGeom prst="ellipse">
              <a:avLst/>
            </a:prstGeom>
            <a:noFill/>
            <a:ln w="28575">
              <a:solidFill>
                <a:schemeClr val="accent2"/>
              </a:solidFill>
              <a:round/>
            </a:ln>
          </p:spPr>
          <p:txBody>
            <a:bodyPr wrap="none"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2400" b="0" i="0" u="none" strike="noStrike" kern="1200" cap="none" spc="0" normalizeH="0" baseline="0" noProof="0" smtClean="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grpSp>
      <p:sp>
        <p:nvSpPr>
          <p:cNvPr id="3075" name="文本占位符 93191"/>
          <p:cNvSpPr>
            <a:spLocks noGrp="1"/>
          </p:cNvSpPr>
          <p:nvPr>
            <p:ph type="body"/>
          </p:nvPr>
        </p:nvSpPr>
        <p:spPr>
          <a:xfrm>
            <a:off x="457200" y="1600200"/>
            <a:ext cx="8229600" cy="4530725"/>
          </a:xfrm>
          <a:prstGeom prst="rect">
            <a:avLst/>
          </a:prstGeom>
          <a:noFill/>
          <a:ln w="9525">
            <a:noFill/>
          </a:ln>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93193" name="日期占位符 93192"/>
          <p:cNvSpPr>
            <a:spLocks noGrp="1"/>
          </p:cNvSpPr>
          <p:nvPr>
            <p:ph type="dt" sz="half" idx="2"/>
          </p:nvPr>
        </p:nvSpPr>
        <p:spPr>
          <a:xfrm>
            <a:off x="457200" y="6248400"/>
            <a:ext cx="2133600" cy="457200"/>
          </a:xfrm>
          <a:prstGeom prst="rect">
            <a:avLst/>
          </a:prstGeom>
          <a:noFill/>
          <a:ln w="9525">
            <a:noFill/>
            <a:miter/>
          </a:ln>
        </p:spPr>
        <p:txBody>
          <a:bodyPr/>
          <a:lstStyle>
            <a:lvl1pPr>
              <a:defRPr sz="1000" noProof="1" dirty="0"/>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000" b="1"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93194" name="页脚占位符 93193"/>
          <p:cNvSpPr>
            <a:spLocks noGrp="1"/>
          </p:cNvSpPr>
          <p:nvPr>
            <p:ph type="ftr" sz="quarter" idx="3"/>
          </p:nvPr>
        </p:nvSpPr>
        <p:spPr>
          <a:xfrm>
            <a:off x="3124200" y="6248400"/>
            <a:ext cx="2895600" cy="457200"/>
          </a:xfrm>
          <a:prstGeom prst="rect">
            <a:avLst/>
          </a:prstGeom>
          <a:noFill/>
          <a:ln w="9525">
            <a:noFill/>
            <a:miter/>
          </a:ln>
        </p:spPr>
        <p:txBody>
          <a:bodyPr/>
          <a:lstStyle>
            <a:lvl1pPr algn="ctr">
              <a:defRPr sz="1000" noProof="1" dirty="0"/>
            </a:lvl1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000" b="1"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93195" name="灯片编号占位符 93194"/>
          <p:cNvSpPr>
            <a:spLocks noGrp="1"/>
          </p:cNvSpPr>
          <p:nvPr>
            <p:ph type="sldNum" sz="quarter" idx="4"/>
          </p:nvPr>
        </p:nvSpPr>
        <p:spPr>
          <a:xfrm>
            <a:off x="6553200" y="6248400"/>
            <a:ext cx="2133600" cy="457200"/>
          </a:xfrm>
          <a:prstGeom prst="rect">
            <a:avLst/>
          </a:prstGeom>
          <a:noFill/>
          <a:ln w="9525">
            <a:noFill/>
            <a:miter/>
          </a:ln>
        </p:spPr>
        <p:txBody>
          <a:bodyPr vert="horz" wrap="square" lIns="91440" tIns="45720" rIns="91440" bIns="45720" numCol="1" anchor="t" anchorCtr="0" compatLnSpc="1"/>
          <a:lstStyle>
            <a:lvl1pPr algn="r">
              <a:defRPr sz="1000" b="0">
                <a:solidFill>
                  <a:schemeClr val="tx1"/>
                </a:solidFill>
              </a:defRPr>
            </a:lvl1pPr>
          </a:lstStyle>
          <a:p>
            <a:pPr lvl="0" eaLnBrk="1" hangingPunct="1"/>
            <a:fld id="{9A0DB2DC-4C9A-4742-B13C-FB6460FD3503}" type="slidenum">
              <a:rPr lang="zh-CN" altLang="en-US" dirty="0">
                <a:latin typeface="Arial" panose="020B0604020202020204" pitchFamily="34" charset="0"/>
              </a:rPr>
              <a:pPr lvl="0" eaLnBrk="1" hangingPunct="1"/>
              <a:t>‹#›</a:t>
            </a:fld>
            <a:endParaRPr lang="zh-CN" altLang="en-US" dirty="0">
              <a:latin typeface="Arial" panose="020B0604020202020204" pitchFamily="34" charset="0"/>
            </a:endParaRPr>
          </a:p>
        </p:txBody>
      </p:sp>
      <p:sp>
        <p:nvSpPr>
          <p:cNvPr id="3079" name="标题 93195"/>
          <p:cNvSpPr>
            <a:spLocks noGrp="1"/>
          </p:cNvSpPr>
          <p:nvPr>
            <p:ph type="title"/>
          </p:nvPr>
        </p:nvSpPr>
        <p:spPr>
          <a:xfrm>
            <a:off x="457200" y="274638"/>
            <a:ext cx="8229600" cy="1143000"/>
          </a:xfrm>
          <a:prstGeom prst="rect">
            <a:avLst/>
          </a:prstGeom>
          <a:noFill/>
          <a:ln w="9525">
            <a:noFill/>
          </a:ln>
        </p:spPr>
        <p:txBody>
          <a:bodyPr anchor="ctr"/>
          <a:lstStyle/>
          <a:p>
            <a:pPr lvl="0"/>
            <a:r>
              <a:rPr lang="zh-CN" altLang="en-US" dirty="0"/>
              <a:t>单击此处编辑母版标题样式</a:t>
            </a: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l" rtl="0" fontAlgn="base">
        <a:spcBef>
          <a:spcPct val="0"/>
        </a:spcBef>
        <a:spcAft>
          <a:spcPct val="0"/>
        </a:spcAft>
        <a:defRPr sz="3800" kern="1200">
          <a:solidFill>
            <a:schemeClr val="tx2"/>
          </a:solidFill>
          <a:latin typeface="+mj-lt"/>
          <a:ea typeface="+mj-ea"/>
          <a:cs typeface="+mj-cs"/>
        </a:defRPr>
      </a:lvl1pPr>
      <a:lvl2pPr algn="l" rtl="0" fontAlgn="base">
        <a:spcBef>
          <a:spcPct val="0"/>
        </a:spcBef>
        <a:spcAft>
          <a:spcPct val="0"/>
        </a:spcAft>
        <a:defRPr sz="3800">
          <a:solidFill>
            <a:schemeClr val="tx2"/>
          </a:solidFill>
          <a:latin typeface="Arial" panose="020B0604020202020204" pitchFamily="34" charset="0"/>
          <a:ea typeface="宋体" panose="02010600030101010101" pitchFamily="2" charset="-122"/>
        </a:defRPr>
      </a:lvl2pPr>
      <a:lvl3pPr algn="l" rtl="0" fontAlgn="base">
        <a:spcBef>
          <a:spcPct val="0"/>
        </a:spcBef>
        <a:spcAft>
          <a:spcPct val="0"/>
        </a:spcAft>
        <a:defRPr sz="3800">
          <a:solidFill>
            <a:schemeClr val="tx2"/>
          </a:solidFill>
          <a:latin typeface="Arial" panose="020B0604020202020204" pitchFamily="34" charset="0"/>
          <a:ea typeface="宋体" panose="02010600030101010101" pitchFamily="2" charset="-122"/>
        </a:defRPr>
      </a:lvl3pPr>
      <a:lvl4pPr algn="l" rtl="0" fontAlgn="base">
        <a:spcBef>
          <a:spcPct val="0"/>
        </a:spcBef>
        <a:spcAft>
          <a:spcPct val="0"/>
        </a:spcAft>
        <a:defRPr sz="3800">
          <a:solidFill>
            <a:schemeClr val="tx2"/>
          </a:solidFill>
          <a:latin typeface="Arial" panose="020B0604020202020204" pitchFamily="34" charset="0"/>
          <a:ea typeface="宋体" panose="02010600030101010101" pitchFamily="2" charset="-122"/>
        </a:defRPr>
      </a:lvl4pPr>
      <a:lvl5pPr algn="l" rtl="0" fontAlgn="base">
        <a:spcBef>
          <a:spcPct val="0"/>
        </a:spcBef>
        <a:spcAft>
          <a:spcPct val="0"/>
        </a:spcAft>
        <a:defRPr sz="3800">
          <a:solidFill>
            <a:schemeClr val="tx2"/>
          </a:solidFill>
          <a:latin typeface="Arial" panose="020B0604020202020204" pitchFamily="34" charset="0"/>
          <a:ea typeface="宋体" panose="02010600030101010101" pitchFamily="2" charset="-122"/>
        </a:defRPr>
      </a:lvl5pPr>
      <a:lvl6pPr marL="457200" algn="l" rtl="0" fontAlgn="base">
        <a:spcBef>
          <a:spcPct val="0"/>
        </a:spcBef>
        <a:spcAft>
          <a:spcPct val="0"/>
        </a:spcAft>
        <a:defRPr sz="3800">
          <a:solidFill>
            <a:schemeClr val="tx2"/>
          </a:solidFill>
          <a:latin typeface="Arial" panose="020B0604020202020204" pitchFamily="34" charset="0"/>
          <a:ea typeface="宋体" panose="02010600030101010101" pitchFamily="2" charset="-122"/>
        </a:defRPr>
      </a:lvl6pPr>
      <a:lvl7pPr marL="914400" algn="l" rtl="0" fontAlgn="base">
        <a:spcBef>
          <a:spcPct val="0"/>
        </a:spcBef>
        <a:spcAft>
          <a:spcPct val="0"/>
        </a:spcAft>
        <a:defRPr sz="3800">
          <a:solidFill>
            <a:schemeClr val="tx2"/>
          </a:solidFill>
          <a:latin typeface="Arial" panose="020B0604020202020204" pitchFamily="34" charset="0"/>
          <a:ea typeface="宋体" panose="02010600030101010101" pitchFamily="2" charset="-122"/>
        </a:defRPr>
      </a:lvl7pPr>
      <a:lvl8pPr marL="1371600" algn="l" rtl="0" fontAlgn="base">
        <a:spcBef>
          <a:spcPct val="0"/>
        </a:spcBef>
        <a:spcAft>
          <a:spcPct val="0"/>
        </a:spcAft>
        <a:defRPr sz="3800">
          <a:solidFill>
            <a:schemeClr val="tx2"/>
          </a:solidFill>
          <a:latin typeface="Arial" panose="020B0604020202020204" pitchFamily="34" charset="0"/>
          <a:ea typeface="宋体" panose="02010600030101010101" pitchFamily="2" charset="-122"/>
        </a:defRPr>
      </a:lvl8pPr>
      <a:lvl9pPr marL="1828800" algn="l" rtl="0" fontAlgn="base">
        <a:spcBef>
          <a:spcPct val="0"/>
        </a:spcBef>
        <a:spcAft>
          <a:spcPct val="0"/>
        </a:spcAft>
        <a:defRPr sz="3800">
          <a:solidFill>
            <a:schemeClr val="tx2"/>
          </a:solidFill>
          <a:latin typeface="Arial" panose="020B0604020202020204" pitchFamily="34" charset="0"/>
          <a:ea typeface="宋体" panose="02010600030101010101" pitchFamily="2" charset="-122"/>
        </a:defRPr>
      </a:lvl9pPr>
    </p:titleStyle>
    <p:bodyStyle>
      <a:lvl1pPr marL="342900" indent="-342900" algn="l" rtl="0" fontAlgn="base">
        <a:spcBef>
          <a:spcPct val="20000"/>
        </a:spcBef>
        <a:spcAft>
          <a:spcPct val="0"/>
        </a:spcAft>
        <a:buClr>
          <a:schemeClr val="accent1"/>
        </a:buClr>
        <a:buFont typeface="Wingdings" panose="05000000000000000000" pitchFamily="2" charset="2"/>
        <a:buChar char="l"/>
        <a:defRPr sz="3200" kern="1200">
          <a:solidFill>
            <a:schemeClr val="tx1"/>
          </a:solidFill>
          <a:latin typeface="+mn-lt"/>
          <a:ea typeface="+mn-ea"/>
          <a:cs typeface="+mn-cs"/>
        </a:defRPr>
      </a:lvl1pPr>
      <a:lvl2pPr marL="742950" lvl="1" indent="-285750" algn="l" rtl="0" fontAlgn="base">
        <a:spcBef>
          <a:spcPct val="20000"/>
        </a:spcBef>
        <a:spcAft>
          <a:spcPct val="0"/>
        </a:spcAft>
        <a:buClr>
          <a:schemeClr val="accent1"/>
        </a:buClr>
        <a:buFont typeface="Wingdings" panose="05000000000000000000" pitchFamily="2" charset="2"/>
        <a:buChar char="¡"/>
        <a:defRPr sz="2700" kern="1200">
          <a:solidFill>
            <a:schemeClr val="tx1"/>
          </a:solidFill>
          <a:latin typeface="+mn-lt"/>
          <a:ea typeface="+mn-ea"/>
          <a:cs typeface="+mn-cs"/>
        </a:defRPr>
      </a:lvl2pPr>
      <a:lvl3pPr marL="1143000" lvl="2" indent="-228600" algn="l" rtl="0" fontAlgn="base">
        <a:spcBef>
          <a:spcPct val="20000"/>
        </a:spcBef>
        <a:spcAft>
          <a:spcPct val="0"/>
        </a:spcAft>
        <a:buClr>
          <a:schemeClr val="accent1"/>
        </a:buClr>
        <a:buFont typeface="Wingdings" panose="05000000000000000000" pitchFamily="2" charset="2"/>
        <a:buChar char="l"/>
        <a:defRPr sz="2300" kern="1200">
          <a:solidFill>
            <a:schemeClr val="tx1"/>
          </a:solidFill>
          <a:latin typeface="+mn-lt"/>
          <a:ea typeface="+mn-ea"/>
          <a:cs typeface="+mn-cs"/>
        </a:defRPr>
      </a:lvl3pPr>
      <a:lvl4pPr marL="1600200" lvl="3" indent="-228600" algn="l" rtl="0" fontAlgn="base">
        <a:spcBef>
          <a:spcPct val="20000"/>
        </a:spcBef>
        <a:spcAft>
          <a:spcPct val="0"/>
        </a:spcAft>
        <a:buClr>
          <a:schemeClr val="accent1"/>
        </a:buClr>
        <a:buFont typeface="Wingdings" panose="05000000000000000000" pitchFamily="2" charset="2"/>
        <a:buChar char="•"/>
        <a:defRPr sz="2000" kern="1200">
          <a:solidFill>
            <a:schemeClr val="tx1"/>
          </a:solidFill>
          <a:latin typeface="+mn-lt"/>
          <a:ea typeface="+mn-ea"/>
          <a:cs typeface="+mn-cs"/>
        </a:defRPr>
      </a:lvl4pPr>
      <a:lvl5pPr marL="2057400" lvl="4" indent="-228600" algn="l" rtl="0" fontAlgn="base">
        <a:spcBef>
          <a:spcPct val="20000"/>
        </a:spcBef>
        <a:spcAft>
          <a:spcPct val="0"/>
        </a:spcAft>
        <a:buClr>
          <a:schemeClr val="accent1"/>
        </a:buClr>
        <a:buFont typeface="Wingdings" panose="05000000000000000000" pitchFamily="2" charset="2"/>
        <a:buChar char=""/>
        <a:defRPr sz="2000" kern="1200">
          <a:solidFill>
            <a:schemeClr val="tx1"/>
          </a:solidFill>
          <a:latin typeface="+mn-lt"/>
          <a:ea typeface="+mn-ea"/>
          <a:cs typeface="+mn-cs"/>
        </a:defRPr>
      </a:lvl5pPr>
      <a:lvl6pPr marL="2514600" lvl="5" indent="-228600" algn="l" defTabSz="914400" eaLnBrk="1" fontAlgn="base" latinLnBrk="0" hangingPunct="1">
        <a:spcBef>
          <a:spcPct val="20000"/>
        </a:spcBef>
        <a:spcAft>
          <a:spcPct val="0"/>
        </a:spcAft>
        <a:buClr>
          <a:schemeClr val="accent1"/>
        </a:buClr>
        <a:buFont typeface="Wingdings" panose="05000000000000000000" pitchFamily="2" charset="2"/>
        <a:buChar char=""/>
        <a:defRPr sz="2000" b="0" i="0" u="none" kern="1200" baseline="0">
          <a:solidFill>
            <a:schemeClr val="tx1"/>
          </a:solidFill>
          <a:latin typeface="+mn-lt"/>
          <a:ea typeface="+mn-ea"/>
          <a:cs typeface="+mn-cs"/>
        </a:defRPr>
      </a:lvl6pPr>
      <a:lvl7pPr marL="2971800" lvl="6" indent="-228600" algn="l" defTabSz="914400" eaLnBrk="1" fontAlgn="base" latinLnBrk="0" hangingPunct="1">
        <a:spcBef>
          <a:spcPct val="20000"/>
        </a:spcBef>
        <a:spcAft>
          <a:spcPct val="0"/>
        </a:spcAft>
        <a:buClr>
          <a:schemeClr val="accent1"/>
        </a:buClr>
        <a:buFont typeface="Wingdings" panose="05000000000000000000" pitchFamily="2" charset="2"/>
        <a:buChar char=""/>
        <a:defRPr sz="2000" b="0" i="0" u="none" kern="1200" baseline="0">
          <a:solidFill>
            <a:schemeClr val="tx1"/>
          </a:solidFill>
          <a:latin typeface="+mn-lt"/>
          <a:ea typeface="+mn-ea"/>
          <a:cs typeface="+mn-cs"/>
        </a:defRPr>
      </a:lvl7pPr>
      <a:lvl8pPr marL="3429000" lvl="7" indent="-228600" algn="l" defTabSz="914400" eaLnBrk="1" fontAlgn="base" latinLnBrk="0" hangingPunct="1">
        <a:spcBef>
          <a:spcPct val="20000"/>
        </a:spcBef>
        <a:spcAft>
          <a:spcPct val="0"/>
        </a:spcAft>
        <a:buClr>
          <a:schemeClr val="accent1"/>
        </a:buClr>
        <a:buFont typeface="Wingdings" panose="05000000000000000000" pitchFamily="2" charset="2"/>
        <a:buChar char=""/>
        <a:defRPr sz="2000" b="0" i="0" u="none" kern="1200" baseline="0">
          <a:solidFill>
            <a:schemeClr val="tx1"/>
          </a:solidFill>
          <a:latin typeface="+mn-lt"/>
          <a:ea typeface="+mn-ea"/>
          <a:cs typeface="+mn-cs"/>
        </a:defRPr>
      </a:lvl8pPr>
      <a:lvl9pPr marL="3886200" lvl="8" indent="-228600" algn="l" defTabSz="914400" eaLnBrk="1" fontAlgn="base" latinLnBrk="0" hangingPunct="1">
        <a:spcBef>
          <a:spcPct val="20000"/>
        </a:spcBef>
        <a:spcAft>
          <a:spcPct val="0"/>
        </a:spcAft>
        <a:buClr>
          <a:schemeClr val="accent1"/>
        </a:buClr>
        <a:buFont typeface="Wingdings" panose="05000000000000000000" pitchFamily="2" charset="2"/>
        <a:buChar char=""/>
        <a:defRPr sz="2000" b="0" i="0" u="none" kern="1200" baseline="0">
          <a:solidFill>
            <a:schemeClr val="tx1"/>
          </a:solidFill>
          <a:latin typeface="+mn-lt"/>
          <a:ea typeface="+mn-ea"/>
          <a:cs typeface="+mn-cs"/>
        </a:defRPr>
      </a:lvl9pPr>
    </p:bodyStyle>
    <p:otherStyle>
      <a:lvl1pPr marL="0" lvl="0" indent="0" algn="l" defTabSz="914400" eaLnBrk="1" fontAlgn="base" latinLnBrk="0" hangingPunct="1">
        <a:spcBef>
          <a:spcPct val="0"/>
        </a:spcBef>
        <a:spcAft>
          <a:spcPct val="0"/>
        </a:spcAft>
        <a:buNone/>
        <a:defRPr sz="1800" b="0" i="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None/>
        <a:defRPr sz="1800" b="0" i="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None/>
        <a:defRPr sz="1800" b="0" i="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None/>
        <a:defRPr sz="1800" b="0" i="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None/>
        <a:defRPr sz="1800" b="0" i="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None/>
        <a:defRPr sz="1800" b="0" i="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None/>
        <a:defRPr sz="1800" b="0" i="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None/>
        <a:defRPr sz="1800" b="0" i="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None/>
        <a:defRPr sz="1800" b="0" i="0" u="none" kern="1200" baseline="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9.xml"/><Relationship Id="rId4" Type="http://schemas.openxmlformats.org/officeDocument/2006/relationships/slide" Target="slide3.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Layout" Target="../slideLayouts/slideLayout19.xml"/><Relationship Id="rId5" Type="http://schemas.openxmlformats.org/officeDocument/2006/relationships/image" Target="../media/image13.jpeg"/><Relationship Id="rId4" Type="http://schemas.openxmlformats.org/officeDocument/2006/relationships/image" Target="../media/image12.jpeg"/></Relationships>
</file>

<file path=ppt/slides/_rels/slide12.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14.jpeg"/><Relationship Id="rId7" Type="http://schemas.openxmlformats.org/officeDocument/2006/relationships/image" Target="../media/image18.jpe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jpeg"/><Relationship Id="rId9" Type="http://schemas.openxmlformats.org/officeDocument/2006/relationships/slide" Target="slide4.xml"/></Relationships>
</file>

<file path=ppt/slides/_rels/slide13.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image" Target="../media/image21.jpeg"/><Relationship Id="rId7" Type="http://schemas.openxmlformats.org/officeDocument/2006/relationships/image" Target="../media/image25.jpeg"/><Relationship Id="rId2" Type="http://schemas.openxmlformats.org/officeDocument/2006/relationships/image" Target="../media/image20.jpeg"/><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23.png"/><Relationship Id="rId10" Type="http://schemas.openxmlformats.org/officeDocument/2006/relationships/slide" Target="slide4.xml"/><Relationship Id="rId4" Type="http://schemas.openxmlformats.org/officeDocument/2006/relationships/image" Target="../media/image22.jpeg"/><Relationship Id="rId9" Type="http://schemas.openxmlformats.org/officeDocument/2006/relationships/image" Target="../media/image27.jpeg"/></Relationships>
</file>

<file path=ppt/slides/_rels/slide1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7.xml"/><Relationship Id="rId6" Type="http://schemas.openxmlformats.org/officeDocument/2006/relationships/slide" Target="slide4.xml"/><Relationship Id="rId5" Type="http://schemas.openxmlformats.org/officeDocument/2006/relationships/image" Target="../media/image31.png"/><Relationship Id="rId4" Type="http://schemas.openxmlformats.org/officeDocument/2006/relationships/image" Target="../media/image30.png"/></Relationships>
</file>

<file path=ppt/slides/_rels/slide15.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7.xml"/><Relationship Id="rId5" Type="http://schemas.openxmlformats.org/officeDocument/2006/relationships/image" Target="../media/image36.jpeg"/><Relationship Id="rId4" Type="http://schemas.openxmlformats.org/officeDocument/2006/relationships/image" Target="../media/image35.jpeg"/></Relationships>
</file>

<file path=ppt/slides/_rels/slide17.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7.xml"/><Relationship Id="rId4" Type="http://schemas.openxmlformats.org/officeDocument/2006/relationships/slide" Target="slide6.xml"/></Relationships>
</file>

<file path=ppt/slides/_rels/slide18.xml.rels><?xml version="1.0" encoding="UTF-8" standalone="yes"?>
<Relationships xmlns="http://schemas.openxmlformats.org/package/2006/relationships"><Relationship Id="rId8" Type="http://schemas.openxmlformats.org/officeDocument/2006/relationships/image" Target="../media/image45.jpeg"/><Relationship Id="rId3" Type="http://schemas.openxmlformats.org/officeDocument/2006/relationships/image" Target="../media/image40.jpeg"/><Relationship Id="rId7" Type="http://schemas.openxmlformats.org/officeDocument/2006/relationships/image" Target="../media/image44.jpeg"/><Relationship Id="rId2" Type="http://schemas.openxmlformats.org/officeDocument/2006/relationships/image" Target="../media/image39.jpeg"/><Relationship Id="rId1" Type="http://schemas.openxmlformats.org/officeDocument/2006/relationships/slideLayout" Target="../slideLayouts/slideLayout6.xml"/><Relationship Id="rId6" Type="http://schemas.openxmlformats.org/officeDocument/2006/relationships/image" Target="../media/image43.jpeg"/><Relationship Id="rId5" Type="http://schemas.openxmlformats.org/officeDocument/2006/relationships/image" Target="../media/image42.jpeg"/><Relationship Id="rId4" Type="http://schemas.openxmlformats.org/officeDocument/2006/relationships/image" Target="../media/image41.jpeg"/></Relationships>
</file>

<file path=ppt/slides/_rels/slide19.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xml"/><Relationship Id="rId1" Type="http://schemas.openxmlformats.org/officeDocument/2006/relationships/vmlDrawing" Target="../drawings/vmlDrawing1.vml"/><Relationship Id="rId6" Type="http://schemas.openxmlformats.org/officeDocument/2006/relationships/slide" Target="slide6.xml"/><Relationship Id="rId5" Type="http://schemas.openxmlformats.org/officeDocument/2006/relationships/image" Target="../media/image47.png"/><Relationship Id="rId4" Type="http://schemas.openxmlformats.org/officeDocument/2006/relationships/slide" Target="slide1.xml"/></Relationships>
</file>

<file path=ppt/slides/_rels/slide20.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48.png"/><Relationship Id="rId1" Type="http://schemas.openxmlformats.org/officeDocument/2006/relationships/slideLayout" Target="../slideLayouts/slideLayout2.xml"/><Relationship Id="rId5" Type="http://schemas.openxmlformats.org/officeDocument/2006/relationships/slide" Target="slide7.xml"/><Relationship Id="rId4" Type="http://schemas.openxmlformats.org/officeDocument/2006/relationships/image" Target="../media/image49.gif"/></Relationships>
</file>

<file path=ppt/slides/_rels/slide21.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2.xml"/><Relationship Id="rId6" Type="http://schemas.openxmlformats.org/officeDocument/2006/relationships/slide" Target="slide7.xml"/><Relationship Id="rId5" Type="http://schemas.openxmlformats.org/officeDocument/2006/relationships/image" Target="../media/image53.jpeg"/><Relationship Id="rId4" Type="http://schemas.openxmlformats.org/officeDocument/2006/relationships/image" Target="../media/image52.jpeg"/></Relationships>
</file>

<file path=ppt/slides/_rels/slide22.xml.rels><?xml version="1.0" encoding="UTF-8" standalone="yes"?>
<Relationships xmlns="http://schemas.openxmlformats.org/package/2006/relationships"><Relationship Id="rId2" Type="http://schemas.openxmlformats.org/officeDocument/2006/relationships/slide" Target="slide7.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56.gif"/><Relationship Id="rId2" Type="http://schemas.openxmlformats.org/officeDocument/2006/relationships/image" Target="../media/image55.png"/><Relationship Id="rId1" Type="http://schemas.openxmlformats.org/officeDocument/2006/relationships/slideLayout" Target="../slideLayouts/slideLayout7.xml"/><Relationship Id="rId5" Type="http://schemas.openxmlformats.org/officeDocument/2006/relationships/slide" Target="slide5.xml"/><Relationship Id="rId4" Type="http://schemas.openxmlformats.org/officeDocument/2006/relationships/image" Target="../media/image57.jpeg"/></Relationships>
</file>

<file path=ppt/slides/_rels/slide25.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2.xml"/><Relationship Id="rId5" Type="http://schemas.openxmlformats.org/officeDocument/2006/relationships/image" Target="../media/image61.jpeg"/><Relationship Id="rId4" Type="http://schemas.openxmlformats.org/officeDocument/2006/relationships/image" Target="../media/image60.jpeg"/></Relationships>
</file>

<file path=ppt/slides/_rels/slide26.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image" Target="../media/image64.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8" Type="http://schemas.openxmlformats.org/officeDocument/2006/relationships/image" Target="../media/image70.jpeg"/><Relationship Id="rId13" Type="http://schemas.openxmlformats.org/officeDocument/2006/relationships/image" Target="../media/image75.jpeg"/><Relationship Id="rId18" Type="http://schemas.openxmlformats.org/officeDocument/2006/relationships/image" Target="../media/image80.jpeg"/><Relationship Id="rId3" Type="http://schemas.openxmlformats.org/officeDocument/2006/relationships/image" Target="../media/image66.jpeg"/><Relationship Id="rId7" Type="http://schemas.openxmlformats.org/officeDocument/2006/relationships/hyperlink" Target="http://pic.itiexue.net/pics/2009_3_20_62488_8962488.jpg" TargetMode="External"/><Relationship Id="rId12" Type="http://schemas.openxmlformats.org/officeDocument/2006/relationships/image" Target="../media/image74.jpeg"/><Relationship Id="rId17" Type="http://schemas.openxmlformats.org/officeDocument/2006/relationships/image" Target="../media/image79.jpeg"/><Relationship Id="rId2" Type="http://schemas.openxmlformats.org/officeDocument/2006/relationships/image" Target="../media/image65.jpeg"/><Relationship Id="rId16" Type="http://schemas.openxmlformats.org/officeDocument/2006/relationships/image" Target="../media/image78.jpeg"/><Relationship Id="rId20" Type="http://schemas.openxmlformats.org/officeDocument/2006/relationships/image" Target="../media/image82.jpeg"/><Relationship Id="rId1" Type="http://schemas.openxmlformats.org/officeDocument/2006/relationships/slideLayout" Target="../slideLayouts/slideLayout7.xml"/><Relationship Id="rId6" Type="http://schemas.openxmlformats.org/officeDocument/2006/relationships/image" Target="../media/image69.jpeg"/><Relationship Id="rId11" Type="http://schemas.openxmlformats.org/officeDocument/2006/relationships/image" Target="../media/image73.jpeg"/><Relationship Id="rId5" Type="http://schemas.openxmlformats.org/officeDocument/2006/relationships/image" Target="../media/image68.jpeg"/><Relationship Id="rId15" Type="http://schemas.openxmlformats.org/officeDocument/2006/relationships/image" Target="../media/image77.jpeg"/><Relationship Id="rId10" Type="http://schemas.openxmlformats.org/officeDocument/2006/relationships/image" Target="../media/image72.jpeg"/><Relationship Id="rId19" Type="http://schemas.openxmlformats.org/officeDocument/2006/relationships/image" Target="../media/image81.jpeg"/><Relationship Id="rId4" Type="http://schemas.openxmlformats.org/officeDocument/2006/relationships/image" Target="../media/image67.jpeg"/><Relationship Id="rId9" Type="http://schemas.openxmlformats.org/officeDocument/2006/relationships/image" Target="../media/image71.jpeg"/><Relationship Id="rId14" Type="http://schemas.openxmlformats.org/officeDocument/2006/relationships/image" Target="../media/image76.jpeg"/></Relationships>
</file>

<file path=ppt/slides/_rels/slide29.xml.rels><?xml version="1.0" encoding="UTF-8" standalone="yes"?>
<Relationships xmlns="http://schemas.openxmlformats.org/package/2006/relationships"><Relationship Id="rId3" Type="http://schemas.openxmlformats.org/officeDocument/2006/relationships/image" Target="../media/image83.jpe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84.jpeg"/></Relationships>
</file>

<file path=ppt/slides/_rels/slide30.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image" Target="../media/image85.jpeg"/><Relationship Id="rId1" Type="http://schemas.openxmlformats.org/officeDocument/2006/relationships/slideLayout" Target="../slideLayouts/slideLayout2.xml"/><Relationship Id="rId5" Type="http://schemas.openxmlformats.org/officeDocument/2006/relationships/slide" Target="slide5.xml"/><Relationship Id="rId4" Type="http://schemas.openxmlformats.org/officeDocument/2006/relationships/image" Target="../media/image8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1308100" y="1922780"/>
            <a:ext cx="6821168" cy="1938020"/>
          </a:xfrm>
          <a:prstGeom prst="rect">
            <a:avLst/>
          </a:prstGeom>
          <a:noFill/>
          <a:ln>
            <a:noFill/>
          </a:ln>
        </p:spPr>
        <p:txBody>
          <a:bodyPr wrap="square" rtlCol="0" anchor="t">
            <a:spAutoFit/>
          </a:bodyPr>
          <a:lstStyle/>
          <a:p>
            <a:pPr algn="ctr" fontAlgn="base"/>
            <a:r>
              <a:rPr lang="zh-CN" altLang="en-US" sz="6000" b="1" strike="noStrike" noProof="1">
                <a:ln w="9525">
                  <a:solidFill>
                    <a:schemeClr val="bg1"/>
                  </a:solidFill>
                  <a:prstDash val="solid"/>
                </a:ln>
                <a:solidFill>
                  <a:srgbClr val="FF0000"/>
                </a:solidFill>
                <a:effectLst>
                  <a:outerShdw blurRad="12700" dist="38100" dir="2700000" algn="tl" rotWithShape="0">
                    <a:schemeClr val="bg1">
                      <a:lumMod val="50000"/>
                    </a:schemeClr>
                  </a:outerShdw>
                </a:effectLst>
                <a:latin typeface="微软雅黑" panose="020B0503020204020204" charset="-122"/>
                <a:ea typeface="微软雅黑" panose="020B0503020204020204" charset="-122"/>
                <a:cs typeface="微软雅黑" panose="020B0503020204020204" charset="-122"/>
              </a:rPr>
              <a:t>第</a:t>
            </a:r>
            <a:r>
              <a:rPr lang="en-US" altLang="zh-CN" sz="6000" b="1" strike="noStrike" noProof="1">
                <a:ln w="9525">
                  <a:solidFill>
                    <a:schemeClr val="bg1"/>
                  </a:solidFill>
                  <a:prstDash val="solid"/>
                </a:ln>
                <a:solidFill>
                  <a:srgbClr val="FF0000"/>
                </a:solidFill>
                <a:effectLst>
                  <a:outerShdw blurRad="12700" dist="38100" dir="2700000" algn="tl" rotWithShape="0">
                    <a:schemeClr val="bg1">
                      <a:lumMod val="50000"/>
                    </a:schemeClr>
                  </a:outerShdw>
                </a:effectLst>
                <a:latin typeface="微软雅黑" panose="020B0503020204020204" charset="-122"/>
                <a:ea typeface="微软雅黑" panose="020B0503020204020204" charset="-122"/>
                <a:cs typeface="微软雅黑" panose="020B0503020204020204" charset="-122"/>
              </a:rPr>
              <a:t>15</a:t>
            </a:r>
            <a:r>
              <a:rPr lang="zh-CN" altLang="en-US" sz="6000" b="1" strike="noStrike" noProof="1">
                <a:ln w="9525">
                  <a:solidFill>
                    <a:schemeClr val="bg1"/>
                  </a:solidFill>
                  <a:prstDash val="solid"/>
                </a:ln>
                <a:solidFill>
                  <a:srgbClr val="FF0000"/>
                </a:solidFill>
                <a:effectLst>
                  <a:outerShdw blurRad="12700" dist="38100" dir="2700000" algn="tl" rotWithShape="0">
                    <a:schemeClr val="bg1">
                      <a:lumMod val="50000"/>
                    </a:schemeClr>
                  </a:outerShdw>
                </a:effectLst>
                <a:latin typeface="微软雅黑" panose="020B0503020204020204" charset="-122"/>
                <a:ea typeface="微软雅黑" panose="020B0503020204020204" charset="-122"/>
                <a:cs typeface="微软雅黑" panose="020B0503020204020204" charset="-122"/>
              </a:rPr>
              <a:t>课</a:t>
            </a:r>
          </a:p>
          <a:p>
            <a:pPr algn="ctr" fontAlgn="base"/>
            <a:r>
              <a:rPr lang="zh-CN" altLang="en-US" sz="6000" b="1" strike="noStrike" noProof="1">
                <a:ln w="9525">
                  <a:solidFill>
                    <a:schemeClr val="bg1"/>
                  </a:solidFill>
                  <a:prstDash val="solid"/>
                </a:ln>
                <a:solidFill>
                  <a:srgbClr val="FF0000"/>
                </a:solidFill>
                <a:effectLst>
                  <a:outerShdw blurRad="12700" dist="38100" dir="2700000" algn="tl" rotWithShape="0">
                    <a:schemeClr val="bg1">
                      <a:lumMod val="50000"/>
                    </a:schemeClr>
                  </a:outerShdw>
                </a:effectLst>
                <a:latin typeface="微软雅黑" panose="020B0503020204020204" charset="-122"/>
                <a:ea typeface="微软雅黑" panose="020B0503020204020204" charset="-122"/>
                <a:cs typeface="微软雅黑" panose="020B0503020204020204" charset="-122"/>
              </a:rPr>
              <a:t>第二次世界大战</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0834" name="Picture 2" descr="g4"/>
          <p:cNvPicPr>
            <a:picLocks noChangeAspect="1" noChangeArrowheads="1"/>
          </p:cNvPicPr>
          <p:nvPr/>
        </p:nvPicPr>
        <p:blipFill>
          <a:blip r:embed="rId2"/>
          <a:srcRect t="2150" r="1852" b="9677"/>
          <a:stretch>
            <a:fillRect/>
          </a:stretch>
        </p:blipFill>
        <p:spPr bwMode="auto">
          <a:xfrm>
            <a:off x="4800600" y="3124200"/>
            <a:ext cx="4038600" cy="3124200"/>
          </a:xfrm>
          <a:prstGeom prst="rect">
            <a:avLst/>
          </a:prstGeom>
          <a:noFill/>
          <a:ln w="19050">
            <a:solidFill>
              <a:srgbClr val="000000"/>
            </a:solidFill>
            <a:miter lim="800000"/>
            <a:headEnd/>
            <a:tailEnd/>
          </a:ln>
        </p:spPr>
      </p:pic>
      <p:grpSp>
        <p:nvGrpSpPr>
          <p:cNvPr id="2" name="Group 3"/>
          <p:cNvGrpSpPr>
            <a:grpSpLocks/>
          </p:cNvGrpSpPr>
          <p:nvPr/>
        </p:nvGrpSpPr>
        <p:grpSpPr bwMode="auto">
          <a:xfrm>
            <a:off x="304800" y="3181350"/>
            <a:ext cx="4191000" cy="3143250"/>
            <a:chOff x="192" y="1680"/>
            <a:chExt cx="2640" cy="1980"/>
          </a:xfrm>
        </p:grpSpPr>
        <p:pic>
          <p:nvPicPr>
            <p:cNvPr id="15377" name="Picture 4" descr="blan1"/>
            <p:cNvPicPr>
              <a:picLocks noChangeAspect="1" noChangeArrowheads="1"/>
            </p:cNvPicPr>
            <p:nvPr/>
          </p:nvPicPr>
          <p:blipFill>
            <a:blip r:embed="rId3"/>
            <a:srcRect/>
            <a:stretch>
              <a:fillRect/>
            </a:stretch>
          </p:blipFill>
          <p:spPr bwMode="auto">
            <a:xfrm>
              <a:off x="192" y="1680"/>
              <a:ext cx="2640" cy="1980"/>
            </a:xfrm>
            <a:prstGeom prst="rect">
              <a:avLst/>
            </a:prstGeom>
            <a:noFill/>
            <a:ln w="57150">
              <a:solidFill>
                <a:srgbClr val="000099"/>
              </a:solidFill>
              <a:miter lim="800000"/>
              <a:headEnd/>
              <a:tailEnd/>
            </a:ln>
          </p:spPr>
        </p:pic>
        <p:sp>
          <p:nvSpPr>
            <p:cNvPr id="15378" name="Text Box 5"/>
            <p:cNvSpPr txBox="1">
              <a:spLocks noChangeArrowheads="1"/>
            </p:cNvSpPr>
            <p:nvPr/>
          </p:nvSpPr>
          <p:spPr bwMode="auto">
            <a:xfrm>
              <a:off x="1584" y="2208"/>
              <a:ext cx="336" cy="978"/>
            </a:xfrm>
            <a:prstGeom prst="rect">
              <a:avLst/>
            </a:prstGeom>
            <a:noFill/>
            <a:ln w="9525">
              <a:noFill/>
              <a:miter lim="800000"/>
              <a:headEnd/>
              <a:tailEnd/>
            </a:ln>
          </p:spPr>
          <p:txBody>
            <a:bodyPr>
              <a:spAutoFit/>
            </a:bodyPr>
            <a:lstStyle/>
            <a:p>
              <a:r>
                <a:rPr lang="zh-CN" altLang="en-US" sz="2400">
                  <a:solidFill>
                    <a:srgbClr val="660066"/>
                  </a:solidFill>
                </a:rPr>
                <a:t>波</a:t>
              </a:r>
            </a:p>
            <a:p>
              <a:endParaRPr lang="zh-CN" altLang="en-US" sz="2400">
                <a:solidFill>
                  <a:srgbClr val="660066"/>
                </a:solidFill>
              </a:endParaRPr>
            </a:p>
            <a:p>
              <a:r>
                <a:rPr lang="zh-CN" altLang="en-US" sz="2400">
                  <a:solidFill>
                    <a:srgbClr val="660066"/>
                  </a:solidFill>
                </a:rPr>
                <a:t>兰</a:t>
              </a:r>
            </a:p>
          </p:txBody>
        </p:sp>
      </p:grpSp>
      <p:sp>
        <p:nvSpPr>
          <p:cNvPr id="120838" name="Text Box 6"/>
          <p:cNvSpPr txBox="1">
            <a:spLocks noChangeArrowheads="1"/>
          </p:cNvSpPr>
          <p:nvPr/>
        </p:nvSpPr>
        <p:spPr bwMode="auto">
          <a:xfrm>
            <a:off x="990600" y="990600"/>
            <a:ext cx="7162800" cy="641350"/>
          </a:xfrm>
          <a:prstGeom prst="rect">
            <a:avLst/>
          </a:prstGeom>
          <a:noFill/>
          <a:ln w="9525">
            <a:noFill/>
            <a:miter lim="800000"/>
            <a:headEnd/>
            <a:tailEnd/>
          </a:ln>
        </p:spPr>
        <p:txBody>
          <a:bodyPr>
            <a:spAutoFit/>
          </a:bodyPr>
          <a:lstStyle/>
          <a:p>
            <a:r>
              <a:rPr lang="zh-CN" altLang="en-US" sz="3600" b="1">
                <a:solidFill>
                  <a:srgbClr val="000066"/>
                </a:solidFill>
              </a:rPr>
              <a:t>德国突然袭击波兰，二战爆发</a:t>
            </a:r>
          </a:p>
        </p:txBody>
      </p:sp>
      <p:sp>
        <p:nvSpPr>
          <p:cNvPr id="120839" name="Text Box 7"/>
          <p:cNvSpPr txBox="1">
            <a:spLocks noChangeArrowheads="1"/>
          </p:cNvSpPr>
          <p:nvPr/>
        </p:nvSpPr>
        <p:spPr bwMode="auto">
          <a:xfrm>
            <a:off x="3505200" y="6278563"/>
            <a:ext cx="5638800" cy="579437"/>
          </a:xfrm>
          <a:prstGeom prst="rect">
            <a:avLst/>
          </a:prstGeom>
          <a:noFill/>
          <a:ln w="9525">
            <a:noFill/>
            <a:miter lim="800000"/>
            <a:headEnd/>
            <a:tailEnd/>
          </a:ln>
        </p:spPr>
        <p:txBody>
          <a:bodyPr>
            <a:spAutoFit/>
          </a:bodyPr>
          <a:lstStyle/>
          <a:p>
            <a:pPr algn="ctr"/>
            <a:r>
              <a:rPr lang="zh-CN" altLang="en-US" sz="3200"/>
              <a:t>德军越过边境，侵入波兰</a:t>
            </a:r>
          </a:p>
        </p:txBody>
      </p:sp>
      <p:sp>
        <p:nvSpPr>
          <p:cNvPr id="120840" name="Text Box 8"/>
          <p:cNvSpPr txBox="1">
            <a:spLocks noChangeArrowheads="1"/>
          </p:cNvSpPr>
          <p:nvPr/>
        </p:nvSpPr>
        <p:spPr bwMode="auto">
          <a:xfrm>
            <a:off x="0" y="1752600"/>
            <a:ext cx="8839200" cy="579438"/>
          </a:xfrm>
          <a:prstGeom prst="rect">
            <a:avLst/>
          </a:prstGeom>
          <a:noFill/>
          <a:ln w="9525">
            <a:noFill/>
            <a:miter lim="800000"/>
            <a:headEnd/>
            <a:tailEnd/>
          </a:ln>
        </p:spPr>
        <p:txBody>
          <a:bodyPr>
            <a:spAutoFit/>
          </a:bodyPr>
          <a:lstStyle/>
          <a:p>
            <a:r>
              <a:rPr lang="en-US" altLang="zh-CN" sz="3200" b="1">
                <a:solidFill>
                  <a:srgbClr val="0000CC"/>
                </a:solidFill>
              </a:rPr>
              <a:t>1939</a:t>
            </a:r>
            <a:r>
              <a:rPr lang="zh-CN" altLang="en-US" sz="3200" b="1">
                <a:solidFill>
                  <a:srgbClr val="0000CC"/>
                </a:solidFill>
              </a:rPr>
              <a:t>年</a:t>
            </a:r>
            <a:r>
              <a:rPr lang="en-US" altLang="zh-CN" sz="3200" b="1">
                <a:solidFill>
                  <a:srgbClr val="0000CC"/>
                </a:solidFill>
              </a:rPr>
              <a:t>9</a:t>
            </a:r>
            <a:r>
              <a:rPr lang="zh-CN" altLang="en-US" sz="3200" b="1">
                <a:solidFill>
                  <a:srgbClr val="0000CC"/>
                </a:solidFill>
              </a:rPr>
              <a:t>月</a:t>
            </a:r>
            <a:r>
              <a:rPr lang="en-US" altLang="zh-CN" sz="3200" b="1">
                <a:solidFill>
                  <a:srgbClr val="0000CC"/>
                </a:solidFill>
              </a:rPr>
              <a:t>1</a:t>
            </a:r>
            <a:r>
              <a:rPr lang="zh-CN" altLang="en-US" sz="3200" b="1">
                <a:solidFill>
                  <a:srgbClr val="0000CC"/>
                </a:solidFill>
              </a:rPr>
              <a:t>日，德国对波兰发动了突然袭击</a:t>
            </a:r>
            <a:r>
              <a:rPr lang="zh-CN" altLang="en-US" sz="3200">
                <a:solidFill>
                  <a:srgbClr val="0000CC"/>
                </a:solidFill>
              </a:rPr>
              <a:t>；</a:t>
            </a:r>
          </a:p>
        </p:txBody>
      </p:sp>
      <p:sp>
        <p:nvSpPr>
          <p:cNvPr id="120841" name="AutoShape 9"/>
          <p:cNvSpPr>
            <a:spLocks noChangeArrowheads="1"/>
          </p:cNvSpPr>
          <p:nvPr/>
        </p:nvSpPr>
        <p:spPr bwMode="auto">
          <a:xfrm>
            <a:off x="304800" y="4191000"/>
            <a:ext cx="1600200" cy="533400"/>
          </a:xfrm>
          <a:custGeom>
            <a:avLst/>
            <a:gdLst>
              <a:gd name="T0" fmla="*/ 87264616 w 21600"/>
              <a:gd name="T1" fmla="*/ 0 h 21600"/>
              <a:gd name="T2" fmla="*/ 0 w 21600"/>
              <a:gd name="T3" fmla="*/ 6586009 h 21600"/>
              <a:gd name="T4" fmla="*/ 87264616 w 21600"/>
              <a:gd name="T5" fmla="*/ 13172018 h 21600"/>
              <a:gd name="T6" fmla="*/ 118548144 w 21600"/>
              <a:gd name="T7" fmla="*/ 6586009 h 21600"/>
              <a:gd name="T8" fmla="*/ 17694720 60000 65536"/>
              <a:gd name="T9" fmla="*/ 11796480 60000 65536"/>
              <a:gd name="T10" fmla="*/ 5898240 60000 65536"/>
              <a:gd name="T11" fmla="*/ 0 60000 65536"/>
              <a:gd name="T12" fmla="*/ 3375 w 21600"/>
              <a:gd name="T13" fmla="*/ 6043 h 21600"/>
              <a:gd name="T14" fmla="*/ 19089 w 21600"/>
              <a:gd name="T15" fmla="*/ 15557 h 21600"/>
            </a:gdLst>
            <a:ahLst/>
            <a:cxnLst>
              <a:cxn ang="T8">
                <a:pos x="T0" y="T1"/>
              </a:cxn>
              <a:cxn ang="T9">
                <a:pos x="T2" y="T3"/>
              </a:cxn>
              <a:cxn ang="T10">
                <a:pos x="T4" y="T5"/>
              </a:cxn>
              <a:cxn ang="T11">
                <a:pos x="T6" y="T7"/>
              </a:cxn>
            </a:cxnLst>
            <a:rect l="T12" t="T13" r="T14" b="T15"/>
            <a:pathLst>
              <a:path w="21600" h="21600">
                <a:moveTo>
                  <a:pt x="15900" y="0"/>
                </a:moveTo>
                <a:lnTo>
                  <a:pt x="15900" y="6043"/>
                </a:lnTo>
                <a:lnTo>
                  <a:pt x="3375" y="6043"/>
                </a:lnTo>
                <a:lnTo>
                  <a:pt x="3375" y="15557"/>
                </a:lnTo>
                <a:lnTo>
                  <a:pt x="15900" y="15557"/>
                </a:lnTo>
                <a:lnTo>
                  <a:pt x="15900" y="21600"/>
                </a:lnTo>
                <a:lnTo>
                  <a:pt x="21600" y="10800"/>
                </a:lnTo>
                <a:close/>
              </a:path>
              <a:path w="21600" h="21600">
                <a:moveTo>
                  <a:pt x="1350" y="6043"/>
                </a:moveTo>
                <a:lnTo>
                  <a:pt x="1350" y="15557"/>
                </a:lnTo>
                <a:lnTo>
                  <a:pt x="2700" y="15557"/>
                </a:lnTo>
                <a:lnTo>
                  <a:pt x="2700" y="6043"/>
                </a:lnTo>
                <a:close/>
              </a:path>
              <a:path w="21600" h="21600">
                <a:moveTo>
                  <a:pt x="0" y="6043"/>
                </a:moveTo>
                <a:lnTo>
                  <a:pt x="0" y="15557"/>
                </a:lnTo>
                <a:lnTo>
                  <a:pt x="675" y="15557"/>
                </a:lnTo>
                <a:lnTo>
                  <a:pt x="675" y="6043"/>
                </a:lnTo>
                <a:close/>
              </a:path>
            </a:pathLst>
          </a:custGeom>
          <a:solidFill>
            <a:srgbClr val="CC3300"/>
          </a:solidFill>
          <a:ln w="9525">
            <a:solidFill>
              <a:schemeClr val="tx1"/>
            </a:solidFill>
            <a:miter lim="800000"/>
            <a:headEnd/>
            <a:tailEnd/>
          </a:ln>
        </p:spPr>
        <p:txBody>
          <a:bodyPr wrap="none" anchor="ctr"/>
          <a:lstStyle/>
          <a:p>
            <a:endParaRPr lang="zh-CN" altLang="en-US"/>
          </a:p>
        </p:txBody>
      </p:sp>
      <p:sp>
        <p:nvSpPr>
          <p:cNvPr id="120842" name="AutoShape 10"/>
          <p:cNvSpPr>
            <a:spLocks noChangeArrowheads="1"/>
          </p:cNvSpPr>
          <p:nvPr/>
        </p:nvSpPr>
        <p:spPr bwMode="auto">
          <a:xfrm>
            <a:off x="533400" y="4191000"/>
            <a:ext cx="1600200" cy="533400"/>
          </a:xfrm>
          <a:custGeom>
            <a:avLst/>
            <a:gdLst>
              <a:gd name="T0" fmla="*/ 87264616 w 21600"/>
              <a:gd name="T1" fmla="*/ 0 h 21600"/>
              <a:gd name="T2" fmla="*/ 0 w 21600"/>
              <a:gd name="T3" fmla="*/ 6586009 h 21600"/>
              <a:gd name="T4" fmla="*/ 87264616 w 21600"/>
              <a:gd name="T5" fmla="*/ 13172018 h 21600"/>
              <a:gd name="T6" fmla="*/ 118548144 w 21600"/>
              <a:gd name="T7" fmla="*/ 6586009 h 21600"/>
              <a:gd name="T8" fmla="*/ 17694720 60000 65536"/>
              <a:gd name="T9" fmla="*/ 11796480 60000 65536"/>
              <a:gd name="T10" fmla="*/ 5898240 60000 65536"/>
              <a:gd name="T11" fmla="*/ 0 60000 65536"/>
              <a:gd name="T12" fmla="*/ 3375 w 21600"/>
              <a:gd name="T13" fmla="*/ 6043 h 21600"/>
              <a:gd name="T14" fmla="*/ 19089 w 21600"/>
              <a:gd name="T15" fmla="*/ 15557 h 21600"/>
            </a:gdLst>
            <a:ahLst/>
            <a:cxnLst>
              <a:cxn ang="T8">
                <a:pos x="T0" y="T1"/>
              </a:cxn>
              <a:cxn ang="T9">
                <a:pos x="T2" y="T3"/>
              </a:cxn>
              <a:cxn ang="T10">
                <a:pos x="T4" y="T5"/>
              </a:cxn>
              <a:cxn ang="T11">
                <a:pos x="T6" y="T7"/>
              </a:cxn>
            </a:cxnLst>
            <a:rect l="T12" t="T13" r="T14" b="T15"/>
            <a:pathLst>
              <a:path w="21600" h="21600">
                <a:moveTo>
                  <a:pt x="15900" y="0"/>
                </a:moveTo>
                <a:lnTo>
                  <a:pt x="15900" y="6043"/>
                </a:lnTo>
                <a:lnTo>
                  <a:pt x="3375" y="6043"/>
                </a:lnTo>
                <a:lnTo>
                  <a:pt x="3375" y="15557"/>
                </a:lnTo>
                <a:lnTo>
                  <a:pt x="15900" y="15557"/>
                </a:lnTo>
                <a:lnTo>
                  <a:pt x="15900" y="21600"/>
                </a:lnTo>
                <a:lnTo>
                  <a:pt x="21600" y="10800"/>
                </a:lnTo>
                <a:close/>
              </a:path>
              <a:path w="21600" h="21600">
                <a:moveTo>
                  <a:pt x="1350" y="6043"/>
                </a:moveTo>
                <a:lnTo>
                  <a:pt x="1350" y="15557"/>
                </a:lnTo>
                <a:lnTo>
                  <a:pt x="2700" y="15557"/>
                </a:lnTo>
                <a:lnTo>
                  <a:pt x="2700" y="6043"/>
                </a:lnTo>
                <a:close/>
              </a:path>
              <a:path w="21600" h="21600">
                <a:moveTo>
                  <a:pt x="0" y="6043"/>
                </a:moveTo>
                <a:lnTo>
                  <a:pt x="0" y="15557"/>
                </a:lnTo>
                <a:lnTo>
                  <a:pt x="675" y="15557"/>
                </a:lnTo>
                <a:lnTo>
                  <a:pt x="675" y="6043"/>
                </a:lnTo>
                <a:close/>
              </a:path>
            </a:pathLst>
          </a:custGeom>
          <a:solidFill>
            <a:srgbClr val="CC3300"/>
          </a:solidFill>
          <a:ln w="9525">
            <a:solidFill>
              <a:schemeClr val="tx1"/>
            </a:solidFill>
            <a:miter lim="800000"/>
            <a:headEnd/>
            <a:tailEnd/>
          </a:ln>
        </p:spPr>
        <p:txBody>
          <a:bodyPr wrap="none" anchor="ctr"/>
          <a:lstStyle/>
          <a:p>
            <a:endParaRPr lang="zh-CN" altLang="en-US"/>
          </a:p>
        </p:txBody>
      </p:sp>
      <p:sp>
        <p:nvSpPr>
          <p:cNvPr id="120843" name="AutoShape 11"/>
          <p:cNvSpPr>
            <a:spLocks noChangeArrowheads="1"/>
          </p:cNvSpPr>
          <p:nvPr/>
        </p:nvSpPr>
        <p:spPr bwMode="auto">
          <a:xfrm>
            <a:off x="304800" y="4191000"/>
            <a:ext cx="1600200" cy="533400"/>
          </a:xfrm>
          <a:custGeom>
            <a:avLst/>
            <a:gdLst>
              <a:gd name="T0" fmla="*/ 87264616 w 21600"/>
              <a:gd name="T1" fmla="*/ 0 h 21600"/>
              <a:gd name="T2" fmla="*/ 0 w 21600"/>
              <a:gd name="T3" fmla="*/ 6586009 h 21600"/>
              <a:gd name="T4" fmla="*/ 87264616 w 21600"/>
              <a:gd name="T5" fmla="*/ 13172018 h 21600"/>
              <a:gd name="T6" fmla="*/ 118548144 w 21600"/>
              <a:gd name="T7" fmla="*/ 6586009 h 21600"/>
              <a:gd name="T8" fmla="*/ 17694720 60000 65536"/>
              <a:gd name="T9" fmla="*/ 11796480 60000 65536"/>
              <a:gd name="T10" fmla="*/ 5898240 60000 65536"/>
              <a:gd name="T11" fmla="*/ 0 60000 65536"/>
              <a:gd name="T12" fmla="*/ 3375 w 21600"/>
              <a:gd name="T13" fmla="*/ 6043 h 21600"/>
              <a:gd name="T14" fmla="*/ 19089 w 21600"/>
              <a:gd name="T15" fmla="*/ 15557 h 21600"/>
            </a:gdLst>
            <a:ahLst/>
            <a:cxnLst>
              <a:cxn ang="T8">
                <a:pos x="T0" y="T1"/>
              </a:cxn>
              <a:cxn ang="T9">
                <a:pos x="T2" y="T3"/>
              </a:cxn>
              <a:cxn ang="T10">
                <a:pos x="T4" y="T5"/>
              </a:cxn>
              <a:cxn ang="T11">
                <a:pos x="T6" y="T7"/>
              </a:cxn>
            </a:cxnLst>
            <a:rect l="T12" t="T13" r="T14" b="T15"/>
            <a:pathLst>
              <a:path w="21600" h="21600">
                <a:moveTo>
                  <a:pt x="15900" y="0"/>
                </a:moveTo>
                <a:lnTo>
                  <a:pt x="15900" y="6043"/>
                </a:lnTo>
                <a:lnTo>
                  <a:pt x="3375" y="6043"/>
                </a:lnTo>
                <a:lnTo>
                  <a:pt x="3375" y="15557"/>
                </a:lnTo>
                <a:lnTo>
                  <a:pt x="15900" y="15557"/>
                </a:lnTo>
                <a:lnTo>
                  <a:pt x="15900" y="21600"/>
                </a:lnTo>
                <a:lnTo>
                  <a:pt x="21600" y="10800"/>
                </a:lnTo>
                <a:close/>
              </a:path>
              <a:path w="21600" h="21600">
                <a:moveTo>
                  <a:pt x="1350" y="6043"/>
                </a:moveTo>
                <a:lnTo>
                  <a:pt x="1350" y="15557"/>
                </a:lnTo>
                <a:lnTo>
                  <a:pt x="2700" y="15557"/>
                </a:lnTo>
                <a:lnTo>
                  <a:pt x="2700" y="6043"/>
                </a:lnTo>
                <a:close/>
              </a:path>
              <a:path w="21600" h="21600">
                <a:moveTo>
                  <a:pt x="0" y="6043"/>
                </a:moveTo>
                <a:lnTo>
                  <a:pt x="0" y="15557"/>
                </a:lnTo>
                <a:lnTo>
                  <a:pt x="675" y="15557"/>
                </a:lnTo>
                <a:lnTo>
                  <a:pt x="675" y="6043"/>
                </a:lnTo>
                <a:close/>
              </a:path>
            </a:pathLst>
          </a:custGeom>
          <a:solidFill>
            <a:srgbClr val="CC3300"/>
          </a:solidFill>
          <a:ln w="9525">
            <a:solidFill>
              <a:schemeClr val="tx1"/>
            </a:solidFill>
            <a:miter lim="800000"/>
            <a:headEnd/>
            <a:tailEnd/>
          </a:ln>
        </p:spPr>
        <p:txBody>
          <a:bodyPr wrap="none" anchor="ctr"/>
          <a:lstStyle/>
          <a:p>
            <a:endParaRPr lang="zh-CN" altLang="en-US"/>
          </a:p>
        </p:txBody>
      </p:sp>
      <p:sp>
        <p:nvSpPr>
          <p:cNvPr id="120844" name="AutoShape 12"/>
          <p:cNvSpPr>
            <a:spLocks noChangeArrowheads="1"/>
          </p:cNvSpPr>
          <p:nvPr/>
        </p:nvSpPr>
        <p:spPr bwMode="auto">
          <a:xfrm>
            <a:off x="533400" y="4191000"/>
            <a:ext cx="1600200" cy="533400"/>
          </a:xfrm>
          <a:custGeom>
            <a:avLst/>
            <a:gdLst>
              <a:gd name="T0" fmla="*/ 87264616 w 21600"/>
              <a:gd name="T1" fmla="*/ 0 h 21600"/>
              <a:gd name="T2" fmla="*/ 0 w 21600"/>
              <a:gd name="T3" fmla="*/ 6586009 h 21600"/>
              <a:gd name="T4" fmla="*/ 87264616 w 21600"/>
              <a:gd name="T5" fmla="*/ 13172018 h 21600"/>
              <a:gd name="T6" fmla="*/ 118548144 w 21600"/>
              <a:gd name="T7" fmla="*/ 6586009 h 21600"/>
              <a:gd name="T8" fmla="*/ 17694720 60000 65536"/>
              <a:gd name="T9" fmla="*/ 11796480 60000 65536"/>
              <a:gd name="T10" fmla="*/ 5898240 60000 65536"/>
              <a:gd name="T11" fmla="*/ 0 60000 65536"/>
              <a:gd name="T12" fmla="*/ 3375 w 21600"/>
              <a:gd name="T13" fmla="*/ 6043 h 21600"/>
              <a:gd name="T14" fmla="*/ 19089 w 21600"/>
              <a:gd name="T15" fmla="*/ 15557 h 21600"/>
            </a:gdLst>
            <a:ahLst/>
            <a:cxnLst>
              <a:cxn ang="T8">
                <a:pos x="T0" y="T1"/>
              </a:cxn>
              <a:cxn ang="T9">
                <a:pos x="T2" y="T3"/>
              </a:cxn>
              <a:cxn ang="T10">
                <a:pos x="T4" y="T5"/>
              </a:cxn>
              <a:cxn ang="T11">
                <a:pos x="T6" y="T7"/>
              </a:cxn>
            </a:cxnLst>
            <a:rect l="T12" t="T13" r="T14" b="T15"/>
            <a:pathLst>
              <a:path w="21600" h="21600">
                <a:moveTo>
                  <a:pt x="15900" y="0"/>
                </a:moveTo>
                <a:lnTo>
                  <a:pt x="15900" y="6043"/>
                </a:lnTo>
                <a:lnTo>
                  <a:pt x="3375" y="6043"/>
                </a:lnTo>
                <a:lnTo>
                  <a:pt x="3375" y="15557"/>
                </a:lnTo>
                <a:lnTo>
                  <a:pt x="15900" y="15557"/>
                </a:lnTo>
                <a:lnTo>
                  <a:pt x="15900" y="21600"/>
                </a:lnTo>
                <a:lnTo>
                  <a:pt x="21600" y="10800"/>
                </a:lnTo>
                <a:close/>
              </a:path>
              <a:path w="21600" h="21600">
                <a:moveTo>
                  <a:pt x="1350" y="6043"/>
                </a:moveTo>
                <a:lnTo>
                  <a:pt x="1350" y="15557"/>
                </a:lnTo>
                <a:lnTo>
                  <a:pt x="2700" y="15557"/>
                </a:lnTo>
                <a:lnTo>
                  <a:pt x="2700" y="6043"/>
                </a:lnTo>
                <a:close/>
              </a:path>
              <a:path w="21600" h="21600">
                <a:moveTo>
                  <a:pt x="0" y="6043"/>
                </a:moveTo>
                <a:lnTo>
                  <a:pt x="0" y="15557"/>
                </a:lnTo>
                <a:lnTo>
                  <a:pt x="675" y="15557"/>
                </a:lnTo>
                <a:lnTo>
                  <a:pt x="675" y="6043"/>
                </a:lnTo>
                <a:close/>
              </a:path>
            </a:pathLst>
          </a:custGeom>
          <a:solidFill>
            <a:srgbClr val="CC3300"/>
          </a:solidFill>
          <a:ln w="9525">
            <a:solidFill>
              <a:schemeClr val="tx1"/>
            </a:solidFill>
            <a:miter lim="800000"/>
            <a:headEnd/>
            <a:tailEnd/>
          </a:ln>
        </p:spPr>
        <p:txBody>
          <a:bodyPr wrap="none" anchor="ctr"/>
          <a:lstStyle/>
          <a:p>
            <a:endParaRPr lang="zh-CN" altLang="en-US"/>
          </a:p>
        </p:txBody>
      </p:sp>
      <p:sp>
        <p:nvSpPr>
          <p:cNvPr id="120845" name="AutoShape 13"/>
          <p:cNvSpPr>
            <a:spLocks noChangeArrowheads="1"/>
          </p:cNvSpPr>
          <p:nvPr/>
        </p:nvSpPr>
        <p:spPr bwMode="auto">
          <a:xfrm>
            <a:off x="304800" y="4191000"/>
            <a:ext cx="1600200" cy="533400"/>
          </a:xfrm>
          <a:custGeom>
            <a:avLst/>
            <a:gdLst>
              <a:gd name="T0" fmla="*/ 87264616 w 21600"/>
              <a:gd name="T1" fmla="*/ 0 h 21600"/>
              <a:gd name="T2" fmla="*/ 0 w 21600"/>
              <a:gd name="T3" fmla="*/ 6586009 h 21600"/>
              <a:gd name="T4" fmla="*/ 87264616 w 21600"/>
              <a:gd name="T5" fmla="*/ 13172018 h 21600"/>
              <a:gd name="T6" fmla="*/ 118548144 w 21600"/>
              <a:gd name="T7" fmla="*/ 6586009 h 21600"/>
              <a:gd name="T8" fmla="*/ 17694720 60000 65536"/>
              <a:gd name="T9" fmla="*/ 11796480 60000 65536"/>
              <a:gd name="T10" fmla="*/ 5898240 60000 65536"/>
              <a:gd name="T11" fmla="*/ 0 60000 65536"/>
              <a:gd name="T12" fmla="*/ 3375 w 21600"/>
              <a:gd name="T13" fmla="*/ 6043 h 21600"/>
              <a:gd name="T14" fmla="*/ 19089 w 21600"/>
              <a:gd name="T15" fmla="*/ 15557 h 21600"/>
            </a:gdLst>
            <a:ahLst/>
            <a:cxnLst>
              <a:cxn ang="T8">
                <a:pos x="T0" y="T1"/>
              </a:cxn>
              <a:cxn ang="T9">
                <a:pos x="T2" y="T3"/>
              </a:cxn>
              <a:cxn ang="T10">
                <a:pos x="T4" y="T5"/>
              </a:cxn>
              <a:cxn ang="T11">
                <a:pos x="T6" y="T7"/>
              </a:cxn>
            </a:cxnLst>
            <a:rect l="T12" t="T13" r="T14" b="T15"/>
            <a:pathLst>
              <a:path w="21600" h="21600">
                <a:moveTo>
                  <a:pt x="15900" y="0"/>
                </a:moveTo>
                <a:lnTo>
                  <a:pt x="15900" y="6043"/>
                </a:lnTo>
                <a:lnTo>
                  <a:pt x="3375" y="6043"/>
                </a:lnTo>
                <a:lnTo>
                  <a:pt x="3375" y="15557"/>
                </a:lnTo>
                <a:lnTo>
                  <a:pt x="15900" y="15557"/>
                </a:lnTo>
                <a:lnTo>
                  <a:pt x="15900" y="21600"/>
                </a:lnTo>
                <a:lnTo>
                  <a:pt x="21600" y="10800"/>
                </a:lnTo>
                <a:close/>
              </a:path>
              <a:path w="21600" h="21600">
                <a:moveTo>
                  <a:pt x="1350" y="6043"/>
                </a:moveTo>
                <a:lnTo>
                  <a:pt x="1350" y="15557"/>
                </a:lnTo>
                <a:lnTo>
                  <a:pt x="2700" y="15557"/>
                </a:lnTo>
                <a:lnTo>
                  <a:pt x="2700" y="6043"/>
                </a:lnTo>
                <a:close/>
              </a:path>
              <a:path w="21600" h="21600">
                <a:moveTo>
                  <a:pt x="0" y="6043"/>
                </a:moveTo>
                <a:lnTo>
                  <a:pt x="0" y="15557"/>
                </a:lnTo>
                <a:lnTo>
                  <a:pt x="675" y="15557"/>
                </a:lnTo>
                <a:lnTo>
                  <a:pt x="675" y="6043"/>
                </a:lnTo>
                <a:close/>
              </a:path>
            </a:pathLst>
          </a:custGeom>
          <a:solidFill>
            <a:srgbClr val="CC3300"/>
          </a:solidFill>
          <a:ln w="9525">
            <a:solidFill>
              <a:schemeClr val="tx1"/>
            </a:solidFill>
            <a:miter lim="800000"/>
            <a:headEnd/>
            <a:tailEnd/>
          </a:ln>
        </p:spPr>
        <p:txBody>
          <a:bodyPr wrap="none" anchor="ctr"/>
          <a:lstStyle/>
          <a:p>
            <a:endParaRPr lang="zh-CN" altLang="en-US"/>
          </a:p>
        </p:txBody>
      </p:sp>
      <p:sp>
        <p:nvSpPr>
          <p:cNvPr id="120846" name="AutoShape 14"/>
          <p:cNvSpPr>
            <a:spLocks noChangeArrowheads="1"/>
          </p:cNvSpPr>
          <p:nvPr/>
        </p:nvSpPr>
        <p:spPr bwMode="auto">
          <a:xfrm>
            <a:off x="533400" y="4191000"/>
            <a:ext cx="1600200" cy="533400"/>
          </a:xfrm>
          <a:custGeom>
            <a:avLst/>
            <a:gdLst>
              <a:gd name="T0" fmla="*/ 87264616 w 21600"/>
              <a:gd name="T1" fmla="*/ 0 h 21600"/>
              <a:gd name="T2" fmla="*/ 0 w 21600"/>
              <a:gd name="T3" fmla="*/ 6586009 h 21600"/>
              <a:gd name="T4" fmla="*/ 87264616 w 21600"/>
              <a:gd name="T5" fmla="*/ 13172018 h 21600"/>
              <a:gd name="T6" fmla="*/ 118548144 w 21600"/>
              <a:gd name="T7" fmla="*/ 6586009 h 21600"/>
              <a:gd name="T8" fmla="*/ 17694720 60000 65536"/>
              <a:gd name="T9" fmla="*/ 11796480 60000 65536"/>
              <a:gd name="T10" fmla="*/ 5898240 60000 65536"/>
              <a:gd name="T11" fmla="*/ 0 60000 65536"/>
              <a:gd name="T12" fmla="*/ 3375 w 21600"/>
              <a:gd name="T13" fmla="*/ 6043 h 21600"/>
              <a:gd name="T14" fmla="*/ 19089 w 21600"/>
              <a:gd name="T15" fmla="*/ 15557 h 21600"/>
            </a:gdLst>
            <a:ahLst/>
            <a:cxnLst>
              <a:cxn ang="T8">
                <a:pos x="T0" y="T1"/>
              </a:cxn>
              <a:cxn ang="T9">
                <a:pos x="T2" y="T3"/>
              </a:cxn>
              <a:cxn ang="T10">
                <a:pos x="T4" y="T5"/>
              </a:cxn>
              <a:cxn ang="T11">
                <a:pos x="T6" y="T7"/>
              </a:cxn>
            </a:cxnLst>
            <a:rect l="T12" t="T13" r="T14" b="T15"/>
            <a:pathLst>
              <a:path w="21600" h="21600">
                <a:moveTo>
                  <a:pt x="15900" y="0"/>
                </a:moveTo>
                <a:lnTo>
                  <a:pt x="15900" y="6043"/>
                </a:lnTo>
                <a:lnTo>
                  <a:pt x="3375" y="6043"/>
                </a:lnTo>
                <a:lnTo>
                  <a:pt x="3375" y="15557"/>
                </a:lnTo>
                <a:lnTo>
                  <a:pt x="15900" y="15557"/>
                </a:lnTo>
                <a:lnTo>
                  <a:pt x="15900" y="21600"/>
                </a:lnTo>
                <a:lnTo>
                  <a:pt x="21600" y="10800"/>
                </a:lnTo>
                <a:close/>
              </a:path>
              <a:path w="21600" h="21600">
                <a:moveTo>
                  <a:pt x="1350" y="6043"/>
                </a:moveTo>
                <a:lnTo>
                  <a:pt x="1350" y="15557"/>
                </a:lnTo>
                <a:lnTo>
                  <a:pt x="2700" y="15557"/>
                </a:lnTo>
                <a:lnTo>
                  <a:pt x="2700" y="6043"/>
                </a:lnTo>
                <a:close/>
              </a:path>
              <a:path w="21600" h="21600">
                <a:moveTo>
                  <a:pt x="0" y="6043"/>
                </a:moveTo>
                <a:lnTo>
                  <a:pt x="0" y="15557"/>
                </a:lnTo>
                <a:lnTo>
                  <a:pt x="675" y="15557"/>
                </a:lnTo>
                <a:lnTo>
                  <a:pt x="675" y="6043"/>
                </a:lnTo>
                <a:close/>
              </a:path>
            </a:pathLst>
          </a:custGeom>
          <a:solidFill>
            <a:srgbClr val="CC3300"/>
          </a:solidFill>
          <a:ln w="9525">
            <a:solidFill>
              <a:schemeClr val="tx1"/>
            </a:solidFill>
            <a:miter lim="800000"/>
            <a:headEnd/>
            <a:tailEnd/>
          </a:ln>
        </p:spPr>
        <p:txBody>
          <a:bodyPr wrap="none" anchor="ctr"/>
          <a:lstStyle/>
          <a:p>
            <a:endParaRPr lang="zh-CN" altLang="en-US"/>
          </a:p>
        </p:txBody>
      </p:sp>
      <p:sp>
        <p:nvSpPr>
          <p:cNvPr id="120847" name="AutoShape 15"/>
          <p:cNvSpPr>
            <a:spLocks noChangeArrowheads="1"/>
          </p:cNvSpPr>
          <p:nvPr/>
        </p:nvSpPr>
        <p:spPr bwMode="auto">
          <a:xfrm>
            <a:off x="304800" y="4191000"/>
            <a:ext cx="1600200" cy="533400"/>
          </a:xfrm>
          <a:custGeom>
            <a:avLst/>
            <a:gdLst>
              <a:gd name="T0" fmla="*/ 87264616 w 21600"/>
              <a:gd name="T1" fmla="*/ 0 h 21600"/>
              <a:gd name="T2" fmla="*/ 0 w 21600"/>
              <a:gd name="T3" fmla="*/ 6586009 h 21600"/>
              <a:gd name="T4" fmla="*/ 87264616 w 21600"/>
              <a:gd name="T5" fmla="*/ 13172018 h 21600"/>
              <a:gd name="T6" fmla="*/ 118548144 w 21600"/>
              <a:gd name="T7" fmla="*/ 6586009 h 21600"/>
              <a:gd name="T8" fmla="*/ 17694720 60000 65536"/>
              <a:gd name="T9" fmla="*/ 11796480 60000 65536"/>
              <a:gd name="T10" fmla="*/ 5898240 60000 65536"/>
              <a:gd name="T11" fmla="*/ 0 60000 65536"/>
              <a:gd name="T12" fmla="*/ 3375 w 21600"/>
              <a:gd name="T13" fmla="*/ 6043 h 21600"/>
              <a:gd name="T14" fmla="*/ 19089 w 21600"/>
              <a:gd name="T15" fmla="*/ 15557 h 21600"/>
            </a:gdLst>
            <a:ahLst/>
            <a:cxnLst>
              <a:cxn ang="T8">
                <a:pos x="T0" y="T1"/>
              </a:cxn>
              <a:cxn ang="T9">
                <a:pos x="T2" y="T3"/>
              </a:cxn>
              <a:cxn ang="T10">
                <a:pos x="T4" y="T5"/>
              </a:cxn>
              <a:cxn ang="T11">
                <a:pos x="T6" y="T7"/>
              </a:cxn>
            </a:cxnLst>
            <a:rect l="T12" t="T13" r="T14" b="T15"/>
            <a:pathLst>
              <a:path w="21600" h="21600">
                <a:moveTo>
                  <a:pt x="15900" y="0"/>
                </a:moveTo>
                <a:lnTo>
                  <a:pt x="15900" y="6043"/>
                </a:lnTo>
                <a:lnTo>
                  <a:pt x="3375" y="6043"/>
                </a:lnTo>
                <a:lnTo>
                  <a:pt x="3375" y="15557"/>
                </a:lnTo>
                <a:lnTo>
                  <a:pt x="15900" y="15557"/>
                </a:lnTo>
                <a:lnTo>
                  <a:pt x="15900" y="21600"/>
                </a:lnTo>
                <a:lnTo>
                  <a:pt x="21600" y="10800"/>
                </a:lnTo>
                <a:close/>
              </a:path>
              <a:path w="21600" h="21600">
                <a:moveTo>
                  <a:pt x="1350" y="6043"/>
                </a:moveTo>
                <a:lnTo>
                  <a:pt x="1350" y="15557"/>
                </a:lnTo>
                <a:lnTo>
                  <a:pt x="2700" y="15557"/>
                </a:lnTo>
                <a:lnTo>
                  <a:pt x="2700" y="6043"/>
                </a:lnTo>
                <a:close/>
              </a:path>
              <a:path w="21600" h="21600">
                <a:moveTo>
                  <a:pt x="0" y="6043"/>
                </a:moveTo>
                <a:lnTo>
                  <a:pt x="0" y="15557"/>
                </a:lnTo>
                <a:lnTo>
                  <a:pt x="675" y="15557"/>
                </a:lnTo>
                <a:lnTo>
                  <a:pt x="675" y="6043"/>
                </a:lnTo>
                <a:close/>
              </a:path>
            </a:pathLst>
          </a:custGeom>
          <a:solidFill>
            <a:srgbClr val="CC3300"/>
          </a:solidFill>
          <a:ln w="9525">
            <a:solidFill>
              <a:schemeClr val="tx1"/>
            </a:solidFill>
            <a:miter lim="800000"/>
            <a:headEnd/>
            <a:tailEnd/>
          </a:ln>
        </p:spPr>
        <p:txBody>
          <a:bodyPr wrap="none" anchor="ctr"/>
          <a:lstStyle/>
          <a:p>
            <a:endParaRPr lang="zh-CN" altLang="en-US"/>
          </a:p>
        </p:txBody>
      </p:sp>
      <p:sp>
        <p:nvSpPr>
          <p:cNvPr id="120848" name="AutoShape 16"/>
          <p:cNvSpPr>
            <a:spLocks noChangeArrowheads="1"/>
          </p:cNvSpPr>
          <p:nvPr/>
        </p:nvSpPr>
        <p:spPr bwMode="auto">
          <a:xfrm>
            <a:off x="533400" y="4191000"/>
            <a:ext cx="1600200" cy="533400"/>
          </a:xfrm>
          <a:custGeom>
            <a:avLst/>
            <a:gdLst>
              <a:gd name="T0" fmla="*/ 87264616 w 21600"/>
              <a:gd name="T1" fmla="*/ 0 h 21600"/>
              <a:gd name="T2" fmla="*/ 0 w 21600"/>
              <a:gd name="T3" fmla="*/ 6586009 h 21600"/>
              <a:gd name="T4" fmla="*/ 87264616 w 21600"/>
              <a:gd name="T5" fmla="*/ 13172018 h 21600"/>
              <a:gd name="T6" fmla="*/ 118548144 w 21600"/>
              <a:gd name="T7" fmla="*/ 6586009 h 21600"/>
              <a:gd name="T8" fmla="*/ 17694720 60000 65536"/>
              <a:gd name="T9" fmla="*/ 11796480 60000 65536"/>
              <a:gd name="T10" fmla="*/ 5898240 60000 65536"/>
              <a:gd name="T11" fmla="*/ 0 60000 65536"/>
              <a:gd name="T12" fmla="*/ 3375 w 21600"/>
              <a:gd name="T13" fmla="*/ 6043 h 21600"/>
              <a:gd name="T14" fmla="*/ 19089 w 21600"/>
              <a:gd name="T15" fmla="*/ 15557 h 21600"/>
            </a:gdLst>
            <a:ahLst/>
            <a:cxnLst>
              <a:cxn ang="T8">
                <a:pos x="T0" y="T1"/>
              </a:cxn>
              <a:cxn ang="T9">
                <a:pos x="T2" y="T3"/>
              </a:cxn>
              <a:cxn ang="T10">
                <a:pos x="T4" y="T5"/>
              </a:cxn>
              <a:cxn ang="T11">
                <a:pos x="T6" y="T7"/>
              </a:cxn>
            </a:cxnLst>
            <a:rect l="T12" t="T13" r="T14" b="T15"/>
            <a:pathLst>
              <a:path w="21600" h="21600">
                <a:moveTo>
                  <a:pt x="15900" y="0"/>
                </a:moveTo>
                <a:lnTo>
                  <a:pt x="15900" y="6043"/>
                </a:lnTo>
                <a:lnTo>
                  <a:pt x="3375" y="6043"/>
                </a:lnTo>
                <a:lnTo>
                  <a:pt x="3375" y="15557"/>
                </a:lnTo>
                <a:lnTo>
                  <a:pt x="15900" y="15557"/>
                </a:lnTo>
                <a:lnTo>
                  <a:pt x="15900" y="21600"/>
                </a:lnTo>
                <a:lnTo>
                  <a:pt x="21600" y="10800"/>
                </a:lnTo>
                <a:close/>
              </a:path>
              <a:path w="21600" h="21600">
                <a:moveTo>
                  <a:pt x="1350" y="6043"/>
                </a:moveTo>
                <a:lnTo>
                  <a:pt x="1350" y="15557"/>
                </a:lnTo>
                <a:lnTo>
                  <a:pt x="2700" y="15557"/>
                </a:lnTo>
                <a:lnTo>
                  <a:pt x="2700" y="6043"/>
                </a:lnTo>
                <a:close/>
              </a:path>
              <a:path w="21600" h="21600">
                <a:moveTo>
                  <a:pt x="0" y="6043"/>
                </a:moveTo>
                <a:lnTo>
                  <a:pt x="0" y="15557"/>
                </a:lnTo>
                <a:lnTo>
                  <a:pt x="675" y="15557"/>
                </a:lnTo>
                <a:lnTo>
                  <a:pt x="675" y="6043"/>
                </a:lnTo>
                <a:close/>
              </a:path>
            </a:pathLst>
          </a:custGeom>
          <a:solidFill>
            <a:srgbClr val="CC3300"/>
          </a:solidFill>
          <a:ln w="9525">
            <a:solidFill>
              <a:schemeClr val="tx1"/>
            </a:solidFill>
            <a:miter lim="800000"/>
            <a:headEnd/>
            <a:tailEnd/>
          </a:ln>
        </p:spPr>
        <p:txBody>
          <a:bodyPr wrap="none" anchor="ctr"/>
          <a:lstStyle/>
          <a:p>
            <a:endParaRPr lang="zh-CN" altLang="en-US"/>
          </a:p>
        </p:txBody>
      </p:sp>
      <p:sp>
        <p:nvSpPr>
          <p:cNvPr id="120849" name="Text Box 17"/>
          <p:cNvSpPr txBox="1">
            <a:spLocks noChangeArrowheads="1"/>
          </p:cNvSpPr>
          <p:nvPr/>
        </p:nvSpPr>
        <p:spPr bwMode="auto">
          <a:xfrm>
            <a:off x="533400" y="2362200"/>
            <a:ext cx="7856538" cy="579438"/>
          </a:xfrm>
          <a:prstGeom prst="rect">
            <a:avLst/>
          </a:prstGeom>
          <a:noFill/>
          <a:ln w="9525">
            <a:noFill/>
            <a:miter lim="800000"/>
            <a:headEnd/>
            <a:tailEnd/>
          </a:ln>
        </p:spPr>
        <p:txBody>
          <a:bodyPr>
            <a:spAutoFit/>
          </a:bodyPr>
          <a:lstStyle/>
          <a:p>
            <a:r>
              <a:rPr lang="en-US" altLang="zh-CN" sz="3200" b="1">
                <a:solidFill>
                  <a:srgbClr val="0000CC"/>
                </a:solidFill>
              </a:rPr>
              <a:t>9</a:t>
            </a:r>
            <a:r>
              <a:rPr lang="zh-CN" altLang="en-US" sz="3200" b="1">
                <a:solidFill>
                  <a:srgbClr val="0000CC"/>
                </a:solidFill>
              </a:rPr>
              <a:t>月</a:t>
            </a:r>
            <a:r>
              <a:rPr lang="en-US" altLang="zh-CN" sz="3200" b="1">
                <a:solidFill>
                  <a:srgbClr val="0000CC"/>
                </a:solidFill>
              </a:rPr>
              <a:t>3</a:t>
            </a:r>
            <a:r>
              <a:rPr lang="zh-CN" altLang="en-US" sz="3200" b="1">
                <a:solidFill>
                  <a:srgbClr val="0000CC"/>
                </a:solidFill>
              </a:rPr>
              <a:t>日，英法对德宣战，二战全面爆发。</a:t>
            </a:r>
          </a:p>
        </p:txBody>
      </p:sp>
      <p:sp>
        <p:nvSpPr>
          <p:cNvPr id="19" name="文本框 37891"/>
          <p:cNvSpPr txBox="1"/>
          <p:nvPr/>
        </p:nvSpPr>
        <p:spPr>
          <a:xfrm>
            <a:off x="0" y="0"/>
            <a:ext cx="7772400" cy="646331"/>
          </a:xfrm>
          <a:prstGeom prst="rect">
            <a:avLst/>
          </a:prstGeom>
          <a:noFill/>
          <a:ln w="9525">
            <a:noFill/>
          </a:ln>
        </p:spPr>
        <p:txBody>
          <a:bodyPr>
            <a:spAutoFit/>
          </a:bodyPr>
          <a:lstStyle/>
          <a:p>
            <a:r>
              <a:rPr lang="zh-CN" altLang="en-US" sz="3600" b="0" dirty="0">
                <a:solidFill>
                  <a:schemeClr val="tx1"/>
                </a:solidFill>
                <a:latin typeface="黑体" panose="02010609060101010101" pitchFamily="2" charset="-122"/>
                <a:ea typeface="黑体" panose="02010609060101010101" pitchFamily="2" charset="-122"/>
              </a:rPr>
              <a:t>一、德国入侵</a:t>
            </a:r>
            <a:r>
              <a:rPr lang="zh-CN" altLang="en-US" sz="3600" b="0" dirty="0" smtClean="0">
                <a:solidFill>
                  <a:schemeClr val="tx1"/>
                </a:solidFill>
                <a:latin typeface="黑体" panose="02010609060101010101" pitchFamily="2" charset="-122"/>
                <a:ea typeface="黑体" panose="02010609060101010101" pitchFamily="2" charset="-122"/>
              </a:rPr>
              <a:t>波兰</a:t>
            </a:r>
            <a:endParaRPr lang="zh-CN" altLang="en-US" sz="3600" b="0" dirty="0">
              <a:solidFill>
                <a:schemeClr val="tx1"/>
              </a:solidFill>
              <a:latin typeface="黑体" panose="02010609060101010101" pitchFamily="2" charset="-122"/>
              <a:ea typeface="黑体" panose="0201060906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20838"/>
                                        </p:tgtEl>
                                        <p:attrNameLst>
                                          <p:attrName>style.visibility</p:attrName>
                                        </p:attrNameLst>
                                      </p:cBhvr>
                                      <p:to>
                                        <p:strVal val="visible"/>
                                      </p:to>
                                    </p:set>
                                    <p:animEffect transition="in" filter="dissolve">
                                      <p:cBhvr>
                                        <p:cTn id="7" dur="500"/>
                                        <p:tgtEl>
                                          <p:spTgt spid="12083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20840"/>
                                        </p:tgtEl>
                                        <p:attrNameLst>
                                          <p:attrName>style.visibility</p:attrName>
                                        </p:attrNameLst>
                                      </p:cBhvr>
                                      <p:to>
                                        <p:strVal val="visible"/>
                                      </p:to>
                                    </p:set>
                                    <p:animEffect transition="in" filter="wipe(left)">
                                      <p:cBhvr>
                                        <p:cTn id="12" dur="500"/>
                                        <p:tgtEl>
                                          <p:spTgt spid="120840"/>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dissolve">
                                      <p:cBhvr>
                                        <p:cTn id="17" dur="500"/>
                                        <p:tgtEl>
                                          <p:spTgt spid="2"/>
                                        </p:tgtEl>
                                      </p:cBhvr>
                                    </p:animEffect>
                                  </p:childTnLst>
                                </p:cTn>
                              </p:par>
                            </p:childTnLst>
                          </p:cTn>
                        </p:par>
                        <p:par>
                          <p:cTn id="18" fill="hold">
                            <p:stCondLst>
                              <p:cond delay="500"/>
                            </p:stCondLst>
                            <p:childTnLst>
                              <p:par>
                                <p:cTn id="19" presetID="11" presetClass="entr" presetSubtype="0" fill="hold" grpId="0" nodeType="afterEffect">
                                  <p:stCondLst>
                                    <p:cond delay="0"/>
                                  </p:stCondLst>
                                  <p:childTnLst>
                                    <p:set>
                                      <p:cBhvr>
                                        <p:cTn id="20" dur="500">
                                          <p:stCondLst>
                                            <p:cond delay="0"/>
                                          </p:stCondLst>
                                        </p:cTn>
                                        <p:tgtEl>
                                          <p:spTgt spid="120841"/>
                                        </p:tgtEl>
                                        <p:attrNameLst>
                                          <p:attrName>style.visibility</p:attrName>
                                        </p:attrNameLst>
                                      </p:cBhvr>
                                      <p:to>
                                        <p:strVal val="visible"/>
                                      </p:to>
                                    </p:set>
                                  </p:childTnLst>
                                </p:cTn>
                              </p:par>
                            </p:childTnLst>
                          </p:cTn>
                        </p:par>
                        <p:par>
                          <p:cTn id="21" fill="hold">
                            <p:stCondLst>
                              <p:cond delay="1000"/>
                            </p:stCondLst>
                            <p:childTnLst>
                              <p:par>
                                <p:cTn id="22" presetID="11" presetClass="entr" presetSubtype="0" fill="hold" grpId="0" nodeType="afterEffect">
                                  <p:stCondLst>
                                    <p:cond delay="0"/>
                                  </p:stCondLst>
                                  <p:childTnLst>
                                    <p:set>
                                      <p:cBhvr>
                                        <p:cTn id="23" dur="500">
                                          <p:stCondLst>
                                            <p:cond delay="0"/>
                                          </p:stCondLst>
                                        </p:cTn>
                                        <p:tgtEl>
                                          <p:spTgt spid="120842"/>
                                        </p:tgtEl>
                                        <p:attrNameLst>
                                          <p:attrName>style.visibility</p:attrName>
                                        </p:attrNameLst>
                                      </p:cBhvr>
                                      <p:to>
                                        <p:strVal val="visible"/>
                                      </p:to>
                                    </p:set>
                                  </p:childTnLst>
                                </p:cTn>
                              </p:par>
                            </p:childTnLst>
                          </p:cTn>
                        </p:par>
                        <p:par>
                          <p:cTn id="24" fill="hold">
                            <p:stCondLst>
                              <p:cond delay="1500"/>
                            </p:stCondLst>
                            <p:childTnLst>
                              <p:par>
                                <p:cTn id="25" presetID="11" presetClass="entr" presetSubtype="0" fill="hold" grpId="0" nodeType="afterEffect">
                                  <p:stCondLst>
                                    <p:cond delay="0"/>
                                  </p:stCondLst>
                                  <p:childTnLst>
                                    <p:set>
                                      <p:cBhvr>
                                        <p:cTn id="26" dur="500">
                                          <p:stCondLst>
                                            <p:cond delay="0"/>
                                          </p:stCondLst>
                                        </p:cTn>
                                        <p:tgtEl>
                                          <p:spTgt spid="120843"/>
                                        </p:tgtEl>
                                        <p:attrNameLst>
                                          <p:attrName>style.visibility</p:attrName>
                                        </p:attrNameLst>
                                      </p:cBhvr>
                                      <p:to>
                                        <p:strVal val="visible"/>
                                      </p:to>
                                    </p:set>
                                  </p:childTnLst>
                                </p:cTn>
                              </p:par>
                            </p:childTnLst>
                          </p:cTn>
                        </p:par>
                        <p:par>
                          <p:cTn id="27" fill="hold">
                            <p:stCondLst>
                              <p:cond delay="2000"/>
                            </p:stCondLst>
                            <p:childTnLst>
                              <p:par>
                                <p:cTn id="28" presetID="11" presetClass="entr" presetSubtype="0" fill="hold" grpId="0" nodeType="afterEffect">
                                  <p:stCondLst>
                                    <p:cond delay="0"/>
                                  </p:stCondLst>
                                  <p:childTnLst>
                                    <p:set>
                                      <p:cBhvr>
                                        <p:cTn id="29" dur="500">
                                          <p:stCondLst>
                                            <p:cond delay="0"/>
                                          </p:stCondLst>
                                        </p:cTn>
                                        <p:tgtEl>
                                          <p:spTgt spid="120844"/>
                                        </p:tgtEl>
                                        <p:attrNameLst>
                                          <p:attrName>style.visibility</p:attrName>
                                        </p:attrNameLst>
                                      </p:cBhvr>
                                      <p:to>
                                        <p:strVal val="visible"/>
                                      </p:to>
                                    </p:set>
                                  </p:childTnLst>
                                </p:cTn>
                              </p:par>
                            </p:childTnLst>
                          </p:cTn>
                        </p:par>
                        <p:par>
                          <p:cTn id="30" fill="hold">
                            <p:stCondLst>
                              <p:cond delay="2500"/>
                            </p:stCondLst>
                            <p:childTnLst>
                              <p:par>
                                <p:cTn id="31" presetID="11" presetClass="entr" presetSubtype="0" fill="hold" grpId="0" nodeType="afterEffect">
                                  <p:stCondLst>
                                    <p:cond delay="0"/>
                                  </p:stCondLst>
                                  <p:childTnLst>
                                    <p:set>
                                      <p:cBhvr>
                                        <p:cTn id="32" dur="500">
                                          <p:stCondLst>
                                            <p:cond delay="0"/>
                                          </p:stCondLst>
                                        </p:cTn>
                                        <p:tgtEl>
                                          <p:spTgt spid="120845"/>
                                        </p:tgtEl>
                                        <p:attrNameLst>
                                          <p:attrName>style.visibility</p:attrName>
                                        </p:attrNameLst>
                                      </p:cBhvr>
                                      <p:to>
                                        <p:strVal val="visible"/>
                                      </p:to>
                                    </p:set>
                                  </p:childTnLst>
                                </p:cTn>
                              </p:par>
                            </p:childTnLst>
                          </p:cTn>
                        </p:par>
                        <p:par>
                          <p:cTn id="33" fill="hold">
                            <p:stCondLst>
                              <p:cond delay="3000"/>
                            </p:stCondLst>
                            <p:childTnLst>
                              <p:par>
                                <p:cTn id="34" presetID="11" presetClass="entr" presetSubtype="0" fill="hold" grpId="0" nodeType="afterEffect">
                                  <p:stCondLst>
                                    <p:cond delay="0"/>
                                  </p:stCondLst>
                                  <p:childTnLst>
                                    <p:set>
                                      <p:cBhvr>
                                        <p:cTn id="35" dur="500">
                                          <p:stCondLst>
                                            <p:cond delay="0"/>
                                          </p:stCondLst>
                                        </p:cTn>
                                        <p:tgtEl>
                                          <p:spTgt spid="120846"/>
                                        </p:tgtEl>
                                        <p:attrNameLst>
                                          <p:attrName>style.visibility</p:attrName>
                                        </p:attrNameLst>
                                      </p:cBhvr>
                                      <p:to>
                                        <p:strVal val="visible"/>
                                      </p:to>
                                    </p:set>
                                  </p:childTnLst>
                                </p:cTn>
                              </p:par>
                            </p:childTnLst>
                          </p:cTn>
                        </p:par>
                        <p:par>
                          <p:cTn id="36" fill="hold">
                            <p:stCondLst>
                              <p:cond delay="3500"/>
                            </p:stCondLst>
                            <p:childTnLst>
                              <p:par>
                                <p:cTn id="37" presetID="11" presetClass="entr" presetSubtype="0" fill="hold" grpId="0" nodeType="afterEffect">
                                  <p:stCondLst>
                                    <p:cond delay="0"/>
                                  </p:stCondLst>
                                  <p:childTnLst>
                                    <p:set>
                                      <p:cBhvr>
                                        <p:cTn id="38" dur="500">
                                          <p:stCondLst>
                                            <p:cond delay="0"/>
                                          </p:stCondLst>
                                        </p:cTn>
                                        <p:tgtEl>
                                          <p:spTgt spid="120847"/>
                                        </p:tgtEl>
                                        <p:attrNameLst>
                                          <p:attrName>style.visibility</p:attrName>
                                        </p:attrNameLst>
                                      </p:cBhvr>
                                      <p:to>
                                        <p:strVal val="visible"/>
                                      </p:to>
                                    </p:set>
                                  </p:childTnLst>
                                </p:cTn>
                              </p:par>
                            </p:childTnLst>
                          </p:cTn>
                        </p:par>
                        <p:par>
                          <p:cTn id="39" fill="hold">
                            <p:stCondLst>
                              <p:cond delay="4000"/>
                            </p:stCondLst>
                            <p:childTnLst>
                              <p:par>
                                <p:cTn id="40" presetID="1" presetClass="entr" presetSubtype="0" fill="hold" grpId="0" nodeType="afterEffect">
                                  <p:stCondLst>
                                    <p:cond delay="0"/>
                                  </p:stCondLst>
                                  <p:childTnLst>
                                    <p:set>
                                      <p:cBhvr>
                                        <p:cTn id="41" dur="1" fill="hold">
                                          <p:stCondLst>
                                            <p:cond delay="499"/>
                                          </p:stCondLst>
                                        </p:cTn>
                                        <p:tgtEl>
                                          <p:spTgt spid="120848"/>
                                        </p:tgtEl>
                                        <p:attrNameLst>
                                          <p:attrName>style.visibility</p:attrName>
                                        </p:attrNameLst>
                                      </p:cBhvr>
                                      <p:to>
                                        <p:strVal val="visible"/>
                                      </p:to>
                                    </p:set>
                                  </p:childTnLst>
                                </p:cTn>
                              </p:par>
                            </p:childTnLst>
                          </p:cTn>
                        </p:par>
                        <p:par>
                          <p:cTn id="42" fill="hold">
                            <p:stCondLst>
                              <p:cond delay="4500"/>
                            </p:stCondLst>
                            <p:childTnLst>
                              <p:par>
                                <p:cTn id="43" presetID="9" presetClass="entr" presetSubtype="0" fill="hold" nodeType="afterEffect">
                                  <p:stCondLst>
                                    <p:cond delay="0"/>
                                  </p:stCondLst>
                                  <p:childTnLst>
                                    <p:set>
                                      <p:cBhvr>
                                        <p:cTn id="44" dur="1" fill="hold">
                                          <p:stCondLst>
                                            <p:cond delay="0"/>
                                          </p:stCondLst>
                                        </p:cTn>
                                        <p:tgtEl>
                                          <p:spTgt spid="120834"/>
                                        </p:tgtEl>
                                        <p:attrNameLst>
                                          <p:attrName>style.visibility</p:attrName>
                                        </p:attrNameLst>
                                      </p:cBhvr>
                                      <p:to>
                                        <p:strVal val="visible"/>
                                      </p:to>
                                    </p:set>
                                    <p:animEffect transition="in" filter="dissolve">
                                      <p:cBhvr>
                                        <p:cTn id="45" dur="500"/>
                                        <p:tgtEl>
                                          <p:spTgt spid="120834"/>
                                        </p:tgtEl>
                                      </p:cBhvr>
                                    </p:animEffect>
                                  </p:childTnLst>
                                </p:cTn>
                              </p:par>
                            </p:childTnLst>
                          </p:cTn>
                        </p:par>
                        <p:par>
                          <p:cTn id="46" fill="hold">
                            <p:stCondLst>
                              <p:cond delay="5000"/>
                            </p:stCondLst>
                            <p:childTnLst>
                              <p:par>
                                <p:cTn id="47" presetID="1" presetClass="entr" presetSubtype="0" fill="hold" grpId="0" nodeType="afterEffect">
                                  <p:stCondLst>
                                    <p:cond delay="0"/>
                                  </p:stCondLst>
                                  <p:childTnLst>
                                    <p:set>
                                      <p:cBhvr>
                                        <p:cTn id="48" dur="1" fill="hold">
                                          <p:stCondLst>
                                            <p:cond delay="499"/>
                                          </p:stCondLst>
                                        </p:cTn>
                                        <p:tgtEl>
                                          <p:spTgt spid="120839"/>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22" presetClass="entr" presetSubtype="8" fill="hold" grpId="0" nodeType="clickEffect">
                                  <p:stCondLst>
                                    <p:cond delay="0"/>
                                  </p:stCondLst>
                                  <p:childTnLst>
                                    <p:set>
                                      <p:cBhvr>
                                        <p:cTn id="52" dur="1" fill="hold">
                                          <p:stCondLst>
                                            <p:cond delay="0"/>
                                          </p:stCondLst>
                                        </p:cTn>
                                        <p:tgtEl>
                                          <p:spTgt spid="120849"/>
                                        </p:tgtEl>
                                        <p:attrNameLst>
                                          <p:attrName>style.visibility</p:attrName>
                                        </p:attrNameLst>
                                      </p:cBhvr>
                                      <p:to>
                                        <p:strVal val="visible"/>
                                      </p:to>
                                    </p:set>
                                    <p:animEffect transition="in" filter="wipe(left)">
                                      <p:cBhvr>
                                        <p:cTn id="53" dur="500"/>
                                        <p:tgtEl>
                                          <p:spTgt spid="1208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0838" grpId="0" autoUpdateAnimBg="0"/>
      <p:bldP spid="120839" grpId="0" autoUpdateAnimBg="0"/>
      <p:bldP spid="120840" grpId="0" autoUpdateAnimBg="0"/>
      <p:bldP spid="120841" grpId="0" animBg="1"/>
      <p:bldP spid="120842" grpId="0" animBg="1"/>
      <p:bldP spid="120843" grpId="0" animBg="1"/>
      <p:bldP spid="120844" grpId="0" animBg="1"/>
      <p:bldP spid="120845" grpId="0" animBg="1"/>
      <p:bldP spid="120846" grpId="0" animBg="1"/>
      <p:bldP spid="120847" grpId="0" animBg="1"/>
      <p:bldP spid="120848" grpId="0" animBg="1"/>
      <p:bldP spid="120849" grpId="0" autoUpdateAnimBg="0"/>
    </p:bld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16386" name="Picture 2" descr="手拿长矛和军刀的波兰骑兵"/>
          <p:cNvPicPr>
            <a:picLocks noChangeAspect="1" noChangeArrowheads="1"/>
          </p:cNvPicPr>
          <p:nvPr>
            <p:ph type="body" idx="1"/>
          </p:nvPr>
        </p:nvPicPr>
        <p:blipFill>
          <a:blip r:embed="rId3"/>
          <a:srcRect l="2499" t="6667" r="3751" b="10001"/>
          <a:stretch>
            <a:fillRect/>
          </a:stretch>
        </p:blipFill>
        <p:spPr>
          <a:xfrm>
            <a:off x="0" y="0"/>
            <a:ext cx="9144000" cy="6858000"/>
          </a:xfr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34" name="Rectangle 38"/>
          <p:cNvSpPr>
            <a:spLocks noChangeArrowheads="1"/>
          </p:cNvSpPr>
          <p:nvPr/>
        </p:nvSpPr>
        <p:spPr bwMode="auto">
          <a:xfrm>
            <a:off x="0" y="361950"/>
            <a:ext cx="8713788" cy="708025"/>
          </a:xfrm>
          <a:prstGeom prst="rect">
            <a:avLst/>
          </a:prstGeom>
          <a:solidFill>
            <a:schemeClr val="bg1"/>
          </a:solidFill>
          <a:ln w="9525" algn="ctr">
            <a:noFill/>
            <a:miter lim="800000"/>
            <a:headEnd/>
            <a:tailEnd/>
          </a:ln>
        </p:spPr>
        <p:txBody>
          <a:bodyPr>
            <a:spAutoFit/>
          </a:bodyPr>
          <a:lstStyle/>
          <a:p>
            <a:r>
              <a:rPr lang="zh-CN" altLang="en-US" sz="4000" b="1" dirty="0">
                <a:solidFill>
                  <a:srgbClr val="FF0000"/>
                </a:solidFill>
                <a:latin typeface="黑体" pitchFamily="49" charset="-122"/>
                <a:ea typeface="黑体" pitchFamily="49" charset="-122"/>
              </a:rPr>
              <a:t>波兰为什么迅速覆灭？</a:t>
            </a:r>
          </a:p>
        </p:txBody>
      </p:sp>
      <p:sp>
        <p:nvSpPr>
          <p:cNvPr id="4135" name="Rectangle 39" descr="5%"/>
          <p:cNvSpPr>
            <a:spLocks noChangeArrowheads="1"/>
          </p:cNvSpPr>
          <p:nvPr/>
        </p:nvSpPr>
        <p:spPr bwMode="auto">
          <a:xfrm>
            <a:off x="304800" y="1651000"/>
            <a:ext cx="1779588" cy="584200"/>
          </a:xfrm>
          <a:prstGeom prst="rect">
            <a:avLst/>
          </a:prstGeom>
          <a:noFill/>
          <a:ln w="3175" algn="ctr">
            <a:noFill/>
            <a:prstDash val="lgDashDot"/>
            <a:miter lim="800000"/>
            <a:headEnd/>
            <a:tailEnd/>
          </a:ln>
        </p:spPr>
        <p:txBody>
          <a:bodyPr>
            <a:spAutoFit/>
          </a:bodyPr>
          <a:lstStyle/>
          <a:p>
            <a:r>
              <a:rPr lang="zh-CN" altLang="en-US" sz="3200" b="1">
                <a:solidFill>
                  <a:srgbClr val="FF0000"/>
                </a:solidFill>
                <a:ea typeface="黑体" pitchFamily="49" charset="-122"/>
              </a:rPr>
              <a:t>波兰：</a:t>
            </a:r>
          </a:p>
        </p:txBody>
      </p:sp>
      <p:sp>
        <p:nvSpPr>
          <p:cNvPr id="4136" name="Rectangle 40"/>
          <p:cNvSpPr>
            <a:spLocks noChangeArrowheads="1"/>
          </p:cNvSpPr>
          <p:nvPr/>
        </p:nvSpPr>
        <p:spPr bwMode="auto">
          <a:xfrm>
            <a:off x="1727200" y="1517650"/>
            <a:ext cx="6675438" cy="646113"/>
          </a:xfrm>
          <a:prstGeom prst="rect">
            <a:avLst/>
          </a:prstGeom>
          <a:solidFill>
            <a:schemeClr val="bg1"/>
          </a:solidFill>
          <a:ln w="3175" algn="ctr">
            <a:solidFill>
              <a:schemeClr val="bg1"/>
            </a:solidFill>
            <a:prstDash val="lgDashDot"/>
            <a:miter lim="800000"/>
            <a:headEnd/>
            <a:tailEnd/>
          </a:ln>
        </p:spPr>
        <p:txBody>
          <a:bodyPr>
            <a:spAutoFit/>
          </a:bodyPr>
          <a:lstStyle/>
          <a:p>
            <a:r>
              <a:rPr lang="zh-CN" altLang="en-US" sz="3600" b="1" dirty="0">
                <a:solidFill>
                  <a:srgbClr val="FF0000"/>
                </a:solidFill>
                <a:ea typeface="黑体" pitchFamily="49" charset="-122"/>
              </a:rPr>
              <a:t>部署不当</a:t>
            </a:r>
            <a:r>
              <a:rPr lang="en-US" altLang="zh-CN" sz="3600" b="1" dirty="0">
                <a:solidFill>
                  <a:srgbClr val="FF0000"/>
                </a:solidFill>
                <a:ea typeface="黑体" pitchFamily="49" charset="-122"/>
              </a:rPr>
              <a:t>;</a:t>
            </a:r>
            <a:r>
              <a:rPr lang="zh-CN" altLang="en-US" sz="3600" b="1" dirty="0">
                <a:solidFill>
                  <a:srgbClr val="FF0000"/>
                </a:solidFill>
                <a:ea typeface="黑体" pitchFamily="49" charset="-122"/>
              </a:rPr>
              <a:t>装备和战术思想落后</a:t>
            </a:r>
            <a:r>
              <a:rPr lang="en-US" altLang="zh-CN" sz="3600" b="1" dirty="0">
                <a:solidFill>
                  <a:srgbClr val="FF0000"/>
                </a:solidFill>
                <a:ea typeface="黑体" pitchFamily="49" charset="-122"/>
              </a:rPr>
              <a:t>;</a:t>
            </a:r>
          </a:p>
        </p:txBody>
      </p:sp>
      <p:sp>
        <p:nvSpPr>
          <p:cNvPr id="4137" name="Rectangle 41"/>
          <p:cNvSpPr>
            <a:spLocks noChangeArrowheads="1"/>
          </p:cNvSpPr>
          <p:nvPr/>
        </p:nvSpPr>
        <p:spPr bwMode="auto">
          <a:xfrm>
            <a:off x="304800" y="2940050"/>
            <a:ext cx="1779588" cy="646113"/>
          </a:xfrm>
          <a:prstGeom prst="rect">
            <a:avLst/>
          </a:prstGeom>
          <a:noFill/>
          <a:ln w="9525">
            <a:noFill/>
            <a:miter lim="800000"/>
            <a:headEnd/>
            <a:tailEnd/>
          </a:ln>
        </p:spPr>
        <p:txBody>
          <a:bodyPr>
            <a:spAutoFit/>
          </a:bodyPr>
          <a:lstStyle/>
          <a:p>
            <a:r>
              <a:rPr lang="zh-CN" altLang="en-US" sz="3600" b="1">
                <a:solidFill>
                  <a:srgbClr val="FF0000"/>
                </a:solidFill>
                <a:ea typeface="黑体" pitchFamily="49" charset="-122"/>
              </a:rPr>
              <a:t>德国</a:t>
            </a:r>
            <a:r>
              <a:rPr lang="zh-CN" altLang="en-US" sz="3200" b="1">
                <a:solidFill>
                  <a:srgbClr val="FF0000"/>
                </a:solidFill>
                <a:ea typeface="黑体" pitchFamily="49" charset="-122"/>
              </a:rPr>
              <a:t>：</a:t>
            </a:r>
          </a:p>
        </p:txBody>
      </p:sp>
      <p:sp>
        <p:nvSpPr>
          <p:cNvPr id="4138" name="Rectangle 42"/>
          <p:cNvSpPr>
            <a:spLocks noChangeArrowheads="1"/>
          </p:cNvSpPr>
          <p:nvPr/>
        </p:nvSpPr>
        <p:spPr bwMode="auto">
          <a:xfrm>
            <a:off x="1477963" y="2984500"/>
            <a:ext cx="7666037" cy="646113"/>
          </a:xfrm>
          <a:prstGeom prst="rect">
            <a:avLst/>
          </a:prstGeom>
          <a:solidFill>
            <a:schemeClr val="bg1">
              <a:alpha val="70195"/>
            </a:schemeClr>
          </a:solidFill>
          <a:ln w="3175" algn="ctr">
            <a:noFill/>
            <a:prstDash val="lgDashDot"/>
            <a:miter lim="800000"/>
            <a:headEnd/>
            <a:tailEnd/>
          </a:ln>
        </p:spPr>
        <p:txBody>
          <a:bodyPr>
            <a:spAutoFit/>
          </a:bodyPr>
          <a:lstStyle/>
          <a:p>
            <a:r>
              <a:rPr lang="zh-CN" altLang="en-US" sz="3600" b="1" dirty="0">
                <a:solidFill>
                  <a:srgbClr val="FF0000"/>
                </a:solidFill>
                <a:ea typeface="黑体" pitchFamily="49" charset="-122"/>
              </a:rPr>
              <a:t>准备充分，军事力量强大，战术先进</a:t>
            </a:r>
          </a:p>
        </p:txBody>
      </p:sp>
      <p:sp>
        <p:nvSpPr>
          <p:cNvPr id="4139" name="Rectangle 43" descr="5%"/>
          <p:cNvSpPr>
            <a:spLocks noChangeArrowheads="1"/>
          </p:cNvSpPr>
          <p:nvPr/>
        </p:nvSpPr>
        <p:spPr bwMode="auto">
          <a:xfrm>
            <a:off x="395288" y="3933825"/>
            <a:ext cx="1779587" cy="646113"/>
          </a:xfrm>
          <a:prstGeom prst="rect">
            <a:avLst/>
          </a:prstGeom>
          <a:noFill/>
          <a:ln w="3175" algn="ctr">
            <a:noFill/>
            <a:prstDash val="lgDashDot"/>
            <a:miter lim="800000"/>
            <a:headEnd/>
            <a:tailEnd/>
          </a:ln>
        </p:spPr>
        <p:txBody>
          <a:bodyPr>
            <a:spAutoFit/>
          </a:bodyPr>
          <a:lstStyle/>
          <a:p>
            <a:r>
              <a:rPr lang="zh-CN" altLang="en-US" sz="3600" b="1">
                <a:solidFill>
                  <a:srgbClr val="FF0000"/>
                </a:solidFill>
                <a:ea typeface="黑体" pitchFamily="49" charset="-122"/>
              </a:rPr>
              <a:t>英法</a:t>
            </a:r>
            <a:r>
              <a:rPr lang="zh-CN" altLang="en-US" sz="3200" b="1">
                <a:solidFill>
                  <a:srgbClr val="FF0000"/>
                </a:solidFill>
                <a:ea typeface="黑体" pitchFamily="49" charset="-122"/>
              </a:rPr>
              <a:t>：</a:t>
            </a:r>
          </a:p>
        </p:txBody>
      </p:sp>
      <p:sp>
        <p:nvSpPr>
          <p:cNvPr id="4140" name="Rectangle 44"/>
          <p:cNvSpPr>
            <a:spLocks noChangeArrowheads="1"/>
          </p:cNvSpPr>
          <p:nvPr/>
        </p:nvSpPr>
        <p:spPr bwMode="auto">
          <a:xfrm>
            <a:off x="1655763" y="4095750"/>
            <a:ext cx="7488237" cy="1200150"/>
          </a:xfrm>
          <a:prstGeom prst="rect">
            <a:avLst/>
          </a:prstGeom>
          <a:solidFill>
            <a:schemeClr val="bg1"/>
          </a:solidFill>
          <a:ln w="3175" algn="ctr">
            <a:solidFill>
              <a:schemeClr val="bg1"/>
            </a:solidFill>
            <a:prstDash val="lgDashDot"/>
            <a:miter lim="800000"/>
            <a:headEnd/>
            <a:tailEnd/>
          </a:ln>
        </p:spPr>
        <p:txBody>
          <a:bodyPr>
            <a:spAutoFit/>
          </a:bodyPr>
          <a:lstStyle/>
          <a:p>
            <a:r>
              <a:rPr lang="zh-CN" altLang="en-US" sz="3600" b="1" dirty="0">
                <a:solidFill>
                  <a:srgbClr val="FF0000"/>
                </a:solidFill>
                <a:ea typeface="黑体" pitchFamily="49" charset="-122"/>
              </a:rPr>
              <a:t>对德国“宣而不战”，致使波兰孤立无援。</a:t>
            </a: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134">
                                            <p:txEl>
                                              <p:pRg st="0" end="0"/>
                                            </p:txEl>
                                          </p:spTgt>
                                        </p:tgtEl>
                                        <p:attrNameLst>
                                          <p:attrName>style.visibility</p:attrName>
                                        </p:attrNameLst>
                                      </p:cBhvr>
                                      <p:to>
                                        <p:strVal val="visible"/>
                                      </p:to>
                                    </p:set>
                                    <p:animEffect transition="in" filter="blinds(horizontal)">
                                      <p:cBhvr>
                                        <p:cTn id="7" dur="500"/>
                                        <p:tgtEl>
                                          <p:spTgt spid="413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135"/>
                                        </p:tgtEl>
                                        <p:attrNameLst>
                                          <p:attrName>style.visibility</p:attrName>
                                        </p:attrNameLst>
                                      </p:cBhvr>
                                      <p:to>
                                        <p:strVal val="visible"/>
                                      </p:to>
                                    </p:set>
                                    <p:animEffect transition="in" filter="blinds(horizontal)">
                                      <p:cBhvr>
                                        <p:cTn id="12" dur="500"/>
                                        <p:tgtEl>
                                          <p:spTgt spid="4135"/>
                                        </p:tgtEl>
                                      </p:cBhvr>
                                    </p:animEffect>
                                  </p:childTnLst>
                                </p:cTn>
                              </p:par>
                            </p:childTnLst>
                          </p:cTn>
                        </p:par>
                      </p:childTnLst>
                    </p:cTn>
                  </p:par>
                  <p:par>
                    <p:cTn id="13" fill="hold">
                      <p:stCondLst>
                        <p:cond delay="indefinite"/>
                      </p:stCondLst>
                      <p:childTnLst>
                        <p:par>
                          <p:cTn id="14" fill="hold">
                            <p:stCondLst>
                              <p:cond delay="0"/>
                            </p:stCondLst>
                            <p:childTnLst>
                              <p:par>
                                <p:cTn id="15" presetID="13" presetClass="entr" presetSubtype="16" fill="hold" grpId="0" nodeType="clickEffect">
                                  <p:stCondLst>
                                    <p:cond delay="0"/>
                                  </p:stCondLst>
                                  <p:childTnLst>
                                    <p:set>
                                      <p:cBhvr>
                                        <p:cTn id="16" dur="1" fill="hold">
                                          <p:stCondLst>
                                            <p:cond delay="0"/>
                                          </p:stCondLst>
                                        </p:cTn>
                                        <p:tgtEl>
                                          <p:spTgt spid="4136"/>
                                        </p:tgtEl>
                                        <p:attrNameLst>
                                          <p:attrName>style.visibility</p:attrName>
                                        </p:attrNameLst>
                                      </p:cBhvr>
                                      <p:to>
                                        <p:strVal val="visible"/>
                                      </p:to>
                                    </p:set>
                                    <p:animEffect transition="in" filter="plus(in)">
                                      <p:cBhvr>
                                        <p:cTn id="17" dur="2000"/>
                                        <p:tgtEl>
                                          <p:spTgt spid="4136"/>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4137"/>
                                        </p:tgtEl>
                                        <p:attrNameLst>
                                          <p:attrName>style.visibility</p:attrName>
                                        </p:attrNameLst>
                                      </p:cBhvr>
                                      <p:to>
                                        <p:strVal val="visible"/>
                                      </p:to>
                                    </p:set>
                                    <p:animEffect transition="in" filter="blinds(horizontal)">
                                      <p:cBhvr>
                                        <p:cTn id="22" dur="500"/>
                                        <p:tgtEl>
                                          <p:spTgt spid="4137"/>
                                        </p:tgtEl>
                                      </p:cBhvr>
                                    </p:animEffect>
                                  </p:childTnLst>
                                </p:cTn>
                              </p:par>
                            </p:childTnLst>
                          </p:cTn>
                        </p:par>
                      </p:childTnLst>
                    </p:cTn>
                  </p:par>
                  <p:par>
                    <p:cTn id="23" fill="hold">
                      <p:stCondLst>
                        <p:cond delay="indefinite"/>
                      </p:stCondLst>
                      <p:childTnLst>
                        <p:par>
                          <p:cTn id="24" fill="hold">
                            <p:stCondLst>
                              <p:cond delay="0"/>
                            </p:stCondLst>
                            <p:childTnLst>
                              <p:par>
                                <p:cTn id="25" presetID="39" presetClass="entr" presetSubtype="0" accel="100000" fill="hold" nodeType="clickEffect">
                                  <p:stCondLst>
                                    <p:cond delay="0"/>
                                  </p:stCondLst>
                                  <p:childTnLst>
                                    <p:set>
                                      <p:cBhvr>
                                        <p:cTn id="26" dur="1" fill="hold">
                                          <p:stCondLst>
                                            <p:cond delay="0"/>
                                          </p:stCondLst>
                                        </p:cTn>
                                        <p:tgtEl>
                                          <p:spTgt spid="4138"/>
                                        </p:tgtEl>
                                        <p:attrNameLst>
                                          <p:attrName>style.visibility</p:attrName>
                                        </p:attrNameLst>
                                      </p:cBhvr>
                                      <p:to>
                                        <p:strVal val="visible"/>
                                      </p:to>
                                    </p:set>
                                    <p:anim calcmode="lin" valueType="num">
                                      <p:cBhvr>
                                        <p:cTn id="27" dur="500" fill="hold"/>
                                        <p:tgtEl>
                                          <p:spTgt spid="4138"/>
                                        </p:tgtEl>
                                        <p:attrNameLst>
                                          <p:attrName>ppt_h</p:attrName>
                                        </p:attrNameLst>
                                      </p:cBhvr>
                                      <p:tavLst>
                                        <p:tav tm="0">
                                          <p:val>
                                            <p:strVal val="#ppt_h/20"/>
                                          </p:val>
                                        </p:tav>
                                        <p:tav tm="50000">
                                          <p:val>
                                            <p:strVal val="#ppt_h/20"/>
                                          </p:val>
                                        </p:tav>
                                        <p:tav tm="100000">
                                          <p:val>
                                            <p:strVal val="#ppt_h"/>
                                          </p:val>
                                        </p:tav>
                                      </p:tavLst>
                                    </p:anim>
                                    <p:anim calcmode="lin" valueType="num">
                                      <p:cBhvr>
                                        <p:cTn id="28" dur="500" fill="hold"/>
                                        <p:tgtEl>
                                          <p:spTgt spid="4138"/>
                                        </p:tgtEl>
                                        <p:attrNameLst>
                                          <p:attrName>ppt_w</p:attrName>
                                        </p:attrNameLst>
                                      </p:cBhvr>
                                      <p:tavLst>
                                        <p:tav tm="0">
                                          <p:val>
                                            <p:strVal val="#ppt_w+.3"/>
                                          </p:val>
                                        </p:tav>
                                        <p:tav tm="50000">
                                          <p:val>
                                            <p:strVal val="#ppt_w+.3"/>
                                          </p:val>
                                        </p:tav>
                                        <p:tav tm="100000">
                                          <p:val>
                                            <p:strVal val="#ppt_w"/>
                                          </p:val>
                                        </p:tav>
                                      </p:tavLst>
                                    </p:anim>
                                    <p:anim calcmode="lin" valueType="num">
                                      <p:cBhvr>
                                        <p:cTn id="29" dur="500" fill="hold"/>
                                        <p:tgtEl>
                                          <p:spTgt spid="4138"/>
                                        </p:tgtEl>
                                        <p:attrNameLst>
                                          <p:attrName>ppt_x</p:attrName>
                                        </p:attrNameLst>
                                      </p:cBhvr>
                                      <p:tavLst>
                                        <p:tav tm="0">
                                          <p:val>
                                            <p:strVal val="#ppt_x-.3"/>
                                          </p:val>
                                        </p:tav>
                                        <p:tav tm="50000">
                                          <p:val>
                                            <p:strVal val="#ppt_x"/>
                                          </p:val>
                                        </p:tav>
                                        <p:tav tm="100000">
                                          <p:val>
                                            <p:strVal val="#ppt_x"/>
                                          </p:val>
                                        </p:tav>
                                      </p:tavLst>
                                    </p:anim>
                                    <p:anim calcmode="lin" valueType="num">
                                      <p:cBhvr>
                                        <p:cTn id="30" dur="500" fill="hold"/>
                                        <p:tgtEl>
                                          <p:spTgt spid="4138"/>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3" presetClass="entr" presetSubtype="10" fill="hold" grpId="0" nodeType="clickEffect">
                                  <p:stCondLst>
                                    <p:cond delay="0"/>
                                  </p:stCondLst>
                                  <p:childTnLst>
                                    <p:set>
                                      <p:cBhvr>
                                        <p:cTn id="34" dur="1" fill="hold">
                                          <p:stCondLst>
                                            <p:cond delay="0"/>
                                          </p:stCondLst>
                                        </p:cTn>
                                        <p:tgtEl>
                                          <p:spTgt spid="4139"/>
                                        </p:tgtEl>
                                        <p:attrNameLst>
                                          <p:attrName>style.visibility</p:attrName>
                                        </p:attrNameLst>
                                      </p:cBhvr>
                                      <p:to>
                                        <p:strVal val="visible"/>
                                      </p:to>
                                    </p:set>
                                    <p:animEffect transition="in" filter="blinds(horizontal)">
                                      <p:cBhvr>
                                        <p:cTn id="35" dur="500"/>
                                        <p:tgtEl>
                                          <p:spTgt spid="4139"/>
                                        </p:tgtEl>
                                      </p:cBhvr>
                                    </p:animEffect>
                                  </p:childTnLst>
                                </p:cTn>
                              </p:par>
                            </p:childTnLst>
                          </p:cTn>
                        </p:par>
                      </p:childTnLst>
                    </p:cTn>
                  </p:par>
                  <p:par>
                    <p:cTn id="36" fill="hold">
                      <p:stCondLst>
                        <p:cond delay="indefinite"/>
                      </p:stCondLst>
                      <p:childTnLst>
                        <p:par>
                          <p:cTn id="37" fill="hold">
                            <p:stCondLst>
                              <p:cond delay="0"/>
                            </p:stCondLst>
                            <p:childTnLst>
                              <p:par>
                                <p:cTn id="38" presetID="27" presetClass="entr" presetSubtype="0" fill="hold" nodeType="clickEffect">
                                  <p:stCondLst>
                                    <p:cond delay="0"/>
                                  </p:stCondLst>
                                  <p:iterate type="lt">
                                    <p:tmPct val="50000"/>
                                  </p:iterate>
                                  <p:childTnLst>
                                    <p:set>
                                      <p:cBhvr>
                                        <p:cTn id="39" dur="1" fill="hold">
                                          <p:stCondLst>
                                            <p:cond delay="0"/>
                                          </p:stCondLst>
                                        </p:cTn>
                                        <p:tgtEl>
                                          <p:spTgt spid="4140">
                                            <p:txEl>
                                              <p:pRg st="0" end="0"/>
                                            </p:txEl>
                                          </p:spTgt>
                                        </p:tgtEl>
                                        <p:attrNameLst>
                                          <p:attrName>style.visibility</p:attrName>
                                        </p:attrNameLst>
                                      </p:cBhvr>
                                      <p:to>
                                        <p:strVal val="visible"/>
                                      </p:to>
                                    </p:set>
                                    <p:anim calcmode="discrete" valueType="clr">
                                      <p:cBhvr override="childStyle">
                                        <p:cTn id="40" dur="80"/>
                                        <p:tgtEl>
                                          <p:spTgt spid="4140">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41" dur="80"/>
                                        <p:tgtEl>
                                          <p:spTgt spid="4140">
                                            <p:txEl>
                                              <p:pRg st="0" end="0"/>
                                            </p:txEl>
                                          </p:spTgt>
                                        </p:tgtEl>
                                        <p:attrNameLst>
                                          <p:attrName>fillcolor</p:attrName>
                                        </p:attrNameLst>
                                      </p:cBhvr>
                                      <p:tavLst>
                                        <p:tav tm="0">
                                          <p:val>
                                            <p:clrVal>
                                              <a:schemeClr val="accent2"/>
                                            </p:clrVal>
                                          </p:val>
                                        </p:tav>
                                        <p:tav tm="50000">
                                          <p:val>
                                            <p:clrVal>
                                              <a:schemeClr val="hlink"/>
                                            </p:clrVal>
                                          </p:val>
                                        </p:tav>
                                      </p:tavLst>
                                    </p:anim>
                                    <p:set>
                                      <p:cBhvr>
                                        <p:cTn id="42" dur="80"/>
                                        <p:tgtEl>
                                          <p:spTgt spid="4140">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35" grpId="0"/>
      <p:bldP spid="4136" grpId="0" animBg="1"/>
      <p:bldP spid="4137" grpId="0"/>
      <p:bldP spid="413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882" name="Picture 2" descr="未标题-1 副本"/>
          <p:cNvPicPr>
            <a:picLocks noChangeAspect="1" noChangeArrowheads="1"/>
          </p:cNvPicPr>
          <p:nvPr/>
        </p:nvPicPr>
        <p:blipFill>
          <a:blip r:embed="rId2"/>
          <a:srcRect/>
          <a:stretch>
            <a:fillRect/>
          </a:stretch>
        </p:blipFill>
        <p:spPr bwMode="auto">
          <a:xfrm>
            <a:off x="381000" y="914400"/>
            <a:ext cx="4418013" cy="5638800"/>
          </a:xfrm>
          <a:prstGeom prst="rect">
            <a:avLst/>
          </a:prstGeom>
          <a:noFill/>
          <a:ln w="76200">
            <a:solidFill>
              <a:srgbClr val="000099"/>
            </a:solidFill>
            <a:miter lim="800000"/>
            <a:headEnd/>
            <a:tailEnd/>
          </a:ln>
        </p:spPr>
      </p:pic>
      <p:sp>
        <p:nvSpPr>
          <p:cNvPr id="122883" name="Freeform 3" descr="大棋盘"/>
          <p:cNvSpPr>
            <a:spLocks/>
          </p:cNvSpPr>
          <p:nvPr/>
        </p:nvSpPr>
        <p:spPr bwMode="auto">
          <a:xfrm>
            <a:off x="2057400" y="5638800"/>
            <a:ext cx="565150" cy="919163"/>
          </a:xfrm>
          <a:custGeom>
            <a:avLst/>
            <a:gdLst>
              <a:gd name="T0" fmla="*/ 14288 w 356"/>
              <a:gd name="T1" fmla="*/ 4763 h 579"/>
              <a:gd name="T2" fmla="*/ 263525 w 356"/>
              <a:gd name="T3" fmla="*/ 120650 h 579"/>
              <a:gd name="T4" fmla="*/ 412750 w 356"/>
              <a:gd name="T5" fmla="*/ 254000 h 579"/>
              <a:gd name="T6" fmla="*/ 561975 w 356"/>
              <a:gd name="T7" fmla="*/ 320675 h 579"/>
              <a:gd name="T8" fmla="*/ 430213 w 356"/>
              <a:gd name="T9" fmla="*/ 569913 h 579"/>
              <a:gd name="T10" fmla="*/ 363537 w 356"/>
              <a:gd name="T11" fmla="*/ 785813 h 579"/>
              <a:gd name="T12" fmla="*/ 312737 w 356"/>
              <a:gd name="T13" fmla="*/ 869950 h 579"/>
              <a:gd name="T14" fmla="*/ 30163 w 356"/>
              <a:gd name="T15" fmla="*/ 852488 h 579"/>
              <a:gd name="T16" fmla="*/ 196850 w 356"/>
              <a:gd name="T17" fmla="*/ 469900 h 579"/>
              <a:gd name="T18" fmla="*/ 96837 w 356"/>
              <a:gd name="T19" fmla="*/ 287338 h 579"/>
              <a:gd name="T20" fmla="*/ 14288 w 356"/>
              <a:gd name="T21" fmla="*/ 153988 h 579"/>
              <a:gd name="T22" fmla="*/ 14288 w 356"/>
              <a:gd name="T23" fmla="*/ 4763 h 57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56"/>
              <a:gd name="T37" fmla="*/ 0 h 579"/>
              <a:gd name="T38" fmla="*/ 356 w 356"/>
              <a:gd name="T39" fmla="*/ 579 h 57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56" h="579">
                <a:moveTo>
                  <a:pt x="9" y="3"/>
                </a:moveTo>
                <a:cubicBezTo>
                  <a:pt x="35" y="0"/>
                  <a:pt x="124" y="50"/>
                  <a:pt x="166" y="76"/>
                </a:cubicBezTo>
                <a:cubicBezTo>
                  <a:pt x="208" y="102"/>
                  <a:pt x="229" y="139"/>
                  <a:pt x="260" y="160"/>
                </a:cubicBezTo>
                <a:cubicBezTo>
                  <a:pt x="291" y="181"/>
                  <a:pt x="352" y="169"/>
                  <a:pt x="354" y="202"/>
                </a:cubicBezTo>
                <a:cubicBezTo>
                  <a:pt x="356" y="235"/>
                  <a:pt x="292" y="310"/>
                  <a:pt x="271" y="359"/>
                </a:cubicBezTo>
                <a:cubicBezTo>
                  <a:pt x="250" y="408"/>
                  <a:pt x="241" y="464"/>
                  <a:pt x="229" y="495"/>
                </a:cubicBezTo>
                <a:cubicBezTo>
                  <a:pt x="217" y="526"/>
                  <a:pt x="232" y="541"/>
                  <a:pt x="197" y="548"/>
                </a:cubicBezTo>
                <a:cubicBezTo>
                  <a:pt x="162" y="555"/>
                  <a:pt x="31" y="579"/>
                  <a:pt x="19" y="537"/>
                </a:cubicBezTo>
                <a:cubicBezTo>
                  <a:pt x="7" y="495"/>
                  <a:pt x="117" y="355"/>
                  <a:pt x="124" y="296"/>
                </a:cubicBezTo>
                <a:cubicBezTo>
                  <a:pt x="131" y="237"/>
                  <a:pt x="80" y="214"/>
                  <a:pt x="61" y="181"/>
                </a:cubicBezTo>
                <a:cubicBezTo>
                  <a:pt x="42" y="148"/>
                  <a:pt x="18" y="127"/>
                  <a:pt x="9" y="97"/>
                </a:cubicBezTo>
                <a:cubicBezTo>
                  <a:pt x="0" y="67"/>
                  <a:pt x="9" y="23"/>
                  <a:pt x="9" y="3"/>
                </a:cubicBezTo>
                <a:close/>
              </a:path>
            </a:pathLst>
          </a:custGeom>
          <a:pattFill prst="lgCheck">
            <a:fgClr>
              <a:srgbClr val="FFCC00"/>
            </a:fgClr>
            <a:bgClr>
              <a:schemeClr val="bg1"/>
            </a:bgClr>
          </a:pattFill>
          <a:ln w="9525">
            <a:noFill/>
            <a:round/>
            <a:headEnd/>
            <a:tailEnd/>
          </a:ln>
        </p:spPr>
        <p:txBody>
          <a:bodyPr/>
          <a:lstStyle/>
          <a:p>
            <a:endParaRPr lang="zh-CN" altLang="en-US"/>
          </a:p>
        </p:txBody>
      </p:sp>
      <p:sp>
        <p:nvSpPr>
          <p:cNvPr id="122884" name="Freeform 4"/>
          <p:cNvSpPr>
            <a:spLocks/>
          </p:cNvSpPr>
          <p:nvPr/>
        </p:nvSpPr>
        <p:spPr bwMode="auto">
          <a:xfrm>
            <a:off x="990600" y="5181600"/>
            <a:ext cx="1306513" cy="504825"/>
          </a:xfrm>
          <a:custGeom>
            <a:avLst/>
            <a:gdLst>
              <a:gd name="T0" fmla="*/ 1306513 w 823"/>
              <a:gd name="T1" fmla="*/ 504825 h 318"/>
              <a:gd name="T2" fmla="*/ 957263 w 823"/>
              <a:gd name="T3" fmla="*/ 438150 h 318"/>
              <a:gd name="T4" fmla="*/ 641350 w 823"/>
              <a:gd name="T5" fmla="*/ 354012 h 318"/>
              <a:gd name="T6" fmla="*/ 492125 w 823"/>
              <a:gd name="T7" fmla="*/ 88900 h 318"/>
              <a:gd name="T8" fmla="*/ 342900 w 823"/>
              <a:gd name="T9" fmla="*/ 222250 h 318"/>
              <a:gd name="T10" fmla="*/ 158750 w 823"/>
              <a:gd name="T11" fmla="*/ 155575 h 318"/>
              <a:gd name="T12" fmla="*/ 0 w 823"/>
              <a:gd name="T13" fmla="*/ 0 h 318"/>
              <a:gd name="T14" fmla="*/ 0 60000 65536"/>
              <a:gd name="T15" fmla="*/ 0 60000 65536"/>
              <a:gd name="T16" fmla="*/ 0 60000 65536"/>
              <a:gd name="T17" fmla="*/ 0 60000 65536"/>
              <a:gd name="T18" fmla="*/ 0 60000 65536"/>
              <a:gd name="T19" fmla="*/ 0 60000 65536"/>
              <a:gd name="T20" fmla="*/ 0 60000 65536"/>
              <a:gd name="T21" fmla="*/ 0 w 823"/>
              <a:gd name="T22" fmla="*/ 0 h 318"/>
              <a:gd name="T23" fmla="*/ 823 w 823"/>
              <a:gd name="T24" fmla="*/ 318 h 3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23" h="318">
                <a:moveTo>
                  <a:pt x="823" y="318"/>
                </a:moveTo>
                <a:cubicBezTo>
                  <a:pt x="786" y="313"/>
                  <a:pt x="673" y="292"/>
                  <a:pt x="603" y="276"/>
                </a:cubicBezTo>
                <a:cubicBezTo>
                  <a:pt x="533" y="260"/>
                  <a:pt x="453" y="260"/>
                  <a:pt x="404" y="223"/>
                </a:cubicBezTo>
                <a:cubicBezTo>
                  <a:pt x="355" y="186"/>
                  <a:pt x="341" y="70"/>
                  <a:pt x="310" y="56"/>
                </a:cubicBezTo>
                <a:cubicBezTo>
                  <a:pt x="279" y="42"/>
                  <a:pt x="251" y="133"/>
                  <a:pt x="216" y="140"/>
                </a:cubicBezTo>
                <a:cubicBezTo>
                  <a:pt x="181" y="147"/>
                  <a:pt x="136" y="121"/>
                  <a:pt x="100" y="98"/>
                </a:cubicBezTo>
                <a:cubicBezTo>
                  <a:pt x="64" y="75"/>
                  <a:pt x="21" y="20"/>
                  <a:pt x="0" y="0"/>
                </a:cubicBezTo>
              </a:path>
            </a:pathLst>
          </a:custGeom>
          <a:noFill/>
          <a:ln w="57150">
            <a:solidFill>
              <a:srgbClr val="336600"/>
            </a:solidFill>
            <a:prstDash val="sysDot"/>
            <a:round/>
            <a:headEnd/>
            <a:tailEnd/>
          </a:ln>
        </p:spPr>
        <p:txBody>
          <a:bodyPr/>
          <a:lstStyle/>
          <a:p>
            <a:endParaRPr lang="zh-CN" altLang="en-US"/>
          </a:p>
        </p:txBody>
      </p:sp>
      <p:sp>
        <p:nvSpPr>
          <p:cNvPr id="122885" name="Text Box 5"/>
          <p:cNvSpPr txBox="1">
            <a:spLocks noChangeArrowheads="1"/>
          </p:cNvSpPr>
          <p:nvPr/>
        </p:nvSpPr>
        <p:spPr bwMode="auto">
          <a:xfrm>
            <a:off x="1143000" y="4556125"/>
            <a:ext cx="1447800" cy="396875"/>
          </a:xfrm>
          <a:prstGeom prst="rect">
            <a:avLst/>
          </a:prstGeom>
          <a:noFill/>
          <a:ln w="9525">
            <a:noFill/>
            <a:miter lim="800000"/>
            <a:headEnd/>
            <a:tailEnd/>
          </a:ln>
        </p:spPr>
        <p:txBody>
          <a:bodyPr>
            <a:spAutoFit/>
          </a:bodyPr>
          <a:lstStyle/>
          <a:p>
            <a:r>
              <a:rPr lang="zh-CN" altLang="en-US" sz="2000">
                <a:solidFill>
                  <a:srgbClr val="990000"/>
                </a:solidFill>
              </a:rPr>
              <a:t>敦刻尔克</a:t>
            </a:r>
          </a:p>
        </p:txBody>
      </p:sp>
      <p:sp>
        <p:nvSpPr>
          <p:cNvPr id="18438" name="Text Box 6"/>
          <p:cNvSpPr txBox="1">
            <a:spLocks noChangeArrowheads="1"/>
          </p:cNvSpPr>
          <p:nvPr/>
        </p:nvSpPr>
        <p:spPr bwMode="auto">
          <a:xfrm>
            <a:off x="381000" y="0"/>
            <a:ext cx="8305800" cy="701675"/>
          </a:xfrm>
          <a:prstGeom prst="rect">
            <a:avLst/>
          </a:prstGeom>
          <a:noFill/>
          <a:ln w="9525">
            <a:noFill/>
            <a:miter lim="800000"/>
            <a:headEnd/>
            <a:tailEnd/>
          </a:ln>
        </p:spPr>
        <p:txBody>
          <a:bodyPr>
            <a:spAutoFit/>
          </a:bodyPr>
          <a:lstStyle/>
          <a:p>
            <a:r>
              <a:rPr lang="zh-CN" altLang="en-US" sz="4000">
                <a:solidFill>
                  <a:srgbClr val="000066"/>
                </a:solidFill>
              </a:rPr>
              <a:t>德国西线进攻和敦克尔刻撤退</a:t>
            </a:r>
          </a:p>
        </p:txBody>
      </p:sp>
      <p:sp>
        <p:nvSpPr>
          <p:cNvPr id="122887" name="Text Box 7"/>
          <p:cNvSpPr txBox="1">
            <a:spLocks noChangeArrowheads="1"/>
          </p:cNvSpPr>
          <p:nvPr/>
        </p:nvSpPr>
        <p:spPr bwMode="auto">
          <a:xfrm>
            <a:off x="609600" y="990600"/>
            <a:ext cx="2286000" cy="514350"/>
          </a:xfrm>
          <a:prstGeom prst="rect">
            <a:avLst/>
          </a:prstGeom>
          <a:solidFill>
            <a:schemeClr val="tx2"/>
          </a:solidFill>
          <a:ln w="57150">
            <a:solidFill>
              <a:schemeClr val="tx2"/>
            </a:solidFill>
            <a:miter lim="800000"/>
            <a:headEnd/>
            <a:tailEnd/>
          </a:ln>
        </p:spPr>
        <p:txBody>
          <a:bodyPr>
            <a:spAutoFit/>
          </a:bodyPr>
          <a:lstStyle/>
          <a:p>
            <a:pPr algn="ctr"/>
            <a:r>
              <a:rPr lang="en-US" altLang="zh-CN" sz="2400">
                <a:solidFill>
                  <a:schemeClr val="bg1"/>
                </a:solidFill>
              </a:rPr>
              <a:t>1940</a:t>
            </a:r>
            <a:r>
              <a:rPr lang="zh-CN" altLang="en-US" sz="2400">
                <a:solidFill>
                  <a:schemeClr val="bg1"/>
                </a:solidFill>
              </a:rPr>
              <a:t>年</a:t>
            </a:r>
            <a:r>
              <a:rPr lang="en-US" altLang="zh-CN" sz="2400">
                <a:solidFill>
                  <a:schemeClr val="bg1"/>
                </a:solidFill>
              </a:rPr>
              <a:t>4</a:t>
            </a:r>
            <a:r>
              <a:rPr lang="zh-CN" altLang="en-US" sz="2400">
                <a:solidFill>
                  <a:schemeClr val="bg1"/>
                </a:solidFill>
              </a:rPr>
              <a:t>、</a:t>
            </a:r>
            <a:r>
              <a:rPr lang="en-US" altLang="zh-CN" sz="2400">
                <a:solidFill>
                  <a:schemeClr val="bg1"/>
                </a:solidFill>
              </a:rPr>
              <a:t>5</a:t>
            </a:r>
            <a:r>
              <a:rPr lang="zh-CN" altLang="en-US" sz="2400">
                <a:solidFill>
                  <a:schemeClr val="bg1"/>
                </a:solidFill>
              </a:rPr>
              <a:t>月</a:t>
            </a:r>
          </a:p>
        </p:txBody>
      </p:sp>
      <p:sp>
        <p:nvSpPr>
          <p:cNvPr id="122888" name="Line 8"/>
          <p:cNvSpPr>
            <a:spLocks noChangeShapeType="1"/>
          </p:cNvSpPr>
          <p:nvPr/>
        </p:nvSpPr>
        <p:spPr bwMode="auto">
          <a:xfrm flipH="1" flipV="1">
            <a:off x="3581400" y="3429000"/>
            <a:ext cx="609600" cy="990600"/>
          </a:xfrm>
          <a:prstGeom prst="line">
            <a:avLst/>
          </a:prstGeom>
          <a:noFill/>
          <a:ln w="57150">
            <a:solidFill>
              <a:srgbClr val="CC3300"/>
            </a:solidFill>
            <a:round/>
            <a:headEnd/>
            <a:tailEnd type="stealth" w="med" len="med"/>
          </a:ln>
        </p:spPr>
        <p:txBody>
          <a:bodyPr/>
          <a:lstStyle/>
          <a:p>
            <a:endParaRPr lang="zh-CN" altLang="en-US"/>
          </a:p>
        </p:txBody>
      </p:sp>
      <p:sp>
        <p:nvSpPr>
          <p:cNvPr id="122889" name="Text Box 9"/>
          <p:cNvSpPr txBox="1">
            <a:spLocks noChangeArrowheads="1"/>
          </p:cNvSpPr>
          <p:nvPr/>
        </p:nvSpPr>
        <p:spPr bwMode="auto">
          <a:xfrm rot="718421">
            <a:off x="3276600" y="3124200"/>
            <a:ext cx="1066800" cy="457200"/>
          </a:xfrm>
          <a:prstGeom prst="rect">
            <a:avLst/>
          </a:prstGeom>
          <a:noFill/>
          <a:ln w="9525">
            <a:noFill/>
            <a:miter lim="800000"/>
            <a:headEnd/>
            <a:tailEnd/>
          </a:ln>
        </p:spPr>
        <p:txBody>
          <a:bodyPr>
            <a:spAutoFit/>
          </a:bodyPr>
          <a:lstStyle/>
          <a:p>
            <a:r>
              <a:rPr lang="zh-CN" altLang="en-US" sz="2400">
                <a:solidFill>
                  <a:srgbClr val="CC3300"/>
                </a:solidFill>
              </a:rPr>
              <a:t>丹   麦</a:t>
            </a:r>
          </a:p>
        </p:txBody>
      </p:sp>
      <p:sp>
        <p:nvSpPr>
          <p:cNvPr id="122890" name="Text Box 10"/>
          <p:cNvSpPr txBox="1">
            <a:spLocks noChangeArrowheads="1"/>
          </p:cNvSpPr>
          <p:nvPr/>
        </p:nvSpPr>
        <p:spPr bwMode="auto">
          <a:xfrm rot="718421">
            <a:off x="3276600" y="3124200"/>
            <a:ext cx="1066800" cy="457200"/>
          </a:xfrm>
          <a:prstGeom prst="rect">
            <a:avLst/>
          </a:prstGeom>
          <a:noFill/>
          <a:ln w="9525">
            <a:noFill/>
            <a:miter lim="800000"/>
            <a:headEnd/>
            <a:tailEnd/>
          </a:ln>
        </p:spPr>
        <p:txBody>
          <a:bodyPr>
            <a:spAutoFit/>
          </a:bodyPr>
          <a:lstStyle/>
          <a:p>
            <a:r>
              <a:rPr lang="zh-CN" altLang="en-US" sz="2400"/>
              <a:t>丹   麦</a:t>
            </a:r>
          </a:p>
        </p:txBody>
      </p:sp>
      <p:sp>
        <p:nvSpPr>
          <p:cNvPr id="122891" name="Text Box 11"/>
          <p:cNvSpPr txBox="1">
            <a:spLocks noChangeArrowheads="1"/>
          </p:cNvSpPr>
          <p:nvPr/>
        </p:nvSpPr>
        <p:spPr bwMode="auto">
          <a:xfrm rot="718421">
            <a:off x="3276600" y="3124200"/>
            <a:ext cx="1066800" cy="457200"/>
          </a:xfrm>
          <a:prstGeom prst="rect">
            <a:avLst/>
          </a:prstGeom>
          <a:noFill/>
          <a:ln w="9525">
            <a:noFill/>
            <a:miter lim="800000"/>
            <a:headEnd/>
            <a:tailEnd/>
          </a:ln>
        </p:spPr>
        <p:txBody>
          <a:bodyPr>
            <a:spAutoFit/>
          </a:bodyPr>
          <a:lstStyle/>
          <a:p>
            <a:r>
              <a:rPr lang="zh-CN" altLang="en-US" sz="2400">
                <a:solidFill>
                  <a:srgbClr val="FF6600"/>
                </a:solidFill>
              </a:rPr>
              <a:t>丹   麦</a:t>
            </a:r>
          </a:p>
        </p:txBody>
      </p:sp>
      <p:sp>
        <p:nvSpPr>
          <p:cNvPr id="122892" name="Text Box 12"/>
          <p:cNvSpPr txBox="1">
            <a:spLocks noChangeArrowheads="1"/>
          </p:cNvSpPr>
          <p:nvPr/>
        </p:nvSpPr>
        <p:spPr bwMode="auto">
          <a:xfrm rot="718421">
            <a:off x="3276600" y="3124200"/>
            <a:ext cx="1066800" cy="457200"/>
          </a:xfrm>
          <a:prstGeom prst="rect">
            <a:avLst/>
          </a:prstGeom>
          <a:noFill/>
          <a:ln w="9525">
            <a:noFill/>
            <a:miter lim="800000"/>
            <a:headEnd/>
            <a:tailEnd/>
          </a:ln>
        </p:spPr>
        <p:txBody>
          <a:bodyPr>
            <a:spAutoFit/>
          </a:bodyPr>
          <a:lstStyle/>
          <a:p>
            <a:r>
              <a:rPr lang="zh-CN" altLang="en-US" sz="2400">
                <a:solidFill>
                  <a:srgbClr val="CC3300"/>
                </a:solidFill>
              </a:rPr>
              <a:t>丹   麦</a:t>
            </a:r>
          </a:p>
        </p:txBody>
      </p:sp>
      <p:sp>
        <p:nvSpPr>
          <p:cNvPr id="122893" name="Text Box 13"/>
          <p:cNvSpPr txBox="1">
            <a:spLocks noChangeArrowheads="1"/>
          </p:cNvSpPr>
          <p:nvPr/>
        </p:nvSpPr>
        <p:spPr bwMode="auto">
          <a:xfrm rot="718421">
            <a:off x="3276600" y="3124200"/>
            <a:ext cx="1066800" cy="457200"/>
          </a:xfrm>
          <a:prstGeom prst="rect">
            <a:avLst/>
          </a:prstGeom>
          <a:noFill/>
          <a:ln w="9525">
            <a:noFill/>
            <a:miter lim="800000"/>
            <a:headEnd/>
            <a:tailEnd/>
          </a:ln>
        </p:spPr>
        <p:txBody>
          <a:bodyPr>
            <a:spAutoFit/>
          </a:bodyPr>
          <a:lstStyle/>
          <a:p>
            <a:r>
              <a:rPr lang="zh-CN" altLang="en-US" sz="2400"/>
              <a:t>丹   麦</a:t>
            </a:r>
          </a:p>
        </p:txBody>
      </p:sp>
      <p:sp>
        <p:nvSpPr>
          <p:cNvPr id="122894" name="Text Box 14"/>
          <p:cNvSpPr txBox="1">
            <a:spLocks noChangeArrowheads="1"/>
          </p:cNvSpPr>
          <p:nvPr/>
        </p:nvSpPr>
        <p:spPr bwMode="auto">
          <a:xfrm rot="718421">
            <a:off x="3276600" y="3124200"/>
            <a:ext cx="1066800" cy="457200"/>
          </a:xfrm>
          <a:prstGeom prst="rect">
            <a:avLst/>
          </a:prstGeom>
          <a:noFill/>
          <a:ln w="9525">
            <a:noFill/>
            <a:miter lim="800000"/>
            <a:headEnd/>
            <a:tailEnd/>
          </a:ln>
        </p:spPr>
        <p:txBody>
          <a:bodyPr>
            <a:spAutoFit/>
          </a:bodyPr>
          <a:lstStyle/>
          <a:p>
            <a:r>
              <a:rPr lang="zh-CN" altLang="en-US" sz="2400">
                <a:solidFill>
                  <a:srgbClr val="FF6600"/>
                </a:solidFill>
              </a:rPr>
              <a:t>丹   麦</a:t>
            </a:r>
          </a:p>
        </p:txBody>
      </p:sp>
      <p:sp>
        <p:nvSpPr>
          <p:cNvPr id="122895" name="Line 15"/>
          <p:cNvSpPr>
            <a:spLocks noChangeShapeType="1"/>
          </p:cNvSpPr>
          <p:nvPr/>
        </p:nvSpPr>
        <p:spPr bwMode="auto">
          <a:xfrm flipH="1" flipV="1">
            <a:off x="3421063" y="1828800"/>
            <a:ext cx="922337" cy="2438400"/>
          </a:xfrm>
          <a:prstGeom prst="line">
            <a:avLst/>
          </a:prstGeom>
          <a:noFill/>
          <a:ln w="57150">
            <a:solidFill>
              <a:srgbClr val="CC3300"/>
            </a:solidFill>
            <a:round/>
            <a:headEnd/>
            <a:tailEnd type="stealth" w="med" len="med"/>
          </a:ln>
        </p:spPr>
        <p:txBody>
          <a:bodyPr/>
          <a:lstStyle/>
          <a:p>
            <a:endParaRPr lang="zh-CN" altLang="en-US"/>
          </a:p>
        </p:txBody>
      </p:sp>
      <p:sp>
        <p:nvSpPr>
          <p:cNvPr id="122896" name="Text Box 16"/>
          <p:cNvSpPr txBox="1">
            <a:spLocks noChangeArrowheads="1"/>
          </p:cNvSpPr>
          <p:nvPr/>
        </p:nvSpPr>
        <p:spPr bwMode="auto">
          <a:xfrm rot="718421">
            <a:off x="3082925" y="1471613"/>
            <a:ext cx="614363" cy="822325"/>
          </a:xfrm>
          <a:prstGeom prst="rect">
            <a:avLst/>
          </a:prstGeom>
          <a:noFill/>
          <a:ln w="9525">
            <a:noFill/>
            <a:miter lim="800000"/>
            <a:headEnd/>
            <a:tailEnd/>
          </a:ln>
        </p:spPr>
        <p:txBody>
          <a:bodyPr>
            <a:spAutoFit/>
          </a:bodyPr>
          <a:lstStyle/>
          <a:p>
            <a:r>
              <a:rPr lang="zh-CN" altLang="en-US" sz="2400">
                <a:solidFill>
                  <a:srgbClr val="CC3300"/>
                </a:solidFill>
              </a:rPr>
              <a:t>挪威</a:t>
            </a:r>
          </a:p>
        </p:txBody>
      </p:sp>
      <p:sp>
        <p:nvSpPr>
          <p:cNvPr id="122897" name="Text Box 17"/>
          <p:cNvSpPr txBox="1">
            <a:spLocks noChangeArrowheads="1"/>
          </p:cNvSpPr>
          <p:nvPr/>
        </p:nvSpPr>
        <p:spPr bwMode="auto">
          <a:xfrm rot="718421">
            <a:off x="3048000" y="1471613"/>
            <a:ext cx="614363" cy="822325"/>
          </a:xfrm>
          <a:prstGeom prst="rect">
            <a:avLst/>
          </a:prstGeom>
          <a:noFill/>
          <a:ln w="9525">
            <a:noFill/>
            <a:miter lim="800000"/>
            <a:headEnd/>
            <a:tailEnd/>
          </a:ln>
        </p:spPr>
        <p:txBody>
          <a:bodyPr>
            <a:spAutoFit/>
          </a:bodyPr>
          <a:lstStyle/>
          <a:p>
            <a:r>
              <a:rPr lang="zh-CN" altLang="en-US" sz="2400">
                <a:solidFill>
                  <a:srgbClr val="FF6600"/>
                </a:solidFill>
              </a:rPr>
              <a:t>挪威</a:t>
            </a:r>
          </a:p>
        </p:txBody>
      </p:sp>
      <p:sp>
        <p:nvSpPr>
          <p:cNvPr id="122898" name="Text Box 18"/>
          <p:cNvSpPr txBox="1">
            <a:spLocks noChangeArrowheads="1"/>
          </p:cNvSpPr>
          <p:nvPr/>
        </p:nvSpPr>
        <p:spPr bwMode="auto">
          <a:xfrm rot="718421">
            <a:off x="3048000" y="1447800"/>
            <a:ext cx="614363" cy="822325"/>
          </a:xfrm>
          <a:prstGeom prst="rect">
            <a:avLst/>
          </a:prstGeom>
          <a:noFill/>
          <a:ln w="9525">
            <a:noFill/>
            <a:miter lim="800000"/>
            <a:headEnd/>
            <a:tailEnd/>
          </a:ln>
        </p:spPr>
        <p:txBody>
          <a:bodyPr>
            <a:spAutoFit/>
          </a:bodyPr>
          <a:lstStyle/>
          <a:p>
            <a:r>
              <a:rPr lang="zh-CN" altLang="en-US" sz="2400">
                <a:solidFill>
                  <a:srgbClr val="CC3300"/>
                </a:solidFill>
              </a:rPr>
              <a:t>挪威</a:t>
            </a:r>
          </a:p>
        </p:txBody>
      </p:sp>
      <p:sp>
        <p:nvSpPr>
          <p:cNvPr id="122899" name="Text Box 19"/>
          <p:cNvSpPr txBox="1">
            <a:spLocks noChangeArrowheads="1"/>
          </p:cNvSpPr>
          <p:nvPr/>
        </p:nvSpPr>
        <p:spPr bwMode="auto">
          <a:xfrm rot="718421">
            <a:off x="3048000" y="1471613"/>
            <a:ext cx="614363" cy="822325"/>
          </a:xfrm>
          <a:prstGeom prst="rect">
            <a:avLst/>
          </a:prstGeom>
          <a:noFill/>
          <a:ln w="9525">
            <a:noFill/>
            <a:miter lim="800000"/>
            <a:headEnd/>
            <a:tailEnd/>
          </a:ln>
        </p:spPr>
        <p:txBody>
          <a:bodyPr>
            <a:spAutoFit/>
          </a:bodyPr>
          <a:lstStyle/>
          <a:p>
            <a:r>
              <a:rPr lang="zh-CN" altLang="en-US" sz="2400"/>
              <a:t>挪威</a:t>
            </a:r>
          </a:p>
        </p:txBody>
      </p:sp>
      <p:sp>
        <p:nvSpPr>
          <p:cNvPr id="122900" name="Text Box 20"/>
          <p:cNvSpPr txBox="1">
            <a:spLocks noChangeArrowheads="1"/>
          </p:cNvSpPr>
          <p:nvPr/>
        </p:nvSpPr>
        <p:spPr bwMode="auto">
          <a:xfrm rot="718421">
            <a:off x="3048000" y="1471613"/>
            <a:ext cx="614363" cy="822325"/>
          </a:xfrm>
          <a:prstGeom prst="rect">
            <a:avLst/>
          </a:prstGeom>
          <a:noFill/>
          <a:ln w="9525">
            <a:noFill/>
            <a:miter lim="800000"/>
            <a:headEnd/>
            <a:tailEnd/>
          </a:ln>
        </p:spPr>
        <p:txBody>
          <a:bodyPr>
            <a:spAutoFit/>
          </a:bodyPr>
          <a:lstStyle/>
          <a:p>
            <a:r>
              <a:rPr lang="zh-CN" altLang="en-US" sz="2400">
                <a:solidFill>
                  <a:srgbClr val="FF6600"/>
                </a:solidFill>
              </a:rPr>
              <a:t>挪威</a:t>
            </a:r>
          </a:p>
        </p:txBody>
      </p:sp>
      <p:sp>
        <p:nvSpPr>
          <p:cNvPr id="122901" name="Line 21"/>
          <p:cNvSpPr>
            <a:spLocks noChangeShapeType="1"/>
          </p:cNvSpPr>
          <p:nvPr/>
        </p:nvSpPr>
        <p:spPr bwMode="auto">
          <a:xfrm rot="-5749695" flipH="1" flipV="1">
            <a:off x="3051969" y="4263232"/>
            <a:ext cx="606425" cy="1982787"/>
          </a:xfrm>
          <a:prstGeom prst="line">
            <a:avLst/>
          </a:prstGeom>
          <a:noFill/>
          <a:ln w="57150">
            <a:solidFill>
              <a:srgbClr val="CC3300"/>
            </a:solidFill>
            <a:round/>
            <a:headEnd/>
            <a:tailEnd type="stealth" w="med" len="med"/>
          </a:ln>
        </p:spPr>
        <p:txBody>
          <a:bodyPr/>
          <a:lstStyle/>
          <a:p>
            <a:endParaRPr lang="zh-CN" altLang="en-US"/>
          </a:p>
        </p:txBody>
      </p:sp>
      <p:sp>
        <p:nvSpPr>
          <p:cNvPr id="122902" name="Text Box 22"/>
          <p:cNvSpPr txBox="1">
            <a:spLocks noChangeArrowheads="1"/>
          </p:cNvSpPr>
          <p:nvPr/>
        </p:nvSpPr>
        <p:spPr bwMode="auto">
          <a:xfrm rot="718421">
            <a:off x="3276600" y="3124200"/>
            <a:ext cx="1066800" cy="457200"/>
          </a:xfrm>
          <a:prstGeom prst="rect">
            <a:avLst/>
          </a:prstGeom>
          <a:noFill/>
          <a:ln w="9525">
            <a:noFill/>
            <a:miter lim="800000"/>
            <a:headEnd/>
            <a:tailEnd/>
          </a:ln>
        </p:spPr>
        <p:txBody>
          <a:bodyPr>
            <a:spAutoFit/>
          </a:bodyPr>
          <a:lstStyle/>
          <a:p>
            <a:r>
              <a:rPr lang="zh-CN" altLang="en-US" sz="2400">
                <a:solidFill>
                  <a:schemeClr val="tx2"/>
                </a:solidFill>
              </a:rPr>
              <a:t>丹   麦</a:t>
            </a:r>
          </a:p>
        </p:txBody>
      </p:sp>
      <p:sp>
        <p:nvSpPr>
          <p:cNvPr id="122903" name="Text Box 23"/>
          <p:cNvSpPr txBox="1">
            <a:spLocks noChangeArrowheads="1"/>
          </p:cNvSpPr>
          <p:nvPr/>
        </p:nvSpPr>
        <p:spPr bwMode="auto">
          <a:xfrm rot="718421">
            <a:off x="3052763" y="1471613"/>
            <a:ext cx="609600" cy="822325"/>
          </a:xfrm>
          <a:prstGeom prst="rect">
            <a:avLst/>
          </a:prstGeom>
          <a:noFill/>
          <a:ln w="9525">
            <a:noFill/>
            <a:miter lim="800000"/>
            <a:headEnd/>
            <a:tailEnd/>
          </a:ln>
        </p:spPr>
        <p:txBody>
          <a:bodyPr>
            <a:spAutoFit/>
          </a:bodyPr>
          <a:lstStyle/>
          <a:p>
            <a:r>
              <a:rPr lang="zh-CN" altLang="en-US" sz="2400">
                <a:solidFill>
                  <a:schemeClr val="tx2"/>
                </a:solidFill>
              </a:rPr>
              <a:t>挪威</a:t>
            </a:r>
          </a:p>
        </p:txBody>
      </p:sp>
      <p:sp>
        <p:nvSpPr>
          <p:cNvPr id="122904" name="Text Box 24"/>
          <p:cNvSpPr txBox="1">
            <a:spLocks noChangeArrowheads="1"/>
          </p:cNvSpPr>
          <p:nvPr/>
        </p:nvSpPr>
        <p:spPr bwMode="auto">
          <a:xfrm>
            <a:off x="1676400" y="5257800"/>
            <a:ext cx="1143000" cy="336550"/>
          </a:xfrm>
          <a:prstGeom prst="rect">
            <a:avLst/>
          </a:prstGeom>
          <a:noFill/>
          <a:ln w="9525">
            <a:noFill/>
            <a:miter lim="800000"/>
            <a:headEnd/>
            <a:tailEnd/>
          </a:ln>
        </p:spPr>
        <p:txBody>
          <a:bodyPr>
            <a:spAutoFit/>
          </a:bodyPr>
          <a:lstStyle/>
          <a:p>
            <a:r>
              <a:rPr lang="zh-CN" altLang="en-US" sz="1600">
                <a:solidFill>
                  <a:srgbClr val="CC3300"/>
                </a:solidFill>
              </a:rPr>
              <a:t>卢森堡</a:t>
            </a:r>
          </a:p>
        </p:txBody>
      </p:sp>
      <p:sp>
        <p:nvSpPr>
          <p:cNvPr id="122905" name="Text Box 25"/>
          <p:cNvSpPr txBox="1">
            <a:spLocks noChangeArrowheads="1"/>
          </p:cNvSpPr>
          <p:nvPr/>
        </p:nvSpPr>
        <p:spPr bwMode="auto">
          <a:xfrm>
            <a:off x="1676400" y="5257800"/>
            <a:ext cx="1143000" cy="336550"/>
          </a:xfrm>
          <a:prstGeom prst="rect">
            <a:avLst/>
          </a:prstGeom>
          <a:noFill/>
          <a:ln w="9525">
            <a:noFill/>
            <a:miter lim="800000"/>
            <a:headEnd/>
            <a:tailEnd/>
          </a:ln>
        </p:spPr>
        <p:txBody>
          <a:bodyPr>
            <a:spAutoFit/>
          </a:bodyPr>
          <a:lstStyle/>
          <a:p>
            <a:r>
              <a:rPr lang="zh-CN" altLang="en-US" sz="1600"/>
              <a:t>卢森堡</a:t>
            </a:r>
          </a:p>
        </p:txBody>
      </p:sp>
      <p:sp>
        <p:nvSpPr>
          <p:cNvPr id="122906" name="Text Box 26"/>
          <p:cNvSpPr txBox="1">
            <a:spLocks noChangeArrowheads="1"/>
          </p:cNvSpPr>
          <p:nvPr/>
        </p:nvSpPr>
        <p:spPr bwMode="auto">
          <a:xfrm>
            <a:off x="1676400" y="5257800"/>
            <a:ext cx="1143000" cy="336550"/>
          </a:xfrm>
          <a:prstGeom prst="rect">
            <a:avLst/>
          </a:prstGeom>
          <a:noFill/>
          <a:ln w="9525">
            <a:noFill/>
            <a:miter lim="800000"/>
            <a:headEnd/>
            <a:tailEnd/>
          </a:ln>
        </p:spPr>
        <p:txBody>
          <a:bodyPr>
            <a:spAutoFit/>
          </a:bodyPr>
          <a:lstStyle/>
          <a:p>
            <a:r>
              <a:rPr lang="zh-CN" altLang="en-US" sz="1600">
                <a:solidFill>
                  <a:srgbClr val="FF6600"/>
                </a:solidFill>
              </a:rPr>
              <a:t>卢森堡</a:t>
            </a:r>
          </a:p>
        </p:txBody>
      </p:sp>
      <p:sp>
        <p:nvSpPr>
          <p:cNvPr id="122907" name="Text Box 27"/>
          <p:cNvSpPr txBox="1">
            <a:spLocks noChangeArrowheads="1"/>
          </p:cNvSpPr>
          <p:nvPr/>
        </p:nvSpPr>
        <p:spPr bwMode="auto">
          <a:xfrm>
            <a:off x="1676400" y="5257800"/>
            <a:ext cx="1143000" cy="336550"/>
          </a:xfrm>
          <a:prstGeom prst="rect">
            <a:avLst/>
          </a:prstGeom>
          <a:noFill/>
          <a:ln w="9525">
            <a:noFill/>
            <a:miter lim="800000"/>
            <a:headEnd/>
            <a:tailEnd/>
          </a:ln>
        </p:spPr>
        <p:txBody>
          <a:bodyPr>
            <a:spAutoFit/>
          </a:bodyPr>
          <a:lstStyle/>
          <a:p>
            <a:r>
              <a:rPr lang="zh-CN" altLang="en-US" sz="1600">
                <a:solidFill>
                  <a:srgbClr val="CC3300"/>
                </a:solidFill>
              </a:rPr>
              <a:t>卢森堡</a:t>
            </a:r>
          </a:p>
        </p:txBody>
      </p:sp>
      <p:sp>
        <p:nvSpPr>
          <p:cNvPr id="122908" name="Text Box 28"/>
          <p:cNvSpPr txBox="1">
            <a:spLocks noChangeArrowheads="1"/>
          </p:cNvSpPr>
          <p:nvPr/>
        </p:nvSpPr>
        <p:spPr bwMode="auto">
          <a:xfrm>
            <a:off x="1676400" y="5257800"/>
            <a:ext cx="1143000" cy="336550"/>
          </a:xfrm>
          <a:prstGeom prst="rect">
            <a:avLst/>
          </a:prstGeom>
          <a:noFill/>
          <a:ln w="9525">
            <a:noFill/>
            <a:miter lim="800000"/>
            <a:headEnd/>
            <a:tailEnd/>
          </a:ln>
        </p:spPr>
        <p:txBody>
          <a:bodyPr>
            <a:spAutoFit/>
          </a:bodyPr>
          <a:lstStyle/>
          <a:p>
            <a:r>
              <a:rPr lang="zh-CN" altLang="en-US" sz="1600"/>
              <a:t>卢森堡</a:t>
            </a:r>
          </a:p>
        </p:txBody>
      </p:sp>
      <p:sp>
        <p:nvSpPr>
          <p:cNvPr id="122909" name="Text Box 29"/>
          <p:cNvSpPr txBox="1">
            <a:spLocks noChangeArrowheads="1"/>
          </p:cNvSpPr>
          <p:nvPr/>
        </p:nvSpPr>
        <p:spPr bwMode="auto">
          <a:xfrm>
            <a:off x="1676400" y="5257800"/>
            <a:ext cx="1143000" cy="336550"/>
          </a:xfrm>
          <a:prstGeom prst="rect">
            <a:avLst/>
          </a:prstGeom>
          <a:noFill/>
          <a:ln w="9525">
            <a:noFill/>
            <a:miter lim="800000"/>
            <a:headEnd/>
            <a:tailEnd/>
          </a:ln>
        </p:spPr>
        <p:txBody>
          <a:bodyPr>
            <a:spAutoFit/>
          </a:bodyPr>
          <a:lstStyle/>
          <a:p>
            <a:r>
              <a:rPr lang="zh-CN" altLang="en-US" sz="1600">
                <a:solidFill>
                  <a:srgbClr val="FF6600"/>
                </a:solidFill>
              </a:rPr>
              <a:t>卢森堡</a:t>
            </a:r>
          </a:p>
        </p:txBody>
      </p:sp>
      <p:sp>
        <p:nvSpPr>
          <p:cNvPr id="122910" name="Text Box 30"/>
          <p:cNvSpPr txBox="1">
            <a:spLocks noChangeArrowheads="1"/>
          </p:cNvSpPr>
          <p:nvPr/>
        </p:nvSpPr>
        <p:spPr bwMode="auto">
          <a:xfrm>
            <a:off x="1676400" y="5257800"/>
            <a:ext cx="1143000" cy="336550"/>
          </a:xfrm>
          <a:prstGeom prst="rect">
            <a:avLst/>
          </a:prstGeom>
          <a:noFill/>
          <a:ln w="9525">
            <a:noFill/>
            <a:miter lim="800000"/>
            <a:headEnd/>
            <a:tailEnd/>
          </a:ln>
        </p:spPr>
        <p:txBody>
          <a:bodyPr>
            <a:spAutoFit/>
          </a:bodyPr>
          <a:lstStyle/>
          <a:p>
            <a:r>
              <a:rPr lang="zh-CN" altLang="en-US" sz="1600">
                <a:solidFill>
                  <a:schemeClr val="tx2"/>
                </a:solidFill>
              </a:rPr>
              <a:t>卢森堡</a:t>
            </a:r>
          </a:p>
        </p:txBody>
      </p:sp>
      <p:sp>
        <p:nvSpPr>
          <p:cNvPr id="122911" name="Line 31"/>
          <p:cNvSpPr>
            <a:spLocks noChangeShapeType="1"/>
          </p:cNvSpPr>
          <p:nvPr/>
        </p:nvSpPr>
        <p:spPr bwMode="auto">
          <a:xfrm flipH="1" flipV="1">
            <a:off x="2667000" y="4572000"/>
            <a:ext cx="1600200" cy="76200"/>
          </a:xfrm>
          <a:prstGeom prst="line">
            <a:avLst/>
          </a:prstGeom>
          <a:noFill/>
          <a:ln w="57150">
            <a:solidFill>
              <a:srgbClr val="CC3300"/>
            </a:solidFill>
            <a:round/>
            <a:headEnd/>
            <a:tailEnd type="stealth" w="med" len="med"/>
          </a:ln>
        </p:spPr>
        <p:txBody>
          <a:bodyPr/>
          <a:lstStyle/>
          <a:p>
            <a:endParaRPr lang="zh-CN" altLang="en-US"/>
          </a:p>
        </p:txBody>
      </p:sp>
      <p:sp>
        <p:nvSpPr>
          <p:cNvPr id="122912" name="Text Box 32"/>
          <p:cNvSpPr txBox="1">
            <a:spLocks noChangeArrowheads="1"/>
          </p:cNvSpPr>
          <p:nvPr/>
        </p:nvSpPr>
        <p:spPr bwMode="auto">
          <a:xfrm>
            <a:off x="2133600" y="4267200"/>
            <a:ext cx="990600" cy="366713"/>
          </a:xfrm>
          <a:prstGeom prst="rect">
            <a:avLst/>
          </a:prstGeom>
          <a:noFill/>
          <a:ln w="9525">
            <a:noFill/>
            <a:miter lim="800000"/>
            <a:headEnd/>
            <a:tailEnd/>
          </a:ln>
        </p:spPr>
        <p:txBody>
          <a:bodyPr>
            <a:spAutoFit/>
          </a:bodyPr>
          <a:lstStyle/>
          <a:p>
            <a:r>
              <a:rPr lang="zh-CN" altLang="en-US" sz="1800">
                <a:solidFill>
                  <a:srgbClr val="990000"/>
                </a:solidFill>
              </a:rPr>
              <a:t>荷兰</a:t>
            </a:r>
          </a:p>
        </p:txBody>
      </p:sp>
      <p:sp>
        <p:nvSpPr>
          <p:cNvPr id="122913" name="Text Box 33"/>
          <p:cNvSpPr txBox="1">
            <a:spLocks noChangeArrowheads="1"/>
          </p:cNvSpPr>
          <p:nvPr/>
        </p:nvSpPr>
        <p:spPr bwMode="auto">
          <a:xfrm>
            <a:off x="2133600" y="4267200"/>
            <a:ext cx="990600" cy="366713"/>
          </a:xfrm>
          <a:prstGeom prst="rect">
            <a:avLst/>
          </a:prstGeom>
          <a:noFill/>
          <a:ln w="9525">
            <a:noFill/>
            <a:miter lim="800000"/>
            <a:headEnd/>
            <a:tailEnd/>
          </a:ln>
        </p:spPr>
        <p:txBody>
          <a:bodyPr>
            <a:spAutoFit/>
          </a:bodyPr>
          <a:lstStyle/>
          <a:p>
            <a:r>
              <a:rPr lang="zh-CN" altLang="en-US" sz="1800"/>
              <a:t>荷兰</a:t>
            </a:r>
          </a:p>
        </p:txBody>
      </p:sp>
      <p:sp>
        <p:nvSpPr>
          <p:cNvPr id="122914" name="Text Box 34"/>
          <p:cNvSpPr txBox="1">
            <a:spLocks noChangeArrowheads="1"/>
          </p:cNvSpPr>
          <p:nvPr/>
        </p:nvSpPr>
        <p:spPr bwMode="auto">
          <a:xfrm>
            <a:off x="2133600" y="4267200"/>
            <a:ext cx="990600" cy="366713"/>
          </a:xfrm>
          <a:prstGeom prst="rect">
            <a:avLst/>
          </a:prstGeom>
          <a:noFill/>
          <a:ln w="9525">
            <a:noFill/>
            <a:miter lim="800000"/>
            <a:headEnd/>
            <a:tailEnd/>
          </a:ln>
        </p:spPr>
        <p:txBody>
          <a:bodyPr>
            <a:spAutoFit/>
          </a:bodyPr>
          <a:lstStyle/>
          <a:p>
            <a:r>
              <a:rPr lang="zh-CN" altLang="en-US" sz="1800">
                <a:solidFill>
                  <a:srgbClr val="FF6600"/>
                </a:solidFill>
              </a:rPr>
              <a:t>荷兰</a:t>
            </a:r>
          </a:p>
        </p:txBody>
      </p:sp>
      <p:sp>
        <p:nvSpPr>
          <p:cNvPr id="122915" name="Text Box 35"/>
          <p:cNvSpPr txBox="1">
            <a:spLocks noChangeArrowheads="1"/>
          </p:cNvSpPr>
          <p:nvPr/>
        </p:nvSpPr>
        <p:spPr bwMode="auto">
          <a:xfrm>
            <a:off x="2133600" y="4267200"/>
            <a:ext cx="990600" cy="366713"/>
          </a:xfrm>
          <a:prstGeom prst="rect">
            <a:avLst/>
          </a:prstGeom>
          <a:noFill/>
          <a:ln w="9525">
            <a:noFill/>
            <a:miter lim="800000"/>
            <a:headEnd/>
            <a:tailEnd/>
          </a:ln>
        </p:spPr>
        <p:txBody>
          <a:bodyPr>
            <a:spAutoFit/>
          </a:bodyPr>
          <a:lstStyle/>
          <a:p>
            <a:r>
              <a:rPr lang="zh-CN" altLang="en-US" sz="1800">
                <a:solidFill>
                  <a:srgbClr val="990000"/>
                </a:solidFill>
              </a:rPr>
              <a:t>荷兰</a:t>
            </a:r>
          </a:p>
        </p:txBody>
      </p:sp>
      <p:sp>
        <p:nvSpPr>
          <p:cNvPr id="122916" name="Text Box 36"/>
          <p:cNvSpPr txBox="1">
            <a:spLocks noChangeArrowheads="1"/>
          </p:cNvSpPr>
          <p:nvPr/>
        </p:nvSpPr>
        <p:spPr bwMode="auto">
          <a:xfrm>
            <a:off x="2133600" y="4267200"/>
            <a:ext cx="990600" cy="366713"/>
          </a:xfrm>
          <a:prstGeom prst="rect">
            <a:avLst/>
          </a:prstGeom>
          <a:noFill/>
          <a:ln w="9525">
            <a:noFill/>
            <a:miter lim="800000"/>
            <a:headEnd/>
            <a:tailEnd/>
          </a:ln>
        </p:spPr>
        <p:txBody>
          <a:bodyPr>
            <a:spAutoFit/>
          </a:bodyPr>
          <a:lstStyle/>
          <a:p>
            <a:r>
              <a:rPr lang="zh-CN" altLang="en-US" sz="1800"/>
              <a:t>荷兰</a:t>
            </a:r>
          </a:p>
        </p:txBody>
      </p:sp>
      <p:sp>
        <p:nvSpPr>
          <p:cNvPr id="122917" name="Text Box 37"/>
          <p:cNvSpPr txBox="1">
            <a:spLocks noChangeArrowheads="1"/>
          </p:cNvSpPr>
          <p:nvPr/>
        </p:nvSpPr>
        <p:spPr bwMode="auto">
          <a:xfrm>
            <a:off x="2133600" y="4267200"/>
            <a:ext cx="990600" cy="366713"/>
          </a:xfrm>
          <a:prstGeom prst="rect">
            <a:avLst/>
          </a:prstGeom>
          <a:noFill/>
          <a:ln w="9525">
            <a:noFill/>
            <a:miter lim="800000"/>
            <a:headEnd/>
            <a:tailEnd/>
          </a:ln>
        </p:spPr>
        <p:txBody>
          <a:bodyPr>
            <a:spAutoFit/>
          </a:bodyPr>
          <a:lstStyle/>
          <a:p>
            <a:r>
              <a:rPr lang="zh-CN" altLang="en-US" sz="1800">
                <a:solidFill>
                  <a:srgbClr val="FF6600"/>
                </a:solidFill>
              </a:rPr>
              <a:t>荷兰</a:t>
            </a:r>
          </a:p>
        </p:txBody>
      </p:sp>
      <p:sp>
        <p:nvSpPr>
          <p:cNvPr id="122918" name="Text Box 38"/>
          <p:cNvSpPr txBox="1">
            <a:spLocks noChangeArrowheads="1"/>
          </p:cNvSpPr>
          <p:nvPr/>
        </p:nvSpPr>
        <p:spPr bwMode="auto">
          <a:xfrm>
            <a:off x="2133600" y="4267200"/>
            <a:ext cx="990600" cy="366713"/>
          </a:xfrm>
          <a:prstGeom prst="rect">
            <a:avLst/>
          </a:prstGeom>
          <a:noFill/>
          <a:ln w="9525">
            <a:noFill/>
            <a:miter lim="800000"/>
            <a:headEnd/>
            <a:tailEnd/>
          </a:ln>
        </p:spPr>
        <p:txBody>
          <a:bodyPr>
            <a:spAutoFit/>
          </a:bodyPr>
          <a:lstStyle/>
          <a:p>
            <a:r>
              <a:rPr lang="zh-CN" altLang="en-US" sz="1800">
                <a:solidFill>
                  <a:schemeClr val="tx2"/>
                </a:solidFill>
              </a:rPr>
              <a:t>荷兰</a:t>
            </a:r>
          </a:p>
        </p:txBody>
      </p:sp>
      <p:sp>
        <p:nvSpPr>
          <p:cNvPr id="122919" name="Line 39"/>
          <p:cNvSpPr>
            <a:spLocks noChangeShapeType="1"/>
          </p:cNvSpPr>
          <p:nvPr/>
        </p:nvSpPr>
        <p:spPr bwMode="auto">
          <a:xfrm flipH="1">
            <a:off x="2362200" y="4800600"/>
            <a:ext cx="1905000" cy="457200"/>
          </a:xfrm>
          <a:prstGeom prst="line">
            <a:avLst/>
          </a:prstGeom>
          <a:noFill/>
          <a:ln w="57150">
            <a:solidFill>
              <a:srgbClr val="CC3300"/>
            </a:solidFill>
            <a:round/>
            <a:headEnd/>
            <a:tailEnd type="stealth" w="med" len="med"/>
          </a:ln>
        </p:spPr>
        <p:txBody>
          <a:bodyPr/>
          <a:lstStyle/>
          <a:p>
            <a:endParaRPr lang="zh-CN" altLang="en-US"/>
          </a:p>
        </p:txBody>
      </p:sp>
      <p:sp>
        <p:nvSpPr>
          <p:cNvPr id="122920" name="Text Box 40"/>
          <p:cNvSpPr txBox="1">
            <a:spLocks noChangeArrowheads="1"/>
          </p:cNvSpPr>
          <p:nvPr/>
        </p:nvSpPr>
        <p:spPr bwMode="auto">
          <a:xfrm>
            <a:off x="1752600" y="4953000"/>
            <a:ext cx="1295400" cy="336550"/>
          </a:xfrm>
          <a:prstGeom prst="rect">
            <a:avLst/>
          </a:prstGeom>
          <a:noFill/>
          <a:ln w="9525">
            <a:noFill/>
            <a:miter lim="800000"/>
            <a:headEnd/>
            <a:tailEnd/>
          </a:ln>
        </p:spPr>
        <p:txBody>
          <a:bodyPr>
            <a:spAutoFit/>
          </a:bodyPr>
          <a:lstStyle/>
          <a:p>
            <a:r>
              <a:rPr lang="zh-CN" altLang="en-US" sz="1600">
                <a:solidFill>
                  <a:srgbClr val="990000"/>
                </a:solidFill>
              </a:rPr>
              <a:t>比利时</a:t>
            </a:r>
          </a:p>
        </p:txBody>
      </p:sp>
      <p:sp>
        <p:nvSpPr>
          <p:cNvPr id="122921" name="Text Box 41"/>
          <p:cNvSpPr txBox="1">
            <a:spLocks noChangeArrowheads="1"/>
          </p:cNvSpPr>
          <p:nvPr/>
        </p:nvSpPr>
        <p:spPr bwMode="auto">
          <a:xfrm>
            <a:off x="1752600" y="4953000"/>
            <a:ext cx="1295400" cy="336550"/>
          </a:xfrm>
          <a:prstGeom prst="rect">
            <a:avLst/>
          </a:prstGeom>
          <a:noFill/>
          <a:ln w="9525">
            <a:noFill/>
            <a:miter lim="800000"/>
            <a:headEnd/>
            <a:tailEnd/>
          </a:ln>
        </p:spPr>
        <p:txBody>
          <a:bodyPr>
            <a:spAutoFit/>
          </a:bodyPr>
          <a:lstStyle/>
          <a:p>
            <a:r>
              <a:rPr lang="zh-CN" altLang="en-US" sz="1600"/>
              <a:t>比利时</a:t>
            </a:r>
          </a:p>
        </p:txBody>
      </p:sp>
      <p:sp>
        <p:nvSpPr>
          <p:cNvPr id="122922" name="Text Box 42"/>
          <p:cNvSpPr txBox="1">
            <a:spLocks noChangeArrowheads="1"/>
          </p:cNvSpPr>
          <p:nvPr/>
        </p:nvSpPr>
        <p:spPr bwMode="auto">
          <a:xfrm>
            <a:off x="1752600" y="4953000"/>
            <a:ext cx="1295400" cy="336550"/>
          </a:xfrm>
          <a:prstGeom prst="rect">
            <a:avLst/>
          </a:prstGeom>
          <a:noFill/>
          <a:ln w="9525">
            <a:noFill/>
            <a:miter lim="800000"/>
            <a:headEnd/>
            <a:tailEnd/>
          </a:ln>
        </p:spPr>
        <p:txBody>
          <a:bodyPr>
            <a:spAutoFit/>
          </a:bodyPr>
          <a:lstStyle/>
          <a:p>
            <a:r>
              <a:rPr lang="zh-CN" altLang="en-US" sz="1600">
                <a:solidFill>
                  <a:srgbClr val="FF6600"/>
                </a:solidFill>
              </a:rPr>
              <a:t>比利时</a:t>
            </a:r>
          </a:p>
        </p:txBody>
      </p:sp>
      <p:sp>
        <p:nvSpPr>
          <p:cNvPr id="122923" name="Text Box 43"/>
          <p:cNvSpPr txBox="1">
            <a:spLocks noChangeArrowheads="1"/>
          </p:cNvSpPr>
          <p:nvPr/>
        </p:nvSpPr>
        <p:spPr bwMode="auto">
          <a:xfrm>
            <a:off x="1752600" y="4953000"/>
            <a:ext cx="1295400" cy="336550"/>
          </a:xfrm>
          <a:prstGeom prst="rect">
            <a:avLst/>
          </a:prstGeom>
          <a:noFill/>
          <a:ln w="9525">
            <a:noFill/>
            <a:miter lim="800000"/>
            <a:headEnd/>
            <a:tailEnd/>
          </a:ln>
        </p:spPr>
        <p:txBody>
          <a:bodyPr>
            <a:spAutoFit/>
          </a:bodyPr>
          <a:lstStyle/>
          <a:p>
            <a:r>
              <a:rPr lang="zh-CN" altLang="en-US" sz="1600">
                <a:solidFill>
                  <a:srgbClr val="990000"/>
                </a:solidFill>
              </a:rPr>
              <a:t>比利时</a:t>
            </a:r>
          </a:p>
        </p:txBody>
      </p:sp>
      <p:sp>
        <p:nvSpPr>
          <p:cNvPr id="122924" name="Text Box 44"/>
          <p:cNvSpPr txBox="1">
            <a:spLocks noChangeArrowheads="1"/>
          </p:cNvSpPr>
          <p:nvPr/>
        </p:nvSpPr>
        <p:spPr bwMode="auto">
          <a:xfrm>
            <a:off x="1752600" y="4953000"/>
            <a:ext cx="1295400" cy="336550"/>
          </a:xfrm>
          <a:prstGeom prst="rect">
            <a:avLst/>
          </a:prstGeom>
          <a:noFill/>
          <a:ln w="9525">
            <a:noFill/>
            <a:miter lim="800000"/>
            <a:headEnd/>
            <a:tailEnd/>
          </a:ln>
        </p:spPr>
        <p:txBody>
          <a:bodyPr>
            <a:spAutoFit/>
          </a:bodyPr>
          <a:lstStyle/>
          <a:p>
            <a:r>
              <a:rPr lang="zh-CN" altLang="en-US" sz="1600"/>
              <a:t>比利时</a:t>
            </a:r>
          </a:p>
        </p:txBody>
      </p:sp>
      <p:sp>
        <p:nvSpPr>
          <p:cNvPr id="122925" name="Text Box 45"/>
          <p:cNvSpPr txBox="1">
            <a:spLocks noChangeArrowheads="1"/>
          </p:cNvSpPr>
          <p:nvPr/>
        </p:nvSpPr>
        <p:spPr bwMode="auto">
          <a:xfrm>
            <a:off x="1752600" y="4953000"/>
            <a:ext cx="1295400" cy="336550"/>
          </a:xfrm>
          <a:prstGeom prst="rect">
            <a:avLst/>
          </a:prstGeom>
          <a:noFill/>
          <a:ln w="9525">
            <a:noFill/>
            <a:miter lim="800000"/>
            <a:headEnd/>
            <a:tailEnd/>
          </a:ln>
        </p:spPr>
        <p:txBody>
          <a:bodyPr>
            <a:spAutoFit/>
          </a:bodyPr>
          <a:lstStyle/>
          <a:p>
            <a:r>
              <a:rPr lang="zh-CN" altLang="en-US" sz="1600">
                <a:solidFill>
                  <a:srgbClr val="FF6600"/>
                </a:solidFill>
              </a:rPr>
              <a:t>比利时</a:t>
            </a:r>
          </a:p>
        </p:txBody>
      </p:sp>
      <p:sp>
        <p:nvSpPr>
          <p:cNvPr id="122926" name="Text Box 46"/>
          <p:cNvSpPr txBox="1">
            <a:spLocks noChangeArrowheads="1"/>
          </p:cNvSpPr>
          <p:nvPr/>
        </p:nvSpPr>
        <p:spPr bwMode="auto">
          <a:xfrm>
            <a:off x="1752600" y="4953000"/>
            <a:ext cx="1295400" cy="336550"/>
          </a:xfrm>
          <a:prstGeom prst="rect">
            <a:avLst/>
          </a:prstGeom>
          <a:noFill/>
          <a:ln w="9525">
            <a:noFill/>
            <a:miter lim="800000"/>
            <a:headEnd/>
            <a:tailEnd/>
          </a:ln>
        </p:spPr>
        <p:txBody>
          <a:bodyPr>
            <a:spAutoFit/>
          </a:bodyPr>
          <a:lstStyle/>
          <a:p>
            <a:r>
              <a:rPr lang="zh-CN" altLang="en-US" sz="1600">
                <a:solidFill>
                  <a:schemeClr val="tx2"/>
                </a:solidFill>
              </a:rPr>
              <a:t>比利时</a:t>
            </a:r>
          </a:p>
        </p:txBody>
      </p:sp>
      <p:sp>
        <p:nvSpPr>
          <p:cNvPr id="122927" name="AutoShape 47" descr="大棋盘"/>
          <p:cNvSpPr>
            <a:spLocks noChangeArrowheads="1"/>
          </p:cNvSpPr>
          <p:nvPr/>
        </p:nvSpPr>
        <p:spPr bwMode="auto">
          <a:xfrm>
            <a:off x="3352800" y="5867400"/>
            <a:ext cx="1524000" cy="457200"/>
          </a:xfrm>
          <a:prstGeom prst="wedgeRectCallout">
            <a:avLst>
              <a:gd name="adj1" fmla="val -106565"/>
              <a:gd name="adj2" fmla="val -11458"/>
            </a:avLst>
          </a:prstGeom>
          <a:pattFill prst="lgCheck">
            <a:fgClr>
              <a:srgbClr val="FFCC00"/>
            </a:fgClr>
            <a:bgClr>
              <a:srgbClr val="FFFFFF"/>
            </a:bgClr>
          </a:pattFill>
          <a:ln w="12700">
            <a:solidFill>
              <a:srgbClr val="000099"/>
            </a:solidFill>
            <a:miter lim="800000"/>
            <a:headEnd type="none" w="sm" len="sm"/>
            <a:tailEnd type="none" w="sm" len="sm"/>
          </a:ln>
        </p:spPr>
        <p:txBody>
          <a:bodyPr/>
          <a:lstStyle/>
          <a:p>
            <a:pPr algn="ctr"/>
            <a:r>
              <a:rPr lang="zh-CN" altLang="en-US" sz="1800">
                <a:solidFill>
                  <a:schemeClr val="tx2"/>
                </a:solidFill>
              </a:rPr>
              <a:t>马奇诺防线</a:t>
            </a:r>
          </a:p>
        </p:txBody>
      </p:sp>
      <p:sp>
        <p:nvSpPr>
          <p:cNvPr id="122928" name="Freeform 48"/>
          <p:cNvSpPr>
            <a:spLocks/>
          </p:cNvSpPr>
          <p:nvPr/>
        </p:nvSpPr>
        <p:spPr bwMode="auto">
          <a:xfrm>
            <a:off x="1143000" y="4724400"/>
            <a:ext cx="3124200" cy="228600"/>
          </a:xfrm>
          <a:custGeom>
            <a:avLst/>
            <a:gdLst>
              <a:gd name="T0" fmla="*/ 0 w 1985"/>
              <a:gd name="T1" fmla="*/ 228600 h 218"/>
              <a:gd name="T2" fmla="*/ 1155246 w 1985"/>
              <a:gd name="T3" fmla="*/ 228600 h 218"/>
              <a:gd name="T4" fmla="*/ 3124200 w 1985"/>
              <a:gd name="T5" fmla="*/ 0 h 218"/>
              <a:gd name="T6" fmla="*/ 0 60000 65536"/>
              <a:gd name="T7" fmla="*/ 0 60000 65536"/>
              <a:gd name="T8" fmla="*/ 0 60000 65536"/>
              <a:gd name="T9" fmla="*/ 0 w 1985"/>
              <a:gd name="T10" fmla="*/ 0 h 218"/>
              <a:gd name="T11" fmla="*/ 1985 w 1985"/>
              <a:gd name="T12" fmla="*/ 218 h 218"/>
            </a:gdLst>
            <a:ahLst/>
            <a:cxnLst>
              <a:cxn ang="T6">
                <a:pos x="T0" y="T1"/>
              </a:cxn>
              <a:cxn ang="T7">
                <a:pos x="T2" y="T3"/>
              </a:cxn>
              <a:cxn ang="T8">
                <a:pos x="T4" y="T5"/>
              </a:cxn>
            </a:cxnLst>
            <a:rect l="T9" t="T10" r="T11" b="T12"/>
            <a:pathLst>
              <a:path w="1985" h="218">
                <a:moveTo>
                  <a:pt x="0" y="218"/>
                </a:moveTo>
                <a:lnTo>
                  <a:pt x="734" y="218"/>
                </a:lnTo>
                <a:lnTo>
                  <a:pt x="1985" y="0"/>
                </a:lnTo>
              </a:path>
            </a:pathLst>
          </a:custGeom>
          <a:noFill/>
          <a:ln w="57150">
            <a:solidFill>
              <a:srgbClr val="FF3300"/>
            </a:solidFill>
            <a:round/>
            <a:headEnd type="stealth" w="med" len="med"/>
            <a:tailEnd/>
          </a:ln>
        </p:spPr>
        <p:txBody>
          <a:bodyPr/>
          <a:lstStyle/>
          <a:p>
            <a:endParaRPr lang="zh-CN" altLang="en-US"/>
          </a:p>
        </p:txBody>
      </p:sp>
      <p:sp>
        <p:nvSpPr>
          <p:cNvPr id="122929" name="Freeform 49"/>
          <p:cNvSpPr>
            <a:spLocks/>
          </p:cNvSpPr>
          <p:nvPr/>
        </p:nvSpPr>
        <p:spPr bwMode="auto">
          <a:xfrm>
            <a:off x="990600" y="5181600"/>
            <a:ext cx="1306513" cy="504825"/>
          </a:xfrm>
          <a:custGeom>
            <a:avLst/>
            <a:gdLst>
              <a:gd name="T0" fmla="*/ 1306513 w 823"/>
              <a:gd name="T1" fmla="*/ 504825 h 318"/>
              <a:gd name="T2" fmla="*/ 957263 w 823"/>
              <a:gd name="T3" fmla="*/ 438150 h 318"/>
              <a:gd name="T4" fmla="*/ 641350 w 823"/>
              <a:gd name="T5" fmla="*/ 354012 h 318"/>
              <a:gd name="T6" fmla="*/ 492125 w 823"/>
              <a:gd name="T7" fmla="*/ 88900 h 318"/>
              <a:gd name="T8" fmla="*/ 342900 w 823"/>
              <a:gd name="T9" fmla="*/ 222250 h 318"/>
              <a:gd name="T10" fmla="*/ 158750 w 823"/>
              <a:gd name="T11" fmla="*/ 155575 h 318"/>
              <a:gd name="T12" fmla="*/ 0 w 823"/>
              <a:gd name="T13" fmla="*/ 0 h 318"/>
              <a:gd name="T14" fmla="*/ 0 60000 65536"/>
              <a:gd name="T15" fmla="*/ 0 60000 65536"/>
              <a:gd name="T16" fmla="*/ 0 60000 65536"/>
              <a:gd name="T17" fmla="*/ 0 60000 65536"/>
              <a:gd name="T18" fmla="*/ 0 60000 65536"/>
              <a:gd name="T19" fmla="*/ 0 60000 65536"/>
              <a:gd name="T20" fmla="*/ 0 60000 65536"/>
              <a:gd name="T21" fmla="*/ 0 w 823"/>
              <a:gd name="T22" fmla="*/ 0 h 318"/>
              <a:gd name="T23" fmla="*/ 823 w 823"/>
              <a:gd name="T24" fmla="*/ 318 h 3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23" h="318">
                <a:moveTo>
                  <a:pt x="823" y="318"/>
                </a:moveTo>
                <a:cubicBezTo>
                  <a:pt x="786" y="313"/>
                  <a:pt x="673" y="292"/>
                  <a:pt x="603" y="276"/>
                </a:cubicBezTo>
                <a:cubicBezTo>
                  <a:pt x="533" y="260"/>
                  <a:pt x="453" y="260"/>
                  <a:pt x="404" y="223"/>
                </a:cubicBezTo>
                <a:cubicBezTo>
                  <a:pt x="355" y="186"/>
                  <a:pt x="341" y="70"/>
                  <a:pt x="310" y="56"/>
                </a:cubicBezTo>
                <a:cubicBezTo>
                  <a:pt x="279" y="42"/>
                  <a:pt x="251" y="133"/>
                  <a:pt x="216" y="140"/>
                </a:cubicBezTo>
                <a:cubicBezTo>
                  <a:pt x="181" y="147"/>
                  <a:pt x="136" y="121"/>
                  <a:pt x="100" y="98"/>
                </a:cubicBezTo>
                <a:cubicBezTo>
                  <a:pt x="64" y="75"/>
                  <a:pt x="21" y="20"/>
                  <a:pt x="0" y="0"/>
                </a:cubicBezTo>
              </a:path>
            </a:pathLst>
          </a:custGeom>
          <a:noFill/>
          <a:ln w="57150">
            <a:solidFill>
              <a:srgbClr val="FF3300"/>
            </a:solidFill>
            <a:prstDash val="sysDot"/>
            <a:round/>
            <a:headEnd/>
            <a:tailEnd/>
          </a:ln>
        </p:spPr>
        <p:txBody>
          <a:bodyPr/>
          <a:lstStyle/>
          <a:p>
            <a:endParaRPr lang="zh-CN" altLang="en-US"/>
          </a:p>
        </p:txBody>
      </p:sp>
      <p:sp>
        <p:nvSpPr>
          <p:cNvPr id="122930" name="Freeform 50"/>
          <p:cNvSpPr>
            <a:spLocks/>
          </p:cNvSpPr>
          <p:nvPr/>
        </p:nvSpPr>
        <p:spPr bwMode="auto">
          <a:xfrm>
            <a:off x="990600" y="5181600"/>
            <a:ext cx="1306513" cy="504825"/>
          </a:xfrm>
          <a:custGeom>
            <a:avLst/>
            <a:gdLst>
              <a:gd name="T0" fmla="*/ 1306513 w 823"/>
              <a:gd name="T1" fmla="*/ 504825 h 318"/>
              <a:gd name="T2" fmla="*/ 957263 w 823"/>
              <a:gd name="T3" fmla="*/ 438150 h 318"/>
              <a:gd name="T4" fmla="*/ 641350 w 823"/>
              <a:gd name="T5" fmla="*/ 354012 h 318"/>
              <a:gd name="T6" fmla="*/ 492125 w 823"/>
              <a:gd name="T7" fmla="*/ 88900 h 318"/>
              <a:gd name="T8" fmla="*/ 342900 w 823"/>
              <a:gd name="T9" fmla="*/ 222250 h 318"/>
              <a:gd name="T10" fmla="*/ 158750 w 823"/>
              <a:gd name="T11" fmla="*/ 155575 h 318"/>
              <a:gd name="T12" fmla="*/ 0 w 823"/>
              <a:gd name="T13" fmla="*/ 0 h 318"/>
              <a:gd name="T14" fmla="*/ 0 60000 65536"/>
              <a:gd name="T15" fmla="*/ 0 60000 65536"/>
              <a:gd name="T16" fmla="*/ 0 60000 65536"/>
              <a:gd name="T17" fmla="*/ 0 60000 65536"/>
              <a:gd name="T18" fmla="*/ 0 60000 65536"/>
              <a:gd name="T19" fmla="*/ 0 60000 65536"/>
              <a:gd name="T20" fmla="*/ 0 60000 65536"/>
              <a:gd name="T21" fmla="*/ 0 w 823"/>
              <a:gd name="T22" fmla="*/ 0 h 318"/>
              <a:gd name="T23" fmla="*/ 823 w 823"/>
              <a:gd name="T24" fmla="*/ 318 h 3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23" h="318">
                <a:moveTo>
                  <a:pt x="823" y="318"/>
                </a:moveTo>
                <a:cubicBezTo>
                  <a:pt x="786" y="313"/>
                  <a:pt x="673" y="292"/>
                  <a:pt x="603" y="276"/>
                </a:cubicBezTo>
                <a:cubicBezTo>
                  <a:pt x="533" y="260"/>
                  <a:pt x="453" y="260"/>
                  <a:pt x="404" y="223"/>
                </a:cubicBezTo>
                <a:cubicBezTo>
                  <a:pt x="355" y="186"/>
                  <a:pt x="341" y="70"/>
                  <a:pt x="310" y="56"/>
                </a:cubicBezTo>
                <a:cubicBezTo>
                  <a:pt x="279" y="42"/>
                  <a:pt x="251" y="133"/>
                  <a:pt x="216" y="140"/>
                </a:cubicBezTo>
                <a:cubicBezTo>
                  <a:pt x="181" y="147"/>
                  <a:pt x="136" y="121"/>
                  <a:pt x="100" y="98"/>
                </a:cubicBezTo>
                <a:cubicBezTo>
                  <a:pt x="64" y="75"/>
                  <a:pt x="21" y="20"/>
                  <a:pt x="0" y="0"/>
                </a:cubicBezTo>
              </a:path>
            </a:pathLst>
          </a:custGeom>
          <a:noFill/>
          <a:ln w="57150">
            <a:solidFill>
              <a:srgbClr val="336600"/>
            </a:solidFill>
            <a:prstDash val="sysDot"/>
            <a:round/>
            <a:headEnd/>
            <a:tailEnd/>
          </a:ln>
        </p:spPr>
        <p:txBody>
          <a:bodyPr/>
          <a:lstStyle/>
          <a:p>
            <a:endParaRPr lang="zh-CN" altLang="en-US"/>
          </a:p>
        </p:txBody>
      </p:sp>
      <p:sp>
        <p:nvSpPr>
          <p:cNvPr id="122931" name="Freeform 51"/>
          <p:cNvSpPr>
            <a:spLocks/>
          </p:cNvSpPr>
          <p:nvPr/>
        </p:nvSpPr>
        <p:spPr bwMode="auto">
          <a:xfrm>
            <a:off x="990600" y="5181600"/>
            <a:ext cx="1306513" cy="504825"/>
          </a:xfrm>
          <a:custGeom>
            <a:avLst/>
            <a:gdLst>
              <a:gd name="T0" fmla="*/ 1306513 w 823"/>
              <a:gd name="T1" fmla="*/ 504825 h 318"/>
              <a:gd name="T2" fmla="*/ 957263 w 823"/>
              <a:gd name="T3" fmla="*/ 438150 h 318"/>
              <a:gd name="T4" fmla="*/ 641350 w 823"/>
              <a:gd name="T5" fmla="*/ 354012 h 318"/>
              <a:gd name="T6" fmla="*/ 492125 w 823"/>
              <a:gd name="T7" fmla="*/ 88900 h 318"/>
              <a:gd name="T8" fmla="*/ 342900 w 823"/>
              <a:gd name="T9" fmla="*/ 222250 h 318"/>
              <a:gd name="T10" fmla="*/ 158750 w 823"/>
              <a:gd name="T11" fmla="*/ 155575 h 318"/>
              <a:gd name="T12" fmla="*/ 0 w 823"/>
              <a:gd name="T13" fmla="*/ 0 h 318"/>
              <a:gd name="T14" fmla="*/ 0 60000 65536"/>
              <a:gd name="T15" fmla="*/ 0 60000 65536"/>
              <a:gd name="T16" fmla="*/ 0 60000 65536"/>
              <a:gd name="T17" fmla="*/ 0 60000 65536"/>
              <a:gd name="T18" fmla="*/ 0 60000 65536"/>
              <a:gd name="T19" fmla="*/ 0 60000 65536"/>
              <a:gd name="T20" fmla="*/ 0 60000 65536"/>
              <a:gd name="T21" fmla="*/ 0 w 823"/>
              <a:gd name="T22" fmla="*/ 0 h 318"/>
              <a:gd name="T23" fmla="*/ 823 w 823"/>
              <a:gd name="T24" fmla="*/ 318 h 3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23" h="318">
                <a:moveTo>
                  <a:pt x="823" y="318"/>
                </a:moveTo>
                <a:cubicBezTo>
                  <a:pt x="786" y="313"/>
                  <a:pt x="673" y="292"/>
                  <a:pt x="603" y="276"/>
                </a:cubicBezTo>
                <a:cubicBezTo>
                  <a:pt x="533" y="260"/>
                  <a:pt x="453" y="260"/>
                  <a:pt x="404" y="223"/>
                </a:cubicBezTo>
                <a:cubicBezTo>
                  <a:pt x="355" y="186"/>
                  <a:pt x="341" y="70"/>
                  <a:pt x="310" y="56"/>
                </a:cubicBezTo>
                <a:cubicBezTo>
                  <a:pt x="279" y="42"/>
                  <a:pt x="251" y="133"/>
                  <a:pt x="216" y="140"/>
                </a:cubicBezTo>
                <a:cubicBezTo>
                  <a:pt x="181" y="147"/>
                  <a:pt x="136" y="121"/>
                  <a:pt x="100" y="98"/>
                </a:cubicBezTo>
                <a:cubicBezTo>
                  <a:pt x="64" y="75"/>
                  <a:pt x="21" y="20"/>
                  <a:pt x="0" y="0"/>
                </a:cubicBezTo>
              </a:path>
            </a:pathLst>
          </a:custGeom>
          <a:noFill/>
          <a:ln w="57150">
            <a:solidFill>
              <a:srgbClr val="FF3300"/>
            </a:solidFill>
            <a:prstDash val="sysDot"/>
            <a:round/>
            <a:headEnd/>
            <a:tailEnd/>
          </a:ln>
        </p:spPr>
        <p:txBody>
          <a:bodyPr/>
          <a:lstStyle/>
          <a:p>
            <a:endParaRPr lang="zh-CN" altLang="en-US"/>
          </a:p>
        </p:txBody>
      </p:sp>
      <p:sp>
        <p:nvSpPr>
          <p:cNvPr id="122932" name="Freeform 52"/>
          <p:cNvSpPr>
            <a:spLocks/>
          </p:cNvSpPr>
          <p:nvPr/>
        </p:nvSpPr>
        <p:spPr bwMode="auto">
          <a:xfrm>
            <a:off x="990600" y="5181600"/>
            <a:ext cx="1306513" cy="504825"/>
          </a:xfrm>
          <a:custGeom>
            <a:avLst/>
            <a:gdLst>
              <a:gd name="T0" fmla="*/ 1306513 w 823"/>
              <a:gd name="T1" fmla="*/ 504825 h 318"/>
              <a:gd name="T2" fmla="*/ 957263 w 823"/>
              <a:gd name="T3" fmla="*/ 438150 h 318"/>
              <a:gd name="T4" fmla="*/ 641350 w 823"/>
              <a:gd name="T5" fmla="*/ 354012 h 318"/>
              <a:gd name="T6" fmla="*/ 492125 w 823"/>
              <a:gd name="T7" fmla="*/ 88900 h 318"/>
              <a:gd name="T8" fmla="*/ 342900 w 823"/>
              <a:gd name="T9" fmla="*/ 222250 h 318"/>
              <a:gd name="T10" fmla="*/ 158750 w 823"/>
              <a:gd name="T11" fmla="*/ 155575 h 318"/>
              <a:gd name="T12" fmla="*/ 0 w 823"/>
              <a:gd name="T13" fmla="*/ 0 h 318"/>
              <a:gd name="T14" fmla="*/ 0 60000 65536"/>
              <a:gd name="T15" fmla="*/ 0 60000 65536"/>
              <a:gd name="T16" fmla="*/ 0 60000 65536"/>
              <a:gd name="T17" fmla="*/ 0 60000 65536"/>
              <a:gd name="T18" fmla="*/ 0 60000 65536"/>
              <a:gd name="T19" fmla="*/ 0 60000 65536"/>
              <a:gd name="T20" fmla="*/ 0 60000 65536"/>
              <a:gd name="T21" fmla="*/ 0 w 823"/>
              <a:gd name="T22" fmla="*/ 0 h 318"/>
              <a:gd name="T23" fmla="*/ 823 w 823"/>
              <a:gd name="T24" fmla="*/ 318 h 3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23" h="318">
                <a:moveTo>
                  <a:pt x="823" y="318"/>
                </a:moveTo>
                <a:cubicBezTo>
                  <a:pt x="786" y="313"/>
                  <a:pt x="673" y="292"/>
                  <a:pt x="603" y="276"/>
                </a:cubicBezTo>
                <a:cubicBezTo>
                  <a:pt x="533" y="260"/>
                  <a:pt x="453" y="260"/>
                  <a:pt x="404" y="223"/>
                </a:cubicBezTo>
                <a:cubicBezTo>
                  <a:pt x="355" y="186"/>
                  <a:pt x="341" y="70"/>
                  <a:pt x="310" y="56"/>
                </a:cubicBezTo>
                <a:cubicBezTo>
                  <a:pt x="279" y="42"/>
                  <a:pt x="251" y="133"/>
                  <a:pt x="216" y="140"/>
                </a:cubicBezTo>
                <a:cubicBezTo>
                  <a:pt x="181" y="147"/>
                  <a:pt x="136" y="121"/>
                  <a:pt x="100" y="98"/>
                </a:cubicBezTo>
                <a:cubicBezTo>
                  <a:pt x="64" y="75"/>
                  <a:pt x="21" y="20"/>
                  <a:pt x="0" y="0"/>
                </a:cubicBezTo>
              </a:path>
            </a:pathLst>
          </a:custGeom>
          <a:noFill/>
          <a:ln w="57150">
            <a:solidFill>
              <a:srgbClr val="336600"/>
            </a:solidFill>
            <a:prstDash val="sysDot"/>
            <a:round/>
            <a:headEnd/>
            <a:tailEnd/>
          </a:ln>
        </p:spPr>
        <p:txBody>
          <a:bodyPr/>
          <a:lstStyle/>
          <a:p>
            <a:endParaRPr lang="zh-CN" altLang="en-US"/>
          </a:p>
        </p:txBody>
      </p:sp>
      <p:sp>
        <p:nvSpPr>
          <p:cNvPr id="122933" name="Freeform 53"/>
          <p:cNvSpPr>
            <a:spLocks/>
          </p:cNvSpPr>
          <p:nvPr/>
        </p:nvSpPr>
        <p:spPr bwMode="auto">
          <a:xfrm>
            <a:off x="990600" y="5181600"/>
            <a:ext cx="1306513" cy="504825"/>
          </a:xfrm>
          <a:custGeom>
            <a:avLst/>
            <a:gdLst>
              <a:gd name="T0" fmla="*/ 1306513 w 823"/>
              <a:gd name="T1" fmla="*/ 504825 h 318"/>
              <a:gd name="T2" fmla="*/ 957263 w 823"/>
              <a:gd name="T3" fmla="*/ 438150 h 318"/>
              <a:gd name="T4" fmla="*/ 641350 w 823"/>
              <a:gd name="T5" fmla="*/ 354012 h 318"/>
              <a:gd name="T6" fmla="*/ 492125 w 823"/>
              <a:gd name="T7" fmla="*/ 88900 h 318"/>
              <a:gd name="T8" fmla="*/ 342900 w 823"/>
              <a:gd name="T9" fmla="*/ 222250 h 318"/>
              <a:gd name="T10" fmla="*/ 158750 w 823"/>
              <a:gd name="T11" fmla="*/ 155575 h 318"/>
              <a:gd name="T12" fmla="*/ 0 w 823"/>
              <a:gd name="T13" fmla="*/ 0 h 318"/>
              <a:gd name="T14" fmla="*/ 0 60000 65536"/>
              <a:gd name="T15" fmla="*/ 0 60000 65536"/>
              <a:gd name="T16" fmla="*/ 0 60000 65536"/>
              <a:gd name="T17" fmla="*/ 0 60000 65536"/>
              <a:gd name="T18" fmla="*/ 0 60000 65536"/>
              <a:gd name="T19" fmla="*/ 0 60000 65536"/>
              <a:gd name="T20" fmla="*/ 0 60000 65536"/>
              <a:gd name="T21" fmla="*/ 0 w 823"/>
              <a:gd name="T22" fmla="*/ 0 h 318"/>
              <a:gd name="T23" fmla="*/ 823 w 823"/>
              <a:gd name="T24" fmla="*/ 318 h 3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23" h="318">
                <a:moveTo>
                  <a:pt x="823" y="318"/>
                </a:moveTo>
                <a:cubicBezTo>
                  <a:pt x="786" y="313"/>
                  <a:pt x="673" y="292"/>
                  <a:pt x="603" y="276"/>
                </a:cubicBezTo>
                <a:cubicBezTo>
                  <a:pt x="533" y="260"/>
                  <a:pt x="453" y="260"/>
                  <a:pt x="404" y="223"/>
                </a:cubicBezTo>
                <a:cubicBezTo>
                  <a:pt x="355" y="186"/>
                  <a:pt x="341" y="70"/>
                  <a:pt x="310" y="56"/>
                </a:cubicBezTo>
                <a:cubicBezTo>
                  <a:pt x="279" y="42"/>
                  <a:pt x="251" y="133"/>
                  <a:pt x="216" y="140"/>
                </a:cubicBezTo>
                <a:cubicBezTo>
                  <a:pt x="181" y="147"/>
                  <a:pt x="136" y="121"/>
                  <a:pt x="100" y="98"/>
                </a:cubicBezTo>
                <a:cubicBezTo>
                  <a:pt x="64" y="75"/>
                  <a:pt x="21" y="20"/>
                  <a:pt x="0" y="0"/>
                </a:cubicBezTo>
              </a:path>
            </a:pathLst>
          </a:custGeom>
          <a:noFill/>
          <a:ln w="57150">
            <a:solidFill>
              <a:srgbClr val="FF3300"/>
            </a:solidFill>
            <a:prstDash val="sysDot"/>
            <a:round/>
            <a:headEnd/>
            <a:tailEnd/>
          </a:ln>
        </p:spPr>
        <p:txBody>
          <a:bodyPr/>
          <a:lstStyle/>
          <a:p>
            <a:endParaRPr lang="zh-CN" altLang="en-US"/>
          </a:p>
        </p:txBody>
      </p:sp>
      <p:sp>
        <p:nvSpPr>
          <p:cNvPr id="122934" name="Freeform 54"/>
          <p:cNvSpPr>
            <a:spLocks/>
          </p:cNvSpPr>
          <p:nvPr/>
        </p:nvSpPr>
        <p:spPr bwMode="auto">
          <a:xfrm>
            <a:off x="990600" y="5181600"/>
            <a:ext cx="1306513" cy="504825"/>
          </a:xfrm>
          <a:custGeom>
            <a:avLst/>
            <a:gdLst>
              <a:gd name="T0" fmla="*/ 1306513 w 823"/>
              <a:gd name="T1" fmla="*/ 504825 h 318"/>
              <a:gd name="T2" fmla="*/ 957263 w 823"/>
              <a:gd name="T3" fmla="*/ 438150 h 318"/>
              <a:gd name="T4" fmla="*/ 641350 w 823"/>
              <a:gd name="T5" fmla="*/ 354012 h 318"/>
              <a:gd name="T6" fmla="*/ 492125 w 823"/>
              <a:gd name="T7" fmla="*/ 88900 h 318"/>
              <a:gd name="T8" fmla="*/ 342900 w 823"/>
              <a:gd name="T9" fmla="*/ 222250 h 318"/>
              <a:gd name="T10" fmla="*/ 158750 w 823"/>
              <a:gd name="T11" fmla="*/ 155575 h 318"/>
              <a:gd name="T12" fmla="*/ 0 w 823"/>
              <a:gd name="T13" fmla="*/ 0 h 318"/>
              <a:gd name="T14" fmla="*/ 0 60000 65536"/>
              <a:gd name="T15" fmla="*/ 0 60000 65536"/>
              <a:gd name="T16" fmla="*/ 0 60000 65536"/>
              <a:gd name="T17" fmla="*/ 0 60000 65536"/>
              <a:gd name="T18" fmla="*/ 0 60000 65536"/>
              <a:gd name="T19" fmla="*/ 0 60000 65536"/>
              <a:gd name="T20" fmla="*/ 0 60000 65536"/>
              <a:gd name="T21" fmla="*/ 0 w 823"/>
              <a:gd name="T22" fmla="*/ 0 h 318"/>
              <a:gd name="T23" fmla="*/ 823 w 823"/>
              <a:gd name="T24" fmla="*/ 318 h 3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23" h="318">
                <a:moveTo>
                  <a:pt x="823" y="318"/>
                </a:moveTo>
                <a:cubicBezTo>
                  <a:pt x="786" y="313"/>
                  <a:pt x="673" y="292"/>
                  <a:pt x="603" y="276"/>
                </a:cubicBezTo>
                <a:cubicBezTo>
                  <a:pt x="533" y="260"/>
                  <a:pt x="453" y="260"/>
                  <a:pt x="404" y="223"/>
                </a:cubicBezTo>
                <a:cubicBezTo>
                  <a:pt x="355" y="186"/>
                  <a:pt x="341" y="70"/>
                  <a:pt x="310" y="56"/>
                </a:cubicBezTo>
                <a:cubicBezTo>
                  <a:pt x="279" y="42"/>
                  <a:pt x="251" y="133"/>
                  <a:pt x="216" y="140"/>
                </a:cubicBezTo>
                <a:cubicBezTo>
                  <a:pt x="181" y="147"/>
                  <a:pt x="136" y="121"/>
                  <a:pt x="100" y="98"/>
                </a:cubicBezTo>
                <a:cubicBezTo>
                  <a:pt x="64" y="75"/>
                  <a:pt x="21" y="20"/>
                  <a:pt x="0" y="0"/>
                </a:cubicBezTo>
              </a:path>
            </a:pathLst>
          </a:custGeom>
          <a:noFill/>
          <a:ln w="57150">
            <a:solidFill>
              <a:srgbClr val="336600"/>
            </a:solidFill>
            <a:prstDash val="sysDot"/>
            <a:round/>
            <a:headEnd/>
            <a:tailEnd/>
          </a:ln>
        </p:spPr>
        <p:txBody>
          <a:bodyPr/>
          <a:lstStyle/>
          <a:p>
            <a:endParaRPr lang="zh-CN" altLang="en-US"/>
          </a:p>
        </p:txBody>
      </p:sp>
      <p:sp>
        <p:nvSpPr>
          <p:cNvPr id="18487" name="Rectangle 55"/>
          <p:cNvSpPr>
            <a:spLocks noChangeArrowheads="1"/>
          </p:cNvSpPr>
          <p:nvPr/>
        </p:nvSpPr>
        <p:spPr bwMode="auto">
          <a:xfrm>
            <a:off x="5029200" y="838200"/>
            <a:ext cx="4114800" cy="5016500"/>
          </a:xfrm>
          <a:prstGeom prst="rect">
            <a:avLst/>
          </a:prstGeom>
          <a:noFill/>
          <a:ln w="9525">
            <a:noFill/>
            <a:miter lim="800000"/>
            <a:headEnd/>
            <a:tailEnd/>
          </a:ln>
        </p:spPr>
        <p:txBody>
          <a:bodyPr>
            <a:spAutoFit/>
          </a:bodyPr>
          <a:lstStyle/>
          <a:p>
            <a:r>
              <a:rPr lang="zh-CN" altLang="en-US" sz="3200" b="1">
                <a:solidFill>
                  <a:srgbClr val="FF0000"/>
                </a:solidFill>
                <a:latin typeface="Arial" pitchFamily="34" charset="0"/>
              </a:rPr>
              <a:t>二战初期</a:t>
            </a:r>
            <a:r>
              <a:rPr lang="en-US" altLang="zh-CN" sz="3200" b="1">
                <a:solidFill>
                  <a:srgbClr val="FF0000"/>
                </a:solidFill>
                <a:latin typeface="Arial" pitchFamily="34" charset="0"/>
              </a:rPr>
              <a:t>,</a:t>
            </a:r>
            <a:r>
              <a:rPr lang="zh-CN" altLang="en-US" sz="3200" b="1">
                <a:solidFill>
                  <a:srgbClr val="FF0000"/>
                </a:solidFill>
                <a:latin typeface="Arial" pitchFamily="34" charset="0"/>
              </a:rPr>
              <a:t>纳粹德国军事家打造的闪击战，攻势凌厉，</a:t>
            </a:r>
          </a:p>
          <a:p>
            <a:r>
              <a:rPr lang="en-US" altLang="zh-CN" sz="3200" b="1">
                <a:solidFill>
                  <a:srgbClr val="FF0000"/>
                </a:solidFill>
                <a:latin typeface="Arial" pitchFamily="34" charset="0"/>
              </a:rPr>
              <a:t>27</a:t>
            </a:r>
            <a:r>
              <a:rPr lang="zh-CN" altLang="en-US" sz="3200" b="1">
                <a:solidFill>
                  <a:srgbClr val="FF0000"/>
                </a:solidFill>
                <a:latin typeface="Arial" pitchFamily="34" charset="0"/>
              </a:rPr>
              <a:t>天内征服了波兰，</a:t>
            </a:r>
          </a:p>
          <a:p>
            <a:r>
              <a:rPr lang="en-US" altLang="zh-CN" sz="3200" b="1">
                <a:solidFill>
                  <a:srgbClr val="FF0000"/>
                </a:solidFill>
                <a:latin typeface="Arial" pitchFamily="34" charset="0"/>
              </a:rPr>
              <a:t>4</a:t>
            </a:r>
            <a:r>
              <a:rPr lang="zh-CN" altLang="en-US" sz="3200" b="1">
                <a:solidFill>
                  <a:srgbClr val="FF0000"/>
                </a:solidFill>
                <a:latin typeface="Arial" pitchFamily="34" charset="0"/>
              </a:rPr>
              <a:t>小时征服丹麦，</a:t>
            </a:r>
          </a:p>
          <a:p>
            <a:r>
              <a:rPr lang="en-US" altLang="zh-CN" sz="3200" b="1">
                <a:solidFill>
                  <a:srgbClr val="FF0000"/>
                </a:solidFill>
                <a:latin typeface="Arial" pitchFamily="34" charset="0"/>
              </a:rPr>
              <a:t>23</a:t>
            </a:r>
            <a:r>
              <a:rPr lang="zh-CN" altLang="en-US" sz="3200" b="1">
                <a:solidFill>
                  <a:srgbClr val="FF0000"/>
                </a:solidFill>
                <a:latin typeface="Arial" pitchFamily="34" charset="0"/>
              </a:rPr>
              <a:t>天内征服挪威，</a:t>
            </a:r>
          </a:p>
          <a:p>
            <a:r>
              <a:rPr lang="en-US" altLang="zh-CN" sz="3200" b="1">
                <a:solidFill>
                  <a:srgbClr val="FF0000"/>
                </a:solidFill>
                <a:latin typeface="Arial" pitchFamily="34" charset="0"/>
              </a:rPr>
              <a:t>5</a:t>
            </a:r>
            <a:r>
              <a:rPr lang="zh-CN" altLang="en-US" sz="3200" b="1">
                <a:solidFill>
                  <a:srgbClr val="FF0000"/>
                </a:solidFill>
                <a:latin typeface="Arial" pitchFamily="34" charset="0"/>
              </a:rPr>
              <a:t>天内征服荷兰，</a:t>
            </a:r>
          </a:p>
          <a:p>
            <a:r>
              <a:rPr lang="en-US" altLang="zh-CN" sz="3200" b="1">
                <a:solidFill>
                  <a:srgbClr val="FF0000"/>
                </a:solidFill>
                <a:latin typeface="Arial" pitchFamily="34" charset="0"/>
              </a:rPr>
              <a:t>18</a:t>
            </a:r>
            <a:r>
              <a:rPr lang="zh-CN" altLang="en-US" sz="3200" b="1">
                <a:solidFill>
                  <a:srgbClr val="FF0000"/>
                </a:solidFill>
                <a:latin typeface="Arial" pitchFamily="34" charset="0"/>
              </a:rPr>
              <a:t>天内征服比利时，</a:t>
            </a:r>
          </a:p>
          <a:p>
            <a:r>
              <a:rPr lang="en-US" altLang="zh-CN" sz="3200" b="1">
                <a:solidFill>
                  <a:srgbClr val="FF0000"/>
                </a:solidFill>
                <a:latin typeface="Arial" pitchFamily="34" charset="0"/>
              </a:rPr>
              <a:t>39</a:t>
            </a:r>
            <a:r>
              <a:rPr lang="zh-CN" altLang="en-US" sz="3200" b="1">
                <a:solidFill>
                  <a:srgbClr val="FF0000"/>
                </a:solidFill>
                <a:latin typeface="Arial" pitchFamily="34" charset="0"/>
              </a:rPr>
              <a:t>天内征服号称“欧洲最强陆军”的法国</a:t>
            </a:r>
            <a:r>
              <a:rPr lang="zh-CN" altLang="en-US" sz="3200">
                <a:latin typeface="Arial" pitchFamily="34" charset="0"/>
              </a:rPr>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122882"/>
                                        </p:tgtEl>
                                        <p:attrNameLst>
                                          <p:attrName>style.visibility</p:attrName>
                                        </p:attrNameLst>
                                      </p:cBhvr>
                                      <p:to>
                                        <p:strVal val="visible"/>
                                      </p:to>
                                    </p:set>
                                    <p:animEffect transition="in" filter="randombar(horizontal)">
                                      <p:cBhvr>
                                        <p:cTn id="7" dur="500"/>
                                        <p:tgtEl>
                                          <p:spTgt spid="122882"/>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122883"/>
                                        </p:tgtEl>
                                        <p:attrNameLst>
                                          <p:attrName>style.visibility</p:attrName>
                                        </p:attrNameLst>
                                      </p:cBhvr>
                                      <p:to>
                                        <p:strVal val="visible"/>
                                      </p:to>
                                    </p:set>
                                    <p:animEffect transition="in" filter="randombar(horizontal)">
                                      <p:cBhvr>
                                        <p:cTn id="11" dur="500"/>
                                        <p:tgtEl>
                                          <p:spTgt spid="122883"/>
                                        </p:tgtEl>
                                      </p:cBhvr>
                                    </p:animEffect>
                                  </p:childTnLst>
                                </p:cTn>
                              </p:par>
                            </p:childTnLst>
                          </p:cTn>
                        </p:par>
                        <p:par>
                          <p:cTn id="12" fill="hold">
                            <p:stCondLst>
                              <p:cond delay="1000"/>
                            </p:stCondLst>
                            <p:childTnLst>
                              <p:par>
                                <p:cTn id="13" presetID="1" presetClass="entr" presetSubtype="0" fill="hold" grpId="0" nodeType="afterEffect">
                                  <p:stCondLst>
                                    <p:cond delay="0"/>
                                  </p:stCondLst>
                                  <p:childTnLst>
                                    <p:set>
                                      <p:cBhvr>
                                        <p:cTn id="14" dur="1" fill="hold">
                                          <p:stCondLst>
                                            <p:cond delay="499"/>
                                          </p:stCondLst>
                                        </p:cTn>
                                        <p:tgtEl>
                                          <p:spTgt spid="12288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grpId="0" nodeType="clickEffect">
                                  <p:stCondLst>
                                    <p:cond delay="0"/>
                                  </p:stCondLst>
                                  <p:childTnLst>
                                    <p:set>
                                      <p:cBhvr>
                                        <p:cTn id="18" dur="1" fill="hold">
                                          <p:stCondLst>
                                            <p:cond delay="0"/>
                                          </p:stCondLst>
                                        </p:cTn>
                                        <p:tgtEl>
                                          <p:spTgt spid="122888"/>
                                        </p:tgtEl>
                                        <p:attrNameLst>
                                          <p:attrName>style.visibility</p:attrName>
                                        </p:attrNameLst>
                                      </p:cBhvr>
                                      <p:to>
                                        <p:strVal val="visible"/>
                                      </p:to>
                                    </p:set>
                                    <p:animEffect transition="in" filter="wipe(down)">
                                      <p:cBhvr>
                                        <p:cTn id="19" dur="500"/>
                                        <p:tgtEl>
                                          <p:spTgt spid="122888"/>
                                        </p:tgtEl>
                                      </p:cBhvr>
                                    </p:animEffect>
                                  </p:childTnLst>
                                </p:cTn>
                              </p:par>
                            </p:childTnLst>
                          </p:cTn>
                        </p:par>
                        <p:par>
                          <p:cTn id="20" fill="hold">
                            <p:stCondLst>
                              <p:cond delay="500"/>
                            </p:stCondLst>
                            <p:childTnLst>
                              <p:par>
                                <p:cTn id="21" presetID="11" presetClass="entr" presetSubtype="0" fill="hold" grpId="0" nodeType="afterEffect">
                                  <p:stCondLst>
                                    <p:cond delay="0"/>
                                  </p:stCondLst>
                                  <p:childTnLst>
                                    <p:set>
                                      <p:cBhvr>
                                        <p:cTn id="22" dur="500">
                                          <p:stCondLst>
                                            <p:cond delay="0"/>
                                          </p:stCondLst>
                                        </p:cTn>
                                        <p:tgtEl>
                                          <p:spTgt spid="122889"/>
                                        </p:tgtEl>
                                        <p:attrNameLst>
                                          <p:attrName>style.visibility</p:attrName>
                                        </p:attrNameLst>
                                      </p:cBhvr>
                                      <p:to>
                                        <p:strVal val="visible"/>
                                      </p:to>
                                    </p:set>
                                  </p:childTnLst>
                                </p:cTn>
                              </p:par>
                            </p:childTnLst>
                          </p:cTn>
                        </p:par>
                        <p:par>
                          <p:cTn id="23" fill="hold">
                            <p:stCondLst>
                              <p:cond delay="1000"/>
                            </p:stCondLst>
                            <p:childTnLst>
                              <p:par>
                                <p:cTn id="24" presetID="11" presetClass="entr" presetSubtype="0" fill="hold" grpId="0" nodeType="afterEffect">
                                  <p:stCondLst>
                                    <p:cond delay="0"/>
                                  </p:stCondLst>
                                  <p:childTnLst>
                                    <p:set>
                                      <p:cBhvr>
                                        <p:cTn id="25" dur="500">
                                          <p:stCondLst>
                                            <p:cond delay="0"/>
                                          </p:stCondLst>
                                        </p:cTn>
                                        <p:tgtEl>
                                          <p:spTgt spid="122890"/>
                                        </p:tgtEl>
                                        <p:attrNameLst>
                                          <p:attrName>style.visibility</p:attrName>
                                        </p:attrNameLst>
                                      </p:cBhvr>
                                      <p:to>
                                        <p:strVal val="visible"/>
                                      </p:to>
                                    </p:set>
                                  </p:childTnLst>
                                </p:cTn>
                              </p:par>
                            </p:childTnLst>
                          </p:cTn>
                        </p:par>
                        <p:par>
                          <p:cTn id="26" fill="hold">
                            <p:stCondLst>
                              <p:cond delay="1500"/>
                            </p:stCondLst>
                            <p:childTnLst>
                              <p:par>
                                <p:cTn id="27" presetID="11" presetClass="entr" presetSubtype="0" fill="hold" grpId="0" nodeType="afterEffect">
                                  <p:stCondLst>
                                    <p:cond delay="0"/>
                                  </p:stCondLst>
                                  <p:childTnLst>
                                    <p:set>
                                      <p:cBhvr>
                                        <p:cTn id="28" dur="500">
                                          <p:stCondLst>
                                            <p:cond delay="0"/>
                                          </p:stCondLst>
                                        </p:cTn>
                                        <p:tgtEl>
                                          <p:spTgt spid="122891"/>
                                        </p:tgtEl>
                                        <p:attrNameLst>
                                          <p:attrName>style.visibility</p:attrName>
                                        </p:attrNameLst>
                                      </p:cBhvr>
                                      <p:to>
                                        <p:strVal val="visible"/>
                                      </p:to>
                                    </p:set>
                                  </p:childTnLst>
                                </p:cTn>
                              </p:par>
                            </p:childTnLst>
                          </p:cTn>
                        </p:par>
                        <p:par>
                          <p:cTn id="29" fill="hold">
                            <p:stCondLst>
                              <p:cond delay="2000"/>
                            </p:stCondLst>
                            <p:childTnLst>
                              <p:par>
                                <p:cTn id="30" presetID="11" presetClass="entr" presetSubtype="0" fill="hold" grpId="0" nodeType="afterEffect">
                                  <p:stCondLst>
                                    <p:cond delay="0"/>
                                  </p:stCondLst>
                                  <p:childTnLst>
                                    <p:set>
                                      <p:cBhvr>
                                        <p:cTn id="31" dur="500">
                                          <p:stCondLst>
                                            <p:cond delay="0"/>
                                          </p:stCondLst>
                                        </p:cTn>
                                        <p:tgtEl>
                                          <p:spTgt spid="122892"/>
                                        </p:tgtEl>
                                        <p:attrNameLst>
                                          <p:attrName>style.visibility</p:attrName>
                                        </p:attrNameLst>
                                      </p:cBhvr>
                                      <p:to>
                                        <p:strVal val="visible"/>
                                      </p:to>
                                    </p:set>
                                  </p:childTnLst>
                                </p:cTn>
                              </p:par>
                            </p:childTnLst>
                          </p:cTn>
                        </p:par>
                        <p:par>
                          <p:cTn id="32" fill="hold">
                            <p:stCondLst>
                              <p:cond delay="2500"/>
                            </p:stCondLst>
                            <p:childTnLst>
                              <p:par>
                                <p:cTn id="33" presetID="11" presetClass="entr" presetSubtype="0" fill="hold" grpId="0" nodeType="afterEffect">
                                  <p:stCondLst>
                                    <p:cond delay="0"/>
                                  </p:stCondLst>
                                  <p:childTnLst>
                                    <p:set>
                                      <p:cBhvr>
                                        <p:cTn id="34" dur="500">
                                          <p:stCondLst>
                                            <p:cond delay="0"/>
                                          </p:stCondLst>
                                        </p:cTn>
                                        <p:tgtEl>
                                          <p:spTgt spid="122893"/>
                                        </p:tgtEl>
                                        <p:attrNameLst>
                                          <p:attrName>style.visibility</p:attrName>
                                        </p:attrNameLst>
                                      </p:cBhvr>
                                      <p:to>
                                        <p:strVal val="visible"/>
                                      </p:to>
                                    </p:set>
                                  </p:childTnLst>
                                </p:cTn>
                              </p:par>
                            </p:childTnLst>
                          </p:cTn>
                        </p:par>
                        <p:par>
                          <p:cTn id="35" fill="hold">
                            <p:stCondLst>
                              <p:cond delay="3000"/>
                            </p:stCondLst>
                            <p:childTnLst>
                              <p:par>
                                <p:cTn id="36" presetID="11" presetClass="entr" presetSubtype="0" fill="hold" grpId="0" nodeType="afterEffect">
                                  <p:stCondLst>
                                    <p:cond delay="0"/>
                                  </p:stCondLst>
                                  <p:childTnLst>
                                    <p:set>
                                      <p:cBhvr>
                                        <p:cTn id="37" dur="500">
                                          <p:stCondLst>
                                            <p:cond delay="0"/>
                                          </p:stCondLst>
                                        </p:cTn>
                                        <p:tgtEl>
                                          <p:spTgt spid="122894"/>
                                        </p:tgtEl>
                                        <p:attrNameLst>
                                          <p:attrName>style.visibility</p:attrName>
                                        </p:attrNameLst>
                                      </p:cBhvr>
                                      <p:to>
                                        <p:strVal val="visible"/>
                                      </p:to>
                                    </p:set>
                                  </p:childTnLst>
                                </p:cTn>
                              </p:par>
                            </p:childTnLst>
                          </p:cTn>
                        </p:par>
                        <p:par>
                          <p:cTn id="38" fill="hold">
                            <p:stCondLst>
                              <p:cond delay="3500"/>
                            </p:stCondLst>
                            <p:childTnLst>
                              <p:par>
                                <p:cTn id="39" presetID="1" presetClass="entr" presetSubtype="0" fill="hold" grpId="0" nodeType="afterEffect">
                                  <p:stCondLst>
                                    <p:cond delay="0"/>
                                  </p:stCondLst>
                                  <p:childTnLst>
                                    <p:set>
                                      <p:cBhvr>
                                        <p:cTn id="40" dur="1" fill="hold">
                                          <p:stCondLst>
                                            <p:cond delay="499"/>
                                          </p:stCondLst>
                                        </p:cTn>
                                        <p:tgtEl>
                                          <p:spTgt spid="122902"/>
                                        </p:tgtEl>
                                        <p:attrNameLst>
                                          <p:attrName>style.visibility</p:attrName>
                                        </p:attrNameLst>
                                      </p:cBhvr>
                                      <p:to>
                                        <p:strVal val="visible"/>
                                      </p:to>
                                    </p:set>
                                  </p:childTnLst>
                                </p:cTn>
                              </p:par>
                            </p:childTnLst>
                          </p:cTn>
                        </p:par>
                        <p:par>
                          <p:cTn id="41" fill="hold">
                            <p:stCondLst>
                              <p:cond delay="4000"/>
                            </p:stCondLst>
                            <p:childTnLst>
                              <p:par>
                                <p:cTn id="42" presetID="22" presetClass="entr" presetSubtype="4" fill="hold" grpId="0" nodeType="afterEffect">
                                  <p:stCondLst>
                                    <p:cond delay="0"/>
                                  </p:stCondLst>
                                  <p:childTnLst>
                                    <p:set>
                                      <p:cBhvr>
                                        <p:cTn id="43" dur="1" fill="hold">
                                          <p:stCondLst>
                                            <p:cond delay="0"/>
                                          </p:stCondLst>
                                        </p:cTn>
                                        <p:tgtEl>
                                          <p:spTgt spid="122895"/>
                                        </p:tgtEl>
                                        <p:attrNameLst>
                                          <p:attrName>style.visibility</p:attrName>
                                        </p:attrNameLst>
                                      </p:cBhvr>
                                      <p:to>
                                        <p:strVal val="visible"/>
                                      </p:to>
                                    </p:set>
                                    <p:animEffect transition="in" filter="wipe(down)">
                                      <p:cBhvr>
                                        <p:cTn id="44" dur="500"/>
                                        <p:tgtEl>
                                          <p:spTgt spid="122895"/>
                                        </p:tgtEl>
                                      </p:cBhvr>
                                    </p:animEffect>
                                  </p:childTnLst>
                                </p:cTn>
                              </p:par>
                            </p:childTnLst>
                          </p:cTn>
                        </p:par>
                        <p:par>
                          <p:cTn id="45" fill="hold">
                            <p:stCondLst>
                              <p:cond delay="4500"/>
                            </p:stCondLst>
                            <p:childTnLst>
                              <p:par>
                                <p:cTn id="46" presetID="11" presetClass="entr" presetSubtype="0" fill="hold" grpId="0" nodeType="afterEffect">
                                  <p:stCondLst>
                                    <p:cond delay="0"/>
                                  </p:stCondLst>
                                  <p:childTnLst>
                                    <p:set>
                                      <p:cBhvr>
                                        <p:cTn id="47" dur="500">
                                          <p:stCondLst>
                                            <p:cond delay="0"/>
                                          </p:stCondLst>
                                        </p:cTn>
                                        <p:tgtEl>
                                          <p:spTgt spid="122896"/>
                                        </p:tgtEl>
                                        <p:attrNameLst>
                                          <p:attrName>style.visibility</p:attrName>
                                        </p:attrNameLst>
                                      </p:cBhvr>
                                      <p:to>
                                        <p:strVal val="visible"/>
                                      </p:to>
                                    </p:set>
                                  </p:childTnLst>
                                </p:cTn>
                              </p:par>
                            </p:childTnLst>
                          </p:cTn>
                        </p:par>
                        <p:par>
                          <p:cTn id="48" fill="hold">
                            <p:stCondLst>
                              <p:cond delay="5000"/>
                            </p:stCondLst>
                            <p:childTnLst>
                              <p:par>
                                <p:cTn id="49" presetID="11" presetClass="entr" presetSubtype="0" fill="hold" grpId="0" nodeType="afterEffect">
                                  <p:stCondLst>
                                    <p:cond delay="0"/>
                                  </p:stCondLst>
                                  <p:childTnLst>
                                    <p:set>
                                      <p:cBhvr>
                                        <p:cTn id="50" dur="500">
                                          <p:stCondLst>
                                            <p:cond delay="0"/>
                                          </p:stCondLst>
                                        </p:cTn>
                                        <p:tgtEl>
                                          <p:spTgt spid="122897"/>
                                        </p:tgtEl>
                                        <p:attrNameLst>
                                          <p:attrName>style.visibility</p:attrName>
                                        </p:attrNameLst>
                                      </p:cBhvr>
                                      <p:to>
                                        <p:strVal val="visible"/>
                                      </p:to>
                                    </p:set>
                                  </p:childTnLst>
                                </p:cTn>
                              </p:par>
                            </p:childTnLst>
                          </p:cTn>
                        </p:par>
                        <p:par>
                          <p:cTn id="51" fill="hold">
                            <p:stCondLst>
                              <p:cond delay="5500"/>
                            </p:stCondLst>
                            <p:childTnLst>
                              <p:par>
                                <p:cTn id="52" presetID="11" presetClass="entr" presetSubtype="0" fill="hold" grpId="0" nodeType="afterEffect">
                                  <p:stCondLst>
                                    <p:cond delay="0"/>
                                  </p:stCondLst>
                                  <p:childTnLst>
                                    <p:set>
                                      <p:cBhvr>
                                        <p:cTn id="53" dur="500">
                                          <p:stCondLst>
                                            <p:cond delay="0"/>
                                          </p:stCondLst>
                                        </p:cTn>
                                        <p:tgtEl>
                                          <p:spTgt spid="122898"/>
                                        </p:tgtEl>
                                        <p:attrNameLst>
                                          <p:attrName>style.visibility</p:attrName>
                                        </p:attrNameLst>
                                      </p:cBhvr>
                                      <p:to>
                                        <p:strVal val="visible"/>
                                      </p:to>
                                    </p:set>
                                  </p:childTnLst>
                                </p:cTn>
                              </p:par>
                            </p:childTnLst>
                          </p:cTn>
                        </p:par>
                        <p:par>
                          <p:cTn id="54" fill="hold">
                            <p:stCondLst>
                              <p:cond delay="6000"/>
                            </p:stCondLst>
                            <p:childTnLst>
                              <p:par>
                                <p:cTn id="55" presetID="11" presetClass="entr" presetSubtype="0" fill="hold" grpId="0" nodeType="afterEffect">
                                  <p:stCondLst>
                                    <p:cond delay="0"/>
                                  </p:stCondLst>
                                  <p:childTnLst>
                                    <p:set>
                                      <p:cBhvr>
                                        <p:cTn id="56" dur="500">
                                          <p:stCondLst>
                                            <p:cond delay="0"/>
                                          </p:stCondLst>
                                        </p:cTn>
                                        <p:tgtEl>
                                          <p:spTgt spid="122899"/>
                                        </p:tgtEl>
                                        <p:attrNameLst>
                                          <p:attrName>style.visibility</p:attrName>
                                        </p:attrNameLst>
                                      </p:cBhvr>
                                      <p:to>
                                        <p:strVal val="visible"/>
                                      </p:to>
                                    </p:set>
                                  </p:childTnLst>
                                </p:cTn>
                              </p:par>
                            </p:childTnLst>
                          </p:cTn>
                        </p:par>
                        <p:par>
                          <p:cTn id="57" fill="hold">
                            <p:stCondLst>
                              <p:cond delay="6500"/>
                            </p:stCondLst>
                            <p:childTnLst>
                              <p:par>
                                <p:cTn id="58" presetID="11" presetClass="entr" presetSubtype="0" fill="hold" grpId="0" nodeType="afterEffect">
                                  <p:stCondLst>
                                    <p:cond delay="0"/>
                                  </p:stCondLst>
                                  <p:childTnLst>
                                    <p:set>
                                      <p:cBhvr>
                                        <p:cTn id="59" dur="500">
                                          <p:stCondLst>
                                            <p:cond delay="0"/>
                                          </p:stCondLst>
                                        </p:cTn>
                                        <p:tgtEl>
                                          <p:spTgt spid="122900"/>
                                        </p:tgtEl>
                                        <p:attrNameLst>
                                          <p:attrName>style.visibility</p:attrName>
                                        </p:attrNameLst>
                                      </p:cBhvr>
                                      <p:to>
                                        <p:strVal val="visible"/>
                                      </p:to>
                                    </p:set>
                                  </p:childTnLst>
                                </p:cTn>
                              </p:par>
                            </p:childTnLst>
                          </p:cTn>
                        </p:par>
                        <p:par>
                          <p:cTn id="60" fill="hold">
                            <p:stCondLst>
                              <p:cond delay="7000"/>
                            </p:stCondLst>
                            <p:childTnLst>
                              <p:par>
                                <p:cTn id="61" presetID="1" presetClass="entr" presetSubtype="0" fill="hold" grpId="0" nodeType="afterEffect">
                                  <p:stCondLst>
                                    <p:cond delay="0"/>
                                  </p:stCondLst>
                                  <p:childTnLst>
                                    <p:set>
                                      <p:cBhvr>
                                        <p:cTn id="62" dur="1" fill="hold">
                                          <p:stCondLst>
                                            <p:cond delay="499"/>
                                          </p:stCondLst>
                                        </p:cTn>
                                        <p:tgtEl>
                                          <p:spTgt spid="122903"/>
                                        </p:tgtEl>
                                        <p:attrNameLst>
                                          <p:attrName>style.visibility</p:attrName>
                                        </p:attrNameLst>
                                      </p:cBhvr>
                                      <p:to>
                                        <p:strVal val="visible"/>
                                      </p:to>
                                    </p:set>
                                  </p:childTnLst>
                                </p:cTn>
                              </p:par>
                            </p:childTnLst>
                          </p:cTn>
                        </p:par>
                        <p:par>
                          <p:cTn id="63" fill="hold">
                            <p:stCondLst>
                              <p:cond delay="7500"/>
                            </p:stCondLst>
                            <p:childTnLst>
                              <p:par>
                                <p:cTn id="64" presetID="22" presetClass="entr" presetSubtype="2" fill="hold" grpId="0" nodeType="afterEffect">
                                  <p:stCondLst>
                                    <p:cond delay="0"/>
                                  </p:stCondLst>
                                  <p:childTnLst>
                                    <p:set>
                                      <p:cBhvr>
                                        <p:cTn id="65" dur="1" fill="hold">
                                          <p:stCondLst>
                                            <p:cond delay="0"/>
                                          </p:stCondLst>
                                        </p:cTn>
                                        <p:tgtEl>
                                          <p:spTgt spid="122901"/>
                                        </p:tgtEl>
                                        <p:attrNameLst>
                                          <p:attrName>style.visibility</p:attrName>
                                        </p:attrNameLst>
                                      </p:cBhvr>
                                      <p:to>
                                        <p:strVal val="visible"/>
                                      </p:to>
                                    </p:set>
                                    <p:animEffect transition="in" filter="wipe(right)">
                                      <p:cBhvr>
                                        <p:cTn id="66" dur="500"/>
                                        <p:tgtEl>
                                          <p:spTgt spid="122901"/>
                                        </p:tgtEl>
                                      </p:cBhvr>
                                    </p:animEffect>
                                  </p:childTnLst>
                                </p:cTn>
                              </p:par>
                            </p:childTnLst>
                          </p:cTn>
                        </p:par>
                        <p:par>
                          <p:cTn id="67" fill="hold">
                            <p:stCondLst>
                              <p:cond delay="8000"/>
                            </p:stCondLst>
                            <p:childTnLst>
                              <p:par>
                                <p:cTn id="68" presetID="11" presetClass="entr" presetSubtype="0" fill="hold" grpId="0" nodeType="afterEffect">
                                  <p:stCondLst>
                                    <p:cond delay="0"/>
                                  </p:stCondLst>
                                  <p:childTnLst>
                                    <p:set>
                                      <p:cBhvr>
                                        <p:cTn id="69" dur="500">
                                          <p:stCondLst>
                                            <p:cond delay="0"/>
                                          </p:stCondLst>
                                        </p:cTn>
                                        <p:tgtEl>
                                          <p:spTgt spid="122904"/>
                                        </p:tgtEl>
                                        <p:attrNameLst>
                                          <p:attrName>style.visibility</p:attrName>
                                        </p:attrNameLst>
                                      </p:cBhvr>
                                      <p:to>
                                        <p:strVal val="visible"/>
                                      </p:to>
                                    </p:set>
                                  </p:childTnLst>
                                </p:cTn>
                              </p:par>
                            </p:childTnLst>
                          </p:cTn>
                        </p:par>
                        <p:par>
                          <p:cTn id="70" fill="hold">
                            <p:stCondLst>
                              <p:cond delay="8500"/>
                            </p:stCondLst>
                            <p:childTnLst>
                              <p:par>
                                <p:cTn id="71" presetID="11" presetClass="entr" presetSubtype="0" fill="hold" grpId="0" nodeType="afterEffect">
                                  <p:stCondLst>
                                    <p:cond delay="0"/>
                                  </p:stCondLst>
                                  <p:childTnLst>
                                    <p:set>
                                      <p:cBhvr>
                                        <p:cTn id="72" dur="500">
                                          <p:stCondLst>
                                            <p:cond delay="0"/>
                                          </p:stCondLst>
                                        </p:cTn>
                                        <p:tgtEl>
                                          <p:spTgt spid="122905"/>
                                        </p:tgtEl>
                                        <p:attrNameLst>
                                          <p:attrName>style.visibility</p:attrName>
                                        </p:attrNameLst>
                                      </p:cBhvr>
                                      <p:to>
                                        <p:strVal val="visible"/>
                                      </p:to>
                                    </p:set>
                                  </p:childTnLst>
                                </p:cTn>
                              </p:par>
                            </p:childTnLst>
                          </p:cTn>
                        </p:par>
                        <p:par>
                          <p:cTn id="73" fill="hold">
                            <p:stCondLst>
                              <p:cond delay="9000"/>
                            </p:stCondLst>
                            <p:childTnLst>
                              <p:par>
                                <p:cTn id="74" presetID="11" presetClass="entr" presetSubtype="0" fill="hold" grpId="0" nodeType="afterEffect">
                                  <p:stCondLst>
                                    <p:cond delay="0"/>
                                  </p:stCondLst>
                                  <p:childTnLst>
                                    <p:set>
                                      <p:cBhvr>
                                        <p:cTn id="75" dur="500">
                                          <p:stCondLst>
                                            <p:cond delay="0"/>
                                          </p:stCondLst>
                                        </p:cTn>
                                        <p:tgtEl>
                                          <p:spTgt spid="122906"/>
                                        </p:tgtEl>
                                        <p:attrNameLst>
                                          <p:attrName>style.visibility</p:attrName>
                                        </p:attrNameLst>
                                      </p:cBhvr>
                                      <p:to>
                                        <p:strVal val="visible"/>
                                      </p:to>
                                    </p:set>
                                  </p:childTnLst>
                                </p:cTn>
                              </p:par>
                            </p:childTnLst>
                          </p:cTn>
                        </p:par>
                        <p:par>
                          <p:cTn id="76" fill="hold">
                            <p:stCondLst>
                              <p:cond delay="9500"/>
                            </p:stCondLst>
                            <p:childTnLst>
                              <p:par>
                                <p:cTn id="77" presetID="11" presetClass="entr" presetSubtype="0" fill="hold" grpId="0" nodeType="afterEffect">
                                  <p:stCondLst>
                                    <p:cond delay="0"/>
                                  </p:stCondLst>
                                  <p:childTnLst>
                                    <p:set>
                                      <p:cBhvr>
                                        <p:cTn id="78" dur="500">
                                          <p:stCondLst>
                                            <p:cond delay="0"/>
                                          </p:stCondLst>
                                        </p:cTn>
                                        <p:tgtEl>
                                          <p:spTgt spid="122907"/>
                                        </p:tgtEl>
                                        <p:attrNameLst>
                                          <p:attrName>style.visibility</p:attrName>
                                        </p:attrNameLst>
                                      </p:cBhvr>
                                      <p:to>
                                        <p:strVal val="visible"/>
                                      </p:to>
                                    </p:set>
                                  </p:childTnLst>
                                </p:cTn>
                              </p:par>
                            </p:childTnLst>
                          </p:cTn>
                        </p:par>
                        <p:par>
                          <p:cTn id="79" fill="hold">
                            <p:stCondLst>
                              <p:cond delay="10000"/>
                            </p:stCondLst>
                            <p:childTnLst>
                              <p:par>
                                <p:cTn id="80" presetID="11" presetClass="entr" presetSubtype="0" fill="hold" grpId="0" nodeType="afterEffect">
                                  <p:stCondLst>
                                    <p:cond delay="0"/>
                                  </p:stCondLst>
                                  <p:childTnLst>
                                    <p:set>
                                      <p:cBhvr>
                                        <p:cTn id="81" dur="500">
                                          <p:stCondLst>
                                            <p:cond delay="0"/>
                                          </p:stCondLst>
                                        </p:cTn>
                                        <p:tgtEl>
                                          <p:spTgt spid="122908"/>
                                        </p:tgtEl>
                                        <p:attrNameLst>
                                          <p:attrName>style.visibility</p:attrName>
                                        </p:attrNameLst>
                                      </p:cBhvr>
                                      <p:to>
                                        <p:strVal val="visible"/>
                                      </p:to>
                                    </p:set>
                                  </p:childTnLst>
                                </p:cTn>
                              </p:par>
                            </p:childTnLst>
                          </p:cTn>
                        </p:par>
                        <p:par>
                          <p:cTn id="82" fill="hold">
                            <p:stCondLst>
                              <p:cond delay="10500"/>
                            </p:stCondLst>
                            <p:childTnLst>
                              <p:par>
                                <p:cTn id="83" presetID="11" presetClass="entr" presetSubtype="0" fill="hold" grpId="0" nodeType="afterEffect">
                                  <p:stCondLst>
                                    <p:cond delay="0"/>
                                  </p:stCondLst>
                                  <p:childTnLst>
                                    <p:set>
                                      <p:cBhvr>
                                        <p:cTn id="84" dur="500">
                                          <p:stCondLst>
                                            <p:cond delay="0"/>
                                          </p:stCondLst>
                                        </p:cTn>
                                        <p:tgtEl>
                                          <p:spTgt spid="122909"/>
                                        </p:tgtEl>
                                        <p:attrNameLst>
                                          <p:attrName>style.visibility</p:attrName>
                                        </p:attrNameLst>
                                      </p:cBhvr>
                                      <p:to>
                                        <p:strVal val="visible"/>
                                      </p:to>
                                    </p:set>
                                  </p:childTnLst>
                                </p:cTn>
                              </p:par>
                            </p:childTnLst>
                          </p:cTn>
                        </p:par>
                        <p:par>
                          <p:cTn id="85" fill="hold">
                            <p:stCondLst>
                              <p:cond delay="11000"/>
                            </p:stCondLst>
                            <p:childTnLst>
                              <p:par>
                                <p:cTn id="86" presetID="1" presetClass="entr" presetSubtype="0" fill="hold" grpId="0" nodeType="afterEffect">
                                  <p:stCondLst>
                                    <p:cond delay="0"/>
                                  </p:stCondLst>
                                  <p:childTnLst>
                                    <p:set>
                                      <p:cBhvr>
                                        <p:cTn id="87" dur="1" fill="hold">
                                          <p:stCondLst>
                                            <p:cond delay="499"/>
                                          </p:stCondLst>
                                        </p:cTn>
                                        <p:tgtEl>
                                          <p:spTgt spid="122910"/>
                                        </p:tgtEl>
                                        <p:attrNameLst>
                                          <p:attrName>style.visibility</p:attrName>
                                        </p:attrNameLst>
                                      </p:cBhvr>
                                      <p:to>
                                        <p:strVal val="visible"/>
                                      </p:to>
                                    </p:set>
                                  </p:childTnLst>
                                </p:cTn>
                              </p:par>
                            </p:childTnLst>
                          </p:cTn>
                        </p:par>
                        <p:par>
                          <p:cTn id="88" fill="hold">
                            <p:stCondLst>
                              <p:cond delay="11500"/>
                            </p:stCondLst>
                            <p:childTnLst>
                              <p:par>
                                <p:cTn id="89" presetID="22" presetClass="entr" presetSubtype="2" fill="hold" grpId="0" nodeType="afterEffect">
                                  <p:stCondLst>
                                    <p:cond delay="0"/>
                                  </p:stCondLst>
                                  <p:childTnLst>
                                    <p:set>
                                      <p:cBhvr>
                                        <p:cTn id="90" dur="1" fill="hold">
                                          <p:stCondLst>
                                            <p:cond delay="0"/>
                                          </p:stCondLst>
                                        </p:cTn>
                                        <p:tgtEl>
                                          <p:spTgt spid="122911"/>
                                        </p:tgtEl>
                                        <p:attrNameLst>
                                          <p:attrName>style.visibility</p:attrName>
                                        </p:attrNameLst>
                                      </p:cBhvr>
                                      <p:to>
                                        <p:strVal val="visible"/>
                                      </p:to>
                                    </p:set>
                                    <p:animEffect transition="in" filter="wipe(right)">
                                      <p:cBhvr>
                                        <p:cTn id="91" dur="500"/>
                                        <p:tgtEl>
                                          <p:spTgt spid="122911"/>
                                        </p:tgtEl>
                                      </p:cBhvr>
                                    </p:animEffect>
                                  </p:childTnLst>
                                </p:cTn>
                              </p:par>
                            </p:childTnLst>
                          </p:cTn>
                        </p:par>
                        <p:par>
                          <p:cTn id="92" fill="hold">
                            <p:stCondLst>
                              <p:cond delay="12000"/>
                            </p:stCondLst>
                            <p:childTnLst>
                              <p:par>
                                <p:cTn id="93" presetID="11" presetClass="entr" presetSubtype="0" fill="hold" grpId="0" nodeType="afterEffect">
                                  <p:stCondLst>
                                    <p:cond delay="0"/>
                                  </p:stCondLst>
                                  <p:childTnLst>
                                    <p:set>
                                      <p:cBhvr>
                                        <p:cTn id="94" dur="500">
                                          <p:stCondLst>
                                            <p:cond delay="0"/>
                                          </p:stCondLst>
                                        </p:cTn>
                                        <p:tgtEl>
                                          <p:spTgt spid="122912"/>
                                        </p:tgtEl>
                                        <p:attrNameLst>
                                          <p:attrName>style.visibility</p:attrName>
                                        </p:attrNameLst>
                                      </p:cBhvr>
                                      <p:to>
                                        <p:strVal val="visible"/>
                                      </p:to>
                                    </p:set>
                                  </p:childTnLst>
                                </p:cTn>
                              </p:par>
                            </p:childTnLst>
                          </p:cTn>
                        </p:par>
                        <p:par>
                          <p:cTn id="95" fill="hold">
                            <p:stCondLst>
                              <p:cond delay="12500"/>
                            </p:stCondLst>
                            <p:childTnLst>
                              <p:par>
                                <p:cTn id="96" presetID="11" presetClass="entr" presetSubtype="0" fill="hold" grpId="0" nodeType="afterEffect">
                                  <p:stCondLst>
                                    <p:cond delay="0"/>
                                  </p:stCondLst>
                                  <p:childTnLst>
                                    <p:set>
                                      <p:cBhvr>
                                        <p:cTn id="97" dur="500">
                                          <p:stCondLst>
                                            <p:cond delay="0"/>
                                          </p:stCondLst>
                                        </p:cTn>
                                        <p:tgtEl>
                                          <p:spTgt spid="122913"/>
                                        </p:tgtEl>
                                        <p:attrNameLst>
                                          <p:attrName>style.visibility</p:attrName>
                                        </p:attrNameLst>
                                      </p:cBhvr>
                                      <p:to>
                                        <p:strVal val="visible"/>
                                      </p:to>
                                    </p:set>
                                  </p:childTnLst>
                                </p:cTn>
                              </p:par>
                            </p:childTnLst>
                          </p:cTn>
                        </p:par>
                        <p:par>
                          <p:cTn id="98" fill="hold">
                            <p:stCondLst>
                              <p:cond delay="13000"/>
                            </p:stCondLst>
                            <p:childTnLst>
                              <p:par>
                                <p:cTn id="99" presetID="11" presetClass="entr" presetSubtype="0" fill="hold" grpId="0" nodeType="afterEffect">
                                  <p:stCondLst>
                                    <p:cond delay="0"/>
                                  </p:stCondLst>
                                  <p:childTnLst>
                                    <p:set>
                                      <p:cBhvr>
                                        <p:cTn id="100" dur="500">
                                          <p:stCondLst>
                                            <p:cond delay="0"/>
                                          </p:stCondLst>
                                        </p:cTn>
                                        <p:tgtEl>
                                          <p:spTgt spid="122914"/>
                                        </p:tgtEl>
                                        <p:attrNameLst>
                                          <p:attrName>style.visibility</p:attrName>
                                        </p:attrNameLst>
                                      </p:cBhvr>
                                      <p:to>
                                        <p:strVal val="visible"/>
                                      </p:to>
                                    </p:set>
                                  </p:childTnLst>
                                </p:cTn>
                              </p:par>
                            </p:childTnLst>
                          </p:cTn>
                        </p:par>
                        <p:par>
                          <p:cTn id="101" fill="hold">
                            <p:stCondLst>
                              <p:cond delay="13500"/>
                            </p:stCondLst>
                            <p:childTnLst>
                              <p:par>
                                <p:cTn id="102" presetID="11" presetClass="entr" presetSubtype="0" fill="hold" grpId="0" nodeType="afterEffect">
                                  <p:stCondLst>
                                    <p:cond delay="0"/>
                                  </p:stCondLst>
                                  <p:childTnLst>
                                    <p:set>
                                      <p:cBhvr>
                                        <p:cTn id="103" dur="500">
                                          <p:stCondLst>
                                            <p:cond delay="0"/>
                                          </p:stCondLst>
                                        </p:cTn>
                                        <p:tgtEl>
                                          <p:spTgt spid="122915"/>
                                        </p:tgtEl>
                                        <p:attrNameLst>
                                          <p:attrName>style.visibility</p:attrName>
                                        </p:attrNameLst>
                                      </p:cBhvr>
                                      <p:to>
                                        <p:strVal val="visible"/>
                                      </p:to>
                                    </p:set>
                                  </p:childTnLst>
                                </p:cTn>
                              </p:par>
                            </p:childTnLst>
                          </p:cTn>
                        </p:par>
                        <p:par>
                          <p:cTn id="104" fill="hold">
                            <p:stCondLst>
                              <p:cond delay="14000"/>
                            </p:stCondLst>
                            <p:childTnLst>
                              <p:par>
                                <p:cTn id="105" presetID="11" presetClass="entr" presetSubtype="0" fill="hold" grpId="0" nodeType="afterEffect">
                                  <p:stCondLst>
                                    <p:cond delay="0"/>
                                  </p:stCondLst>
                                  <p:childTnLst>
                                    <p:set>
                                      <p:cBhvr>
                                        <p:cTn id="106" dur="500">
                                          <p:stCondLst>
                                            <p:cond delay="0"/>
                                          </p:stCondLst>
                                        </p:cTn>
                                        <p:tgtEl>
                                          <p:spTgt spid="122916"/>
                                        </p:tgtEl>
                                        <p:attrNameLst>
                                          <p:attrName>style.visibility</p:attrName>
                                        </p:attrNameLst>
                                      </p:cBhvr>
                                      <p:to>
                                        <p:strVal val="visible"/>
                                      </p:to>
                                    </p:set>
                                  </p:childTnLst>
                                </p:cTn>
                              </p:par>
                            </p:childTnLst>
                          </p:cTn>
                        </p:par>
                        <p:par>
                          <p:cTn id="107" fill="hold">
                            <p:stCondLst>
                              <p:cond delay="14500"/>
                            </p:stCondLst>
                            <p:childTnLst>
                              <p:par>
                                <p:cTn id="108" presetID="11" presetClass="entr" presetSubtype="0" fill="hold" grpId="0" nodeType="afterEffect">
                                  <p:stCondLst>
                                    <p:cond delay="0"/>
                                  </p:stCondLst>
                                  <p:childTnLst>
                                    <p:set>
                                      <p:cBhvr>
                                        <p:cTn id="109" dur="500">
                                          <p:stCondLst>
                                            <p:cond delay="0"/>
                                          </p:stCondLst>
                                        </p:cTn>
                                        <p:tgtEl>
                                          <p:spTgt spid="122917"/>
                                        </p:tgtEl>
                                        <p:attrNameLst>
                                          <p:attrName>style.visibility</p:attrName>
                                        </p:attrNameLst>
                                      </p:cBhvr>
                                      <p:to>
                                        <p:strVal val="visible"/>
                                      </p:to>
                                    </p:set>
                                  </p:childTnLst>
                                </p:cTn>
                              </p:par>
                            </p:childTnLst>
                          </p:cTn>
                        </p:par>
                        <p:par>
                          <p:cTn id="110" fill="hold">
                            <p:stCondLst>
                              <p:cond delay="15000"/>
                            </p:stCondLst>
                            <p:childTnLst>
                              <p:par>
                                <p:cTn id="111" presetID="1" presetClass="entr" presetSubtype="0" fill="hold" grpId="0" nodeType="afterEffect">
                                  <p:stCondLst>
                                    <p:cond delay="0"/>
                                  </p:stCondLst>
                                  <p:childTnLst>
                                    <p:set>
                                      <p:cBhvr>
                                        <p:cTn id="112" dur="1" fill="hold">
                                          <p:stCondLst>
                                            <p:cond delay="499"/>
                                          </p:stCondLst>
                                        </p:cTn>
                                        <p:tgtEl>
                                          <p:spTgt spid="122918"/>
                                        </p:tgtEl>
                                        <p:attrNameLst>
                                          <p:attrName>style.visibility</p:attrName>
                                        </p:attrNameLst>
                                      </p:cBhvr>
                                      <p:to>
                                        <p:strVal val="visible"/>
                                      </p:to>
                                    </p:set>
                                  </p:childTnLst>
                                </p:cTn>
                              </p:par>
                            </p:childTnLst>
                          </p:cTn>
                        </p:par>
                        <p:par>
                          <p:cTn id="113" fill="hold">
                            <p:stCondLst>
                              <p:cond delay="15500"/>
                            </p:stCondLst>
                            <p:childTnLst>
                              <p:par>
                                <p:cTn id="114" presetID="22" presetClass="entr" presetSubtype="2" fill="hold" grpId="0" nodeType="afterEffect">
                                  <p:stCondLst>
                                    <p:cond delay="0"/>
                                  </p:stCondLst>
                                  <p:childTnLst>
                                    <p:set>
                                      <p:cBhvr>
                                        <p:cTn id="115" dur="1" fill="hold">
                                          <p:stCondLst>
                                            <p:cond delay="0"/>
                                          </p:stCondLst>
                                        </p:cTn>
                                        <p:tgtEl>
                                          <p:spTgt spid="122919"/>
                                        </p:tgtEl>
                                        <p:attrNameLst>
                                          <p:attrName>style.visibility</p:attrName>
                                        </p:attrNameLst>
                                      </p:cBhvr>
                                      <p:to>
                                        <p:strVal val="visible"/>
                                      </p:to>
                                    </p:set>
                                    <p:animEffect transition="in" filter="wipe(right)">
                                      <p:cBhvr>
                                        <p:cTn id="116" dur="500"/>
                                        <p:tgtEl>
                                          <p:spTgt spid="122919"/>
                                        </p:tgtEl>
                                      </p:cBhvr>
                                    </p:animEffect>
                                  </p:childTnLst>
                                </p:cTn>
                              </p:par>
                            </p:childTnLst>
                          </p:cTn>
                        </p:par>
                        <p:par>
                          <p:cTn id="117" fill="hold">
                            <p:stCondLst>
                              <p:cond delay="16000"/>
                            </p:stCondLst>
                            <p:childTnLst>
                              <p:par>
                                <p:cTn id="118" presetID="11" presetClass="entr" presetSubtype="0" fill="hold" grpId="0" nodeType="afterEffect">
                                  <p:stCondLst>
                                    <p:cond delay="0"/>
                                  </p:stCondLst>
                                  <p:childTnLst>
                                    <p:set>
                                      <p:cBhvr>
                                        <p:cTn id="119" dur="500">
                                          <p:stCondLst>
                                            <p:cond delay="0"/>
                                          </p:stCondLst>
                                        </p:cTn>
                                        <p:tgtEl>
                                          <p:spTgt spid="122920"/>
                                        </p:tgtEl>
                                        <p:attrNameLst>
                                          <p:attrName>style.visibility</p:attrName>
                                        </p:attrNameLst>
                                      </p:cBhvr>
                                      <p:to>
                                        <p:strVal val="visible"/>
                                      </p:to>
                                    </p:set>
                                  </p:childTnLst>
                                </p:cTn>
                              </p:par>
                            </p:childTnLst>
                          </p:cTn>
                        </p:par>
                        <p:par>
                          <p:cTn id="120" fill="hold">
                            <p:stCondLst>
                              <p:cond delay="16500"/>
                            </p:stCondLst>
                            <p:childTnLst>
                              <p:par>
                                <p:cTn id="121" presetID="11" presetClass="entr" presetSubtype="0" fill="hold" grpId="0" nodeType="afterEffect">
                                  <p:stCondLst>
                                    <p:cond delay="0"/>
                                  </p:stCondLst>
                                  <p:childTnLst>
                                    <p:set>
                                      <p:cBhvr>
                                        <p:cTn id="122" dur="500">
                                          <p:stCondLst>
                                            <p:cond delay="0"/>
                                          </p:stCondLst>
                                        </p:cTn>
                                        <p:tgtEl>
                                          <p:spTgt spid="122921"/>
                                        </p:tgtEl>
                                        <p:attrNameLst>
                                          <p:attrName>style.visibility</p:attrName>
                                        </p:attrNameLst>
                                      </p:cBhvr>
                                      <p:to>
                                        <p:strVal val="visible"/>
                                      </p:to>
                                    </p:set>
                                  </p:childTnLst>
                                </p:cTn>
                              </p:par>
                            </p:childTnLst>
                          </p:cTn>
                        </p:par>
                        <p:par>
                          <p:cTn id="123" fill="hold">
                            <p:stCondLst>
                              <p:cond delay="17000"/>
                            </p:stCondLst>
                            <p:childTnLst>
                              <p:par>
                                <p:cTn id="124" presetID="11" presetClass="entr" presetSubtype="0" fill="hold" grpId="0" nodeType="afterEffect">
                                  <p:stCondLst>
                                    <p:cond delay="0"/>
                                  </p:stCondLst>
                                  <p:childTnLst>
                                    <p:set>
                                      <p:cBhvr>
                                        <p:cTn id="125" dur="500">
                                          <p:stCondLst>
                                            <p:cond delay="0"/>
                                          </p:stCondLst>
                                        </p:cTn>
                                        <p:tgtEl>
                                          <p:spTgt spid="122922"/>
                                        </p:tgtEl>
                                        <p:attrNameLst>
                                          <p:attrName>style.visibility</p:attrName>
                                        </p:attrNameLst>
                                      </p:cBhvr>
                                      <p:to>
                                        <p:strVal val="visible"/>
                                      </p:to>
                                    </p:set>
                                  </p:childTnLst>
                                </p:cTn>
                              </p:par>
                            </p:childTnLst>
                          </p:cTn>
                        </p:par>
                        <p:par>
                          <p:cTn id="126" fill="hold">
                            <p:stCondLst>
                              <p:cond delay="17500"/>
                            </p:stCondLst>
                            <p:childTnLst>
                              <p:par>
                                <p:cTn id="127" presetID="11" presetClass="entr" presetSubtype="0" fill="hold" grpId="0" nodeType="afterEffect">
                                  <p:stCondLst>
                                    <p:cond delay="0"/>
                                  </p:stCondLst>
                                  <p:childTnLst>
                                    <p:set>
                                      <p:cBhvr>
                                        <p:cTn id="128" dur="500">
                                          <p:stCondLst>
                                            <p:cond delay="0"/>
                                          </p:stCondLst>
                                        </p:cTn>
                                        <p:tgtEl>
                                          <p:spTgt spid="122923"/>
                                        </p:tgtEl>
                                        <p:attrNameLst>
                                          <p:attrName>style.visibility</p:attrName>
                                        </p:attrNameLst>
                                      </p:cBhvr>
                                      <p:to>
                                        <p:strVal val="visible"/>
                                      </p:to>
                                    </p:set>
                                  </p:childTnLst>
                                </p:cTn>
                              </p:par>
                            </p:childTnLst>
                          </p:cTn>
                        </p:par>
                        <p:par>
                          <p:cTn id="129" fill="hold">
                            <p:stCondLst>
                              <p:cond delay="18000"/>
                            </p:stCondLst>
                            <p:childTnLst>
                              <p:par>
                                <p:cTn id="130" presetID="11" presetClass="entr" presetSubtype="0" fill="hold" grpId="0" nodeType="afterEffect">
                                  <p:stCondLst>
                                    <p:cond delay="0"/>
                                  </p:stCondLst>
                                  <p:childTnLst>
                                    <p:set>
                                      <p:cBhvr>
                                        <p:cTn id="131" dur="500">
                                          <p:stCondLst>
                                            <p:cond delay="0"/>
                                          </p:stCondLst>
                                        </p:cTn>
                                        <p:tgtEl>
                                          <p:spTgt spid="122924"/>
                                        </p:tgtEl>
                                        <p:attrNameLst>
                                          <p:attrName>style.visibility</p:attrName>
                                        </p:attrNameLst>
                                      </p:cBhvr>
                                      <p:to>
                                        <p:strVal val="visible"/>
                                      </p:to>
                                    </p:set>
                                  </p:childTnLst>
                                </p:cTn>
                              </p:par>
                            </p:childTnLst>
                          </p:cTn>
                        </p:par>
                        <p:par>
                          <p:cTn id="132" fill="hold">
                            <p:stCondLst>
                              <p:cond delay="18500"/>
                            </p:stCondLst>
                            <p:childTnLst>
                              <p:par>
                                <p:cTn id="133" presetID="11" presetClass="entr" presetSubtype="0" fill="hold" grpId="0" nodeType="afterEffect">
                                  <p:stCondLst>
                                    <p:cond delay="0"/>
                                  </p:stCondLst>
                                  <p:childTnLst>
                                    <p:set>
                                      <p:cBhvr>
                                        <p:cTn id="134" dur="500">
                                          <p:stCondLst>
                                            <p:cond delay="0"/>
                                          </p:stCondLst>
                                        </p:cTn>
                                        <p:tgtEl>
                                          <p:spTgt spid="122925"/>
                                        </p:tgtEl>
                                        <p:attrNameLst>
                                          <p:attrName>style.visibility</p:attrName>
                                        </p:attrNameLst>
                                      </p:cBhvr>
                                      <p:to>
                                        <p:strVal val="visible"/>
                                      </p:to>
                                    </p:set>
                                  </p:childTnLst>
                                </p:cTn>
                              </p:par>
                            </p:childTnLst>
                          </p:cTn>
                        </p:par>
                        <p:par>
                          <p:cTn id="135" fill="hold">
                            <p:stCondLst>
                              <p:cond delay="19000"/>
                            </p:stCondLst>
                            <p:childTnLst>
                              <p:par>
                                <p:cTn id="136" presetID="1" presetClass="entr" presetSubtype="0" fill="hold" grpId="0" nodeType="afterEffect">
                                  <p:stCondLst>
                                    <p:cond delay="0"/>
                                  </p:stCondLst>
                                  <p:childTnLst>
                                    <p:set>
                                      <p:cBhvr>
                                        <p:cTn id="137" dur="1" fill="hold">
                                          <p:stCondLst>
                                            <p:cond delay="499"/>
                                          </p:stCondLst>
                                        </p:cTn>
                                        <p:tgtEl>
                                          <p:spTgt spid="122926"/>
                                        </p:tgtEl>
                                        <p:attrNameLst>
                                          <p:attrName>style.visibility</p:attrName>
                                        </p:attrNameLst>
                                      </p:cBhvr>
                                      <p:to>
                                        <p:strVal val="visible"/>
                                      </p:to>
                                    </p:set>
                                  </p:childTnLst>
                                </p:cTn>
                              </p:par>
                            </p:childTnLst>
                          </p:cTn>
                        </p:par>
                      </p:childTnLst>
                    </p:cTn>
                  </p:par>
                  <p:par>
                    <p:cTn id="138" fill="hold">
                      <p:stCondLst>
                        <p:cond delay="indefinite"/>
                      </p:stCondLst>
                      <p:childTnLst>
                        <p:par>
                          <p:cTn id="139" fill="hold">
                            <p:stCondLst>
                              <p:cond delay="0"/>
                            </p:stCondLst>
                            <p:childTnLst>
                              <p:par>
                                <p:cTn id="140" presetID="22" presetClass="entr" presetSubtype="2" fill="hold" grpId="0" nodeType="clickEffect">
                                  <p:stCondLst>
                                    <p:cond delay="0"/>
                                  </p:stCondLst>
                                  <p:childTnLst>
                                    <p:set>
                                      <p:cBhvr>
                                        <p:cTn id="141" dur="1" fill="hold">
                                          <p:stCondLst>
                                            <p:cond delay="0"/>
                                          </p:stCondLst>
                                        </p:cTn>
                                        <p:tgtEl>
                                          <p:spTgt spid="122927"/>
                                        </p:tgtEl>
                                        <p:attrNameLst>
                                          <p:attrName>style.visibility</p:attrName>
                                        </p:attrNameLst>
                                      </p:cBhvr>
                                      <p:to>
                                        <p:strVal val="visible"/>
                                      </p:to>
                                    </p:set>
                                    <p:animEffect transition="in" filter="wipe(right)">
                                      <p:cBhvr>
                                        <p:cTn id="142" dur="500"/>
                                        <p:tgtEl>
                                          <p:spTgt spid="122927"/>
                                        </p:tgtEl>
                                      </p:cBhvr>
                                    </p:animEffect>
                                  </p:childTnLst>
                                </p:cTn>
                              </p:par>
                            </p:childTnLst>
                          </p:cTn>
                        </p:par>
                      </p:childTnLst>
                    </p:cTn>
                  </p:par>
                  <p:par>
                    <p:cTn id="143" fill="hold">
                      <p:stCondLst>
                        <p:cond delay="indefinite"/>
                      </p:stCondLst>
                      <p:childTnLst>
                        <p:par>
                          <p:cTn id="144" fill="hold">
                            <p:stCondLst>
                              <p:cond delay="0"/>
                            </p:stCondLst>
                            <p:childTnLst>
                              <p:par>
                                <p:cTn id="145" presetID="22" presetClass="entr" presetSubtype="2" fill="hold" grpId="0" nodeType="clickEffect">
                                  <p:stCondLst>
                                    <p:cond delay="0"/>
                                  </p:stCondLst>
                                  <p:childTnLst>
                                    <p:set>
                                      <p:cBhvr>
                                        <p:cTn id="146" dur="1" fill="hold">
                                          <p:stCondLst>
                                            <p:cond delay="0"/>
                                          </p:stCondLst>
                                        </p:cTn>
                                        <p:tgtEl>
                                          <p:spTgt spid="122928"/>
                                        </p:tgtEl>
                                        <p:attrNameLst>
                                          <p:attrName>style.visibility</p:attrName>
                                        </p:attrNameLst>
                                      </p:cBhvr>
                                      <p:to>
                                        <p:strVal val="visible"/>
                                      </p:to>
                                    </p:set>
                                    <p:animEffect transition="in" filter="wipe(right)">
                                      <p:cBhvr>
                                        <p:cTn id="147" dur="500"/>
                                        <p:tgtEl>
                                          <p:spTgt spid="122928"/>
                                        </p:tgtEl>
                                      </p:cBhvr>
                                    </p:animEffect>
                                  </p:childTnLst>
                                </p:cTn>
                              </p:par>
                            </p:childTnLst>
                          </p:cTn>
                        </p:par>
                        <p:par>
                          <p:cTn id="148" fill="hold">
                            <p:stCondLst>
                              <p:cond delay="500"/>
                            </p:stCondLst>
                            <p:childTnLst>
                              <p:par>
                                <p:cTn id="149" presetID="1" presetClass="entr" presetSubtype="0" fill="hold" grpId="0" nodeType="afterEffect">
                                  <p:stCondLst>
                                    <p:cond delay="0"/>
                                  </p:stCondLst>
                                  <p:childTnLst>
                                    <p:set>
                                      <p:cBhvr>
                                        <p:cTn id="150" dur="1" fill="hold">
                                          <p:stCondLst>
                                            <p:cond delay="499"/>
                                          </p:stCondLst>
                                        </p:cTn>
                                        <p:tgtEl>
                                          <p:spTgt spid="122885"/>
                                        </p:tgtEl>
                                        <p:attrNameLst>
                                          <p:attrName>style.visibility</p:attrName>
                                        </p:attrNameLst>
                                      </p:cBhvr>
                                      <p:to>
                                        <p:strVal val="visible"/>
                                      </p:to>
                                    </p:set>
                                  </p:childTnLst>
                                </p:cTn>
                              </p:par>
                            </p:childTnLst>
                          </p:cTn>
                        </p:par>
                        <p:par>
                          <p:cTn id="151" fill="hold">
                            <p:stCondLst>
                              <p:cond delay="1000"/>
                            </p:stCondLst>
                            <p:childTnLst>
                              <p:par>
                                <p:cTn id="152" presetID="11" presetClass="entr" presetSubtype="0" fill="hold" grpId="0" nodeType="afterEffect">
                                  <p:stCondLst>
                                    <p:cond delay="0"/>
                                  </p:stCondLst>
                                  <p:childTnLst>
                                    <p:set>
                                      <p:cBhvr>
                                        <p:cTn id="153" dur="500">
                                          <p:stCondLst>
                                            <p:cond delay="0"/>
                                          </p:stCondLst>
                                        </p:cTn>
                                        <p:tgtEl>
                                          <p:spTgt spid="122884"/>
                                        </p:tgtEl>
                                        <p:attrNameLst>
                                          <p:attrName>style.visibility</p:attrName>
                                        </p:attrNameLst>
                                      </p:cBhvr>
                                      <p:to>
                                        <p:strVal val="visible"/>
                                      </p:to>
                                    </p:set>
                                  </p:childTnLst>
                                </p:cTn>
                              </p:par>
                            </p:childTnLst>
                          </p:cTn>
                        </p:par>
                        <p:par>
                          <p:cTn id="154" fill="hold">
                            <p:stCondLst>
                              <p:cond delay="1500"/>
                            </p:stCondLst>
                            <p:childTnLst>
                              <p:par>
                                <p:cTn id="155" presetID="11" presetClass="entr" presetSubtype="0" fill="hold" grpId="0" nodeType="afterEffect">
                                  <p:stCondLst>
                                    <p:cond delay="0"/>
                                  </p:stCondLst>
                                  <p:childTnLst>
                                    <p:set>
                                      <p:cBhvr>
                                        <p:cTn id="156" dur="500">
                                          <p:stCondLst>
                                            <p:cond delay="0"/>
                                          </p:stCondLst>
                                        </p:cTn>
                                        <p:tgtEl>
                                          <p:spTgt spid="122929"/>
                                        </p:tgtEl>
                                        <p:attrNameLst>
                                          <p:attrName>style.visibility</p:attrName>
                                        </p:attrNameLst>
                                      </p:cBhvr>
                                      <p:to>
                                        <p:strVal val="visible"/>
                                      </p:to>
                                    </p:set>
                                  </p:childTnLst>
                                </p:cTn>
                              </p:par>
                            </p:childTnLst>
                          </p:cTn>
                        </p:par>
                        <p:par>
                          <p:cTn id="157" fill="hold">
                            <p:stCondLst>
                              <p:cond delay="2000"/>
                            </p:stCondLst>
                            <p:childTnLst>
                              <p:par>
                                <p:cTn id="158" presetID="11" presetClass="entr" presetSubtype="0" fill="hold" grpId="0" nodeType="afterEffect">
                                  <p:stCondLst>
                                    <p:cond delay="0"/>
                                  </p:stCondLst>
                                  <p:childTnLst>
                                    <p:set>
                                      <p:cBhvr>
                                        <p:cTn id="159" dur="500">
                                          <p:stCondLst>
                                            <p:cond delay="0"/>
                                          </p:stCondLst>
                                        </p:cTn>
                                        <p:tgtEl>
                                          <p:spTgt spid="122930"/>
                                        </p:tgtEl>
                                        <p:attrNameLst>
                                          <p:attrName>style.visibility</p:attrName>
                                        </p:attrNameLst>
                                      </p:cBhvr>
                                      <p:to>
                                        <p:strVal val="visible"/>
                                      </p:to>
                                    </p:set>
                                  </p:childTnLst>
                                </p:cTn>
                              </p:par>
                            </p:childTnLst>
                          </p:cTn>
                        </p:par>
                        <p:par>
                          <p:cTn id="160" fill="hold">
                            <p:stCondLst>
                              <p:cond delay="2500"/>
                            </p:stCondLst>
                            <p:childTnLst>
                              <p:par>
                                <p:cTn id="161" presetID="11" presetClass="entr" presetSubtype="0" fill="hold" grpId="0" nodeType="afterEffect">
                                  <p:stCondLst>
                                    <p:cond delay="0"/>
                                  </p:stCondLst>
                                  <p:childTnLst>
                                    <p:set>
                                      <p:cBhvr>
                                        <p:cTn id="162" dur="500">
                                          <p:stCondLst>
                                            <p:cond delay="0"/>
                                          </p:stCondLst>
                                        </p:cTn>
                                        <p:tgtEl>
                                          <p:spTgt spid="122931"/>
                                        </p:tgtEl>
                                        <p:attrNameLst>
                                          <p:attrName>style.visibility</p:attrName>
                                        </p:attrNameLst>
                                      </p:cBhvr>
                                      <p:to>
                                        <p:strVal val="visible"/>
                                      </p:to>
                                    </p:set>
                                  </p:childTnLst>
                                </p:cTn>
                              </p:par>
                            </p:childTnLst>
                          </p:cTn>
                        </p:par>
                        <p:par>
                          <p:cTn id="163" fill="hold">
                            <p:stCondLst>
                              <p:cond delay="3000"/>
                            </p:stCondLst>
                            <p:childTnLst>
                              <p:par>
                                <p:cTn id="164" presetID="11" presetClass="entr" presetSubtype="0" fill="hold" grpId="0" nodeType="afterEffect">
                                  <p:stCondLst>
                                    <p:cond delay="0"/>
                                  </p:stCondLst>
                                  <p:childTnLst>
                                    <p:set>
                                      <p:cBhvr>
                                        <p:cTn id="165" dur="500">
                                          <p:stCondLst>
                                            <p:cond delay="0"/>
                                          </p:stCondLst>
                                        </p:cTn>
                                        <p:tgtEl>
                                          <p:spTgt spid="122932"/>
                                        </p:tgtEl>
                                        <p:attrNameLst>
                                          <p:attrName>style.visibility</p:attrName>
                                        </p:attrNameLst>
                                      </p:cBhvr>
                                      <p:to>
                                        <p:strVal val="visible"/>
                                      </p:to>
                                    </p:set>
                                  </p:childTnLst>
                                </p:cTn>
                              </p:par>
                            </p:childTnLst>
                          </p:cTn>
                        </p:par>
                        <p:par>
                          <p:cTn id="166" fill="hold">
                            <p:stCondLst>
                              <p:cond delay="3500"/>
                            </p:stCondLst>
                            <p:childTnLst>
                              <p:par>
                                <p:cTn id="167" presetID="11" presetClass="entr" presetSubtype="0" fill="hold" grpId="0" nodeType="afterEffect">
                                  <p:stCondLst>
                                    <p:cond delay="0"/>
                                  </p:stCondLst>
                                  <p:childTnLst>
                                    <p:set>
                                      <p:cBhvr>
                                        <p:cTn id="168" dur="500">
                                          <p:stCondLst>
                                            <p:cond delay="0"/>
                                          </p:stCondLst>
                                        </p:cTn>
                                        <p:tgtEl>
                                          <p:spTgt spid="122933"/>
                                        </p:tgtEl>
                                        <p:attrNameLst>
                                          <p:attrName>style.visibility</p:attrName>
                                        </p:attrNameLst>
                                      </p:cBhvr>
                                      <p:to>
                                        <p:strVal val="visible"/>
                                      </p:to>
                                    </p:set>
                                  </p:childTnLst>
                                </p:cTn>
                              </p:par>
                            </p:childTnLst>
                          </p:cTn>
                        </p:par>
                        <p:par>
                          <p:cTn id="169" fill="hold">
                            <p:stCondLst>
                              <p:cond delay="4000"/>
                            </p:stCondLst>
                            <p:childTnLst>
                              <p:par>
                                <p:cTn id="170" presetID="1" presetClass="entr" presetSubtype="0" fill="hold" grpId="0" nodeType="afterEffect">
                                  <p:stCondLst>
                                    <p:cond delay="0"/>
                                  </p:stCondLst>
                                  <p:childTnLst>
                                    <p:set>
                                      <p:cBhvr>
                                        <p:cTn id="171" dur="1" fill="hold">
                                          <p:stCondLst>
                                            <p:cond delay="499"/>
                                          </p:stCondLst>
                                        </p:cTn>
                                        <p:tgtEl>
                                          <p:spTgt spid="12293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883" grpId="0" animBg="1"/>
      <p:bldP spid="122884" grpId="0" animBg="1"/>
      <p:bldP spid="122885" grpId="0" autoUpdateAnimBg="0"/>
      <p:bldP spid="122887" grpId="0" animBg="1" autoUpdateAnimBg="0"/>
      <p:bldP spid="122888" grpId="0" animBg="1"/>
      <p:bldP spid="122889" grpId="0" autoUpdateAnimBg="0"/>
      <p:bldP spid="122890" grpId="0" autoUpdateAnimBg="0"/>
      <p:bldP spid="122891" grpId="0" autoUpdateAnimBg="0"/>
      <p:bldP spid="122892" grpId="0" autoUpdateAnimBg="0"/>
      <p:bldP spid="122893" grpId="0" autoUpdateAnimBg="0"/>
      <p:bldP spid="122894" grpId="0" autoUpdateAnimBg="0"/>
      <p:bldP spid="122895" grpId="0" animBg="1"/>
      <p:bldP spid="122896" grpId="0" autoUpdateAnimBg="0"/>
      <p:bldP spid="122897" grpId="0" autoUpdateAnimBg="0"/>
      <p:bldP spid="122898" grpId="0" autoUpdateAnimBg="0"/>
      <p:bldP spid="122899" grpId="0" autoUpdateAnimBg="0"/>
      <p:bldP spid="122900" grpId="0" autoUpdateAnimBg="0"/>
      <p:bldP spid="122901" grpId="0" animBg="1"/>
      <p:bldP spid="122902" grpId="0" autoUpdateAnimBg="0"/>
      <p:bldP spid="122903" grpId="0" autoUpdateAnimBg="0"/>
      <p:bldP spid="122904" grpId="0" autoUpdateAnimBg="0"/>
      <p:bldP spid="122905" grpId="0" autoUpdateAnimBg="0"/>
      <p:bldP spid="122906" grpId="0" autoUpdateAnimBg="0"/>
      <p:bldP spid="122907" grpId="0" autoUpdateAnimBg="0"/>
      <p:bldP spid="122908" grpId="0" autoUpdateAnimBg="0"/>
      <p:bldP spid="122909" grpId="0" autoUpdateAnimBg="0"/>
      <p:bldP spid="122910" grpId="0" autoUpdateAnimBg="0"/>
      <p:bldP spid="122911" grpId="0" animBg="1"/>
      <p:bldP spid="122912" grpId="0" autoUpdateAnimBg="0"/>
      <p:bldP spid="122913" grpId="0" autoUpdateAnimBg="0"/>
      <p:bldP spid="122914" grpId="0" autoUpdateAnimBg="0"/>
      <p:bldP spid="122915" grpId="0" autoUpdateAnimBg="0"/>
      <p:bldP spid="122916" grpId="0" autoUpdateAnimBg="0"/>
      <p:bldP spid="122917" grpId="0" autoUpdateAnimBg="0"/>
      <p:bldP spid="122918" grpId="0" autoUpdateAnimBg="0"/>
      <p:bldP spid="122919" grpId="0" animBg="1"/>
      <p:bldP spid="122920" grpId="0" autoUpdateAnimBg="0"/>
      <p:bldP spid="122921" grpId="0" autoUpdateAnimBg="0"/>
      <p:bldP spid="122922" grpId="0" autoUpdateAnimBg="0"/>
      <p:bldP spid="122923" grpId="0" autoUpdateAnimBg="0"/>
      <p:bldP spid="122924" grpId="0" autoUpdateAnimBg="0"/>
      <p:bldP spid="122925" grpId="0" autoUpdateAnimBg="0"/>
      <p:bldP spid="122926" grpId="0" autoUpdateAnimBg="0"/>
      <p:bldP spid="122927" grpId="0" animBg="1" autoUpdateAnimBg="0"/>
      <p:bldP spid="122928" grpId="0" animBg="1"/>
      <p:bldP spid="122929" grpId="0" animBg="1"/>
      <p:bldP spid="122930" grpId="0" animBg="1"/>
      <p:bldP spid="122931" grpId="0" animBg="1"/>
      <p:bldP spid="122932" grpId="0" animBg="1"/>
      <p:bldP spid="122933" grpId="0" animBg="1"/>
      <p:bldP spid="12293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 Box 2"/>
          <p:cNvSpPr txBox="1">
            <a:spLocks noChangeArrowheads="1"/>
          </p:cNvSpPr>
          <p:nvPr/>
        </p:nvSpPr>
        <p:spPr bwMode="auto">
          <a:xfrm>
            <a:off x="0" y="1700213"/>
            <a:ext cx="9144000" cy="1323439"/>
          </a:xfrm>
          <a:prstGeom prst="rect">
            <a:avLst/>
          </a:prstGeom>
          <a:solidFill>
            <a:srgbClr val="FFFF00"/>
          </a:solidFill>
          <a:ln w="9525">
            <a:noFill/>
            <a:miter lim="800000"/>
            <a:headEnd/>
            <a:tailEnd/>
          </a:ln>
        </p:spPr>
        <p:txBody>
          <a:bodyPr>
            <a:spAutoFit/>
          </a:bodyPr>
          <a:lstStyle/>
          <a:p>
            <a:r>
              <a:rPr lang="en-US" altLang="zh-CN" dirty="0">
                <a:solidFill>
                  <a:srgbClr val="FF0000"/>
                </a:solidFill>
                <a:latin typeface="宋体" pitchFamily="2" charset="-122"/>
              </a:rPr>
              <a:t>   </a:t>
            </a:r>
            <a:r>
              <a:rPr lang="zh-CN" altLang="en-US" dirty="0">
                <a:solidFill>
                  <a:srgbClr val="FF0000"/>
                </a:solidFill>
                <a:latin typeface="宋体" pitchFamily="2" charset="-122"/>
              </a:rPr>
              <a:t>法国号称欧洲第一军事强国， 但在遭受进攻后</a:t>
            </a:r>
            <a:r>
              <a:rPr lang="en-US" altLang="zh-CN" dirty="0">
                <a:solidFill>
                  <a:srgbClr val="FF0000"/>
                </a:solidFill>
                <a:latin typeface="宋体" pitchFamily="2" charset="-122"/>
              </a:rPr>
              <a:t>6</a:t>
            </a:r>
            <a:r>
              <a:rPr lang="zh-CN" altLang="en-US" dirty="0">
                <a:solidFill>
                  <a:srgbClr val="FF0000"/>
                </a:solidFill>
                <a:latin typeface="宋体" pitchFamily="2" charset="-122"/>
              </a:rPr>
              <a:t>周内即遭败亡，原因何在？</a:t>
            </a:r>
          </a:p>
        </p:txBody>
      </p:sp>
      <p:sp>
        <p:nvSpPr>
          <p:cNvPr id="19459" name="Text Box 6"/>
          <p:cNvSpPr txBox="1">
            <a:spLocks noChangeArrowheads="1"/>
          </p:cNvSpPr>
          <p:nvPr/>
        </p:nvSpPr>
        <p:spPr bwMode="auto">
          <a:xfrm>
            <a:off x="0" y="0"/>
            <a:ext cx="5003800" cy="1098550"/>
          </a:xfrm>
          <a:prstGeom prst="rect">
            <a:avLst/>
          </a:prstGeom>
          <a:noFill/>
          <a:ln w="9525" algn="ctr">
            <a:noFill/>
            <a:miter lim="800000"/>
            <a:headEnd/>
            <a:tailEnd/>
          </a:ln>
        </p:spPr>
        <p:txBody>
          <a:bodyPr>
            <a:spAutoFit/>
          </a:bodyPr>
          <a:lstStyle/>
          <a:p>
            <a:r>
              <a:rPr lang="zh-CN" altLang="en-US" sz="6600">
                <a:solidFill>
                  <a:srgbClr val="FF0000"/>
                </a:solidFill>
              </a:rPr>
              <a:t>合作探究一：</a:t>
            </a:r>
          </a:p>
        </p:txBody>
      </p:sp>
      <p:pic>
        <p:nvPicPr>
          <p:cNvPr id="19460" name="Picture 7" descr="PE01561_"/>
          <p:cNvPicPr>
            <a:picLocks noChangeAspect="1" noChangeArrowheads="1"/>
          </p:cNvPicPr>
          <p:nvPr/>
        </p:nvPicPr>
        <p:blipFill>
          <a:blip r:embed="rId3"/>
          <a:srcRect/>
          <a:stretch>
            <a:fillRect/>
          </a:stretch>
        </p:blipFill>
        <p:spPr bwMode="auto">
          <a:xfrm>
            <a:off x="5745163" y="4602163"/>
            <a:ext cx="3398837" cy="2255837"/>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82" name="Text Box 2"/>
          <p:cNvSpPr txBox="1">
            <a:spLocks noChangeArrowheads="1"/>
          </p:cNvSpPr>
          <p:nvPr/>
        </p:nvSpPr>
        <p:spPr bwMode="auto">
          <a:xfrm>
            <a:off x="250825" y="333375"/>
            <a:ext cx="4033838" cy="701675"/>
          </a:xfrm>
          <a:prstGeom prst="rect">
            <a:avLst/>
          </a:prstGeom>
          <a:solidFill>
            <a:srgbClr val="FFFF00"/>
          </a:solidFill>
          <a:ln w="9525">
            <a:noFill/>
            <a:miter lim="800000"/>
            <a:headEnd/>
            <a:tailEnd/>
          </a:ln>
        </p:spPr>
        <p:txBody>
          <a:bodyPr>
            <a:spAutoFit/>
          </a:bodyPr>
          <a:lstStyle/>
          <a:p>
            <a:r>
              <a:rPr lang="zh-CN" altLang="en-US" sz="4000" dirty="0">
                <a:solidFill>
                  <a:srgbClr val="FF0000"/>
                </a:solidFill>
                <a:latin typeface="Arial" pitchFamily="34" charset="0"/>
              </a:rPr>
              <a:t>法国败亡的原因：</a:t>
            </a:r>
          </a:p>
        </p:txBody>
      </p:sp>
      <p:sp>
        <p:nvSpPr>
          <p:cNvPr id="225283" name="Text Box 3"/>
          <p:cNvSpPr txBox="1">
            <a:spLocks noChangeArrowheads="1"/>
          </p:cNvSpPr>
          <p:nvPr/>
        </p:nvSpPr>
        <p:spPr bwMode="auto">
          <a:xfrm>
            <a:off x="-107950" y="1628775"/>
            <a:ext cx="8893175" cy="1006475"/>
          </a:xfrm>
          <a:prstGeom prst="rect">
            <a:avLst/>
          </a:prstGeom>
          <a:noFill/>
          <a:ln w="9525">
            <a:noFill/>
            <a:miter lim="800000"/>
            <a:headEnd/>
            <a:tailEnd/>
          </a:ln>
        </p:spPr>
        <p:txBody>
          <a:bodyPr>
            <a:spAutoFit/>
          </a:bodyPr>
          <a:lstStyle/>
          <a:p>
            <a:r>
              <a:rPr lang="en-US" altLang="en-US" sz="6000">
                <a:solidFill>
                  <a:srgbClr val="3333FF"/>
                </a:solidFill>
                <a:latin typeface="楷体_GB2312" charset="-122"/>
                <a:ea typeface="楷体_GB2312" charset="-122"/>
              </a:rPr>
              <a:t>⑴</a:t>
            </a:r>
            <a:r>
              <a:rPr lang="zh-CN" altLang="en-US" sz="6000">
                <a:solidFill>
                  <a:srgbClr val="3333FF"/>
                </a:solidFill>
                <a:latin typeface="楷体_GB2312" charset="-122"/>
                <a:ea typeface="楷体_GB2312" charset="-122"/>
              </a:rPr>
              <a:t>过度依靠</a:t>
            </a:r>
            <a:r>
              <a:rPr lang="zh-CN" altLang="en-US" sz="6000">
                <a:solidFill>
                  <a:schemeClr val="bg2"/>
                </a:solidFill>
                <a:latin typeface="楷体_GB2312" charset="-122"/>
                <a:ea typeface="楷体_GB2312" charset="-122"/>
              </a:rPr>
              <a:t>马奇诺防线。</a:t>
            </a:r>
          </a:p>
        </p:txBody>
      </p:sp>
      <p:sp>
        <p:nvSpPr>
          <p:cNvPr id="225284" name="Text Box 4"/>
          <p:cNvSpPr txBox="1">
            <a:spLocks noChangeArrowheads="1"/>
          </p:cNvSpPr>
          <p:nvPr/>
        </p:nvSpPr>
        <p:spPr bwMode="auto">
          <a:xfrm>
            <a:off x="-107950" y="4149725"/>
            <a:ext cx="9612313" cy="1006475"/>
          </a:xfrm>
          <a:prstGeom prst="rect">
            <a:avLst/>
          </a:prstGeom>
          <a:noFill/>
          <a:ln w="9525">
            <a:noFill/>
            <a:miter lim="800000"/>
            <a:headEnd/>
            <a:tailEnd/>
          </a:ln>
        </p:spPr>
        <p:txBody>
          <a:bodyPr>
            <a:spAutoFit/>
          </a:bodyPr>
          <a:lstStyle/>
          <a:p>
            <a:r>
              <a:rPr lang="en-US" altLang="en-US" sz="6000">
                <a:solidFill>
                  <a:srgbClr val="3333FF"/>
                </a:solidFill>
                <a:latin typeface="Arial" pitchFamily="34" charset="0"/>
              </a:rPr>
              <a:t>⑵</a:t>
            </a:r>
            <a:r>
              <a:rPr lang="zh-CN" altLang="en-US" sz="6000">
                <a:solidFill>
                  <a:srgbClr val="3333FF"/>
                </a:solidFill>
                <a:latin typeface="楷体_GB2312" charset="-122"/>
                <a:ea typeface="楷体_GB2312" charset="-122"/>
              </a:rPr>
              <a:t>长期推行绥靖政策的恶果</a:t>
            </a:r>
            <a:endParaRPr lang="zh-CN" altLang="en-US" sz="6000">
              <a:solidFill>
                <a:schemeClr val="bg2"/>
              </a:solidFill>
              <a:latin typeface="楷体_GB2312" charset="-122"/>
              <a:ea typeface="楷体_GB2312" charset="-122"/>
            </a:endParaRPr>
          </a:p>
        </p:txBody>
      </p:sp>
      <p:sp>
        <p:nvSpPr>
          <p:cNvPr id="225285" name="Text Box 5"/>
          <p:cNvSpPr txBox="1">
            <a:spLocks noChangeArrowheads="1"/>
          </p:cNvSpPr>
          <p:nvPr/>
        </p:nvSpPr>
        <p:spPr bwMode="auto">
          <a:xfrm>
            <a:off x="5580063" y="2636838"/>
            <a:ext cx="3097212" cy="701675"/>
          </a:xfrm>
          <a:prstGeom prst="rect">
            <a:avLst/>
          </a:prstGeom>
          <a:noFill/>
          <a:ln w="9525" algn="ctr">
            <a:noFill/>
            <a:miter lim="800000"/>
            <a:headEnd/>
            <a:tailEnd/>
          </a:ln>
        </p:spPr>
        <p:txBody>
          <a:bodyPr>
            <a:spAutoFit/>
          </a:bodyPr>
          <a:lstStyle/>
          <a:p>
            <a:r>
              <a:rPr lang="zh-CN" altLang="en-US" sz="4000">
                <a:latin typeface="楷体_GB2312" charset="-122"/>
                <a:ea typeface="楷体_GB2312" charset="-122"/>
              </a:rPr>
              <a:t>（主要原因）</a:t>
            </a:r>
          </a:p>
        </p:txBody>
      </p:sp>
      <p:sp>
        <p:nvSpPr>
          <p:cNvPr id="225286" name="Text Box 6"/>
          <p:cNvSpPr txBox="1">
            <a:spLocks noChangeArrowheads="1"/>
          </p:cNvSpPr>
          <p:nvPr/>
        </p:nvSpPr>
        <p:spPr bwMode="auto">
          <a:xfrm>
            <a:off x="5651500" y="5445125"/>
            <a:ext cx="2952750" cy="701675"/>
          </a:xfrm>
          <a:prstGeom prst="rect">
            <a:avLst/>
          </a:prstGeom>
          <a:noFill/>
          <a:ln w="9525" algn="ctr">
            <a:noFill/>
            <a:miter lim="800000"/>
            <a:headEnd/>
            <a:tailEnd/>
          </a:ln>
        </p:spPr>
        <p:txBody>
          <a:bodyPr>
            <a:spAutoFit/>
          </a:bodyPr>
          <a:lstStyle/>
          <a:p>
            <a:r>
              <a:rPr lang="zh-CN" altLang="en-US" sz="4000">
                <a:latin typeface="楷体_GB2312" charset="-122"/>
                <a:ea typeface="楷体_GB2312" charset="-122"/>
              </a:rPr>
              <a:t>（根本原因）</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25282"/>
                                        </p:tgtEl>
                                        <p:attrNameLst>
                                          <p:attrName>style.visibility</p:attrName>
                                        </p:attrNameLst>
                                      </p:cBhvr>
                                      <p:to>
                                        <p:strVal val="visible"/>
                                      </p:to>
                                    </p:set>
                                    <p:anim calcmode="lin" valueType="num">
                                      <p:cBhvr additive="base">
                                        <p:cTn id="7" dur="500" fill="hold"/>
                                        <p:tgtEl>
                                          <p:spTgt spid="225282"/>
                                        </p:tgtEl>
                                        <p:attrNameLst>
                                          <p:attrName>ppt_x</p:attrName>
                                        </p:attrNameLst>
                                      </p:cBhvr>
                                      <p:tavLst>
                                        <p:tav tm="0">
                                          <p:val>
                                            <p:strVal val="#ppt_x"/>
                                          </p:val>
                                        </p:tav>
                                        <p:tav tm="100000">
                                          <p:val>
                                            <p:strVal val="#ppt_x"/>
                                          </p:val>
                                        </p:tav>
                                      </p:tavLst>
                                    </p:anim>
                                    <p:anim calcmode="lin" valueType="num">
                                      <p:cBhvr additive="base">
                                        <p:cTn id="8" dur="500" fill="hold"/>
                                        <p:tgtEl>
                                          <p:spTgt spid="22528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25283"/>
                                        </p:tgtEl>
                                        <p:attrNameLst>
                                          <p:attrName>style.visibility</p:attrName>
                                        </p:attrNameLst>
                                      </p:cBhvr>
                                      <p:to>
                                        <p:strVal val="visible"/>
                                      </p:to>
                                    </p:set>
                                    <p:anim calcmode="lin" valueType="num">
                                      <p:cBhvr additive="base">
                                        <p:cTn id="13" dur="500" fill="hold"/>
                                        <p:tgtEl>
                                          <p:spTgt spid="225283"/>
                                        </p:tgtEl>
                                        <p:attrNameLst>
                                          <p:attrName>ppt_x</p:attrName>
                                        </p:attrNameLst>
                                      </p:cBhvr>
                                      <p:tavLst>
                                        <p:tav tm="0">
                                          <p:val>
                                            <p:strVal val="#ppt_x"/>
                                          </p:val>
                                        </p:tav>
                                        <p:tav tm="100000">
                                          <p:val>
                                            <p:strVal val="#ppt_x"/>
                                          </p:val>
                                        </p:tav>
                                      </p:tavLst>
                                    </p:anim>
                                    <p:anim calcmode="lin" valueType="num">
                                      <p:cBhvr additive="base">
                                        <p:cTn id="14" dur="500" fill="hold"/>
                                        <p:tgtEl>
                                          <p:spTgt spid="22528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25285"/>
                                        </p:tgtEl>
                                        <p:attrNameLst>
                                          <p:attrName>style.visibility</p:attrName>
                                        </p:attrNameLst>
                                      </p:cBhvr>
                                      <p:to>
                                        <p:strVal val="visible"/>
                                      </p:to>
                                    </p:set>
                                    <p:anim calcmode="lin" valueType="num">
                                      <p:cBhvr additive="base">
                                        <p:cTn id="19" dur="500" fill="hold"/>
                                        <p:tgtEl>
                                          <p:spTgt spid="225285"/>
                                        </p:tgtEl>
                                        <p:attrNameLst>
                                          <p:attrName>ppt_x</p:attrName>
                                        </p:attrNameLst>
                                      </p:cBhvr>
                                      <p:tavLst>
                                        <p:tav tm="0">
                                          <p:val>
                                            <p:strVal val="#ppt_x"/>
                                          </p:val>
                                        </p:tav>
                                        <p:tav tm="100000">
                                          <p:val>
                                            <p:strVal val="#ppt_x"/>
                                          </p:val>
                                        </p:tav>
                                      </p:tavLst>
                                    </p:anim>
                                    <p:anim calcmode="lin" valueType="num">
                                      <p:cBhvr additive="base">
                                        <p:cTn id="20" dur="500" fill="hold"/>
                                        <p:tgtEl>
                                          <p:spTgt spid="22528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25284"/>
                                        </p:tgtEl>
                                        <p:attrNameLst>
                                          <p:attrName>style.visibility</p:attrName>
                                        </p:attrNameLst>
                                      </p:cBhvr>
                                      <p:to>
                                        <p:strVal val="visible"/>
                                      </p:to>
                                    </p:set>
                                    <p:anim calcmode="lin" valueType="num">
                                      <p:cBhvr additive="base">
                                        <p:cTn id="25" dur="500" fill="hold"/>
                                        <p:tgtEl>
                                          <p:spTgt spid="225284"/>
                                        </p:tgtEl>
                                        <p:attrNameLst>
                                          <p:attrName>ppt_x</p:attrName>
                                        </p:attrNameLst>
                                      </p:cBhvr>
                                      <p:tavLst>
                                        <p:tav tm="0">
                                          <p:val>
                                            <p:strVal val="#ppt_x"/>
                                          </p:val>
                                        </p:tav>
                                        <p:tav tm="100000">
                                          <p:val>
                                            <p:strVal val="#ppt_x"/>
                                          </p:val>
                                        </p:tav>
                                      </p:tavLst>
                                    </p:anim>
                                    <p:anim calcmode="lin" valueType="num">
                                      <p:cBhvr additive="base">
                                        <p:cTn id="26" dur="500" fill="hold"/>
                                        <p:tgtEl>
                                          <p:spTgt spid="225284"/>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25286"/>
                                        </p:tgtEl>
                                        <p:attrNameLst>
                                          <p:attrName>style.visibility</p:attrName>
                                        </p:attrNameLst>
                                      </p:cBhvr>
                                      <p:to>
                                        <p:strVal val="visible"/>
                                      </p:to>
                                    </p:set>
                                    <p:anim calcmode="lin" valueType="num">
                                      <p:cBhvr additive="base">
                                        <p:cTn id="31" dur="500" fill="hold"/>
                                        <p:tgtEl>
                                          <p:spTgt spid="225286"/>
                                        </p:tgtEl>
                                        <p:attrNameLst>
                                          <p:attrName>ppt_x</p:attrName>
                                        </p:attrNameLst>
                                      </p:cBhvr>
                                      <p:tavLst>
                                        <p:tav tm="0">
                                          <p:val>
                                            <p:strVal val="#ppt_x"/>
                                          </p:val>
                                        </p:tav>
                                        <p:tav tm="100000">
                                          <p:val>
                                            <p:strVal val="#ppt_x"/>
                                          </p:val>
                                        </p:tav>
                                      </p:tavLst>
                                    </p:anim>
                                    <p:anim calcmode="lin" valueType="num">
                                      <p:cBhvr additive="base">
                                        <p:cTn id="32" dur="500" fill="hold"/>
                                        <p:tgtEl>
                                          <p:spTgt spid="22528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282" grpId="0" animBg="1"/>
      <p:bldP spid="225283" grpId="0"/>
      <p:bldP spid="225284" grpId="0"/>
      <p:bldP spid="225285" grpId="0"/>
      <p:bldP spid="22528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Text Box 2"/>
          <p:cNvSpPr txBox="1">
            <a:spLocks noChangeArrowheads="1"/>
          </p:cNvSpPr>
          <p:nvPr/>
        </p:nvSpPr>
        <p:spPr bwMode="auto">
          <a:xfrm>
            <a:off x="2395538" y="349250"/>
            <a:ext cx="3395662" cy="641350"/>
          </a:xfrm>
          <a:prstGeom prst="rect">
            <a:avLst/>
          </a:prstGeom>
          <a:noFill/>
          <a:ln w="9525">
            <a:noFill/>
            <a:miter lim="800000"/>
            <a:headEnd/>
            <a:tailEnd/>
          </a:ln>
        </p:spPr>
        <p:txBody>
          <a:bodyPr wrap="none">
            <a:spAutoFit/>
          </a:bodyPr>
          <a:lstStyle/>
          <a:p>
            <a:r>
              <a:rPr lang="zh-CN" altLang="en-US" sz="3600" b="1">
                <a:solidFill>
                  <a:schemeClr val="tx1"/>
                </a:solidFill>
              </a:rPr>
              <a:t>敦刻尔克大撤退</a:t>
            </a:r>
          </a:p>
        </p:txBody>
      </p:sp>
      <p:sp>
        <p:nvSpPr>
          <p:cNvPr id="134147" name="Text Box 3"/>
          <p:cNvSpPr txBox="1">
            <a:spLocks noChangeArrowheads="1"/>
          </p:cNvSpPr>
          <p:nvPr/>
        </p:nvSpPr>
        <p:spPr bwMode="auto">
          <a:xfrm>
            <a:off x="0" y="1073150"/>
            <a:ext cx="9144000" cy="4154488"/>
          </a:xfrm>
          <a:prstGeom prst="rect">
            <a:avLst/>
          </a:prstGeom>
          <a:noFill/>
          <a:ln w="9525">
            <a:noFill/>
            <a:miter lim="800000"/>
            <a:headEnd/>
            <a:tailEnd/>
          </a:ln>
        </p:spPr>
        <p:txBody>
          <a:bodyPr>
            <a:spAutoFit/>
          </a:bodyPr>
          <a:lstStyle/>
          <a:p>
            <a:r>
              <a:rPr lang="en-US" altLang="zh-CN" b="1" dirty="0">
                <a:solidFill>
                  <a:srgbClr val="FF0000"/>
                </a:solidFill>
              </a:rPr>
              <a:t>    </a:t>
            </a:r>
            <a:r>
              <a:rPr lang="zh-CN" altLang="en-US" sz="3600" b="1" dirty="0">
                <a:solidFill>
                  <a:srgbClr val="FF0000"/>
                </a:solidFill>
              </a:rPr>
              <a:t>二战初期英、法军队从法国向英国的一次大撤退。</a:t>
            </a:r>
            <a:r>
              <a:rPr lang="en-US" altLang="zh-CN" sz="3600" b="1" dirty="0">
                <a:solidFill>
                  <a:srgbClr val="FF0000"/>
                </a:solidFill>
              </a:rPr>
              <a:t>1940</a:t>
            </a:r>
            <a:r>
              <a:rPr lang="zh-CN" altLang="en-US" sz="3600" b="1" dirty="0">
                <a:solidFill>
                  <a:srgbClr val="FF0000"/>
                </a:solidFill>
              </a:rPr>
              <a:t>年</a:t>
            </a:r>
            <a:r>
              <a:rPr lang="en-US" altLang="zh-CN" sz="3600" b="1" dirty="0">
                <a:solidFill>
                  <a:srgbClr val="FF0000"/>
                </a:solidFill>
              </a:rPr>
              <a:t>5</a:t>
            </a:r>
            <a:r>
              <a:rPr lang="zh-CN" altLang="en-US" sz="3600" b="1" dirty="0">
                <a:solidFill>
                  <a:srgbClr val="FF0000"/>
                </a:solidFill>
              </a:rPr>
              <a:t>月，德国占领荷兰和比利时，侵入法国，击败英、法军队。英国远征军和部分法、比、荷军溃退至法国北部敦刻尔克地区，面临被歼灭的危险。</a:t>
            </a:r>
            <a:r>
              <a:rPr lang="en-US" altLang="zh-CN" sz="3600" b="1" dirty="0">
                <a:solidFill>
                  <a:srgbClr val="FF0000"/>
                </a:solidFill>
              </a:rPr>
              <a:t>5</a:t>
            </a:r>
            <a:r>
              <a:rPr lang="zh-CN" altLang="en-US" sz="3600" b="1" dirty="0">
                <a:solidFill>
                  <a:srgbClr val="FF0000"/>
                </a:solidFill>
              </a:rPr>
              <a:t>月</a:t>
            </a:r>
            <a:r>
              <a:rPr lang="en-US" altLang="zh-CN" sz="3600" b="1" dirty="0">
                <a:solidFill>
                  <a:srgbClr val="FF0000"/>
                </a:solidFill>
              </a:rPr>
              <a:t>26</a:t>
            </a:r>
            <a:r>
              <a:rPr lang="zh-CN" altLang="en-US" sz="3600" b="1" dirty="0">
                <a:solidFill>
                  <a:srgbClr val="FF0000"/>
                </a:solidFill>
              </a:rPr>
              <a:t>日至</a:t>
            </a:r>
            <a:r>
              <a:rPr lang="en-US" altLang="zh-CN" sz="3600" b="1" dirty="0">
                <a:solidFill>
                  <a:srgbClr val="FF0000"/>
                </a:solidFill>
              </a:rPr>
              <a:t>6</a:t>
            </a:r>
            <a:r>
              <a:rPr lang="zh-CN" altLang="en-US" sz="3600" b="1" dirty="0">
                <a:solidFill>
                  <a:srgbClr val="FF0000"/>
                </a:solidFill>
              </a:rPr>
              <a:t>月</a:t>
            </a:r>
            <a:r>
              <a:rPr lang="en-US" altLang="zh-CN" sz="3600" b="1" dirty="0">
                <a:solidFill>
                  <a:srgbClr val="FF0000"/>
                </a:solidFill>
              </a:rPr>
              <a:t>4</a:t>
            </a:r>
            <a:r>
              <a:rPr lang="zh-CN" altLang="en-US" sz="3600" b="1" dirty="0">
                <a:solidFill>
                  <a:srgbClr val="FF0000"/>
                </a:solidFill>
              </a:rPr>
              <a:t>日陆续向英国撤退，由</a:t>
            </a:r>
            <a:r>
              <a:rPr lang="en-US" altLang="zh-CN" sz="3600" b="1" dirty="0">
                <a:solidFill>
                  <a:srgbClr val="FF0000"/>
                </a:solidFill>
              </a:rPr>
              <a:t>860</a:t>
            </a:r>
            <a:r>
              <a:rPr lang="zh-CN" altLang="en-US" sz="3600" b="1" dirty="0">
                <a:solidFill>
                  <a:srgbClr val="FF0000"/>
                </a:solidFill>
              </a:rPr>
              <a:t>余艘舰船运载</a:t>
            </a:r>
            <a:r>
              <a:rPr lang="en-US" altLang="zh-CN" sz="3600" b="1" dirty="0">
                <a:solidFill>
                  <a:srgbClr val="FF0000"/>
                </a:solidFill>
              </a:rPr>
              <a:t>33</a:t>
            </a:r>
            <a:r>
              <a:rPr lang="zh-CN" altLang="en-US" sz="3600" b="1" dirty="0">
                <a:solidFill>
                  <a:srgbClr val="FF0000"/>
                </a:solidFill>
              </a:rPr>
              <a:t>万余人通过多佛尔海峡抵达英国。</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134146"/>
                                        </p:tgtEl>
                                        <p:attrNameLst>
                                          <p:attrName>style.visibility</p:attrName>
                                        </p:attrNameLst>
                                      </p:cBhvr>
                                      <p:to>
                                        <p:strVal val="visible"/>
                                      </p:to>
                                    </p:set>
                                    <p:anim calcmode="lin" valueType="num">
                                      <p:cBhvr>
                                        <p:cTn id="7" dur="500" fill="hold"/>
                                        <p:tgtEl>
                                          <p:spTgt spid="134146"/>
                                        </p:tgtEl>
                                        <p:attrNameLst>
                                          <p:attrName>ppt_w</p:attrName>
                                        </p:attrNameLst>
                                      </p:cBhvr>
                                      <p:tavLst>
                                        <p:tav tm="0">
                                          <p:val>
                                            <p:fltVal val="0"/>
                                          </p:val>
                                        </p:tav>
                                        <p:tav tm="100000">
                                          <p:val>
                                            <p:strVal val="#ppt_w"/>
                                          </p:val>
                                        </p:tav>
                                      </p:tavLst>
                                    </p:anim>
                                    <p:anim calcmode="lin" valueType="num">
                                      <p:cBhvr>
                                        <p:cTn id="8" dur="500" fill="hold"/>
                                        <p:tgtEl>
                                          <p:spTgt spid="134146"/>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4" presetClass="entr" presetSubtype="16" fill="hold" grpId="0" nodeType="clickEffect">
                                  <p:stCondLst>
                                    <p:cond delay="0"/>
                                  </p:stCondLst>
                                  <p:childTnLst>
                                    <p:set>
                                      <p:cBhvr>
                                        <p:cTn id="12" dur="1" fill="hold">
                                          <p:stCondLst>
                                            <p:cond delay="0"/>
                                          </p:stCondLst>
                                        </p:cTn>
                                        <p:tgtEl>
                                          <p:spTgt spid="134147"/>
                                        </p:tgtEl>
                                        <p:attrNameLst>
                                          <p:attrName>style.visibility</p:attrName>
                                        </p:attrNameLst>
                                      </p:cBhvr>
                                      <p:to>
                                        <p:strVal val="visible"/>
                                      </p:to>
                                    </p:set>
                                    <p:animEffect transition="in" filter="box(in)">
                                      <p:cBhvr>
                                        <p:cTn id="13" dur="500"/>
                                        <p:tgtEl>
                                          <p:spTgt spid="1341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4146" grpId="0" autoUpdateAnimBg="0"/>
      <p:bldP spid="134147" grpId="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图片 12294" descr="140745"/>
          <p:cNvPicPr>
            <a:picLocks noChangeAspect="1"/>
          </p:cNvPicPr>
          <p:nvPr/>
        </p:nvPicPr>
        <p:blipFill>
          <a:blip r:embed="rId2"/>
          <a:stretch>
            <a:fillRect/>
          </a:stretch>
        </p:blipFill>
        <p:spPr>
          <a:xfrm>
            <a:off x="76200" y="59690"/>
            <a:ext cx="9144000" cy="6119813"/>
          </a:xfrm>
          <a:prstGeom prst="rect">
            <a:avLst/>
          </a:prstGeom>
          <a:noFill/>
          <a:ln w="9525">
            <a:noFill/>
          </a:ln>
        </p:spPr>
      </p:pic>
      <p:sp>
        <p:nvSpPr>
          <p:cNvPr id="18435" name="矩形标注 31746"/>
          <p:cNvSpPr/>
          <p:nvPr/>
        </p:nvSpPr>
        <p:spPr>
          <a:xfrm>
            <a:off x="5181600" y="533400"/>
            <a:ext cx="2362200" cy="1219200"/>
          </a:xfrm>
          <a:prstGeom prst="wedgeRectCallout">
            <a:avLst>
              <a:gd name="adj1" fmla="val -104773"/>
              <a:gd name="adj2" fmla="val 156509"/>
            </a:avLst>
          </a:prstGeom>
          <a:solidFill>
            <a:schemeClr val="hlink"/>
          </a:solidFill>
          <a:ln w="12700" cap="flat" cmpd="sng">
            <a:solidFill>
              <a:schemeClr val="tx1"/>
            </a:solidFill>
            <a:prstDash val="solid"/>
            <a:miter/>
            <a:headEnd type="none" w="sm" len="sm"/>
            <a:tailEnd type="none" w="sm" len="sm"/>
          </a:ln>
        </p:spPr>
        <p:txBody>
          <a:bodyPr/>
          <a:lstStyle/>
          <a:p>
            <a:r>
              <a:rPr lang="en-US" altLang="zh-CN" sz="2400" dirty="0">
                <a:solidFill>
                  <a:schemeClr val="tx1"/>
                </a:solidFill>
                <a:latin typeface="Times New Roman" panose="02020603050405020304" pitchFamily="18" charset="0"/>
                <a:ea typeface="黑体" panose="02010609060101010101" pitchFamily="2" charset="-122"/>
              </a:rPr>
              <a:t>1940</a:t>
            </a:r>
            <a:r>
              <a:rPr lang="zh-CN" altLang="en-US" sz="2400" dirty="0">
                <a:solidFill>
                  <a:schemeClr val="tx1"/>
                </a:solidFill>
                <a:latin typeface="Times New Roman" panose="02020603050405020304" pitchFamily="18" charset="0"/>
                <a:ea typeface="黑体" panose="02010609060101010101" pitchFamily="2" charset="-122"/>
              </a:rPr>
              <a:t>年秋德军空袭英国，企图迫使英国屈服。</a:t>
            </a:r>
          </a:p>
        </p:txBody>
      </p:sp>
      <p:grpSp>
        <p:nvGrpSpPr>
          <p:cNvPr id="2" name="组合 31751"/>
          <p:cNvGrpSpPr/>
          <p:nvPr/>
        </p:nvGrpSpPr>
        <p:grpSpPr>
          <a:xfrm>
            <a:off x="76200" y="1023620"/>
            <a:ext cx="9220200" cy="5638800"/>
            <a:chOff x="0" y="768"/>
            <a:chExt cx="5808" cy="3552"/>
          </a:xfrm>
        </p:grpSpPr>
        <p:pic>
          <p:nvPicPr>
            <p:cNvPr id="18439" name="图片 31748" descr="U36P27T1D330889F3DT20051114152750"/>
            <p:cNvPicPr>
              <a:picLocks noChangeAspect="1"/>
            </p:cNvPicPr>
            <p:nvPr/>
          </p:nvPicPr>
          <p:blipFill>
            <a:blip r:embed="rId3"/>
            <a:stretch>
              <a:fillRect/>
            </a:stretch>
          </p:blipFill>
          <p:spPr>
            <a:xfrm>
              <a:off x="0" y="768"/>
              <a:ext cx="2676" cy="3552"/>
            </a:xfrm>
            <a:prstGeom prst="rect">
              <a:avLst/>
            </a:prstGeom>
            <a:noFill/>
            <a:ln w="9525">
              <a:noFill/>
            </a:ln>
          </p:spPr>
        </p:pic>
        <p:sp>
          <p:nvSpPr>
            <p:cNvPr id="18440" name="文本框 31749"/>
            <p:cNvSpPr txBox="1"/>
            <p:nvPr/>
          </p:nvSpPr>
          <p:spPr>
            <a:xfrm>
              <a:off x="2736" y="1968"/>
              <a:ext cx="3072" cy="2210"/>
            </a:xfrm>
            <a:prstGeom prst="rect">
              <a:avLst/>
            </a:prstGeom>
            <a:solidFill>
              <a:schemeClr val="bg1"/>
            </a:solidFill>
            <a:ln w="9525">
              <a:noFill/>
            </a:ln>
          </p:spPr>
          <p:txBody>
            <a:bodyPr lIns="90000" tIns="46800" rIns="90000" bIns="46800">
              <a:spAutoFit/>
            </a:bodyPr>
            <a:lstStyle/>
            <a:p>
              <a:r>
                <a:rPr lang="en-US" altLang="zh-CN" sz="2800" dirty="0">
                  <a:solidFill>
                    <a:srgbClr val="FF3300"/>
                  </a:solidFill>
                  <a:latin typeface="黑体" panose="02010609060101010101" pitchFamily="2" charset="-122"/>
                  <a:ea typeface="黑体" panose="02010609060101010101" pitchFamily="2" charset="-122"/>
                </a:rPr>
                <a:t>We shall go on to the end…We shall never surrender.</a:t>
              </a:r>
            </a:p>
            <a:p>
              <a:r>
                <a:rPr lang="zh-CN" altLang="en-US" sz="2800" dirty="0">
                  <a:solidFill>
                    <a:srgbClr val="FF3300"/>
                  </a:solidFill>
                  <a:latin typeface="黑体" panose="02010609060101010101" pitchFamily="2" charset="-122"/>
                  <a:ea typeface="黑体" panose="02010609060101010101" pitchFamily="2" charset="-122"/>
                </a:rPr>
                <a:t>我们将战斗到底</a:t>
              </a:r>
            </a:p>
            <a:p>
              <a:r>
                <a:rPr lang="en-US" altLang="zh-CN" sz="2800" dirty="0">
                  <a:solidFill>
                    <a:srgbClr val="FF3300"/>
                  </a:solidFill>
                  <a:latin typeface="黑体" panose="02010609060101010101" pitchFamily="2" charset="-122"/>
                  <a:ea typeface="黑体" panose="02010609060101010101" pitchFamily="2" charset="-122"/>
                </a:rPr>
                <a:t>……</a:t>
              </a:r>
              <a:r>
                <a:rPr lang="zh-CN" altLang="en-US" sz="2800" dirty="0">
                  <a:solidFill>
                    <a:srgbClr val="FF3300"/>
                  </a:solidFill>
                  <a:latin typeface="黑体" panose="02010609060101010101" pitchFamily="2" charset="-122"/>
                  <a:ea typeface="黑体" panose="02010609060101010101" pitchFamily="2" charset="-122"/>
                </a:rPr>
                <a:t>我们决不投降。</a:t>
              </a:r>
            </a:p>
            <a:p>
              <a:r>
                <a:rPr lang="zh-CN" altLang="en-US" sz="2800" dirty="0">
                  <a:solidFill>
                    <a:srgbClr val="FF3300"/>
                  </a:solidFill>
                  <a:latin typeface="黑体" panose="02010609060101010101" pitchFamily="2" charset="-122"/>
                  <a:ea typeface="黑体" panose="02010609060101010101" pitchFamily="2" charset="-122"/>
                </a:rPr>
                <a:t>我没什么可以奉献，有的只是热血、辛劳、眼泪和汗水。</a:t>
              </a:r>
            </a:p>
            <a:p>
              <a:r>
                <a:rPr lang="zh-CN" altLang="en-US" sz="2800" dirty="0">
                  <a:solidFill>
                    <a:srgbClr val="FF3300"/>
                  </a:solidFill>
                  <a:latin typeface="黑体" panose="02010609060101010101" pitchFamily="2" charset="-122"/>
                  <a:ea typeface="黑体" panose="02010609060101010101" pitchFamily="2" charset="-122"/>
                </a:rPr>
                <a:t>        </a:t>
              </a:r>
              <a:r>
                <a:rPr lang="en-US" altLang="zh-CN" sz="2800" dirty="0">
                  <a:solidFill>
                    <a:srgbClr val="FF3300"/>
                  </a:solidFill>
                  <a:latin typeface="黑体" panose="02010609060101010101" pitchFamily="2" charset="-122"/>
                  <a:ea typeface="黑体" panose="02010609060101010101" pitchFamily="2" charset="-122"/>
                </a:rPr>
                <a:t>——</a:t>
              </a:r>
              <a:r>
                <a:rPr lang="zh-CN" altLang="en-US" sz="2800" dirty="0">
                  <a:solidFill>
                    <a:srgbClr val="FF3300"/>
                  </a:solidFill>
                  <a:latin typeface="黑体" panose="02010609060101010101" pitchFamily="2" charset="-122"/>
                  <a:ea typeface="黑体" panose="02010609060101010101" pitchFamily="2" charset="-122"/>
                </a:rPr>
                <a:t>英国首相邱吉尔</a:t>
              </a:r>
            </a:p>
          </p:txBody>
        </p:sp>
      </p:grpSp>
      <p:sp>
        <p:nvSpPr>
          <p:cNvPr id="18438" name="矩形 31756"/>
          <p:cNvSpPr/>
          <p:nvPr/>
        </p:nvSpPr>
        <p:spPr>
          <a:xfrm>
            <a:off x="0" y="0"/>
            <a:ext cx="3886200" cy="914400"/>
          </a:xfrm>
          <a:prstGeom prst="rect">
            <a:avLst/>
          </a:prstGeom>
          <a:solidFill>
            <a:srgbClr val="0000FF"/>
          </a:solidFill>
          <a:ln w="9525">
            <a:noFill/>
          </a:ln>
        </p:spPr>
        <p:txBody>
          <a:bodyPr anchor="ctr"/>
          <a:lstStyle/>
          <a:p>
            <a:pPr algn="ctr"/>
            <a:r>
              <a:rPr lang="zh-CN" altLang="en-US" sz="2800" dirty="0" smtClean="0">
                <a:latin typeface="黑体" panose="02010609060101010101" pitchFamily="2" charset="-122"/>
                <a:ea typeface="黑体" panose="02010609060101010101" pitchFamily="2" charset="-122"/>
              </a:rPr>
              <a:t>战争</a:t>
            </a:r>
            <a:r>
              <a:rPr lang="zh-CN" altLang="en-US" sz="2800" dirty="0">
                <a:latin typeface="黑体" panose="02010609060101010101" pitchFamily="2" charset="-122"/>
                <a:ea typeface="黑体" panose="02010609060101010101" pitchFamily="2" charset="-122"/>
              </a:rPr>
              <a:t>的全面爆发： </a:t>
            </a:r>
            <a:br>
              <a:rPr lang="zh-CN" altLang="en-US" sz="2800" dirty="0">
                <a:latin typeface="黑体" panose="02010609060101010101" pitchFamily="2" charset="-122"/>
                <a:ea typeface="黑体" panose="02010609060101010101" pitchFamily="2" charset="-122"/>
              </a:rPr>
            </a:br>
            <a:r>
              <a:rPr lang="zh-CN" altLang="en-US" sz="2800" dirty="0">
                <a:latin typeface="黑体" panose="02010609060101010101" pitchFamily="2" charset="-122"/>
                <a:ea typeface="黑体" panose="02010609060101010101" pitchFamily="2" charset="-122"/>
              </a:rPr>
              <a:t>“不列颠之战”</a:t>
            </a:r>
          </a:p>
        </p:txBody>
      </p:sp>
    </p:spTree>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图片 65539" descr="untitledk"/>
          <p:cNvPicPr>
            <a:picLocks noChangeAspect="1"/>
          </p:cNvPicPr>
          <p:nvPr/>
        </p:nvPicPr>
        <p:blipFill>
          <a:blip r:embed="rId2"/>
          <a:stretch>
            <a:fillRect/>
          </a:stretch>
        </p:blipFill>
        <p:spPr>
          <a:xfrm>
            <a:off x="914400" y="685800"/>
            <a:ext cx="3200400" cy="4343400"/>
          </a:xfrm>
          <a:prstGeom prst="rect">
            <a:avLst/>
          </a:prstGeom>
          <a:noFill/>
          <a:ln w="9525">
            <a:noFill/>
          </a:ln>
        </p:spPr>
      </p:pic>
      <p:pic>
        <p:nvPicPr>
          <p:cNvPr id="19459" name="图片 65540" descr="untitledb"/>
          <p:cNvPicPr>
            <a:picLocks noChangeAspect="1"/>
          </p:cNvPicPr>
          <p:nvPr/>
        </p:nvPicPr>
        <p:blipFill>
          <a:blip r:embed="rId3"/>
          <a:stretch>
            <a:fillRect/>
          </a:stretch>
        </p:blipFill>
        <p:spPr>
          <a:xfrm>
            <a:off x="4343400" y="685800"/>
            <a:ext cx="4267200" cy="3048000"/>
          </a:xfrm>
          <a:prstGeom prst="rect">
            <a:avLst/>
          </a:prstGeom>
          <a:noFill/>
          <a:ln w="9525">
            <a:noFill/>
          </a:ln>
        </p:spPr>
      </p:pic>
      <p:sp>
        <p:nvSpPr>
          <p:cNvPr id="19460" name="文本框 65541"/>
          <p:cNvSpPr txBox="1"/>
          <p:nvPr/>
        </p:nvSpPr>
        <p:spPr>
          <a:xfrm>
            <a:off x="593725" y="5076825"/>
            <a:ext cx="8321675" cy="1552575"/>
          </a:xfrm>
          <a:prstGeom prst="rect">
            <a:avLst/>
          </a:prstGeom>
          <a:noFill/>
          <a:ln w="9525">
            <a:noFill/>
          </a:ln>
        </p:spPr>
        <p:txBody>
          <a:bodyPr>
            <a:spAutoFit/>
          </a:bodyPr>
          <a:lstStyle/>
          <a:p>
            <a:r>
              <a:rPr lang="en-US" altLang="zh-CN" sz="2400" b="0" dirty="0">
                <a:solidFill>
                  <a:schemeClr val="tx1"/>
                </a:solidFill>
                <a:latin typeface="Arial" panose="020B0604020202020204" pitchFamily="34" charset="0"/>
              </a:rPr>
              <a:t>       </a:t>
            </a:r>
            <a:r>
              <a:rPr lang="zh-CN" altLang="en-US" sz="2400" b="0" dirty="0">
                <a:solidFill>
                  <a:schemeClr val="tx1"/>
                </a:solidFill>
                <a:latin typeface="Arial" panose="020B0604020202020204" pitchFamily="34" charset="0"/>
              </a:rPr>
              <a:t>在世人眼里，英国人是比较严肃古板的。然而，在大火冲天的伦敦，英国人竟表现出非常幽默的一面。一家被炸得七零八落的餐馆的门上，“照常营业”的招牌依然在诱惑着顾客。</a:t>
            </a:r>
          </a:p>
        </p:txBody>
      </p:sp>
      <p:sp>
        <p:nvSpPr>
          <p:cNvPr id="19461" name="文本框 65542"/>
          <p:cNvSpPr txBox="1"/>
          <p:nvPr/>
        </p:nvSpPr>
        <p:spPr>
          <a:xfrm>
            <a:off x="4572000" y="3733800"/>
            <a:ext cx="4298950" cy="822325"/>
          </a:xfrm>
          <a:prstGeom prst="rect">
            <a:avLst/>
          </a:prstGeom>
          <a:noFill/>
          <a:ln w="9525">
            <a:noFill/>
          </a:ln>
        </p:spPr>
        <p:txBody>
          <a:bodyPr wrap="none">
            <a:spAutoFit/>
          </a:bodyPr>
          <a:lstStyle/>
          <a:p>
            <a:r>
              <a:rPr lang="zh-CN" altLang="en-US" sz="2400" b="0" dirty="0">
                <a:solidFill>
                  <a:schemeClr val="tx1"/>
                </a:solidFill>
                <a:latin typeface="宋体" panose="02010600030101010101" pitchFamily="2" charset="-122"/>
              </a:rPr>
              <a:t>英国妇女们响应丘吉尔的号</a:t>
            </a:r>
          </a:p>
          <a:p>
            <a:r>
              <a:rPr lang="zh-CN" altLang="en-US" sz="2400" b="0" dirty="0">
                <a:solidFill>
                  <a:schemeClr val="tx1"/>
                </a:solidFill>
                <a:latin typeface="宋体" panose="02010600030101010101" pitchFamily="2" charset="-122"/>
              </a:rPr>
              <a:t>召，积极参加各行各业的劳动 </a:t>
            </a:r>
          </a:p>
        </p:txBody>
      </p:sp>
      <p:sp>
        <p:nvSpPr>
          <p:cNvPr id="2" name="笑脸 1">
            <a:hlinkClick r:id="rId4" action="ppaction://hlinksldjump"/>
          </p:cNvPr>
          <p:cNvSpPr/>
          <p:nvPr/>
        </p:nvSpPr>
        <p:spPr>
          <a:xfrm>
            <a:off x="7162165" y="6019165"/>
            <a:ext cx="990600" cy="838835"/>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5" name="Picture 2" descr="war 副本3"/>
          <p:cNvPicPr>
            <a:picLocks noChangeAspect="1"/>
          </p:cNvPicPr>
          <p:nvPr/>
        </p:nvPicPr>
        <p:blipFill>
          <a:blip r:embed="rId2"/>
          <a:srcRect t="6441" r="6596" b="2634"/>
          <a:stretch>
            <a:fillRect/>
          </a:stretch>
        </p:blipFill>
        <p:spPr>
          <a:xfrm>
            <a:off x="0" y="0"/>
            <a:ext cx="9217025" cy="6858000"/>
          </a:xfrm>
          <a:prstGeom prst="rect">
            <a:avLst/>
          </a:prstGeom>
          <a:noFill/>
          <a:ln w="9525">
            <a:noFill/>
          </a:ln>
        </p:spPr>
      </p:pic>
      <p:grpSp>
        <p:nvGrpSpPr>
          <p:cNvPr id="16386" name="组合 17"/>
          <p:cNvGrpSpPr/>
          <p:nvPr/>
        </p:nvGrpSpPr>
        <p:grpSpPr>
          <a:xfrm>
            <a:off x="630238" y="-17462"/>
            <a:ext cx="5764212" cy="6161087"/>
            <a:chOff x="630310" y="-17755"/>
            <a:chExt cx="5764411" cy="6161979"/>
          </a:xfrm>
        </p:grpSpPr>
        <p:sp>
          <p:nvSpPr>
            <p:cNvPr id="9" name="任意多边形: 形状 8"/>
            <p:cNvSpPr/>
            <p:nvPr/>
          </p:nvSpPr>
          <p:spPr>
            <a:xfrm>
              <a:off x="630310" y="-17755"/>
              <a:ext cx="5764411" cy="6161979"/>
            </a:xfrm>
            <a:custGeom>
              <a:avLst/>
              <a:gdLst>
                <a:gd name="connsiteX0" fmla="*/ 4234653 w 5764411"/>
                <a:gd name="connsiteY0" fmla="*/ 17755 h 6161979"/>
                <a:gd name="connsiteX1" fmla="*/ 4225775 w 5764411"/>
                <a:gd name="connsiteY1" fmla="*/ 62143 h 6161979"/>
                <a:gd name="connsiteX2" fmla="*/ 4252408 w 5764411"/>
                <a:gd name="connsiteY2" fmla="*/ 106532 h 6161979"/>
                <a:gd name="connsiteX3" fmla="*/ 4305674 w 5764411"/>
                <a:gd name="connsiteY3" fmla="*/ 124287 h 6161979"/>
                <a:gd name="connsiteX4" fmla="*/ 4323430 w 5764411"/>
                <a:gd name="connsiteY4" fmla="*/ 142042 h 6161979"/>
                <a:gd name="connsiteX5" fmla="*/ 4376696 w 5764411"/>
                <a:gd name="connsiteY5" fmla="*/ 159798 h 6161979"/>
                <a:gd name="connsiteX6" fmla="*/ 4394451 w 5764411"/>
                <a:gd name="connsiteY6" fmla="*/ 186431 h 6161979"/>
                <a:gd name="connsiteX7" fmla="*/ 4421084 w 5764411"/>
                <a:gd name="connsiteY7" fmla="*/ 195308 h 6161979"/>
                <a:gd name="connsiteX8" fmla="*/ 4465473 w 5764411"/>
                <a:gd name="connsiteY8" fmla="*/ 257452 h 6161979"/>
                <a:gd name="connsiteX9" fmla="*/ 4518739 w 5764411"/>
                <a:gd name="connsiteY9" fmla="*/ 275207 h 6161979"/>
                <a:gd name="connsiteX10" fmla="*/ 4545372 w 5764411"/>
                <a:gd name="connsiteY10" fmla="*/ 284085 h 6161979"/>
                <a:gd name="connsiteX11" fmla="*/ 4616393 w 5764411"/>
                <a:gd name="connsiteY11" fmla="*/ 275207 h 6161979"/>
                <a:gd name="connsiteX12" fmla="*/ 4678537 w 5764411"/>
                <a:gd name="connsiteY12" fmla="*/ 257452 h 6161979"/>
                <a:gd name="connsiteX13" fmla="*/ 4722925 w 5764411"/>
                <a:gd name="connsiteY13" fmla="*/ 221941 h 6161979"/>
                <a:gd name="connsiteX14" fmla="*/ 4758436 w 5764411"/>
                <a:gd name="connsiteY14" fmla="*/ 177553 h 6161979"/>
                <a:gd name="connsiteX15" fmla="*/ 4785069 w 5764411"/>
                <a:gd name="connsiteY15" fmla="*/ 168675 h 6161979"/>
                <a:gd name="connsiteX16" fmla="*/ 4864968 w 5764411"/>
                <a:gd name="connsiteY16" fmla="*/ 124287 h 6161979"/>
                <a:gd name="connsiteX17" fmla="*/ 4998133 w 5764411"/>
                <a:gd name="connsiteY17" fmla="*/ 88776 h 6161979"/>
                <a:gd name="connsiteX18" fmla="*/ 5078032 w 5764411"/>
                <a:gd name="connsiteY18" fmla="*/ 79899 h 6161979"/>
                <a:gd name="connsiteX19" fmla="*/ 5104665 w 5764411"/>
                <a:gd name="connsiteY19" fmla="*/ 71021 h 6161979"/>
                <a:gd name="connsiteX20" fmla="*/ 5122420 w 5764411"/>
                <a:gd name="connsiteY20" fmla="*/ 44388 h 6161979"/>
                <a:gd name="connsiteX21" fmla="*/ 5149053 w 5764411"/>
                <a:gd name="connsiteY21" fmla="*/ 53266 h 6161979"/>
                <a:gd name="connsiteX22" fmla="*/ 5157931 w 5764411"/>
                <a:gd name="connsiteY22" fmla="*/ 115409 h 6161979"/>
                <a:gd name="connsiteX23" fmla="*/ 5237830 w 5764411"/>
                <a:gd name="connsiteY23" fmla="*/ 124287 h 6161979"/>
                <a:gd name="connsiteX24" fmla="*/ 5255585 w 5764411"/>
                <a:gd name="connsiteY24" fmla="*/ 150920 h 6161979"/>
                <a:gd name="connsiteX25" fmla="*/ 5282218 w 5764411"/>
                <a:gd name="connsiteY25" fmla="*/ 159798 h 6161979"/>
                <a:gd name="connsiteX26" fmla="*/ 5308851 w 5764411"/>
                <a:gd name="connsiteY26" fmla="*/ 177553 h 6161979"/>
                <a:gd name="connsiteX27" fmla="*/ 5299973 w 5764411"/>
                <a:gd name="connsiteY27" fmla="*/ 213064 h 6161979"/>
                <a:gd name="connsiteX28" fmla="*/ 5246707 w 5764411"/>
                <a:gd name="connsiteY28" fmla="*/ 230819 h 6161979"/>
                <a:gd name="connsiteX29" fmla="*/ 5202319 w 5764411"/>
                <a:gd name="connsiteY29" fmla="*/ 266330 h 6161979"/>
                <a:gd name="connsiteX30" fmla="*/ 5184564 w 5764411"/>
                <a:gd name="connsiteY30" fmla="*/ 292963 h 6161979"/>
                <a:gd name="connsiteX31" fmla="*/ 5140175 w 5764411"/>
                <a:gd name="connsiteY31" fmla="*/ 328473 h 6161979"/>
                <a:gd name="connsiteX32" fmla="*/ 5122420 w 5764411"/>
                <a:gd name="connsiteY32" fmla="*/ 346229 h 6161979"/>
                <a:gd name="connsiteX33" fmla="*/ 5086909 w 5764411"/>
                <a:gd name="connsiteY33" fmla="*/ 417250 h 6161979"/>
                <a:gd name="connsiteX34" fmla="*/ 5060276 w 5764411"/>
                <a:gd name="connsiteY34" fmla="*/ 435005 h 6161979"/>
                <a:gd name="connsiteX35" fmla="*/ 5033643 w 5764411"/>
                <a:gd name="connsiteY35" fmla="*/ 426128 h 6161979"/>
                <a:gd name="connsiteX36" fmla="*/ 4749558 w 5764411"/>
                <a:gd name="connsiteY36" fmla="*/ 426128 h 6161979"/>
                <a:gd name="connsiteX37" fmla="*/ 4669659 w 5764411"/>
                <a:gd name="connsiteY37" fmla="*/ 461638 h 6161979"/>
                <a:gd name="connsiteX38" fmla="*/ 4634148 w 5764411"/>
                <a:gd name="connsiteY38" fmla="*/ 497149 h 6161979"/>
                <a:gd name="connsiteX39" fmla="*/ 4598638 w 5764411"/>
                <a:gd name="connsiteY39" fmla="*/ 532660 h 6161979"/>
                <a:gd name="connsiteX40" fmla="*/ 4589760 w 5764411"/>
                <a:gd name="connsiteY40" fmla="*/ 559293 h 6161979"/>
                <a:gd name="connsiteX41" fmla="*/ 4563127 w 5764411"/>
                <a:gd name="connsiteY41" fmla="*/ 568171 h 6161979"/>
                <a:gd name="connsiteX42" fmla="*/ 4536494 w 5764411"/>
                <a:gd name="connsiteY42" fmla="*/ 585926 h 6161979"/>
                <a:gd name="connsiteX43" fmla="*/ 4483228 w 5764411"/>
                <a:gd name="connsiteY43" fmla="*/ 603681 h 6161979"/>
                <a:gd name="connsiteX44" fmla="*/ 4465473 w 5764411"/>
                <a:gd name="connsiteY44" fmla="*/ 621437 h 6161979"/>
                <a:gd name="connsiteX45" fmla="*/ 4403329 w 5764411"/>
                <a:gd name="connsiteY45" fmla="*/ 594804 h 6161979"/>
                <a:gd name="connsiteX46" fmla="*/ 4367818 w 5764411"/>
                <a:gd name="connsiteY46" fmla="*/ 603681 h 6161979"/>
                <a:gd name="connsiteX47" fmla="*/ 4314552 w 5764411"/>
                <a:gd name="connsiteY47" fmla="*/ 639192 h 6161979"/>
                <a:gd name="connsiteX48" fmla="*/ 4305674 w 5764411"/>
                <a:gd name="connsiteY48" fmla="*/ 665825 h 6161979"/>
                <a:gd name="connsiteX49" fmla="*/ 4350063 w 5764411"/>
                <a:gd name="connsiteY49" fmla="*/ 727969 h 6161979"/>
                <a:gd name="connsiteX50" fmla="*/ 4403329 w 5764411"/>
                <a:gd name="connsiteY50" fmla="*/ 754602 h 6161979"/>
                <a:gd name="connsiteX51" fmla="*/ 4465473 w 5764411"/>
                <a:gd name="connsiteY51" fmla="*/ 736846 h 6161979"/>
                <a:gd name="connsiteX52" fmla="*/ 4492106 w 5764411"/>
                <a:gd name="connsiteY52" fmla="*/ 719091 h 6161979"/>
                <a:gd name="connsiteX53" fmla="*/ 4518739 w 5764411"/>
                <a:gd name="connsiteY53" fmla="*/ 745724 h 6161979"/>
                <a:gd name="connsiteX54" fmla="*/ 4572005 w 5764411"/>
                <a:gd name="connsiteY54" fmla="*/ 763479 h 6161979"/>
                <a:gd name="connsiteX55" fmla="*/ 4660781 w 5764411"/>
                <a:gd name="connsiteY55" fmla="*/ 763479 h 6161979"/>
                <a:gd name="connsiteX56" fmla="*/ 4651904 w 5764411"/>
                <a:gd name="connsiteY56" fmla="*/ 852256 h 6161979"/>
                <a:gd name="connsiteX57" fmla="*/ 4634148 w 5764411"/>
                <a:gd name="connsiteY57" fmla="*/ 949910 h 6161979"/>
                <a:gd name="connsiteX58" fmla="*/ 4625271 w 5764411"/>
                <a:gd name="connsiteY58" fmla="*/ 1056442 h 6161979"/>
                <a:gd name="connsiteX59" fmla="*/ 4607515 w 5764411"/>
                <a:gd name="connsiteY59" fmla="*/ 1074198 h 6161979"/>
                <a:gd name="connsiteX60" fmla="*/ 4554249 w 5764411"/>
                <a:gd name="connsiteY60" fmla="*/ 1091953 h 6161979"/>
                <a:gd name="connsiteX61" fmla="*/ 4518739 w 5764411"/>
                <a:gd name="connsiteY61" fmla="*/ 1083075 h 6161979"/>
                <a:gd name="connsiteX62" fmla="*/ 4474350 w 5764411"/>
                <a:gd name="connsiteY62" fmla="*/ 1047565 h 6161979"/>
                <a:gd name="connsiteX63" fmla="*/ 4403329 w 5764411"/>
                <a:gd name="connsiteY63" fmla="*/ 1029809 h 6161979"/>
                <a:gd name="connsiteX64" fmla="*/ 4376696 w 5764411"/>
                <a:gd name="connsiteY64" fmla="*/ 1020932 h 6161979"/>
                <a:gd name="connsiteX65" fmla="*/ 4358940 w 5764411"/>
                <a:gd name="connsiteY65" fmla="*/ 1003176 h 6161979"/>
                <a:gd name="connsiteX66" fmla="*/ 4341185 w 5764411"/>
                <a:gd name="connsiteY66" fmla="*/ 976543 h 6161979"/>
                <a:gd name="connsiteX67" fmla="*/ 4314552 w 5764411"/>
                <a:gd name="connsiteY67" fmla="*/ 967666 h 6161979"/>
                <a:gd name="connsiteX68" fmla="*/ 4287919 w 5764411"/>
                <a:gd name="connsiteY68" fmla="*/ 985421 h 6161979"/>
                <a:gd name="connsiteX69" fmla="*/ 4270164 w 5764411"/>
                <a:gd name="connsiteY69" fmla="*/ 1065320 h 6161979"/>
                <a:gd name="connsiteX70" fmla="*/ 4252408 w 5764411"/>
                <a:gd name="connsiteY70" fmla="*/ 1118586 h 6161979"/>
                <a:gd name="connsiteX71" fmla="*/ 4243531 w 5764411"/>
                <a:gd name="connsiteY71" fmla="*/ 1145219 h 6161979"/>
                <a:gd name="connsiteX72" fmla="*/ 4225775 w 5764411"/>
                <a:gd name="connsiteY72" fmla="*/ 1162974 h 6161979"/>
                <a:gd name="connsiteX73" fmla="*/ 4190265 w 5764411"/>
                <a:gd name="connsiteY73" fmla="*/ 1198485 h 6161979"/>
                <a:gd name="connsiteX74" fmla="*/ 4181387 w 5764411"/>
                <a:gd name="connsiteY74" fmla="*/ 1225118 h 6161979"/>
                <a:gd name="connsiteX75" fmla="*/ 4190265 w 5764411"/>
                <a:gd name="connsiteY75" fmla="*/ 1411549 h 6161979"/>
                <a:gd name="connsiteX76" fmla="*/ 4199142 w 5764411"/>
                <a:gd name="connsiteY76" fmla="*/ 1438182 h 6161979"/>
                <a:gd name="connsiteX77" fmla="*/ 4208020 w 5764411"/>
                <a:gd name="connsiteY77" fmla="*/ 1482571 h 6161979"/>
                <a:gd name="connsiteX78" fmla="*/ 4190265 w 5764411"/>
                <a:gd name="connsiteY78" fmla="*/ 1544714 h 6161979"/>
                <a:gd name="connsiteX79" fmla="*/ 4172509 w 5764411"/>
                <a:gd name="connsiteY79" fmla="*/ 1562470 h 6161979"/>
                <a:gd name="connsiteX80" fmla="*/ 4128121 w 5764411"/>
                <a:gd name="connsiteY80" fmla="*/ 1642369 h 6161979"/>
                <a:gd name="connsiteX81" fmla="*/ 4074855 w 5764411"/>
                <a:gd name="connsiteY81" fmla="*/ 1660124 h 6161979"/>
                <a:gd name="connsiteX82" fmla="*/ 4030467 w 5764411"/>
                <a:gd name="connsiteY82" fmla="*/ 1713390 h 6161979"/>
                <a:gd name="connsiteX83" fmla="*/ 3968323 w 5764411"/>
                <a:gd name="connsiteY83" fmla="*/ 1766656 h 6161979"/>
                <a:gd name="connsiteX84" fmla="*/ 3950568 w 5764411"/>
                <a:gd name="connsiteY84" fmla="*/ 1793289 h 6161979"/>
                <a:gd name="connsiteX85" fmla="*/ 3897302 w 5764411"/>
                <a:gd name="connsiteY85" fmla="*/ 1811044 h 6161979"/>
                <a:gd name="connsiteX86" fmla="*/ 3879546 w 5764411"/>
                <a:gd name="connsiteY86" fmla="*/ 1828800 h 6161979"/>
                <a:gd name="connsiteX87" fmla="*/ 3852913 w 5764411"/>
                <a:gd name="connsiteY87" fmla="*/ 1846555 h 6161979"/>
                <a:gd name="connsiteX88" fmla="*/ 3835158 w 5764411"/>
                <a:gd name="connsiteY88" fmla="*/ 1899821 h 6161979"/>
                <a:gd name="connsiteX89" fmla="*/ 3826280 w 5764411"/>
                <a:gd name="connsiteY89" fmla="*/ 1819922 h 6161979"/>
                <a:gd name="connsiteX90" fmla="*/ 3852913 w 5764411"/>
                <a:gd name="connsiteY90" fmla="*/ 1811044 h 6161979"/>
                <a:gd name="connsiteX91" fmla="*/ 3870669 w 5764411"/>
                <a:gd name="connsiteY91" fmla="*/ 1793289 h 6161979"/>
                <a:gd name="connsiteX92" fmla="*/ 3879546 w 5764411"/>
                <a:gd name="connsiteY92" fmla="*/ 1669002 h 6161979"/>
                <a:gd name="connsiteX93" fmla="*/ 3817403 w 5764411"/>
                <a:gd name="connsiteY93" fmla="*/ 1660124 h 6161979"/>
                <a:gd name="connsiteX94" fmla="*/ 3764137 w 5764411"/>
                <a:gd name="connsiteY94" fmla="*/ 1642369 h 6161979"/>
                <a:gd name="connsiteX95" fmla="*/ 3781892 w 5764411"/>
                <a:gd name="connsiteY95" fmla="*/ 1624613 h 6161979"/>
                <a:gd name="connsiteX96" fmla="*/ 3755259 w 5764411"/>
                <a:gd name="connsiteY96" fmla="*/ 1633491 h 6161979"/>
                <a:gd name="connsiteX97" fmla="*/ 3728626 w 5764411"/>
                <a:gd name="connsiteY97" fmla="*/ 1651246 h 6161979"/>
                <a:gd name="connsiteX98" fmla="*/ 3710871 w 5764411"/>
                <a:gd name="connsiteY98" fmla="*/ 1669002 h 6161979"/>
                <a:gd name="connsiteX99" fmla="*/ 3630972 w 5764411"/>
                <a:gd name="connsiteY99" fmla="*/ 1686757 h 6161979"/>
                <a:gd name="connsiteX100" fmla="*/ 3577706 w 5764411"/>
                <a:gd name="connsiteY100" fmla="*/ 1704512 h 6161979"/>
                <a:gd name="connsiteX101" fmla="*/ 3559950 w 5764411"/>
                <a:gd name="connsiteY101" fmla="*/ 1722268 h 6161979"/>
                <a:gd name="connsiteX102" fmla="*/ 3533317 w 5764411"/>
                <a:gd name="connsiteY102" fmla="*/ 1740023 h 6161979"/>
                <a:gd name="connsiteX103" fmla="*/ 3497807 w 5764411"/>
                <a:gd name="connsiteY103" fmla="*/ 1775534 h 6161979"/>
                <a:gd name="connsiteX104" fmla="*/ 3453418 w 5764411"/>
                <a:gd name="connsiteY104" fmla="*/ 1811044 h 6161979"/>
                <a:gd name="connsiteX105" fmla="*/ 3435663 w 5764411"/>
                <a:gd name="connsiteY105" fmla="*/ 1828800 h 6161979"/>
                <a:gd name="connsiteX106" fmla="*/ 3409030 w 5764411"/>
                <a:gd name="connsiteY106" fmla="*/ 1837677 h 6161979"/>
                <a:gd name="connsiteX107" fmla="*/ 3311375 w 5764411"/>
                <a:gd name="connsiteY107" fmla="*/ 1864310 h 6161979"/>
                <a:gd name="connsiteX108" fmla="*/ 3240354 w 5764411"/>
                <a:gd name="connsiteY108" fmla="*/ 1899821 h 6161979"/>
                <a:gd name="connsiteX109" fmla="*/ 3240354 w 5764411"/>
                <a:gd name="connsiteY109" fmla="*/ 1899821 h 6161979"/>
                <a:gd name="connsiteX110" fmla="*/ 3213721 w 5764411"/>
                <a:gd name="connsiteY110" fmla="*/ 1917576 h 6161979"/>
                <a:gd name="connsiteX111" fmla="*/ 3187088 w 5764411"/>
                <a:gd name="connsiteY111" fmla="*/ 1908699 h 6161979"/>
                <a:gd name="connsiteX112" fmla="*/ 3160455 w 5764411"/>
                <a:gd name="connsiteY112" fmla="*/ 1864310 h 6161979"/>
                <a:gd name="connsiteX113" fmla="*/ 3151577 w 5764411"/>
                <a:gd name="connsiteY113" fmla="*/ 1766656 h 6161979"/>
                <a:gd name="connsiteX114" fmla="*/ 3142700 w 5764411"/>
                <a:gd name="connsiteY114" fmla="*/ 1740023 h 6161979"/>
                <a:gd name="connsiteX115" fmla="*/ 3107189 w 5764411"/>
                <a:gd name="connsiteY115" fmla="*/ 1704512 h 6161979"/>
                <a:gd name="connsiteX116" fmla="*/ 3080556 w 5764411"/>
                <a:gd name="connsiteY116" fmla="*/ 1695635 h 6161979"/>
                <a:gd name="connsiteX117" fmla="*/ 3000657 w 5764411"/>
                <a:gd name="connsiteY117" fmla="*/ 1713390 h 6161979"/>
                <a:gd name="connsiteX118" fmla="*/ 2982902 w 5764411"/>
                <a:gd name="connsiteY118" fmla="*/ 1740023 h 6161979"/>
                <a:gd name="connsiteX119" fmla="*/ 2920758 w 5764411"/>
                <a:gd name="connsiteY119" fmla="*/ 1784411 h 6161979"/>
                <a:gd name="connsiteX120" fmla="*/ 2903003 w 5764411"/>
                <a:gd name="connsiteY120" fmla="*/ 1802167 h 6161979"/>
                <a:gd name="connsiteX121" fmla="*/ 2867492 w 5764411"/>
                <a:gd name="connsiteY121" fmla="*/ 1811044 h 6161979"/>
                <a:gd name="connsiteX122" fmla="*/ 2840859 w 5764411"/>
                <a:gd name="connsiteY122" fmla="*/ 1819922 h 6161979"/>
                <a:gd name="connsiteX123" fmla="*/ 2725449 w 5764411"/>
                <a:gd name="connsiteY123" fmla="*/ 1811044 h 6161979"/>
                <a:gd name="connsiteX124" fmla="*/ 2707694 w 5764411"/>
                <a:gd name="connsiteY124" fmla="*/ 1784411 h 6161979"/>
                <a:gd name="connsiteX125" fmla="*/ 2698816 w 5764411"/>
                <a:gd name="connsiteY125" fmla="*/ 1713390 h 6161979"/>
                <a:gd name="connsiteX126" fmla="*/ 2618917 w 5764411"/>
                <a:gd name="connsiteY126" fmla="*/ 1686757 h 6161979"/>
                <a:gd name="connsiteX127" fmla="*/ 2592284 w 5764411"/>
                <a:gd name="connsiteY127" fmla="*/ 1669002 h 6161979"/>
                <a:gd name="connsiteX128" fmla="*/ 2610040 w 5764411"/>
                <a:gd name="connsiteY128" fmla="*/ 1615736 h 6161979"/>
                <a:gd name="connsiteX129" fmla="*/ 2645550 w 5764411"/>
                <a:gd name="connsiteY129" fmla="*/ 1580225 h 6161979"/>
                <a:gd name="connsiteX130" fmla="*/ 2663306 w 5764411"/>
                <a:gd name="connsiteY130" fmla="*/ 1562470 h 6161979"/>
                <a:gd name="connsiteX131" fmla="*/ 2698816 w 5764411"/>
                <a:gd name="connsiteY131" fmla="*/ 1491448 h 6161979"/>
                <a:gd name="connsiteX132" fmla="*/ 2725449 w 5764411"/>
                <a:gd name="connsiteY132" fmla="*/ 1482571 h 6161979"/>
                <a:gd name="connsiteX133" fmla="*/ 2743205 w 5764411"/>
                <a:gd name="connsiteY133" fmla="*/ 1464815 h 6161979"/>
                <a:gd name="connsiteX134" fmla="*/ 2743205 w 5764411"/>
                <a:gd name="connsiteY134" fmla="*/ 1376038 h 6161979"/>
                <a:gd name="connsiteX135" fmla="*/ 2689939 w 5764411"/>
                <a:gd name="connsiteY135" fmla="*/ 1367161 h 6161979"/>
                <a:gd name="connsiteX136" fmla="*/ 2645550 w 5764411"/>
                <a:gd name="connsiteY136" fmla="*/ 1358283 h 6161979"/>
                <a:gd name="connsiteX137" fmla="*/ 2654428 w 5764411"/>
                <a:gd name="connsiteY137" fmla="*/ 1331650 h 6161979"/>
                <a:gd name="connsiteX138" fmla="*/ 2681061 w 5764411"/>
                <a:gd name="connsiteY138" fmla="*/ 1278384 h 6161979"/>
                <a:gd name="connsiteX139" fmla="*/ 2689939 w 5764411"/>
                <a:gd name="connsiteY139" fmla="*/ 1162974 h 6161979"/>
                <a:gd name="connsiteX140" fmla="*/ 2716572 w 5764411"/>
                <a:gd name="connsiteY140" fmla="*/ 1145219 h 6161979"/>
                <a:gd name="connsiteX141" fmla="*/ 2725449 w 5764411"/>
                <a:gd name="connsiteY141" fmla="*/ 1074198 h 6161979"/>
                <a:gd name="connsiteX142" fmla="*/ 2743205 w 5764411"/>
                <a:gd name="connsiteY142" fmla="*/ 1020932 h 6161979"/>
                <a:gd name="connsiteX143" fmla="*/ 2752082 w 5764411"/>
                <a:gd name="connsiteY143" fmla="*/ 994299 h 6161979"/>
                <a:gd name="connsiteX144" fmla="*/ 2743205 w 5764411"/>
                <a:gd name="connsiteY144" fmla="*/ 958788 h 6161979"/>
                <a:gd name="connsiteX145" fmla="*/ 2725449 w 5764411"/>
                <a:gd name="connsiteY145" fmla="*/ 905522 h 6161979"/>
                <a:gd name="connsiteX146" fmla="*/ 2743205 w 5764411"/>
                <a:gd name="connsiteY146" fmla="*/ 887767 h 6161979"/>
                <a:gd name="connsiteX147" fmla="*/ 2769838 w 5764411"/>
                <a:gd name="connsiteY147" fmla="*/ 878889 h 6161979"/>
                <a:gd name="connsiteX148" fmla="*/ 2787593 w 5764411"/>
                <a:gd name="connsiteY148" fmla="*/ 852256 h 6161979"/>
                <a:gd name="connsiteX149" fmla="*/ 2760960 w 5764411"/>
                <a:gd name="connsiteY149" fmla="*/ 834501 h 6161979"/>
                <a:gd name="connsiteX150" fmla="*/ 2707694 w 5764411"/>
                <a:gd name="connsiteY150" fmla="*/ 816745 h 6161979"/>
                <a:gd name="connsiteX151" fmla="*/ 2698816 w 5764411"/>
                <a:gd name="connsiteY151" fmla="*/ 843378 h 6161979"/>
                <a:gd name="connsiteX152" fmla="*/ 2681061 w 5764411"/>
                <a:gd name="connsiteY152" fmla="*/ 861134 h 6161979"/>
                <a:gd name="connsiteX153" fmla="*/ 2663306 w 5764411"/>
                <a:gd name="connsiteY153" fmla="*/ 887767 h 6161979"/>
                <a:gd name="connsiteX154" fmla="*/ 2654428 w 5764411"/>
                <a:gd name="connsiteY154" fmla="*/ 914400 h 6161979"/>
                <a:gd name="connsiteX155" fmla="*/ 2618917 w 5764411"/>
                <a:gd name="connsiteY155" fmla="*/ 958788 h 6161979"/>
                <a:gd name="connsiteX156" fmla="*/ 2601162 w 5764411"/>
                <a:gd name="connsiteY156" fmla="*/ 985421 h 6161979"/>
                <a:gd name="connsiteX157" fmla="*/ 2574529 w 5764411"/>
                <a:gd name="connsiteY157" fmla="*/ 994299 h 6161979"/>
                <a:gd name="connsiteX158" fmla="*/ 2539018 w 5764411"/>
                <a:gd name="connsiteY158" fmla="*/ 1047565 h 6161979"/>
                <a:gd name="connsiteX159" fmla="*/ 2441364 w 5764411"/>
                <a:gd name="connsiteY159" fmla="*/ 1074198 h 6161979"/>
                <a:gd name="connsiteX160" fmla="*/ 2432486 w 5764411"/>
                <a:gd name="connsiteY160" fmla="*/ 1100831 h 6161979"/>
                <a:gd name="connsiteX161" fmla="*/ 2414731 w 5764411"/>
                <a:gd name="connsiteY161" fmla="*/ 1127464 h 6161979"/>
                <a:gd name="connsiteX162" fmla="*/ 2423608 w 5764411"/>
                <a:gd name="connsiteY162" fmla="*/ 1207363 h 6161979"/>
                <a:gd name="connsiteX163" fmla="*/ 2441364 w 5764411"/>
                <a:gd name="connsiteY163" fmla="*/ 1225118 h 6161979"/>
                <a:gd name="connsiteX164" fmla="*/ 2459119 w 5764411"/>
                <a:gd name="connsiteY164" fmla="*/ 1251751 h 6161979"/>
                <a:gd name="connsiteX165" fmla="*/ 2432486 w 5764411"/>
                <a:gd name="connsiteY165" fmla="*/ 1331650 h 6161979"/>
                <a:gd name="connsiteX166" fmla="*/ 2423608 w 5764411"/>
                <a:gd name="connsiteY166" fmla="*/ 1358283 h 6161979"/>
                <a:gd name="connsiteX167" fmla="*/ 2414731 w 5764411"/>
                <a:gd name="connsiteY167" fmla="*/ 1384916 h 6161979"/>
                <a:gd name="connsiteX168" fmla="*/ 2423608 w 5764411"/>
                <a:gd name="connsiteY168" fmla="*/ 1518081 h 6161979"/>
                <a:gd name="connsiteX169" fmla="*/ 2441364 w 5764411"/>
                <a:gd name="connsiteY169" fmla="*/ 1571347 h 6161979"/>
                <a:gd name="connsiteX170" fmla="*/ 2432486 w 5764411"/>
                <a:gd name="connsiteY170" fmla="*/ 1731145 h 6161979"/>
                <a:gd name="connsiteX171" fmla="*/ 2414731 w 5764411"/>
                <a:gd name="connsiteY171" fmla="*/ 1784411 h 6161979"/>
                <a:gd name="connsiteX172" fmla="*/ 2361465 w 5764411"/>
                <a:gd name="connsiteY172" fmla="*/ 1811044 h 6161979"/>
                <a:gd name="connsiteX173" fmla="*/ 2308199 w 5764411"/>
                <a:gd name="connsiteY173" fmla="*/ 1819922 h 6161979"/>
                <a:gd name="connsiteX174" fmla="*/ 2272688 w 5764411"/>
                <a:gd name="connsiteY174" fmla="*/ 1784411 h 6161979"/>
                <a:gd name="connsiteX175" fmla="*/ 2166156 w 5764411"/>
                <a:gd name="connsiteY175" fmla="*/ 1828800 h 6161979"/>
                <a:gd name="connsiteX176" fmla="*/ 2112890 w 5764411"/>
                <a:gd name="connsiteY176" fmla="*/ 1864310 h 6161979"/>
                <a:gd name="connsiteX177" fmla="*/ 2024113 w 5764411"/>
                <a:gd name="connsiteY177" fmla="*/ 1855433 h 6161979"/>
                <a:gd name="connsiteX178" fmla="*/ 1970847 w 5764411"/>
                <a:gd name="connsiteY178" fmla="*/ 1846555 h 6161979"/>
                <a:gd name="connsiteX179" fmla="*/ 1935337 w 5764411"/>
                <a:gd name="connsiteY179" fmla="*/ 1855433 h 6161979"/>
                <a:gd name="connsiteX180" fmla="*/ 1917581 w 5764411"/>
                <a:gd name="connsiteY180" fmla="*/ 1882066 h 6161979"/>
                <a:gd name="connsiteX181" fmla="*/ 1899826 w 5764411"/>
                <a:gd name="connsiteY181" fmla="*/ 1935332 h 6161979"/>
                <a:gd name="connsiteX182" fmla="*/ 1899826 w 5764411"/>
                <a:gd name="connsiteY182" fmla="*/ 2068497 h 6161979"/>
                <a:gd name="connsiteX183" fmla="*/ 1882071 w 5764411"/>
                <a:gd name="connsiteY183" fmla="*/ 2095130 h 6161979"/>
                <a:gd name="connsiteX184" fmla="*/ 1855438 w 5764411"/>
                <a:gd name="connsiteY184" fmla="*/ 2104007 h 6161979"/>
                <a:gd name="connsiteX185" fmla="*/ 1740028 w 5764411"/>
                <a:gd name="connsiteY185" fmla="*/ 2095130 h 6161979"/>
                <a:gd name="connsiteX186" fmla="*/ 1713395 w 5764411"/>
                <a:gd name="connsiteY186" fmla="*/ 2104007 h 6161979"/>
                <a:gd name="connsiteX187" fmla="*/ 1704517 w 5764411"/>
                <a:gd name="connsiteY187" fmla="*/ 2130640 h 6161979"/>
                <a:gd name="connsiteX188" fmla="*/ 1677884 w 5764411"/>
                <a:gd name="connsiteY188" fmla="*/ 2228295 h 6161979"/>
                <a:gd name="connsiteX189" fmla="*/ 1651251 w 5764411"/>
                <a:gd name="connsiteY189" fmla="*/ 2237172 h 6161979"/>
                <a:gd name="connsiteX190" fmla="*/ 1615740 w 5764411"/>
                <a:gd name="connsiteY190" fmla="*/ 2272683 h 6161979"/>
                <a:gd name="connsiteX191" fmla="*/ 1571352 w 5764411"/>
                <a:gd name="connsiteY191" fmla="*/ 2308194 h 6161979"/>
                <a:gd name="connsiteX192" fmla="*/ 1535841 w 5764411"/>
                <a:gd name="connsiteY192" fmla="*/ 2352582 h 6161979"/>
                <a:gd name="connsiteX193" fmla="*/ 1509208 w 5764411"/>
                <a:gd name="connsiteY193" fmla="*/ 2361460 h 6161979"/>
                <a:gd name="connsiteX194" fmla="*/ 1473698 w 5764411"/>
                <a:gd name="connsiteY194" fmla="*/ 2352582 h 6161979"/>
                <a:gd name="connsiteX195" fmla="*/ 1455942 w 5764411"/>
                <a:gd name="connsiteY195" fmla="*/ 2299316 h 6161979"/>
                <a:gd name="connsiteX196" fmla="*/ 1402676 w 5764411"/>
                <a:gd name="connsiteY196" fmla="*/ 2281561 h 6161979"/>
                <a:gd name="connsiteX197" fmla="*/ 1376043 w 5764411"/>
                <a:gd name="connsiteY197" fmla="*/ 2290438 h 6161979"/>
                <a:gd name="connsiteX198" fmla="*/ 1340533 w 5764411"/>
                <a:gd name="connsiteY198" fmla="*/ 2334827 h 6161979"/>
                <a:gd name="connsiteX199" fmla="*/ 1384921 w 5764411"/>
                <a:gd name="connsiteY199" fmla="*/ 2396971 h 6161979"/>
                <a:gd name="connsiteX200" fmla="*/ 1367166 w 5764411"/>
                <a:gd name="connsiteY200" fmla="*/ 2423604 h 6161979"/>
                <a:gd name="connsiteX201" fmla="*/ 1260634 w 5764411"/>
                <a:gd name="connsiteY201" fmla="*/ 2423604 h 6161979"/>
                <a:gd name="connsiteX202" fmla="*/ 1234001 w 5764411"/>
                <a:gd name="connsiteY202" fmla="*/ 2361460 h 6161979"/>
                <a:gd name="connsiteX203" fmla="*/ 1162979 w 5764411"/>
                <a:gd name="connsiteY203" fmla="*/ 2370338 h 6161979"/>
                <a:gd name="connsiteX204" fmla="*/ 1145224 w 5764411"/>
                <a:gd name="connsiteY204" fmla="*/ 2396971 h 6161979"/>
                <a:gd name="connsiteX205" fmla="*/ 1127469 w 5764411"/>
                <a:gd name="connsiteY205" fmla="*/ 2459114 h 6161979"/>
                <a:gd name="connsiteX206" fmla="*/ 1109713 w 5764411"/>
                <a:gd name="connsiteY206" fmla="*/ 2512380 h 6161979"/>
                <a:gd name="connsiteX207" fmla="*/ 1029814 w 5764411"/>
                <a:gd name="connsiteY207" fmla="*/ 2530136 h 6161979"/>
                <a:gd name="connsiteX208" fmla="*/ 958793 w 5764411"/>
                <a:gd name="connsiteY208" fmla="*/ 2539013 h 6161979"/>
                <a:gd name="connsiteX209" fmla="*/ 932160 w 5764411"/>
                <a:gd name="connsiteY209" fmla="*/ 2547891 h 6161979"/>
                <a:gd name="connsiteX210" fmla="*/ 878894 w 5764411"/>
                <a:gd name="connsiteY210" fmla="*/ 2583402 h 6161979"/>
                <a:gd name="connsiteX211" fmla="*/ 852261 w 5764411"/>
                <a:gd name="connsiteY211" fmla="*/ 2672178 h 6161979"/>
                <a:gd name="connsiteX212" fmla="*/ 825628 w 5764411"/>
                <a:gd name="connsiteY212" fmla="*/ 2681056 h 6161979"/>
                <a:gd name="connsiteX213" fmla="*/ 745729 w 5764411"/>
                <a:gd name="connsiteY213" fmla="*/ 2654423 h 6161979"/>
                <a:gd name="connsiteX214" fmla="*/ 710218 w 5764411"/>
                <a:gd name="connsiteY214" fmla="*/ 2618912 h 6161979"/>
                <a:gd name="connsiteX215" fmla="*/ 674707 w 5764411"/>
                <a:gd name="connsiteY215" fmla="*/ 2574524 h 6161979"/>
                <a:gd name="connsiteX216" fmla="*/ 656952 w 5764411"/>
                <a:gd name="connsiteY216" fmla="*/ 2547891 h 6161979"/>
                <a:gd name="connsiteX217" fmla="*/ 630319 w 5764411"/>
                <a:gd name="connsiteY217" fmla="*/ 2530136 h 6161979"/>
                <a:gd name="connsiteX218" fmla="*/ 612564 w 5764411"/>
                <a:gd name="connsiteY218" fmla="*/ 2512380 h 6161979"/>
                <a:gd name="connsiteX219" fmla="*/ 559298 w 5764411"/>
                <a:gd name="connsiteY219" fmla="*/ 2494625 h 6161979"/>
                <a:gd name="connsiteX220" fmla="*/ 532665 w 5764411"/>
                <a:gd name="connsiteY220" fmla="*/ 2485747 h 6161979"/>
                <a:gd name="connsiteX221" fmla="*/ 514909 w 5764411"/>
                <a:gd name="connsiteY221" fmla="*/ 2503503 h 6161979"/>
                <a:gd name="connsiteX222" fmla="*/ 514909 w 5764411"/>
                <a:gd name="connsiteY222" fmla="*/ 2583402 h 6161979"/>
                <a:gd name="connsiteX223" fmla="*/ 523787 w 5764411"/>
                <a:gd name="connsiteY223" fmla="*/ 2610035 h 6161979"/>
                <a:gd name="connsiteX224" fmla="*/ 541542 w 5764411"/>
                <a:gd name="connsiteY224" fmla="*/ 2636668 h 6161979"/>
                <a:gd name="connsiteX225" fmla="*/ 514909 w 5764411"/>
                <a:gd name="connsiteY225" fmla="*/ 2725444 h 6161979"/>
                <a:gd name="connsiteX226" fmla="*/ 497154 w 5764411"/>
                <a:gd name="connsiteY226" fmla="*/ 2743200 h 6161979"/>
                <a:gd name="connsiteX227" fmla="*/ 435010 w 5764411"/>
                <a:gd name="connsiteY227" fmla="*/ 2734322 h 6161979"/>
                <a:gd name="connsiteX228" fmla="*/ 381744 w 5764411"/>
                <a:gd name="connsiteY228" fmla="*/ 2716567 h 6161979"/>
                <a:gd name="connsiteX229" fmla="*/ 346234 w 5764411"/>
                <a:gd name="connsiteY229" fmla="*/ 2672178 h 6161979"/>
                <a:gd name="connsiteX230" fmla="*/ 328478 w 5764411"/>
                <a:gd name="connsiteY230" fmla="*/ 2618912 h 6161979"/>
                <a:gd name="connsiteX231" fmla="*/ 248579 w 5764411"/>
                <a:gd name="connsiteY231" fmla="*/ 2601157 h 6161979"/>
                <a:gd name="connsiteX232" fmla="*/ 124292 w 5764411"/>
                <a:gd name="connsiteY232" fmla="*/ 2610035 h 6161979"/>
                <a:gd name="connsiteX233" fmla="*/ 17760 w 5764411"/>
                <a:gd name="connsiteY233" fmla="*/ 2627790 h 6161979"/>
                <a:gd name="connsiteX234" fmla="*/ 17760 w 5764411"/>
                <a:gd name="connsiteY234" fmla="*/ 2689934 h 6161979"/>
                <a:gd name="connsiteX235" fmla="*/ 35515 w 5764411"/>
                <a:gd name="connsiteY235" fmla="*/ 2743200 h 6161979"/>
                <a:gd name="connsiteX236" fmla="*/ 8882 w 5764411"/>
                <a:gd name="connsiteY236" fmla="*/ 2760955 h 6161979"/>
                <a:gd name="connsiteX237" fmla="*/ 8882 w 5764411"/>
                <a:gd name="connsiteY237" fmla="*/ 2823099 h 6161979"/>
                <a:gd name="connsiteX238" fmla="*/ 26638 w 5764411"/>
                <a:gd name="connsiteY238" fmla="*/ 2840854 h 6161979"/>
                <a:gd name="connsiteX239" fmla="*/ 44393 w 5764411"/>
                <a:gd name="connsiteY239" fmla="*/ 2867487 h 6161979"/>
                <a:gd name="connsiteX240" fmla="*/ 142047 w 5764411"/>
                <a:gd name="connsiteY240" fmla="*/ 2876365 h 6161979"/>
                <a:gd name="connsiteX241" fmla="*/ 177558 w 5764411"/>
                <a:gd name="connsiteY241" fmla="*/ 2920753 h 6161979"/>
                <a:gd name="connsiteX242" fmla="*/ 213069 w 5764411"/>
                <a:gd name="connsiteY242" fmla="*/ 2956264 h 6161979"/>
                <a:gd name="connsiteX243" fmla="*/ 239702 w 5764411"/>
                <a:gd name="connsiteY243" fmla="*/ 3000652 h 6161979"/>
                <a:gd name="connsiteX244" fmla="*/ 275212 w 5764411"/>
                <a:gd name="connsiteY244" fmla="*/ 3053918 h 6161979"/>
                <a:gd name="connsiteX245" fmla="*/ 310723 w 5764411"/>
                <a:gd name="connsiteY245" fmla="*/ 3089429 h 6161979"/>
                <a:gd name="connsiteX246" fmla="*/ 310723 w 5764411"/>
                <a:gd name="connsiteY246" fmla="*/ 3160450 h 6161979"/>
                <a:gd name="connsiteX247" fmla="*/ 292968 w 5764411"/>
                <a:gd name="connsiteY247" fmla="*/ 3213716 h 6161979"/>
                <a:gd name="connsiteX248" fmla="*/ 319601 w 5764411"/>
                <a:gd name="connsiteY248" fmla="*/ 3302493 h 6161979"/>
                <a:gd name="connsiteX249" fmla="*/ 328478 w 5764411"/>
                <a:gd name="connsiteY249" fmla="*/ 3329126 h 6161979"/>
                <a:gd name="connsiteX250" fmla="*/ 346234 w 5764411"/>
                <a:gd name="connsiteY250" fmla="*/ 3346881 h 6161979"/>
                <a:gd name="connsiteX251" fmla="*/ 363989 w 5764411"/>
                <a:gd name="connsiteY251" fmla="*/ 3400147 h 6161979"/>
                <a:gd name="connsiteX252" fmla="*/ 372867 w 5764411"/>
                <a:gd name="connsiteY252" fmla="*/ 3426780 h 6161979"/>
                <a:gd name="connsiteX253" fmla="*/ 381744 w 5764411"/>
                <a:gd name="connsiteY253" fmla="*/ 3568823 h 6161979"/>
                <a:gd name="connsiteX254" fmla="*/ 399500 w 5764411"/>
                <a:gd name="connsiteY254" fmla="*/ 3622089 h 6161979"/>
                <a:gd name="connsiteX255" fmla="*/ 408377 w 5764411"/>
                <a:gd name="connsiteY255" fmla="*/ 3648722 h 6161979"/>
                <a:gd name="connsiteX256" fmla="*/ 337356 w 5764411"/>
                <a:gd name="connsiteY256" fmla="*/ 3728621 h 6161979"/>
                <a:gd name="connsiteX257" fmla="*/ 319601 w 5764411"/>
                <a:gd name="connsiteY257" fmla="*/ 3755254 h 6161979"/>
                <a:gd name="connsiteX258" fmla="*/ 301845 w 5764411"/>
                <a:gd name="connsiteY258" fmla="*/ 3773009 h 6161979"/>
                <a:gd name="connsiteX259" fmla="*/ 292968 w 5764411"/>
                <a:gd name="connsiteY259" fmla="*/ 3844031 h 6161979"/>
                <a:gd name="connsiteX260" fmla="*/ 284090 w 5764411"/>
                <a:gd name="connsiteY260" fmla="*/ 3870664 h 6161979"/>
                <a:gd name="connsiteX261" fmla="*/ 257457 w 5764411"/>
                <a:gd name="connsiteY261" fmla="*/ 3888419 h 6161979"/>
                <a:gd name="connsiteX262" fmla="*/ 221946 w 5764411"/>
                <a:gd name="connsiteY262" fmla="*/ 3959440 h 6161979"/>
                <a:gd name="connsiteX263" fmla="*/ 204191 w 5764411"/>
                <a:gd name="connsiteY263" fmla="*/ 3977196 h 6161979"/>
                <a:gd name="connsiteX264" fmla="*/ 168680 w 5764411"/>
                <a:gd name="connsiteY264" fmla="*/ 4048217 h 6161979"/>
                <a:gd name="connsiteX265" fmla="*/ 142047 w 5764411"/>
                <a:gd name="connsiteY265" fmla="*/ 4065972 h 6161979"/>
                <a:gd name="connsiteX266" fmla="*/ 133170 w 5764411"/>
                <a:gd name="connsiteY266" fmla="*/ 4092605 h 6161979"/>
                <a:gd name="connsiteX267" fmla="*/ 168680 w 5764411"/>
                <a:gd name="connsiteY267" fmla="*/ 4172505 h 6161979"/>
                <a:gd name="connsiteX268" fmla="*/ 186436 w 5764411"/>
                <a:gd name="connsiteY268" fmla="*/ 4190260 h 6161979"/>
                <a:gd name="connsiteX269" fmla="*/ 221946 w 5764411"/>
                <a:gd name="connsiteY269" fmla="*/ 4243526 h 6161979"/>
                <a:gd name="connsiteX270" fmla="*/ 230824 w 5764411"/>
                <a:gd name="connsiteY270" fmla="*/ 4296792 h 6161979"/>
                <a:gd name="connsiteX271" fmla="*/ 266335 w 5764411"/>
                <a:gd name="connsiteY271" fmla="*/ 4341180 h 6161979"/>
                <a:gd name="connsiteX272" fmla="*/ 284090 w 5764411"/>
                <a:gd name="connsiteY272" fmla="*/ 4367813 h 6161979"/>
                <a:gd name="connsiteX273" fmla="*/ 292968 w 5764411"/>
                <a:gd name="connsiteY273" fmla="*/ 4394446 h 6161979"/>
                <a:gd name="connsiteX274" fmla="*/ 363989 w 5764411"/>
                <a:gd name="connsiteY274" fmla="*/ 4412202 h 6161979"/>
                <a:gd name="connsiteX275" fmla="*/ 426133 w 5764411"/>
                <a:gd name="connsiteY275" fmla="*/ 4429957 h 6161979"/>
                <a:gd name="connsiteX276" fmla="*/ 479399 w 5764411"/>
                <a:gd name="connsiteY276" fmla="*/ 4483223 h 6161979"/>
                <a:gd name="connsiteX277" fmla="*/ 506032 w 5764411"/>
                <a:gd name="connsiteY277" fmla="*/ 4509856 h 6161979"/>
                <a:gd name="connsiteX278" fmla="*/ 559298 w 5764411"/>
                <a:gd name="connsiteY278" fmla="*/ 4527611 h 6161979"/>
                <a:gd name="connsiteX279" fmla="*/ 585931 w 5764411"/>
                <a:gd name="connsiteY279" fmla="*/ 4536489 h 6161979"/>
                <a:gd name="connsiteX280" fmla="*/ 665830 w 5764411"/>
                <a:gd name="connsiteY280" fmla="*/ 4580877 h 6161979"/>
                <a:gd name="connsiteX281" fmla="*/ 710218 w 5764411"/>
                <a:gd name="connsiteY281" fmla="*/ 4616388 h 6161979"/>
                <a:gd name="connsiteX282" fmla="*/ 781240 w 5764411"/>
                <a:gd name="connsiteY282" fmla="*/ 4669654 h 6161979"/>
                <a:gd name="connsiteX283" fmla="*/ 896649 w 5764411"/>
                <a:gd name="connsiteY283" fmla="*/ 4634143 h 6161979"/>
                <a:gd name="connsiteX284" fmla="*/ 887772 w 5764411"/>
                <a:gd name="connsiteY284" fmla="*/ 4607510 h 6161979"/>
                <a:gd name="connsiteX285" fmla="*/ 896649 w 5764411"/>
                <a:gd name="connsiteY285" fmla="*/ 4580877 h 6161979"/>
                <a:gd name="connsiteX286" fmla="*/ 941038 w 5764411"/>
                <a:gd name="connsiteY286" fmla="*/ 4554244 h 6161979"/>
                <a:gd name="connsiteX287" fmla="*/ 967671 w 5764411"/>
                <a:gd name="connsiteY287" fmla="*/ 4536489 h 6161979"/>
                <a:gd name="connsiteX288" fmla="*/ 958793 w 5764411"/>
                <a:gd name="connsiteY288" fmla="*/ 4509856 h 6161979"/>
                <a:gd name="connsiteX289" fmla="*/ 932160 w 5764411"/>
                <a:gd name="connsiteY289" fmla="*/ 4492101 h 6161979"/>
                <a:gd name="connsiteX290" fmla="*/ 941038 w 5764411"/>
                <a:gd name="connsiteY290" fmla="*/ 4465468 h 6161979"/>
                <a:gd name="connsiteX291" fmla="*/ 985426 w 5764411"/>
                <a:gd name="connsiteY291" fmla="*/ 4438835 h 6161979"/>
                <a:gd name="connsiteX292" fmla="*/ 1012059 w 5764411"/>
                <a:gd name="connsiteY292" fmla="*/ 4421079 h 6161979"/>
                <a:gd name="connsiteX293" fmla="*/ 1065325 w 5764411"/>
                <a:gd name="connsiteY293" fmla="*/ 4403324 h 6161979"/>
                <a:gd name="connsiteX294" fmla="*/ 1198490 w 5764411"/>
                <a:gd name="connsiteY294" fmla="*/ 4412202 h 6161979"/>
                <a:gd name="connsiteX295" fmla="*/ 1251756 w 5764411"/>
                <a:gd name="connsiteY295" fmla="*/ 4429957 h 6161979"/>
                <a:gd name="connsiteX296" fmla="*/ 1305022 w 5764411"/>
                <a:gd name="connsiteY296" fmla="*/ 4447712 h 6161979"/>
                <a:gd name="connsiteX297" fmla="*/ 1349410 w 5764411"/>
                <a:gd name="connsiteY297" fmla="*/ 4456590 h 6161979"/>
                <a:gd name="connsiteX298" fmla="*/ 1358288 w 5764411"/>
                <a:gd name="connsiteY298" fmla="*/ 4483223 h 6161979"/>
                <a:gd name="connsiteX299" fmla="*/ 1384921 w 5764411"/>
                <a:gd name="connsiteY299" fmla="*/ 4500978 h 6161979"/>
                <a:gd name="connsiteX300" fmla="*/ 1402676 w 5764411"/>
                <a:gd name="connsiteY300" fmla="*/ 4518734 h 6161979"/>
                <a:gd name="connsiteX301" fmla="*/ 1509208 w 5764411"/>
                <a:gd name="connsiteY301" fmla="*/ 4545367 h 6161979"/>
                <a:gd name="connsiteX302" fmla="*/ 1642373 w 5764411"/>
                <a:gd name="connsiteY302" fmla="*/ 4536489 h 6161979"/>
                <a:gd name="connsiteX303" fmla="*/ 1686762 w 5764411"/>
                <a:gd name="connsiteY303" fmla="*/ 4527611 h 6161979"/>
                <a:gd name="connsiteX304" fmla="*/ 1748906 w 5764411"/>
                <a:gd name="connsiteY304" fmla="*/ 4518734 h 6161979"/>
                <a:gd name="connsiteX305" fmla="*/ 1731150 w 5764411"/>
                <a:gd name="connsiteY305" fmla="*/ 4492101 h 6161979"/>
                <a:gd name="connsiteX306" fmla="*/ 1722273 w 5764411"/>
                <a:gd name="connsiteY306" fmla="*/ 4447712 h 6161979"/>
                <a:gd name="connsiteX307" fmla="*/ 1748906 w 5764411"/>
                <a:gd name="connsiteY307" fmla="*/ 4438835 h 6161979"/>
                <a:gd name="connsiteX308" fmla="*/ 1775539 w 5764411"/>
                <a:gd name="connsiteY308" fmla="*/ 4394446 h 6161979"/>
                <a:gd name="connsiteX309" fmla="*/ 1757783 w 5764411"/>
                <a:gd name="connsiteY309" fmla="*/ 4376691 h 6161979"/>
                <a:gd name="connsiteX310" fmla="*/ 1731150 w 5764411"/>
                <a:gd name="connsiteY310" fmla="*/ 4332303 h 6161979"/>
                <a:gd name="connsiteX311" fmla="*/ 1722273 w 5764411"/>
                <a:gd name="connsiteY311" fmla="*/ 4305670 h 6161979"/>
                <a:gd name="connsiteX312" fmla="*/ 1686762 w 5764411"/>
                <a:gd name="connsiteY312" fmla="*/ 4261281 h 6161979"/>
                <a:gd name="connsiteX313" fmla="*/ 1669007 w 5764411"/>
                <a:gd name="connsiteY313" fmla="*/ 4181382 h 6161979"/>
                <a:gd name="connsiteX314" fmla="*/ 1677884 w 5764411"/>
                <a:gd name="connsiteY314" fmla="*/ 4128116 h 6161979"/>
                <a:gd name="connsiteX315" fmla="*/ 1731150 w 5764411"/>
                <a:gd name="connsiteY315" fmla="*/ 4092605 h 6161979"/>
                <a:gd name="connsiteX316" fmla="*/ 1748906 w 5764411"/>
                <a:gd name="connsiteY316" fmla="*/ 4074850 h 6161979"/>
                <a:gd name="connsiteX317" fmla="*/ 1757783 w 5764411"/>
                <a:gd name="connsiteY317" fmla="*/ 3932807 h 6161979"/>
                <a:gd name="connsiteX318" fmla="*/ 1766661 w 5764411"/>
                <a:gd name="connsiteY318" fmla="*/ 3906174 h 6161979"/>
                <a:gd name="connsiteX319" fmla="*/ 1819927 w 5764411"/>
                <a:gd name="connsiteY319" fmla="*/ 3870664 h 6161979"/>
                <a:gd name="connsiteX320" fmla="*/ 1837682 w 5764411"/>
                <a:gd name="connsiteY320" fmla="*/ 3852908 h 6161979"/>
                <a:gd name="connsiteX321" fmla="*/ 1811049 w 5764411"/>
                <a:gd name="connsiteY321" fmla="*/ 3835153 h 6161979"/>
                <a:gd name="connsiteX322" fmla="*/ 1775539 w 5764411"/>
                <a:gd name="connsiteY322" fmla="*/ 3826275 h 6161979"/>
                <a:gd name="connsiteX323" fmla="*/ 1748906 w 5764411"/>
                <a:gd name="connsiteY323" fmla="*/ 3817398 h 6161979"/>
                <a:gd name="connsiteX324" fmla="*/ 1677884 w 5764411"/>
                <a:gd name="connsiteY324" fmla="*/ 3781887 h 6161979"/>
                <a:gd name="connsiteX325" fmla="*/ 1651251 w 5764411"/>
                <a:gd name="connsiteY325" fmla="*/ 3773009 h 6161979"/>
                <a:gd name="connsiteX326" fmla="*/ 1624618 w 5764411"/>
                <a:gd name="connsiteY326" fmla="*/ 3764132 h 6161979"/>
                <a:gd name="connsiteX327" fmla="*/ 1615740 w 5764411"/>
                <a:gd name="connsiteY327" fmla="*/ 3737499 h 6161979"/>
                <a:gd name="connsiteX328" fmla="*/ 1642373 w 5764411"/>
                <a:gd name="connsiteY328" fmla="*/ 3693110 h 6161979"/>
                <a:gd name="connsiteX329" fmla="*/ 1669007 w 5764411"/>
                <a:gd name="connsiteY329" fmla="*/ 3684233 h 6161979"/>
                <a:gd name="connsiteX330" fmla="*/ 1695640 w 5764411"/>
                <a:gd name="connsiteY330" fmla="*/ 3639844 h 6161979"/>
                <a:gd name="connsiteX331" fmla="*/ 1722273 w 5764411"/>
                <a:gd name="connsiteY331" fmla="*/ 3604334 h 6161979"/>
                <a:gd name="connsiteX332" fmla="*/ 1748906 w 5764411"/>
                <a:gd name="connsiteY332" fmla="*/ 3595456 h 6161979"/>
                <a:gd name="connsiteX333" fmla="*/ 1757783 w 5764411"/>
                <a:gd name="connsiteY333" fmla="*/ 3568823 h 6161979"/>
                <a:gd name="connsiteX334" fmla="*/ 1784416 w 5764411"/>
                <a:gd name="connsiteY334" fmla="*/ 3559945 h 6161979"/>
                <a:gd name="connsiteX335" fmla="*/ 1802172 w 5764411"/>
                <a:gd name="connsiteY335" fmla="*/ 3542190 h 6161979"/>
                <a:gd name="connsiteX336" fmla="*/ 1828805 w 5764411"/>
                <a:gd name="connsiteY336" fmla="*/ 3524435 h 6161979"/>
                <a:gd name="connsiteX337" fmla="*/ 1864315 w 5764411"/>
                <a:gd name="connsiteY337" fmla="*/ 3453413 h 6161979"/>
                <a:gd name="connsiteX338" fmla="*/ 1873193 w 5764411"/>
                <a:gd name="connsiteY338" fmla="*/ 3426780 h 6161979"/>
                <a:gd name="connsiteX339" fmla="*/ 1899826 w 5764411"/>
                <a:gd name="connsiteY339" fmla="*/ 3417903 h 6161979"/>
                <a:gd name="connsiteX340" fmla="*/ 1997480 w 5764411"/>
                <a:gd name="connsiteY340" fmla="*/ 3426780 h 6161979"/>
                <a:gd name="connsiteX341" fmla="*/ 2041869 w 5764411"/>
                <a:gd name="connsiteY341" fmla="*/ 3435658 h 6161979"/>
                <a:gd name="connsiteX342" fmla="*/ 2068502 w 5764411"/>
                <a:gd name="connsiteY342" fmla="*/ 3453413 h 6161979"/>
                <a:gd name="connsiteX343" fmla="*/ 2121768 w 5764411"/>
                <a:gd name="connsiteY343" fmla="*/ 3471169 h 6161979"/>
                <a:gd name="connsiteX344" fmla="*/ 2148401 w 5764411"/>
                <a:gd name="connsiteY344" fmla="*/ 3480046 h 6161979"/>
                <a:gd name="connsiteX345" fmla="*/ 2183911 w 5764411"/>
                <a:gd name="connsiteY345" fmla="*/ 3488924 h 6161979"/>
                <a:gd name="connsiteX346" fmla="*/ 2237177 w 5764411"/>
                <a:gd name="connsiteY346" fmla="*/ 3506679 h 6161979"/>
                <a:gd name="connsiteX347" fmla="*/ 2254933 w 5764411"/>
                <a:gd name="connsiteY347" fmla="*/ 3524435 h 6161979"/>
                <a:gd name="connsiteX348" fmla="*/ 2263810 w 5764411"/>
                <a:gd name="connsiteY348" fmla="*/ 3551068 h 6161979"/>
                <a:gd name="connsiteX349" fmla="*/ 2290443 w 5764411"/>
                <a:gd name="connsiteY349" fmla="*/ 3559945 h 6161979"/>
                <a:gd name="connsiteX350" fmla="*/ 2317076 w 5764411"/>
                <a:gd name="connsiteY350" fmla="*/ 3604334 h 6161979"/>
                <a:gd name="connsiteX351" fmla="*/ 2334832 w 5764411"/>
                <a:gd name="connsiteY351" fmla="*/ 3622089 h 6161979"/>
                <a:gd name="connsiteX352" fmla="*/ 2352587 w 5764411"/>
                <a:gd name="connsiteY352" fmla="*/ 3675355 h 6161979"/>
                <a:gd name="connsiteX353" fmla="*/ 2405853 w 5764411"/>
                <a:gd name="connsiteY353" fmla="*/ 3693110 h 6161979"/>
                <a:gd name="connsiteX354" fmla="*/ 2432486 w 5764411"/>
                <a:gd name="connsiteY354" fmla="*/ 3701988 h 6161979"/>
                <a:gd name="connsiteX355" fmla="*/ 2725449 w 5764411"/>
                <a:gd name="connsiteY355" fmla="*/ 3719743 h 6161979"/>
                <a:gd name="connsiteX356" fmla="*/ 2752082 w 5764411"/>
                <a:gd name="connsiteY356" fmla="*/ 3764132 h 6161979"/>
                <a:gd name="connsiteX357" fmla="*/ 2743205 w 5764411"/>
                <a:gd name="connsiteY357" fmla="*/ 3790765 h 6161979"/>
                <a:gd name="connsiteX358" fmla="*/ 2752082 w 5764411"/>
                <a:gd name="connsiteY358" fmla="*/ 3817398 h 6161979"/>
                <a:gd name="connsiteX359" fmla="*/ 2778715 w 5764411"/>
                <a:gd name="connsiteY359" fmla="*/ 3826275 h 6161979"/>
                <a:gd name="connsiteX360" fmla="*/ 2947391 w 5764411"/>
                <a:gd name="connsiteY360" fmla="*/ 3835153 h 6161979"/>
                <a:gd name="connsiteX361" fmla="*/ 3000657 w 5764411"/>
                <a:gd name="connsiteY361" fmla="*/ 3852908 h 6161979"/>
                <a:gd name="connsiteX362" fmla="*/ 3045045 w 5764411"/>
                <a:gd name="connsiteY362" fmla="*/ 3888419 h 6161979"/>
                <a:gd name="connsiteX363" fmla="*/ 3080556 w 5764411"/>
                <a:gd name="connsiteY363" fmla="*/ 3923930 h 6161979"/>
                <a:gd name="connsiteX364" fmla="*/ 3107189 w 5764411"/>
                <a:gd name="connsiteY364" fmla="*/ 3977196 h 6161979"/>
                <a:gd name="connsiteX365" fmla="*/ 3133822 w 5764411"/>
                <a:gd name="connsiteY365" fmla="*/ 4039339 h 6161979"/>
                <a:gd name="connsiteX366" fmla="*/ 3124944 w 5764411"/>
                <a:gd name="connsiteY366" fmla="*/ 4065972 h 6161979"/>
                <a:gd name="connsiteX367" fmla="*/ 3107189 w 5764411"/>
                <a:gd name="connsiteY367" fmla="*/ 4083728 h 6161979"/>
                <a:gd name="connsiteX368" fmla="*/ 3089434 w 5764411"/>
                <a:gd name="connsiteY368" fmla="*/ 4136994 h 6161979"/>
                <a:gd name="connsiteX369" fmla="*/ 3053923 w 5764411"/>
                <a:gd name="connsiteY369" fmla="*/ 4172505 h 6161979"/>
                <a:gd name="connsiteX370" fmla="*/ 3045045 w 5764411"/>
                <a:gd name="connsiteY370" fmla="*/ 4208015 h 6161979"/>
                <a:gd name="connsiteX371" fmla="*/ 3133822 w 5764411"/>
                <a:gd name="connsiteY371" fmla="*/ 4243526 h 6161979"/>
                <a:gd name="connsiteX372" fmla="*/ 3160455 w 5764411"/>
                <a:gd name="connsiteY372" fmla="*/ 4261281 h 6161979"/>
                <a:gd name="connsiteX373" fmla="*/ 3178210 w 5764411"/>
                <a:gd name="connsiteY373" fmla="*/ 4287914 h 6161979"/>
                <a:gd name="connsiteX374" fmla="*/ 3204843 w 5764411"/>
                <a:gd name="connsiteY374" fmla="*/ 4296792 h 6161979"/>
                <a:gd name="connsiteX375" fmla="*/ 3195966 w 5764411"/>
                <a:gd name="connsiteY375" fmla="*/ 4376691 h 6161979"/>
                <a:gd name="connsiteX376" fmla="*/ 3187088 w 5764411"/>
                <a:gd name="connsiteY376" fmla="*/ 4403324 h 6161979"/>
                <a:gd name="connsiteX377" fmla="*/ 3195966 w 5764411"/>
                <a:gd name="connsiteY377" fmla="*/ 4465468 h 6161979"/>
                <a:gd name="connsiteX378" fmla="*/ 3222599 w 5764411"/>
                <a:gd name="connsiteY378" fmla="*/ 4474345 h 6161979"/>
                <a:gd name="connsiteX379" fmla="*/ 3240354 w 5764411"/>
                <a:gd name="connsiteY379" fmla="*/ 4492101 h 6161979"/>
                <a:gd name="connsiteX380" fmla="*/ 3231476 w 5764411"/>
                <a:gd name="connsiteY380" fmla="*/ 4554244 h 6161979"/>
                <a:gd name="connsiteX381" fmla="*/ 3231476 w 5764411"/>
                <a:gd name="connsiteY381" fmla="*/ 4625266 h 6161979"/>
                <a:gd name="connsiteX382" fmla="*/ 3258109 w 5764411"/>
                <a:gd name="connsiteY382" fmla="*/ 4634143 h 6161979"/>
                <a:gd name="connsiteX383" fmla="*/ 3266987 w 5764411"/>
                <a:gd name="connsiteY383" fmla="*/ 4660776 h 6161979"/>
                <a:gd name="connsiteX384" fmla="*/ 3302498 w 5764411"/>
                <a:gd name="connsiteY384" fmla="*/ 4696287 h 6161979"/>
                <a:gd name="connsiteX385" fmla="*/ 3417907 w 5764411"/>
                <a:gd name="connsiteY385" fmla="*/ 4722920 h 6161979"/>
                <a:gd name="connsiteX386" fmla="*/ 3471173 w 5764411"/>
                <a:gd name="connsiteY386" fmla="*/ 4740675 h 6161979"/>
                <a:gd name="connsiteX387" fmla="*/ 3515562 w 5764411"/>
                <a:gd name="connsiteY387" fmla="*/ 4776186 h 6161979"/>
                <a:gd name="connsiteX388" fmla="*/ 3568828 w 5764411"/>
                <a:gd name="connsiteY388" fmla="*/ 4793941 h 6161979"/>
                <a:gd name="connsiteX389" fmla="*/ 3595461 w 5764411"/>
                <a:gd name="connsiteY389" fmla="*/ 4802819 h 6161979"/>
                <a:gd name="connsiteX390" fmla="*/ 3622094 w 5764411"/>
                <a:gd name="connsiteY390" fmla="*/ 4820574 h 6161979"/>
                <a:gd name="connsiteX391" fmla="*/ 3630972 w 5764411"/>
                <a:gd name="connsiteY391" fmla="*/ 4847207 h 6161979"/>
                <a:gd name="connsiteX392" fmla="*/ 3648727 w 5764411"/>
                <a:gd name="connsiteY392" fmla="*/ 4864963 h 6161979"/>
                <a:gd name="connsiteX393" fmla="*/ 3684238 w 5764411"/>
                <a:gd name="connsiteY393" fmla="*/ 4935984 h 6161979"/>
                <a:gd name="connsiteX394" fmla="*/ 3693115 w 5764411"/>
                <a:gd name="connsiteY394" fmla="*/ 4962617 h 6161979"/>
                <a:gd name="connsiteX395" fmla="*/ 3719748 w 5764411"/>
                <a:gd name="connsiteY395" fmla="*/ 4971495 h 6161979"/>
                <a:gd name="connsiteX396" fmla="*/ 3737504 w 5764411"/>
                <a:gd name="connsiteY396" fmla="*/ 4989250 h 6161979"/>
                <a:gd name="connsiteX397" fmla="*/ 3764137 w 5764411"/>
                <a:gd name="connsiteY397" fmla="*/ 5007005 h 6161979"/>
                <a:gd name="connsiteX398" fmla="*/ 3781892 w 5764411"/>
                <a:gd name="connsiteY398" fmla="*/ 5024761 h 6161979"/>
                <a:gd name="connsiteX399" fmla="*/ 3808525 w 5764411"/>
                <a:gd name="connsiteY399" fmla="*/ 5033638 h 6161979"/>
                <a:gd name="connsiteX400" fmla="*/ 3852913 w 5764411"/>
                <a:gd name="connsiteY400" fmla="*/ 5069149 h 6161979"/>
                <a:gd name="connsiteX401" fmla="*/ 3870669 w 5764411"/>
                <a:gd name="connsiteY401" fmla="*/ 5086905 h 6161979"/>
                <a:gd name="connsiteX402" fmla="*/ 3968323 w 5764411"/>
                <a:gd name="connsiteY402" fmla="*/ 5140171 h 6161979"/>
                <a:gd name="connsiteX403" fmla="*/ 3977201 w 5764411"/>
                <a:gd name="connsiteY403" fmla="*/ 5353235 h 6161979"/>
                <a:gd name="connsiteX404" fmla="*/ 3950568 w 5764411"/>
                <a:gd name="connsiteY404" fmla="*/ 5406501 h 6161979"/>
                <a:gd name="connsiteX405" fmla="*/ 3941690 w 5764411"/>
                <a:gd name="connsiteY405" fmla="*/ 5486400 h 6161979"/>
                <a:gd name="connsiteX406" fmla="*/ 3959445 w 5764411"/>
                <a:gd name="connsiteY406" fmla="*/ 5601809 h 6161979"/>
                <a:gd name="connsiteX407" fmla="*/ 3977201 w 5764411"/>
                <a:gd name="connsiteY407" fmla="*/ 5619565 h 6161979"/>
                <a:gd name="connsiteX408" fmla="*/ 4003834 w 5764411"/>
                <a:gd name="connsiteY408" fmla="*/ 5663953 h 6161979"/>
                <a:gd name="connsiteX409" fmla="*/ 4030467 w 5764411"/>
                <a:gd name="connsiteY409" fmla="*/ 5708341 h 6161979"/>
                <a:gd name="connsiteX410" fmla="*/ 4039344 w 5764411"/>
                <a:gd name="connsiteY410" fmla="*/ 5734974 h 6161979"/>
                <a:gd name="connsiteX411" fmla="*/ 4074855 w 5764411"/>
                <a:gd name="connsiteY411" fmla="*/ 5779363 h 6161979"/>
                <a:gd name="connsiteX412" fmla="*/ 4092610 w 5764411"/>
                <a:gd name="connsiteY412" fmla="*/ 5832629 h 6161979"/>
                <a:gd name="connsiteX413" fmla="*/ 4101488 w 5764411"/>
                <a:gd name="connsiteY413" fmla="*/ 5859262 h 6161979"/>
                <a:gd name="connsiteX414" fmla="*/ 4110366 w 5764411"/>
                <a:gd name="connsiteY414" fmla="*/ 5885895 h 6161979"/>
                <a:gd name="connsiteX415" fmla="*/ 4136999 w 5764411"/>
                <a:gd name="connsiteY415" fmla="*/ 5894772 h 6161979"/>
                <a:gd name="connsiteX416" fmla="*/ 4208020 w 5764411"/>
                <a:gd name="connsiteY416" fmla="*/ 5930283 h 6161979"/>
                <a:gd name="connsiteX417" fmla="*/ 4234653 w 5764411"/>
                <a:gd name="connsiteY417" fmla="*/ 5939161 h 6161979"/>
                <a:gd name="connsiteX418" fmla="*/ 4261286 w 5764411"/>
                <a:gd name="connsiteY418" fmla="*/ 5965794 h 6161979"/>
                <a:gd name="connsiteX419" fmla="*/ 4287919 w 5764411"/>
                <a:gd name="connsiteY419" fmla="*/ 5983549 h 6161979"/>
                <a:gd name="connsiteX420" fmla="*/ 4323430 w 5764411"/>
                <a:gd name="connsiteY420" fmla="*/ 6019060 h 6161979"/>
                <a:gd name="connsiteX421" fmla="*/ 4314552 w 5764411"/>
                <a:gd name="connsiteY421" fmla="*/ 6045693 h 6161979"/>
                <a:gd name="connsiteX422" fmla="*/ 4279041 w 5764411"/>
                <a:gd name="connsiteY422" fmla="*/ 6081204 h 6161979"/>
                <a:gd name="connsiteX423" fmla="*/ 4296797 w 5764411"/>
                <a:gd name="connsiteY423" fmla="*/ 6098959 h 6161979"/>
                <a:gd name="connsiteX424" fmla="*/ 4536494 w 5764411"/>
                <a:gd name="connsiteY424" fmla="*/ 6134470 h 6161979"/>
                <a:gd name="connsiteX425" fmla="*/ 4563127 w 5764411"/>
                <a:gd name="connsiteY425" fmla="*/ 6152225 h 6161979"/>
                <a:gd name="connsiteX426" fmla="*/ 4731803 w 5764411"/>
                <a:gd name="connsiteY426" fmla="*/ 6152225 h 6161979"/>
                <a:gd name="connsiteX427" fmla="*/ 4696292 w 5764411"/>
                <a:gd name="connsiteY427" fmla="*/ 6098959 h 6161979"/>
                <a:gd name="connsiteX428" fmla="*/ 4643026 w 5764411"/>
                <a:gd name="connsiteY428" fmla="*/ 6036815 h 6161979"/>
                <a:gd name="connsiteX429" fmla="*/ 4589760 w 5764411"/>
                <a:gd name="connsiteY429" fmla="*/ 6001305 h 6161979"/>
                <a:gd name="connsiteX430" fmla="*/ 4572005 w 5764411"/>
                <a:gd name="connsiteY430" fmla="*/ 5948038 h 6161979"/>
                <a:gd name="connsiteX431" fmla="*/ 4563127 w 5764411"/>
                <a:gd name="connsiteY431" fmla="*/ 5921405 h 6161979"/>
                <a:gd name="connsiteX432" fmla="*/ 4572005 w 5764411"/>
                <a:gd name="connsiteY432" fmla="*/ 5894772 h 6161979"/>
                <a:gd name="connsiteX433" fmla="*/ 4598638 w 5764411"/>
                <a:gd name="connsiteY433" fmla="*/ 5877017 h 6161979"/>
                <a:gd name="connsiteX434" fmla="*/ 4616393 w 5764411"/>
                <a:gd name="connsiteY434" fmla="*/ 5850384 h 6161979"/>
                <a:gd name="connsiteX435" fmla="*/ 4589760 w 5764411"/>
                <a:gd name="connsiteY435" fmla="*/ 5752730 h 6161979"/>
                <a:gd name="connsiteX436" fmla="*/ 4572005 w 5764411"/>
                <a:gd name="connsiteY436" fmla="*/ 5734974 h 6161979"/>
                <a:gd name="connsiteX437" fmla="*/ 4545372 w 5764411"/>
                <a:gd name="connsiteY437" fmla="*/ 5726097 h 6161979"/>
                <a:gd name="connsiteX438" fmla="*/ 4500983 w 5764411"/>
                <a:gd name="connsiteY438" fmla="*/ 5690586 h 6161979"/>
                <a:gd name="connsiteX439" fmla="*/ 4447717 w 5764411"/>
                <a:gd name="connsiteY439" fmla="*/ 5619565 h 6161979"/>
                <a:gd name="connsiteX440" fmla="*/ 4438840 w 5764411"/>
                <a:gd name="connsiteY440" fmla="*/ 5592932 h 6161979"/>
                <a:gd name="connsiteX441" fmla="*/ 4483228 w 5764411"/>
                <a:gd name="connsiteY441" fmla="*/ 5557421 h 6161979"/>
                <a:gd name="connsiteX442" fmla="*/ 4536494 w 5764411"/>
                <a:gd name="connsiteY442" fmla="*/ 5539666 h 6161979"/>
                <a:gd name="connsiteX443" fmla="*/ 4607515 w 5764411"/>
                <a:gd name="connsiteY443" fmla="*/ 5548543 h 6161979"/>
                <a:gd name="connsiteX444" fmla="*/ 4625271 w 5764411"/>
                <a:gd name="connsiteY444" fmla="*/ 5566299 h 6161979"/>
                <a:gd name="connsiteX445" fmla="*/ 4651904 w 5764411"/>
                <a:gd name="connsiteY445" fmla="*/ 5575176 h 6161979"/>
                <a:gd name="connsiteX446" fmla="*/ 4696292 w 5764411"/>
                <a:gd name="connsiteY446" fmla="*/ 5619565 h 6161979"/>
                <a:gd name="connsiteX447" fmla="*/ 4687414 w 5764411"/>
                <a:gd name="connsiteY447" fmla="*/ 5592932 h 6161979"/>
                <a:gd name="connsiteX448" fmla="*/ 4696292 w 5764411"/>
                <a:gd name="connsiteY448" fmla="*/ 5504155 h 6161979"/>
                <a:gd name="connsiteX449" fmla="*/ 4722925 w 5764411"/>
                <a:gd name="connsiteY449" fmla="*/ 5486400 h 6161979"/>
                <a:gd name="connsiteX450" fmla="*/ 4838335 w 5764411"/>
                <a:gd name="connsiteY450" fmla="*/ 5468644 h 6161979"/>
                <a:gd name="connsiteX451" fmla="*/ 4873845 w 5764411"/>
                <a:gd name="connsiteY451" fmla="*/ 5459767 h 6161979"/>
                <a:gd name="connsiteX452" fmla="*/ 4891601 w 5764411"/>
                <a:gd name="connsiteY452" fmla="*/ 5442011 h 6161979"/>
                <a:gd name="connsiteX453" fmla="*/ 4918234 w 5764411"/>
                <a:gd name="connsiteY453" fmla="*/ 5433134 h 6161979"/>
                <a:gd name="connsiteX454" fmla="*/ 5521915 w 5764411"/>
                <a:gd name="connsiteY454" fmla="*/ 5433134 h 6161979"/>
                <a:gd name="connsiteX455" fmla="*/ 5539671 w 5764411"/>
                <a:gd name="connsiteY455" fmla="*/ 5415378 h 6161979"/>
                <a:gd name="connsiteX456" fmla="*/ 5566304 w 5764411"/>
                <a:gd name="connsiteY456" fmla="*/ 5362112 h 6161979"/>
                <a:gd name="connsiteX457" fmla="*/ 5628447 w 5764411"/>
                <a:gd name="connsiteY457" fmla="*/ 5317724 h 6161979"/>
                <a:gd name="connsiteX458" fmla="*/ 5690591 w 5764411"/>
                <a:gd name="connsiteY458" fmla="*/ 5291091 h 6161979"/>
                <a:gd name="connsiteX459" fmla="*/ 5708346 w 5764411"/>
                <a:gd name="connsiteY459" fmla="*/ 5264458 h 6161979"/>
                <a:gd name="connsiteX460" fmla="*/ 5690591 w 5764411"/>
                <a:gd name="connsiteY460" fmla="*/ 5166804 h 6161979"/>
                <a:gd name="connsiteX461" fmla="*/ 5637325 w 5764411"/>
                <a:gd name="connsiteY461" fmla="*/ 5175681 h 6161979"/>
                <a:gd name="connsiteX462" fmla="*/ 5610692 w 5764411"/>
                <a:gd name="connsiteY462" fmla="*/ 5184559 h 6161979"/>
                <a:gd name="connsiteX463" fmla="*/ 5584059 w 5764411"/>
                <a:gd name="connsiteY463" fmla="*/ 5175681 h 6161979"/>
                <a:gd name="connsiteX464" fmla="*/ 5566304 w 5764411"/>
                <a:gd name="connsiteY464" fmla="*/ 5149048 h 6161979"/>
                <a:gd name="connsiteX465" fmla="*/ 5539671 w 5764411"/>
                <a:gd name="connsiteY465" fmla="*/ 5131293 h 6161979"/>
                <a:gd name="connsiteX466" fmla="*/ 5530793 w 5764411"/>
                <a:gd name="connsiteY466" fmla="*/ 5104660 h 6161979"/>
                <a:gd name="connsiteX467" fmla="*/ 5495282 w 5764411"/>
                <a:gd name="connsiteY467" fmla="*/ 5051394 h 6161979"/>
                <a:gd name="connsiteX468" fmla="*/ 5477527 w 5764411"/>
                <a:gd name="connsiteY468" fmla="*/ 4998128 h 6161979"/>
                <a:gd name="connsiteX469" fmla="*/ 5459772 w 5764411"/>
                <a:gd name="connsiteY469" fmla="*/ 4802819 h 6161979"/>
                <a:gd name="connsiteX470" fmla="*/ 5504160 w 5764411"/>
                <a:gd name="connsiteY470" fmla="*/ 4731798 h 6161979"/>
                <a:gd name="connsiteX471" fmla="*/ 5513038 w 5764411"/>
                <a:gd name="connsiteY471" fmla="*/ 4705165 h 6161979"/>
                <a:gd name="connsiteX472" fmla="*/ 5539671 w 5764411"/>
                <a:gd name="connsiteY472" fmla="*/ 4696287 h 6161979"/>
                <a:gd name="connsiteX473" fmla="*/ 5575181 w 5764411"/>
                <a:gd name="connsiteY473" fmla="*/ 4643021 h 6161979"/>
                <a:gd name="connsiteX474" fmla="*/ 5575181 w 5764411"/>
                <a:gd name="connsiteY474" fmla="*/ 4643021 h 6161979"/>
                <a:gd name="connsiteX475" fmla="*/ 5592937 w 5764411"/>
                <a:gd name="connsiteY475" fmla="*/ 4589755 h 6161979"/>
                <a:gd name="connsiteX476" fmla="*/ 5601814 w 5764411"/>
                <a:gd name="connsiteY476" fmla="*/ 4385569 h 6161979"/>
                <a:gd name="connsiteX477" fmla="*/ 5592937 w 5764411"/>
                <a:gd name="connsiteY477" fmla="*/ 4305670 h 6161979"/>
                <a:gd name="connsiteX478" fmla="*/ 5584059 w 5764411"/>
                <a:gd name="connsiteY478" fmla="*/ 4279037 h 6161979"/>
                <a:gd name="connsiteX479" fmla="*/ 5530793 w 5764411"/>
                <a:gd name="connsiteY479" fmla="*/ 4261281 h 6161979"/>
                <a:gd name="connsiteX480" fmla="*/ 5468649 w 5764411"/>
                <a:gd name="connsiteY480" fmla="*/ 4234648 h 6161979"/>
                <a:gd name="connsiteX481" fmla="*/ 5459772 w 5764411"/>
                <a:gd name="connsiteY481" fmla="*/ 4208015 h 6161979"/>
                <a:gd name="connsiteX482" fmla="*/ 5468649 w 5764411"/>
                <a:gd name="connsiteY482" fmla="*/ 4181382 h 6161979"/>
                <a:gd name="connsiteX483" fmla="*/ 5557426 w 5764411"/>
                <a:gd name="connsiteY483" fmla="*/ 4154749 h 6161979"/>
                <a:gd name="connsiteX484" fmla="*/ 5592937 w 5764411"/>
                <a:gd name="connsiteY484" fmla="*/ 4145872 h 6161979"/>
                <a:gd name="connsiteX485" fmla="*/ 5619570 w 5764411"/>
                <a:gd name="connsiteY485" fmla="*/ 4128116 h 6161979"/>
                <a:gd name="connsiteX486" fmla="*/ 5646203 w 5764411"/>
                <a:gd name="connsiteY486" fmla="*/ 4119238 h 6161979"/>
                <a:gd name="connsiteX487" fmla="*/ 5672836 w 5764411"/>
                <a:gd name="connsiteY487" fmla="*/ 4065972 h 6161979"/>
                <a:gd name="connsiteX488" fmla="*/ 5663958 w 5764411"/>
                <a:gd name="connsiteY488" fmla="*/ 4039339 h 6161979"/>
                <a:gd name="connsiteX489" fmla="*/ 5646203 w 5764411"/>
                <a:gd name="connsiteY489" fmla="*/ 4012706 h 6161979"/>
                <a:gd name="connsiteX490" fmla="*/ 5663958 w 5764411"/>
                <a:gd name="connsiteY490" fmla="*/ 3986073 h 6161979"/>
                <a:gd name="connsiteX491" fmla="*/ 5734979 w 5764411"/>
                <a:gd name="connsiteY491" fmla="*/ 3994951 h 6161979"/>
                <a:gd name="connsiteX492" fmla="*/ 5761612 w 5764411"/>
                <a:gd name="connsiteY492" fmla="*/ 3986073 h 6161979"/>
                <a:gd name="connsiteX493" fmla="*/ 5734979 w 5764411"/>
                <a:gd name="connsiteY493" fmla="*/ 3861786 h 6161979"/>
                <a:gd name="connsiteX494" fmla="*/ 5690591 w 5764411"/>
                <a:gd name="connsiteY494" fmla="*/ 3826275 h 6161979"/>
                <a:gd name="connsiteX495" fmla="*/ 5672836 w 5764411"/>
                <a:gd name="connsiteY495" fmla="*/ 3799642 h 6161979"/>
                <a:gd name="connsiteX496" fmla="*/ 5655080 w 5764411"/>
                <a:gd name="connsiteY496" fmla="*/ 3781887 h 6161979"/>
                <a:gd name="connsiteX497" fmla="*/ 5601814 w 5764411"/>
                <a:gd name="connsiteY497" fmla="*/ 3710866 h 6161979"/>
                <a:gd name="connsiteX498" fmla="*/ 5566304 w 5764411"/>
                <a:gd name="connsiteY498" fmla="*/ 3604334 h 6161979"/>
                <a:gd name="connsiteX499" fmla="*/ 5557426 w 5764411"/>
                <a:gd name="connsiteY499" fmla="*/ 3577701 h 6161979"/>
                <a:gd name="connsiteX500" fmla="*/ 5548548 w 5764411"/>
                <a:gd name="connsiteY500" fmla="*/ 3551068 h 6161979"/>
                <a:gd name="connsiteX501" fmla="*/ 5530793 w 5764411"/>
                <a:gd name="connsiteY501" fmla="*/ 3533312 h 6161979"/>
                <a:gd name="connsiteX502" fmla="*/ 5495282 w 5764411"/>
                <a:gd name="connsiteY502" fmla="*/ 3488924 h 6161979"/>
                <a:gd name="connsiteX503" fmla="*/ 5477527 w 5764411"/>
                <a:gd name="connsiteY503" fmla="*/ 3462291 h 6161979"/>
                <a:gd name="connsiteX504" fmla="*/ 5433139 w 5764411"/>
                <a:gd name="connsiteY504" fmla="*/ 3426780 h 6161979"/>
                <a:gd name="connsiteX505" fmla="*/ 5388750 w 5764411"/>
                <a:gd name="connsiteY505" fmla="*/ 3382392 h 6161979"/>
                <a:gd name="connsiteX506" fmla="*/ 5308851 w 5764411"/>
                <a:gd name="connsiteY506" fmla="*/ 3373514 h 6161979"/>
                <a:gd name="connsiteX507" fmla="*/ 5282218 w 5764411"/>
                <a:gd name="connsiteY507" fmla="*/ 3364637 h 6161979"/>
                <a:gd name="connsiteX508" fmla="*/ 5211197 w 5764411"/>
                <a:gd name="connsiteY508" fmla="*/ 3346881 h 6161979"/>
                <a:gd name="connsiteX509" fmla="*/ 5131298 w 5764411"/>
                <a:gd name="connsiteY509" fmla="*/ 3329126 h 6161979"/>
                <a:gd name="connsiteX510" fmla="*/ 5113542 w 5764411"/>
                <a:gd name="connsiteY510" fmla="*/ 3311371 h 6161979"/>
                <a:gd name="connsiteX511" fmla="*/ 5086909 w 5764411"/>
                <a:gd name="connsiteY511" fmla="*/ 3302493 h 6161979"/>
                <a:gd name="connsiteX512" fmla="*/ 5069154 w 5764411"/>
                <a:gd name="connsiteY512" fmla="*/ 3275860 h 6161979"/>
                <a:gd name="connsiteX513" fmla="*/ 5042521 w 5764411"/>
                <a:gd name="connsiteY513" fmla="*/ 3258105 h 6161979"/>
                <a:gd name="connsiteX514" fmla="*/ 5024766 w 5764411"/>
                <a:gd name="connsiteY514" fmla="*/ 3240349 h 6161979"/>
                <a:gd name="connsiteX515" fmla="*/ 5015888 w 5764411"/>
                <a:gd name="connsiteY515" fmla="*/ 3133817 h 6161979"/>
                <a:gd name="connsiteX516" fmla="*/ 4989255 w 5764411"/>
                <a:gd name="connsiteY516" fmla="*/ 3036163 h 6161979"/>
                <a:gd name="connsiteX517" fmla="*/ 5015888 w 5764411"/>
                <a:gd name="connsiteY517" fmla="*/ 2947386 h 6161979"/>
                <a:gd name="connsiteX518" fmla="*/ 5042521 w 5764411"/>
                <a:gd name="connsiteY518" fmla="*/ 2929631 h 6161979"/>
                <a:gd name="connsiteX519" fmla="*/ 5078032 w 5764411"/>
                <a:gd name="connsiteY519" fmla="*/ 2894120 h 6161979"/>
                <a:gd name="connsiteX520" fmla="*/ 5104665 w 5764411"/>
                <a:gd name="connsiteY520" fmla="*/ 2885242 h 6161979"/>
                <a:gd name="connsiteX521" fmla="*/ 5140175 w 5764411"/>
                <a:gd name="connsiteY521" fmla="*/ 2831976 h 6161979"/>
                <a:gd name="connsiteX522" fmla="*/ 5149053 w 5764411"/>
                <a:gd name="connsiteY522" fmla="*/ 2805343 h 6161979"/>
                <a:gd name="connsiteX523" fmla="*/ 5166808 w 5764411"/>
                <a:gd name="connsiteY523" fmla="*/ 2778710 h 6161979"/>
                <a:gd name="connsiteX524" fmla="*/ 5184564 w 5764411"/>
                <a:gd name="connsiteY524" fmla="*/ 2725444 h 6161979"/>
                <a:gd name="connsiteX525" fmla="*/ 5193441 w 5764411"/>
                <a:gd name="connsiteY525" fmla="*/ 2698811 h 6161979"/>
                <a:gd name="connsiteX526" fmla="*/ 5211197 w 5764411"/>
                <a:gd name="connsiteY526" fmla="*/ 2521258 h 6161979"/>
                <a:gd name="connsiteX527" fmla="*/ 5237830 w 5764411"/>
                <a:gd name="connsiteY527" fmla="*/ 2423604 h 6161979"/>
                <a:gd name="connsiteX528" fmla="*/ 5228952 w 5764411"/>
                <a:gd name="connsiteY528" fmla="*/ 2370338 h 6161979"/>
                <a:gd name="connsiteX529" fmla="*/ 5202319 w 5764411"/>
                <a:gd name="connsiteY529" fmla="*/ 2361460 h 6161979"/>
                <a:gd name="connsiteX530" fmla="*/ 5175686 w 5764411"/>
                <a:gd name="connsiteY530" fmla="*/ 2334827 h 6161979"/>
                <a:gd name="connsiteX531" fmla="*/ 5157931 w 5764411"/>
                <a:gd name="connsiteY531" fmla="*/ 2308194 h 6161979"/>
                <a:gd name="connsiteX532" fmla="*/ 5140175 w 5764411"/>
                <a:gd name="connsiteY532" fmla="*/ 2290438 h 6161979"/>
                <a:gd name="connsiteX533" fmla="*/ 5122420 w 5764411"/>
                <a:gd name="connsiteY533" fmla="*/ 2254928 h 6161979"/>
                <a:gd name="connsiteX534" fmla="*/ 5086909 w 5764411"/>
                <a:gd name="connsiteY534" fmla="*/ 2210539 h 6161979"/>
                <a:gd name="connsiteX535" fmla="*/ 5078032 w 5764411"/>
                <a:gd name="connsiteY535" fmla="*/ 2183906 h 6161979"/>
                <a:gd name="connsiteX536" fmla="*/ 5051399 w 5764411"/>
                <a:gd name="connsiteY536" fmla="*/ 2121763 h 6161979"/>
                <a:gd name="connsiteX537" fmla="*/ 5060276 w 5764411"/>
                <a:gd name="connsiteY537" fmla="*/ 2015231 h 6161979"/>
                <a:gd name="connsiteX538" fmla="*/ 5069154 w 5764411"/>
                <a:gd name="connsiteY538" fmla="*/ 1988598 h 6161979"/>
                <a:gd name="connsiteX539" fmla="*/ 5078032 w 5764411"/>
                <a:gd name="connsiteY539" fmla="*/ 1926454 h 6161979"/>
                <a:gd name="connsiteX540" fmla="*/ 5095787 w 5764411"/>
                <a:gd name="connsiteY540" fmla="*/ 1828800 h 6161979"/>
                <a:gd name="connsiteX541" fmla="*/ 5113542 w 5764411"/>
                <a:gd name="connsiteY541" fmla="*/ 1775534 h 6161979"/>
                <a:gd name="connsiteX542" fmla="*/ 5140175 w 5764411"/>
                <a:gd name="connsiteY542" fmla="*/ 1722268 h 6161979"/>
                <a:gd name="connsiteX543" fmla="*/ 5149053 w 5764411"/>
                <a:gd name="connsiteY543" fmla="*/ 1695635 h 6161979"/>
                <a:gd name="connsiteX544" fmla="*/ 5193441 w 5764411"/>
                <a:gd name="connsiteY544" fmla="*/ 1669002 h 6161979"/>
                <a:gd name="connsiteX545" fmla="*/ 5202319 w 5764411"/>
                <a:gd name="connsiteY545" fmla="*/ 1642369 h 6161979"/>
                <a:gd name="connsiteX546" fmla="*/ 5264463 w 5764411"/>
                <a:gd name="connsiteY546" fmla="*/ 1589103 h 6161979"/>
                <a:gd name="connsiteX547" fmla="*/ 5282218 w 5764411"/>
                <a:gd name="connsiteY547" fmla="*/ 1571347 h 6161979"/>
                <a:gd name="connsiteX548" fmla="*/ 5326607 w 5764411"/>
                <a:gd name="connsiteY548" fmla="*/ 1535837 h 6161979"/>
                <a:gd name="connsiteX549" fmla="*/ 5317729 w 5764411"/>
                <a:gd name="connsiteY549" fmla="*/ 1491448 h 6161979"/>
                <a:gd name="connsiteX550" fmla="*/ 5299973 w 5764411"/>
                <a:gd name="connsiteY550" fmla="*/ 1438182 h 6161979"/>
                <a:gd name="connsiteX551" fmla="*/ 5317729 w 5764411"/>
                <a:gd name="connsiteY551" fmla="*/ 1349405 h 6161979"/>
                <a:gd name="connsiteX552" fmla="*/ 5335484 w 5764411"/>
                <a:gd name="connsiteY552" fmla="*/ 1322772 h 6161979"/>
                <a:gd name="connsiteX553" fmla="*/ 5326607 w 5764411"/>
                <a:gd name="connsiteY553" fmla="*/ 1154097 h 6161979"/>
                <a:gd name="connsiteX554" fmla="*/ 5308851 w 5764411"/>
                <a:gd name="connsiteY554" fmla="*/ 1100831 h 6161979"/>
                <a:gd name="connsiteX555" fmla="*/ 5299973 w 5764411"/>
                <a:gd name="connsiteY555" fmla="*/ 1065320 h 6161979"/>
                <a:gd name="connsiteX556" fmla="*/ 5273340 w 5764411"/>
                <a:gd name="connsiteY556" fmla="*/ 976543 h 6161979"/>
                <a:gd name="connsiteX557" fmla="*/ 5220074 w 5764411"/>
                <a:gd name="connsiteY557" fmla="*/ 958788 h 6161979"/>
                <a:gd name="connsiteX558" fmla="*/ 5175686 w 5764411"/>
                <a:gd name="connsiteY558" fmla="*/ 923277 h 6161979"/>
                <a:gd name="connsiteX559" fmla="*/ 5149053 w 5764411"/>
                <a:gd name="connsiteY559" fmla="*/ 905522 h 6161979"/>
                <a:gd name="connsiteX560" fmla="*/ 5131298 w 5764411"/>
                <a:gd name="connsiteY560" fmla="*/ 878889 h 6161979"/>
                <a:gd name="connsiteX561" fmla="*/ 5086909 w 5764411"/>
                <a:gd name="connsiteY561" fmla="*/ 834501 h 6161979"/>
                <a:gd name="connsiteX562" fmla="*/ 5078032 w 5764411"/>
                <a:gd name="connsiteY562" fmla="*/ 772357 h 6161979"/>
                <a:gd name="connsiteX563" fmla="*/ 5060276 w 5764411"/>
                <a:gd name="connsiteY563" fmla="*/ 612559 h 6161979"/>
                <a:gd name="connsiteX564" fmla="*/ 5078032 w 5764411"/>
                <a:gd name="connsiteY564" fmla="*/ 443883 h 6161979"/>
                <a:gd name="connsiteX565" fmla="*/ 5086909 w 5764411"/>
                <a:gd name="connsiteY565" fmla="*/ 417250 h 6161979"/>
                <a:gd name="connsiteX566" fmla="*/ 5104665 w 5764411"/>
                <a:gd name="connsiteY566" fmla="*/ 399495 h 6161979"/>
                <a:gd name="connsiteX567" fmla="*/ 5113542 w 5764411"/>
                <a:gd name="connsiteY567" fmla="*/ 372862 h 6161979"/>
                <a:gd name="connsiteX568" fmla="*/ 5140175 w 5764411"/>
                <a:gd name="connsiteY568" fmla="*/ 363984 h 6161979"/>
                <a:gd name="connsiteX569" fmla="*/ 5157931 w 5764411"/>
                <a:gd name="connsiteY569" fmla="*/ 346229 h 6161979"/>
                <a:gd name="connsiteX570" fmla="*/ 5184564 w 5764411"/>
                <a:gd name="connsiteY570" fmla="*/ 292963 h 6161979"/>
                <a:gd name="connsiteX571" fmla="*/ 5193441 w 5764411"/>
                <a:gd name="connsiteY571" fmla="*/ 266330 h 6161979"/>
                <a:gd name="connsiteX572" fmla="*/ 5211197 w 5764411"/>
                <a:gd name="connsiteY572" fmla="*/ 248574 h 6161979"/>
                <a:gd name="connsiteX573" fmla="*/ 5264463 w 5764411"/>
                <a:gd name="connsiteY573" fmla="*/ 177553 h 6161979"/>
                <a:gd name="connsiteX574" fmla="*/ 5273340 w 5764411"/>
                <a:gd name="connsiteY574" fmla="*/ 150920 h 6161979"/>
                <a:gd name="connsiteX575" fmla="*/ 5299973 w 5764411"/>
                <a:gd name="connsiteY575" fmla="*/ 142042 h 6161979"/>
                <a:gd name="connsiteX576" fmla="*/ 5362117 w 5764411"/>
                <a:gd name="connsiteY576" fmla="*/ 97654 h 6161979"/>
                <a:gd name="connsiteX577" fmla="*/ 5397628 w 5764411"/>
                <a:gd name="connsiteY577" fmla="*/ 79899 h 6161979"/>
                <a:gd name="connsiteX578" fmla="*/ 5415383 w 5764411"/>
                <a:gd name="connsiteY578" fmla="*/ 53266 h 6161979"/>
                <a:gd name="connsiteX579" fmla="*/ 5424261 w 5764411"/>
                <a:gd name="connsiteY579" fmla="*/ 17755 h 6161979"/>
                <a:gd name="connsiteX580" fmla="*/ 5433139 w 5764411"/>
                <a:gd name="connsiteY580" fmla="*/ 0 h 61619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Lst>
              <a:rect l="l" t="t" r="r" b="b"/>
              <a:pathLst>
                <a:path w="5764411" h="6161979">
                  <a:moveTo>
                    <a:pt x="4234653" y="17755"/>
                  </a:moveTo>
                  <a:cubicBezTo>
                    <a:pt x="4231694" y="32551"/>
                    <a:pt x="4225775" y="47054"/>
                    <a:pt x="4225775" y="62143"/>
                  </a:cubicBezTo>
                  <a:cubicBezTo>
                    <a:pt x="4225775" y="77328"/>
                    <a:pt x="4238344" y="99500"/>
                    <a:pt x="4252408" y="106532"/>
                  </a:cubicBezTo>
                  <a:cubicBezTo>
                    <a:pt x="4269148" y="114902"/>
                    <a:pt x="4305674" y="124287"/>
                    <a:pt x="4305674" y="124287"/>
                  </a:cubicBezTo>
                  <a:cubicBezTo>
                    <a:pt x="4311593" y="130205"/>
                    <a:pt x="4315944" y="138299"/>
                    <a:pt x="4323430" y="142042"/>
                  </a:cubicBezTo>
                  <a:cubicBezTo>
                    <a:pt x="4340170" y="150412"/>
                    <a:pt x="4376696" y="159798"/>
                    <a:pt x="4376696" y="159798"/>
                  </a:cubicBezTo>
                  <a:cubicBezTo>
                    <a:pt x="4382614" y="168676"/>
                    <a:pt x="4386119" y="179766"/>
                    <a:pt x="4394451" y="186431"/>
                  </a:cubicBezTo>
                  <a:cubicBezTo>
                    <a:pt x="4401758" y="192277"/>
                    <a:pt x="4414467" y="188691"/>
                    <a:pt x="4421084" y="195308"/>
                  </a:cubicBezTo>
                  <a:cubicBezTo>
                    <a:pt x="4454220" y="228443"/>
                    <a:pt x="4389421" y="232102"/>
                    <a:pt x="4465473" y="257452"/>
                  </a:cubicBezTo>
                  <a:lnTo>
                    <a:pt x="4518739" y="275207"/>
                  </a:lnTo>
                  <a:lnTo>
                    <a:pt x="4545372" y="284085"/>
                  </a:lnTo>
                  <a:cubicBezTo>
                    <a:pt x="4569046" y="281126"/>
                    <a:pt x="4592860" y="279129"/>
                    <a:pt x="4616393" y="275207"/>
                  </a:cubicBezTo>
                  <a:cubicBezTo>
                    <a:pt x="4638695" y="271490"/>
                    <a:pt x="4657423" y="264490"/>
                    <a:pt x="4678537" y="257452"/>
                  </a:cubicBezTo>
                  <a:cubicBezTo>
                    <a:pt x="4729420" y="181126"/>
                    <a:pt x="4661667" y="270948"/>
                    <a:pt x="4722925" y="221941"/>
                  </a:cubicBezTo>
                  <a:cubicBezTo>
                    <a:pt x="4759219" y="192905"/>
                    <a:pt x="4722234" y="199274"/>
                    <a:pt x="4758436" y="177553"/>
                  </a:cubicBezTo>
                  <a:cubicBezTo>
                    <a:pt x="4766460" y="172738"/>
                    <a:pt x="4776889" y="173220"/>
                    <a:pt x="4785069" y="168675"/>
                  </a:cubicBezTo>
                  <a:cubicBezTo>
                    <a:pt x="4876647" y="117798"/>
                    <a:pt x="4804704" y="144376"/>
                    <a:pt x="4864968" y="124287"/>
                  </a:cubicBezTo>
                  <a:cubicBezTo>
                    <a:pt x="4904471" y="65031"/>
                    <a:pt x="4870834" y="100348"/>
                    <a:pt x="4998133" y="88776"/>
                  </a:cubicBezTo>
                  <a:cubicBezTo>
                    <a:pt x="5024820" y="86350"/>
                    <a:pt x="5051399" y="82858"/>
                    <a:pt x="5078032" y="79899"/>
                  </a:cubicBezTo>
                  <a:cubicBezTo>
                    <a:pt x="5086910" y="76940"/>
                    <a:pt x="5097358" y="76867"/>
                    <a:pt x="5104665" y="71021"/>
                  </a:cubicBezTo>
                  <a:cubicBezTo>
                    <a:pt x="5112996" y="64356"/>
                    <a:pt x="5112514" y="48351"/>
                    <a:pt x="5122420" y="44388"/>
                  </a:cubicBezTo>
                  <a:cubicBezTo>
                    <a:pt x="5131109" y="40913"/>
                    <a:pt x="5140175" y="50307"/>
                    <a:pt x="5149053" y="53266"/>
                  </a:cubicBezTo>
                  <a:cubicBezTo>
                    <a:pt x="5133011" y="101394"/>
                    <a:pt x="5111207" y="107622"/>
                    <a:pt x="5157931" y="115409"/>
                  </a:cubicBezTo>
                  <a:cubicBezTo>
                    <a:pt x="5184363" y="119814"/>
                    <a:pt x="5211197" y="121328"/>
                    <a:pt x="5237830" y="124287"/>
                  </a:cubicBezTo>
                  <a:cubicBezTo>
                    <a:pt x="5243748" y="133165"/>
                    <a:pt x="5247254" y="144255"/>
                    <a:pt x="5255585" y="150920"/>
                  </a:cubicBezTo>
                  <a:cubicBezTo>
                    <a:pt x="5262892" y="156766"/>
                    <a:pt x="5273848" y="155613"/>
                    <a:pt x="5282218" y="159798"/>
                  </a:cubicBezTo>
                  <a:cubicBezTo>
                    <a:pt x="5291761" y="164570"/>
                    <a:pt x="5299973" y="171635"/>
                    <a:pt x="5308851" y="177553"/>
                  </a:cubicBezTo>
                  <a:cubicBezTo>
                    <a:pt x="5305892" y="189390"/>
                    <a:pt x="5309237" y="205124"/>
                    <a:pt x="5299973" y="213064"/>
                  </a:cubicBezTo>
                  <a:cubicBezTo>
                    <a:pt x="5285763" y="225244"/>
                    <a:pt x="5246707" y="230819"/>
                    <a:pt x="5246707" y="230819"/>
                  </a:cubicBezTo>
                  <a:cubicBezTo>
                    <a:pt x="5195824" y="307145"/>
                    <a:pt x="5263577" y="217323"/>
                    <a:pt x="5202319" y="266330"/>
                  </a:cubicBezTo>
                  <a:cubicBezTo>
                    <a:pt x="5193988" y="272995"/>
                    <a:pt x="5191229" y="284632"/>
                    <a:pt x="5184564" y="292963"/>
                  </a:cubicBezTo>
                  <a:cubicBezTo>
                    <a:pt x="5165511" y="316779"/>
                    <a:pt x="5165808" y="307966"/>
                    <a:pt x="5140175" y="328473"/>
                  </a:cubicBezTo>
                  <a:cubicBezTo>
                    <a:pt x="5133639" y="333702"/>
                    <a:pt x="5128338" y="340310"/>
                    <a:pt x="5122420" y="346229"/>
                  </a:cubicBezTo>
                  <a:cubicBezTo>
                    <a:pt x="5108317" y="388540"/>
                    <a:pt x="5115083" y="394712"/>
                    <a:pt x="5086909" y="417250"/>
                  </a:cubicBezTo>
                  <a:cubicBezTo>
                    <a:pt x="5078577" y="423915"/>
                    <a:pt x="5069154" y="429087"/>
                    <a:pt x="5060276" y="435005"/>
                  </a:cubicBezTo>
                  <a:cubicBezTo>
                    <a:pt x="5051398" y="432046"/>
                    <a:pt x="5042971" y="426874"/>
                    <a:pt x="5033643" y="426128"/>
                  </a:cubicBezTo>
                  <a:cubicBezTo>
                    <a:pt x="4851806" y="411581"/>
                    <a:pt x="4883476" y="412736"/>
                    <a:pt x="4749558" y="426128"/>
                  </a:cubicBezTo>
                  <a:cubicBezTo>
                    <a:pt x="4713092" y="438283"/>
                    <a:pt x="4696516" y="438617"/>
                    <a:pt x="4669659" y="461638"/>
                  </a:cubicBezTo>
                  <a:cubicBezTo>
                    <a:pt x="4656949" y="472532"/>
                    <a:pt x="4634148" y="497149"/>
                    <a:pt x="4634148" y="497149"/>
                  </a:cubicBezTo>
                  <a:cubicBezTo>
                    <a:pt x="4610477" y="568168"/>
                    <a:pt x="4645984" y="485314"/>
                    <a:pt x="4598638" y="532660"/>
                  </a:cubicBezTo>
                  <a:cubicBezTo>
                    <a:pt x="4592021" y="539277"/>
                    <a:pt x="4596377" y="552676"/>
                    <a:pt x="4589760" y="559293"/>
                  </a:cubicBezTo>
                  <a:cubicBezTo>
                    <a:pt x="4583143" y="565910"/>
                    <a:pt x="4571497" y="563986"/>
                    <a:pt x="4563127" y="568171"/>
                  </a:cubicBezTo>
                  <a:cubicBezTo>
                    <a:pt x="4553584" y="572943"/>
                    <a:pt x="4546244" y="581593"/>
                    <a:pt x="4536494" y="585926"/>
                  </a:cubicBezTo>
                  <a:cubicBezTo>
                    <a:pt x="4519391" y="593527"/>
                    <a:pt x="4483228" y="603681"/>
                    <a:pt x="4483228" y="603681"/>
                  </a:cubicBezTo>
                  <a:cubicBezTo>
                    <a:pt x="4477310" y="609600"/>
                    <a:pt x="4473729" y="620061"/>
                    <a:pt x="4465473" y="621437"/>
                  </a:cubicBezTo>
                  <a:cubicBezTo>
                    <a:pt x="4442543" y="625259"/>
                    <a:pt x="4420061" y="605959"/>
                    <a:pt x="4403329" y="594804"/>
                  </a:cubicBezTo>
                  <a:cubicBezTo>
                    <a:pt x="4391492" y="597763"/>
                    <a:pt x="4378731" y="598224"/>
                    <a:pt x="4367818" y="603681"/>
                  </a:cubicBezTo>
                  <a:cubicBezTo>
                    <a:pt x="4348731" y="613224"/>
                    <a:pt x="4314552" y="639192"/>
                    <a:pt x="4314552" y="639192"/>
                  </a:cubicBezTo>
                  <a:cubicBezTo>
                    <a:pt x="4311593" y="648070"/>
                    <a:pt x="4304641" y="656524"/>
                    <a:pt x="4305674" y="665825"/>
                  </a:cubicBezTo>
                  <a:cubicBezTo>
                    <a:pt x="4313507" y="736323"/>
                    <a:pt x="4312116" y="708995"/>
                    <a:pt x="4350063" y="727969"/>
                  </a:cubicBezTo>
                  <a:cubicBezTo>
                    <a:pt x="4418902" y="762388"/>
                    <a:pt x="4336386" y="732287"/>
                    <a:pt x="4403329" y="754602"/>
                  </a:cubicBezTo>
                  <a:cubicBezTo>
                    <a:pt x="4414708" y="751757"/>
                    <a:pt x="4452736" y="743215"/>
                    <a:pt x="4465473" y="736846"/>
                  </a:cubicBezTo>
                  <a:cubicBezTo>
                    <a:pt x="4475016" y="732074"/>
                    <a:pt x="4483228" y="725009"/>
                    <a:pt x="4492106" y="719091"/>
                  </a:cubicBezTo>
                  <a:cubicBezTo>
                    <a:pt x="4500984" y="727969"/>
                    <a:pt x="4507764" y="739627"/>
                    <a:pt x="4518739" y="745724"/>
                  </a:cubicBezTo>
                  <a:cubicBezTo>
                    <a:pt x="4535100" y="754813"/>
                    <a:pt x="4572005" y="763479"/>
                    <a:pt x="4572005" y="763479"/>
                  </a:cubicBezTo>
                  <a:cubicBezTo>
                    <a:pt x="4593573" y="756290"/>
                    <a:pt x="4645088" y="734709"/>
                    <a:pt x="4660781" y="763479"/>
                  </a:cubicBezTo>
                  <a:cubicBezTo>
                    <a:pt x="4675022" y="789588"/>
                    <a:pt x="4655188" y="822698"/>
                    <a:pt x="4651904" y="852256"/>
                  </a:cubicBezTo>
                  <a:cubicBezTo>
                    <a:pt x="4643539" y="927541"/>
                    <a:pt x="4649914" y="902613"/>
                    <a:pt x="4634148" y="949910"/>
                  </a:cubicBezTo>
                  <a:cubicBezTo>
                    <a:pt x="4631189" y="985421"/>
                    <a:pt x="4632737" y="1021599"/>
                    <a:pt x="4625271" y="1056442"/>
                  </a:cubicBezTo>
                  <a:cubicBezTo>
                    <a:pt x="4623517" y="1064626"/>
                    <a:pt x="4615002" y="1070455"/>
                    <a:pt x="4607515" y="1074198"/>
                  </a:cubicBezTo>
                  <a:cubicBezTo>
                    <a:pt x="4590775" y="1082568"/>
                    <a:pt x="4554249" y="1091953"/>
                    <a:pt x="4554249" y="1091953"/>
                  </a:cubicBezTo>
                  <a:cubicBezTo>
                    <a:pt x="4542412" y="1088994"/>
                    <a:pt x="4529652" y="1088531"/>
                    <a:pt x="4518739" y="1083075"/>
                  </a:cubicBezTo>
                  <a:cubicBezTo>
                    <a:pt x="4459244" y="1053328"/>
                    <a:pt x="4551535" y="1075633"/>
                    <a:pt x="4474350" y="1047565"/>
                  </a:cubicBezTo>
                  <a:cubicBezTo>
                    <a:pt x="4451417" y="1039226"/>
                    <a:pt x="4426479" y="1037525"/>
                    <a:pt x="4403329" y="1029809"/>
                  </a:cubicBezTo>
                  <a:lnTo>
                    <a:pt x="4376696" y="1020932"/>
                  </a:lnTo>
                  <a:cubicBezTo>
                    <a:pt x="4370777" y="1015013"/>
                    <a:pt x="4364169" y="1009712"/>
                    <a:pt x="4358940" y="1003176"/>
                  </a:cubicBezTo>
                  <a:cubicBezTo>
                    <a:pt x="4352275" y="994844"/>
                    <a:pt x="4349517" y="983208"/>
                    <a:pt x="4341185" y="976543"/>
                  </a:cubicBezTo>
                  <a:cubicBezTo>
                    <a:pt x="4333878" y="970697"/>
                    <a:pt x="4323430" y="970625"/>
                    <a:pt x="4314552" y="967666"/>
                  </a:cubicBezTo>
                  <a:cubicBezTo>
                    <a:pt x="4305674" y="973584"/>
                    <a:pt x="4294584" y="977090"/>
                    <a:pt x="4287919" y="985421"/>
                  </a:cubicBezTo>
                  <a:cubicBezTo>
                    <a:pt x="4278681" y="996968"/>
                    <a:pt x="4270322" y="1064689"/>
                    <a:pt x="4270164" y="1065320"/>
                  </a:cubicBezTo>
                  <a:cubicBezTo>
                    <a:pt x="4265625" y="1083477"/>
                    <a:pt x="4258326" y="1100831"/>
                    <a:pt x="4252408" y="1118586"/>
                  </a:cubicBezTo>
                  <a:cubicBezTo>
                    <a:pt x="4249449" y="1127464"/>
                    <a:pt x="4250148" y="1138602"/>
                    <a:pt x="4243531" y="1145219"/>
                  </a:cubicBezTo>
                  <a:lnTo>
                    <a:pt x="4225775" y="1162974"/>
                  </a:lnTo>
                  <a:cubicBezTo>
                    <a:pt x="4202104" y="1233993"/>
                    <a:pt x="4237611" y="1151139"/>
                    <a:pt x="4190265" y="1198485"/>
                  </a:cubicBezTo>
                  <a:cubicBezTo>
                    <a:pt x="4183648" y="1205102"/>
                    <a:pt x="4184346" y="1216240"/>
                    <a:pt x="4181387" y="1225118"/>
                  </a:cubicBezTo>
                  <a:cubicBezTo>
                    <a:pt x="4184346" y="1287262"/>
                    <a:pt x="4185098" y="1349550"/>
                    <a:pt x="4190265" y="1411549"/>
                  </a:cubicBezTo>
                  <a:cubicBezTo>
                    <a:pt x="4191042" y="1420874"/>
                    <a:pt x="4196872" y="1429104"/>
                    <a:pt x="4199142" y="1438182"/>
                  </a:cubicBezTo>
                  <a:cubicBezTo>
                    <a:pt x="4202802" y="1452821"/>
                    <a:pt x="4205061" y="1467775"/>
                    <a:pt x="4208020" y="1482571"/>
                  </a:cubicBezTo>
                  <a:cubicBezTo>
                    <a:pt x="4206363" y="1489199"/>
                    <a:pt x="4195721" y="1535621"/>
                    <a:pt x="4190265" y="1544714"/>
                  </a:cubicBezTo>
                  <a:cubicBezTo>
                    <a:pt x="4185959" y="1551891"/>
                    <a:pt x="4178428" y="1556551"/>
                    <a:pt x="4172509" y="1562470"/>
                  </a:cubicBezTo>
                  <a:cubicBezTo>
                    <a:pt x="4166295" y="1593540"/>
                    <a:pt x="4167705" y="1629175"/>
                    <a:pt x="4128121" y="1642369"/>
                  </a:cubicBezTo>
                  <a:lnTo>
                    <a:pt x="4074855" y="1660124"/>
                  </a:lnTo>
                  <a:cubicBezTo>
                    <a:pt x="3982502" y="1752477"/>
                    <a:pt x="4104626" y="1626871"/>
                    <a:pt x="4030467" y="1713390"/>
                  </a:cubicBezTo>
                  <a:cubicBezTo>
                    <a:pt x="4001763" y="1746878"/>
                    <a:pt x="3999737" y="1745714"/>
                    <a:pt x="3968323" y="1766656"/>
                  </a:cubicBezTo>
                  <a:cubicBezTo>
                    <a:pt x="3962405" y="1775534"/>
                    <a:pt x="3959616" y="1787634"/>
                    <a:pt x="3950568" y="1793289"/>
                  </a:cubicBezTo>
                  <a:cubicBezTo>
                    <a:pt x="3934697" y="1803208"/>
                    <a:pt x="3897302" y="1811044"/>
                    <a:pt x="3897302" y="1811044"/>
                  </a:cubicBezTo>
                  <a:cubicBezTo>
                    <a:pt x="3891383" y="1816963"/>
                    <a:pt x="3886082" y="1823571"/>
                    <a:pt x="3879546" y="1828800"/>
                  </a:cubicBezTo>
                  <a:cubicBezTo>
                    <a:pt x="3871214" y="1835465"/>
                    <a:pt x="3858568" y="1837507"/>
                    <a:pt x="3852913" y="1846555"/>
                  </a:cubicBezTo>
                  <a:cubicBezTo>
                    <a:pt x="3842994" y="1862426"/>
                    <a:pt x="3835158" y="1899821"/>
                    <a:pt x="3835158" y="1899821"/>
                  </a:cubicBezTo>
                  <a:cubicBezTo>
                    <a:pt x="3829240" y="1882067"/>
                    <a:pt x="3804087" y="1842116"/>
                    <a:pt x="3826280" y="1819922"/>
                  </a:cubicBezTo>
                  <a:cubicBezTo>
                    <a:pt x="3832897" y="1813305"/>
                    <a:pt x="3844035" y="1814003"/>
                    <a:pt x="3852913" y="1811044"/>
                  </a:cubicBezTo>
                  <a:cubicBezTo>
                    <a:pt x="3858832" y="1805126"/>
                    <a:pt x="3865440" y="1799825"/>
                    <a:pt x="3870669" y="1793289"/>
                  </a:cubicBezTo>
                  <a:cubicBezTo>
                    <a:pt x="3898717" y="1758229"/>
                    <a:pt x="3913399" y="1719782"/>
                    <a:pt x="3879546" y="1669002"/>
                  </a:cubicBezTo>
                  <a:cubicBezTo>
                    <a:pt x="3867939" y="1651592"/>
                    <a:pt x="3838117" y="1663083"/>
                    <a:pt x="3817403" y="1660124"/>
                  </a:cubicBezTo>
                  <a:cubicBezTo>
                    <a:pt x="3799648" y="1654206"/>
                    <a:pt x="3750903" y="1655603"/>
                    <a:pt x="3764137" y="1642369"/>
                  </a:cubicBezTo>
                  <a:cubicBezTo>
                    <a:pt x="3770055" y="1636450"/>
                    <a:pt x="3787811" y="1630532"/>
                    <a:pt x="3781892" y="1624613"/>
                  </a:cubicBezTo>
                  <a:cubicBezTo>
                    <a:pt x="3775275" y="1617996"/>
                    <a:pt x="3763629" y="1629306"/>
                    <a:pt x="3755259" y="1633491"/>
                  </a:cubicBezTo>
                  <a:cubicBezTo>
                    <a:pt x="3745716" y="1638263"/>
                    <a:pt x="3736957" y="1644581"/>
                    <a:pt x="3728626" y="1651246"/>
                  </a:cubicBezTo>
                  <a:cubicBezTo>
                    <a:pt x="3722090" y="1656475"/>
                    <a:pt x="3718048" y="1664696"/>
                    <a:pt x="3710871" y="1669002"/>
                  </a:cubicBezTo>
                  <a:cubicBezTo>
                    <a:pt x="3692732" y="1679885"/>
                    <a:pt x="3644282" y="1683430"/>
                    <a:pt x="3630972" y="1686757"/>
                  </a:cubicBezTo>
                  <a:cubicBezTo>
                    <a:pt x="3612815" y="1691296"/>
                    <a:pt x="3577706" y="1704512"/>
                    <a:pt x="3577706" y="1704512"/>
                  </a:cubicBezTo>
                  <a:cubicBezTo>
                    <a:pt x="3571787" y="1710431"/>
                    <a:pt x="3566486" y="1717039"/>
                    <a:pt x="3559950" y="1722268"/>
                  </a:cubicBezTo>
                  <a:cubicBezTo>
                    <a:pt x="3551618" y="1728933"/>
                    <a:pt x="3539982" y="1731691"/>
                    <a:pt x="3533317" y="1740023"/>
                  </a:cubicBezTo>
                  <a:cubicBezTo>
                    <a:pt x="3498882" y="1783067"/>
                    <a:pt x="3555917" y="1756163"/>
                    <a:pt x="3497807" y="1775534"/>
                  </a:cubicBezTo>
                  <a:cubicBezTo>
                    <a:pt x="3454926" y="1818413"/>
                    <a:pt x="3509426" y="1766237"/>
                    <a:pt x="3453418" y="1811044"/>
                  </a:cubicBezTo>
                  <a:cubicBezTo>
                    <a:pt x="3446882" y="1816273"/>
                    <a:pt x="3442840" y="1824494"/>
                    <a:pt x="3435663" y="1828800"/>
                  </a:cubicBezTo>
                  <a:cubicBezTo>
                    <a:pt x="3427639" y="1833615"/>
                    <a:pt x="3418058" y="1835215"/>
                    <a:pt x="3409030" y="1837677"/>
                  </a:cubicBezTo>
                  <a:cubicBezTo>
                    <a:pt x="3298892" y="1867714"/>
                    <a:pt x="3372677" y="1843877"/>
                    <a:pt x="3311375" y="1864310"/>
                  </a:cubicBezTo>
                  <a:cubicBezTo>
                    <a:pt x="3280386" y="1895300"/>
                    <a:pt x="3301561" y="1879419"/>
                    <a:pt x="3240354" y="1899821"/>
                  </a:cubicBezTo>
                  <a:lnTo>
                    <a:pt x="3240354" y="1899821"/>
                  </a:lnTo>
                  <a:lnTo>
                    <a:pt x="3213721" y="1917576"/>
                  </a:lnTo>
                  <a:cubicBezTo>
                    <a:pt x="3204843" y="1914617"/>
                    <a:pt x="3195112" y="1913514"/>
                    <a:pt x="3187088" y="1908699"/>
                  </a:cubicBezTo>
                  <a:cubicBezTo>
                    <a:pt x="3166779" y="1896513"/>
                    <a:pt x="3167438" y="1885257"/>
                    <a:pt x="3160455" y="1864310"/>
                  </a:cubicBezTo>
                  <a:cubicBezTo>
                    <a:pt x="3157496" y="1831759"/>
                    <a:pt x="3156199" y="1799013"/>
                    <a:pt x="3151577" y="1766656"/>
                  </a:cubicBezTo>
                  <a:cubicBezTo>
                    <a:pt x="3150254" y="1757392"/>
                    <a:pt x="3148139" y="1747638"/>
                    <a:pt x="3142700" y="1740023"/>
                  </a:cubicBezTo>
                  <a:cubicBezTo>
                    <a:pt x="3132970" y="1726401"/>
                    <a:pt x="3123070" y="1709805"/>
                    <a:pt x="3107189" y="1704512"/>
                  </a:cubicBezTo>
                  <a:lnTo>
                    <a:pt x="3080556" y="1695635"/>
                  </a:lnTo>
                  <a:cubicBezTo>
                    <a:pt x="3080008" y="1695726"/>
                    <a:pt x="3012161" y="1704187"/>
                    <a:pt x="3000657" y="1713390"/>
                  </a:cubicBezTo>
                  <a:cubicBezTo>
                    <a:pt x="2992326" y="1720055"/>
                    <a:pt x="2989846" y="1731922"/>
                    <a:pt x="2982902" y="1740023"/>
                  </a:cubicBezTo>
                  <a:cubicBezTo>
                    <a:pt x="2949200" y="1779343"/>
                    <a:pt x="2958562" y="1771811"/>
                    <a:pt x="2920758" y="1784411"/>
                  </a:cubicBezTo>
                  <a:cubicBezTo>
                    <a:pt x="2914840" y="1790330"/>
                    <a:pt x="2910489" y="1798424"/>
                    <a:pt x="2903003" y="1802167"/>
                  </a:cubicBezTo>
                  <a:cubicBezTo>
                    <a:pt x="2892090" y="1807624"/>
                    <a:pt x="2879224" y="1807692"/>
                    <a:pt x="2867492" y="1811044"/>
                  </a:cubicBezTo>
                  <a:cubicBezTo>
                    <a:pt x="2858494" y="1813615"/>
                    <a:pt x="2849737" y="1816963"/>
                    <a:pt x="2840859" y="1819922"/>
                  </a:cubicBezTo>
                  <a:cubicBezTo>
                    <a:pt x="2802389" y="1816963"/>
                    <a:pt x="2762730" y="1820986"/>
                    <a:pt x="2725449" y="1811044"/>
                  </a:cubicBezTo>
                  <a:cubicBezTo>
                    <a:pt x="2715140" y="1808295"/>
                    <a:pt x="2710501" y="1794705"/>
                    <a:pt x="2707694" y="1784411"/>
                  </a:cubicBezTo>
                  <a:cubicBezTo>
                    <a:pt x="2701417" y="1761394"/>
                    <a:pt x="2707677" y="1735541"/>
                    <a:pt x="2698816" y="1713390"/>
                  </a:cubicBezTo>
                  <a:cubicBezTo>
                    <a:pt x="2689900" y="1691100"/>
                    <a:pt x="2627551" y="1688196"/>
                    <a:pt x="2618917" y="1686757"/>
                  </a:cubicBezTo>
                  <a:cubicBezTo>
                    <a:pt x="2610039" y="1680839"/>
                    <a:pt x="2593607" y="1679589"/>
                    <a:pt x="2592284" y="1669002"/>
                  </a:cubicBezTo>
                  <a:cubicBezTo>
                    <a:pt x="2589963" y="1650431"/>
                    <a:pt x="2604122" y="1633491"/>
                    <a:pt x="2610040" y="1615736"/>
                  </a:cubicBezTo>
                  <a:cubicBezTo>
                    <a:pt x="2621877" y="1580225"/>
                    <a:pt x="2610038" y="1592063"/>
                    <a:pt x="2645550" y="1580225"/>
                  </a:cubicBezTo>
                  <a:cubicBezTo>
                    <a:pt x="2651469" y="1574307"/>
                    <a:pt x="2659563" y="1569956"/>
                    <a:pt x="2663306" y="1562470"/>
                  </a:cubicBezTo>
                  <a:cubicBezTo>
                    <a:pt x="2678481" y="1532120"/>
                    <a:pt x="2670165" y="1508639"/>
                    <a:pt x="2698816" y="1491448"/>
                  </a:cubicBezTo>
                  <a:cubicBezTo>
                    <a:pt x="2706840" y="1486633"/>
                    <a:pt x="2716571" y="1485530"/>
                    <a:pt x="2725449" y="1482571"/>
                  </a:cubicBezTo>
                  <a:cubicBezTo>
                    <a:pt x="2731368" y="1476652"/>
                    <a:pt x="2738899" y="1471992"/>
                    <a:pt x="2743205" y="1464815"/>
                  </a:cubicBezTo>
                  <a:cubicBezTo>
                    <a:pt x="2756542" y="1442587"/>
                    <a:pt x="2758228" y="1393207"/>
                    <a:pt x="2743205" y="1376038"/>
                  </a:cubicBezTo>
                  <a:cubicBezTo>
                    <a:pt x="2731352" y="1362491"/>
                    <a:pt x="2707649" y="1370381"/>
                    <a:pt x="2689939" y="1367161"/>
                  </a:cubicBezTo>
                  <a:cubicBezTo>
                    <a:pt x="2675093" y="1364462"/>
                    <a:pt x="2660346" y="1361242"/>
                    <a:pt x="2645550" y="1358283"/>
                  </a:cubicBezTo>
                  <a:cubicBezTo>
                    <a:pt x="2648509" y="1349405"/>
                    <a:pt x="2650243" y="1340020"/>
                    <a:pt x="2654428" y="1331650"/>
                  </a:cubicBezTo>
                  <a:cubicBezTo>
                    <a:pt x="2688847" y="1262811"/>
                    <a:pt x="2658746" y="1345327"/>
                    <a:pt x="2681061" y="1278384"/>
                  </a:cubicBezTo>
                  <a:cubicBezTo>
                    <a:pt x="2684020" y="1239914"/>
                    <a:pt x="2679997" y="1200255"/>
                    <a:pt x="2689939" y="1162974"/>
                  </a:cubicBezTo>
                  <a:cubicBezTo>
                    <a:pt x="2692688" y="1152665"/>
                    <a:pt x="2712609" y="1155125"/>
                    <a:pt x="2716572" y="1145219"/>
                  </a:cubicBezTo>
                  <a:cubicBezTo>
                    <a:pt x="2725433" y="1123067"/>
                    <a:pt x="2720450" y="1097526"/>
                    <a:pt x="2725449" y="1074198"/>
                  </a:cubicBezTo>
                  <a:cubicBezTo>
                    <a:pt x="2729371" y="1055898"/>
                    <a:pt x="2737287" y="1038687"/>
                    <a:pt x="2743205" y="1020932"/>
                  </a:cubicBezTo>
                  <a:lnTo>
                    <a:pt x="2752082" y="994299"/>
                  </a:lnTo>
                  <a:cubicBezTo>
                    <a:pt x="2749123" y="982462"/>
                    <a:pt x="2746711" y="970475"/>
                    <a:pt x="2743205" y="958788"/>
                  </a:cubicBezTo>
                  <a:cubicBezTo>
                    <a:pt x="2737827" y="940861"/>
                    <a:pt x="2725449" y="905522"/>
                    <a:pt x="2725449" y="905522"/>
                  </a:cubicBezTo>
                  <a:cubicBezTo>
                    <a:pt x="2731368" y="899604"/>
                    <a:pt x="2736028" y="892073"/>
                    <a:pt x="2743205" y="887767"/>
                  </a:cubicBezTo>
                  <a:cubicBezTo>
                    <a:pt x="2751229" y="882952"/>
                    <a:pt x="2762531" y="884735"/>
                    <a:pt x="2769838" y="878889"/>
                  </a:cubicBezTo>
                  <a:cubicBezTo>
                    <a:pt x="2778169" y="872224"/>
                    <a:pt x="2781675" y="861134"/>
                    <a:pt x="2787593" y="852256"/>
                  </a:cubicBezTo>
                  <a:cubicBezTo>
                    <a:pt x="2778715" y="846338"/>
                    <a:pt x="2770710" y="838834"/>
                    <a:pt x="2760960" y="834501"/>
                  </a:cubicBezTo>
                  <a:cubicBezTo>
                    <a:pt x="2743857" y="826900"/>
                    <a:pt x="2707694" y="816745"/>
                    <a:pt x="2707694" y="816745"/>
                  </a:cubicBezTo>
                  <a:cubicBezTo>
                    <a:pt x="2704735" y="825623"/>
                    <a:pt x="2703631" y="835354"/>
                    <a:pt x="2698816" y="843378"/>
                  </a:cubicBezTo>
                  <a:cubicBezTo>
                    <a:pt x="2694510" y="850555"/>
                    <a:pt x="2686290" y="854598"/>
                    <a:pt x="2681061" y="861134"/>
                  </a:cubicBezTo>
                  <a:cubicBezTo>
                    <a:pt x="2674396" y="869466"/>
                    <a:pt x="2668078" y="878224"/>
                    <a:pt x="2663306" y="887767"/>
                  </a:cubicBezTo>
                  <a:cubicBezTo>
                    <a:pt x="2659121" y="896137"/>
                    <a:pt x="2658613" y="906030"/>
                    <a:pt x="2654428" y="914400"/>
                  </a:cubicBezTo>
                  <a:cubicBezTo>
                    <a:pt x="2636209" y="950838"/>
                    <a:pt x="2640940" y="931260"/>
                    <a:pt x="2618917" y="958788"/>
                  </a:cubicBezTo>
                  <a:cubicBezTo>
                    <a:pt x="2612252" y="967119"/>
                    <a:pt x="2609493" y="978756"/>
                    <a:pt x="2601162" y="985421"/>
                  </a:cubicBezTo>
                  <a:cubicBezTo>
                    <a:pt x="2593855" y="991267"/>
                    <a:pt x="2583407" y="991340"/>
                    <a:pt x="2574529" y="994299"/>
                  </a:cubicBezTo>
                  <a:cubicBezTo>
                    <a:pt x="2562692" y="1012054"/>
                    <a:pt x="2559262" y="1040817"/>
                    <a:pt x="2539018" y="1047565"/>
                  </a:cubicBezTo>
                  <a:cubicBezTo>
                    <a:pt x="2471437" y="1070091"/>
                    <a:pt x="2504104" y="1061649"/>
                    <a:pt x="2441364" y="1074198"/>
                  </a:cubicBezTo>
                  <a:cubicBezTo>
                    <a:pt x="2438405" y="1083076"/>
                    <a:pt x="2436671" y="1092461"/>
                    <a:pt x="2432486" y="1100831"/>
                  </a:cubicBezTo>
                  <a:cubicBezTo>
                    <a:pt x="2427714" y="1110374"/>
                    <a:pt x="2415617" y="1116831"/>
                    <a:pt x="2414731" y="1127464"/>
                  </a:cubicBezTo>
                  <a:cubicBezTo>
                    <a:pt x="2412506" y="1154168"/>
                    <a:pt x="2416557" y="1181510"/>
                    <a:pt x="2423608" y="1207363"/>
                  </a:cubicBezTo>
                  <a:cubicBezTo>
                    <a:pt x="2425810" y="1215438"/>
                    <a:pt x="2436135" y="1218582"/>
                    <a:pt x="2441364" y="1225118"/>
                  </a:cubicBezTo>
                  <a:cubicBezTo>
                    <a:pt x="2448029" y="1233449"/>
                    <a:pt x="2453201" y="1242873"/>
                    <a:pt x="2459119" y="1251751"/>
                  </a:cubicBezTo>
                  <a:lnTo>
                    <a:pt x="2432486" y="1331650"/>
                  </a:lnTo>
                  <a:lnTo>
                    <a:pt x="2423608" y="1358283"/>
                  </a:lnTo>
                  <a:lnTo>
                    <a:pt x="2414731" y="1384916"/>
                  </a:lnTo>
                  <a:cubicBezTo>
                    <a:pt x="2417690" y="1429304"/>
                    <a:pt x="2417317" y="1474041"/>
                    <a:pt x="2423608" y="1518081"/>
                  </a:cubicBezTo>
                  <a:cubicBezTo>
                    <a:pt x="2426255" y="1536609"/>
                    <a:pt x="2441364" y="1571347"/>
                    <a:pt x="2441364" y="1571347"/>
                  </a:cubicBezTo>
                  <a:cubicBezTo>
                    <a:pt x="2438405" y="1624613"/>
                    <a:pt x="2439103" y="1678209"/>
                    <a:pt x="2432486" y="1731145"/>
                  </a:cubicBezTo>
                  <a:cubicBezTo>
                    <a:pt x="2430165" y="1749716"/>
                    <a:pt x="2430303" y="1774029"/>
                    <a:pt x="2414731" y="1784411"/>
                  </a:cubicBezTo>
                  <a:cubicBezTo>
                    <a:pt x="2380312" y="1807358"/>
                    <a:pt x="2398220" y="1798793"/>
                    <a:pt x="2361465" y="1811044"/>
                  </a:cubicBezTo>
                  <a:cubicBezTo>
                    <a:pt x="2341989" y="1830520"/>
                    <a:pt x="2341761" y="1840899"/>
                    <a:pt x="2308199" y="1819922"/>
                  </a:cubicBezTo>
                  <a:cubicBezTo>
                    <a:pt x="2294004" y="1811050"/>
                    <a:pt x="2272688" y="1784411"/>
                    <a:pt x="2272688" y="1784411"/>
                  </a:cubicBezTo>
                  <a:cubicBezTo>
                    <a:pt x="2139112" y="1801109"/>
                    <a:pt x="2250774" y="1772389"/>
                    <a:pt x="2166156" y="1828800"/>
                  </a:cubicBezTo>
                  <a:lnTo>
                    <a:pt x="2112890" y="1864310"/>
                  </a:lnTo>
                  <a:cubicBezTo>
                    <a:pt x="2083298" y="1861351"/>
                    <a:pt x="2053623" y="1859122"/>
                    <a:pt x="2024113" y="1855433"/>
                  </a:cubicBezTo>
                  <a:cubicBezTo>
                    <a:pt x="2006252" y="1853200"/>
                    <a:pt x="1988847" y="1846555"/>
                    <a:pt x="1970847" y="1846555"/>
                  </a:cubicBezTo>
                  <a:cubicBezTo>
                    <a:pt x="1958646" y="1846555"/>
                    <a:pt x="1947174" y="1852474"/>
                    <a:pt x="1935337" y="1855433"/>
                  </a:cubicBezTo>
                  <a:cubicBezTo>
                    <a:pt x="1929418" y="1864311"/>
                    <a:pt x="1921914" y="1872316"/>
                    <a:pt x="1917581" y="1882066"/>
                  </a:cubicBezTo>
                  <a:cubicBezTo>
                    <a:pt x="1909980" y="1899169"/>
                    <a:pt x="1899826" y="1935332"/>
                    <a:pt x="1899826" y="1935332"/>
                  </a:cubicBezTo>
                  <a:cubicBezTo>
                    <a:pt x="1911340" y="1992897"/>
                    <a:pt x="1916507" y="1996212"/>
                    <a:pt x="1899826" y="2068497"/>
                  </a:cubicBezTo>
                  <a:cubicBezTo>
                    <a:pt x="1897427" y="2078893"/>
                    <a:pt x="1890403" y="2088465"/>
                    <a:pt x="1882071" y="2095130"/>
                  </a:cubicBezTo>
                  <a:cubicBezTo>
                    <a:pt x="1874764" y="2100976"/>
                    <a:pt x="1864316" y="2101048"/>
                    <a:pt x="1855438" y="2104007"/>
                  </a:cubicBezTo>
                  <a:cubicBezTo>
                    <a:pt x="1816968" y="2101048"/>
                    <a:pt x="1778612" y="2095130"/>
                    <a:pt x="1740028" y="2095130"/>
                  </a:cubicBezTo>
                  <a:cubicBezTo>
                    <a:pt x="1730670" y="2095130"/>
                    <a:pt x="1720012" y="2097390"/>
                    <a:pt x="1713395" y="2104007"/>
                  </a:cubicBezTo>
                  <a:cubicBezTo>
                    <a:pt x="1706778" y="2110624"/>
                    <a:pt x="1707476" y="2121762"/>
                    <a:pt x="1704517" y="2130640"/>
                  </a:cubicBezTo>
                  <a:cubicBezTo>
                    <a:pt x="1700311" y="2168497"/>
                    <a:pt x="1712841" y="2207321"/>
                    <a:pt x="1677884" y="2228295"/>
                  </a:cubicBezTo>
                  <a:cubicBezTo>
                    <a:pt x="1669860" y="2233110"/>
                    <a:pt x="1660129" y="2234213"/>
                    <a:pt x="1651251" y="2237172"/>
                  </a:cubicBezTo>
                  <a:cubicBezTo>
                    <a:pt x="1639414" y="2249009"/>
                    <a:pt x="1629669" y="2263397"/>
                    <a:pt x="1615740" y="2272683"/>
                  </a:cubicBezTo>
                  <a:cubicBezTo>
                    <a:pt x="1595962" y="2285868"/>
                    <a:pt x="1585810" y="2290120"/>
                    <a:pt x="1571352" y="2308194"/>
                  </a:cubicBezTo>
                  <a:cubicBezTo>
                    <a:pt x="1560184" y="2322154"/>
                    <a:pt x="1552332" y="2342687"/>
                    <a:pt x="1535841" y="2352582"/>
                  </a:cubicBezTo>
                  <a:cubicBezTo>
                    <a:pt x="1527817" y="2357397"/>
                    <a:pt x="1518086" y="2358501"/>
                    <a:pt x="1509208" y="2361460"/>
                  </a:cubicBezTo>
                  <a:cubicBezTo>
                    <a:pt x="1497371" y="2358501"/>
                    <a:pt x="1481638" y="2361846"/>
                    <a:pt x="1473698" y="2352582"/>
                  </a:cubicBezTo>
                  <a:cubicBezTo>
                    <a:pt x="1461518" y="2338372"/>
                    <a:pt x="1473697" y="2305234"/>
                    <a:pt x="1455942" y="2299316"/>
                  </a:cubicBezTo>
                  <a:lnTo>
                    <a:pt x="1402676" y="2281561"/>
                  </a:lnTo>
                  <a:cubicBezTo>
                    <a:pt x="1393798" y="2284520"/>
                    <a:pt x="1384067" y="2285623"/>
                    <a:pt x="1376043" y="2290438"/>
                  </a:cubicBezTo>
                  <a:cubicBezTo>
                    <a:pt x="1361989" y="2298870"/>
                    <a:pt x="1348596" y="2322732"/>
                    <a:pt x="1340533" y="2334827"/>
                  </a:cubicBezTo>
                  <a:cubicBezTo>
                    <a:pt x="1361247" y="2396971"/>
                    <a:pt x="1340533" y="2382174"/>
                    <a:pt x="1384921" y="2396971"/>
                  </a:cubicBezTo>
                  <a:cubicBezTo>
                    <a:pt x="1379003" y="2405849"/>
                    <a:pt x="1376044" y="2417686"/>
                    <a:pt x="1367166" y="2423604"/>
                  </a:cubicBezTo>
                  <a:cubicBezTo>
                    <a:pt x="1339383" y="2442126"/>
                    <a:pt x="1283393" y="2426449"/>
                    <a:pt x="1260634" y="2423604"/>
                  </a:cubicBezTo>
                  <a:cubicBezTo>
                    <a:pt x="1258763" y="2416118"/>
                    <a:pt x="1250134" y="2364687"/>
                    <a:pt x="1234001" y="2361460"/>
                  </a:cubicBezTo>
                  <a:cubicBezTo>
                    <a:pt x="1210606" y="2356781"/>
                    <a:pt x="1186653" y="2367379"/>
                    <a:pt x="1162979" y="2370338"/>
                  </a:cubicBezTo>
                  <a:cubicBezTo>
                    <a:pt x="1157061" y="2379216"/>
                    <a:pt x="1149996" y="2387428"/>
                    <a:pt x="1145224" y="2396971"/>
                  </a:cubicBezTo>
                  <a:cubicBezTo>
                    <a:pt x="1137763" y="2411894"/>
                    <a:pt x="1131738" y="2444885"/>
                    <a:pt x="1127469" y="2459114"/>
                  </a:cubicBezTo>
                  <a:cubicBezTo>
                    <a:pt x="1122091" y="2477041"/>
                    <a:pt x="1127468" y="2506461"/>
                    <a:pt x="1109713" y="2512380"/>
                  </a:cubicBezTo>
                  <a:cubicBezTo>
                    <a:pt x="1070066" y="2525596"/>
                    <a:pt x="1084496" y="2522324"/>
                    <a:pt x="1029814" y="2530136"/>
                  </a:cubicBezTo>
                  <a:cubicBezTo>
                    <a:pt x="1006196" y="2533510"/>
                    <a:pt x="982467" y="2536054"/>
                    <a:pt x="958793" y="2539013"/>
                  </a:cubicBezTo>
                  <a:cubicBezTo>
                    <a:pt x="949915" y="2541972"/>
                    <a:pt x="939946" y="2542700"/>
                    <a:pt x="932160" y="2547891"/>
                  </a:cubicBezTo>
                  <a:cubicBezTo>
                    <a:pt x="865660" y="2592225"/>
                    <a:pt x="942221" y="2562292"/>
                    <a:pt x="878894" y="2583402"/>
                  </a:cubicBezTo>
                  <a:cubicBezTo>
                    <a:pt x="875725" y="2596079"/>
                    <a:pt x="858154" y="2670214"/>
                    <a:pt x="852261" y="2672178"/>
                  </a:cubicBezTo>
                  <a:lnTo>
                    <a:pt x="825628" y="2681056"/>
                  </a:lnTo>
                  <a:cubicBezTo>
                    <a:pt x="799638" y="2676724"/>
                    <a:pt x="764933" y="2678428"/>
                    <a:pt x="745729" y="2654423"/>
                  </a:cubicBezTo>
                  <a:cubicBezTo>
                    <a:pt x="711293" y="2611379"/>
                    <a:pt x="768327" y="2638282"/>
                    <a:pt x="710218" y="2618912"/>
                  </a:cubicBezTo>
                  <a:cubicBezTo>
                    <a:pt x="655570" y="2536939"/>
                    <a:pt x="725307" y="2637773"/>
                    <a:pt x="674707" y="2574524"/>
                  </a:cubicBezTo>
                  <a:cubicBezTo>
                    <a:pt x="668042" y="2566193"/>
                    <a:pt x="664497" y="2555436"/>
                    <a:pt x="656952" y="2547891"/>
                  </a:cubicBezTo>
                  <a:cubicBezTo>
                    <a:pt x="649407" y="2540346"/>
                    <a:pt x="638650" y="2536801"/>
                    <a:pt x="630319" y="2530136"/>
                  </a:cubicBezTo>
                  <a:cubicBezTo>
                    <a:pt x="623783" y="2524907"/>
                    <a:pt x="620050" y="2516123"/>
                    <a:pt x="612564" y="2512380"/>
                  </a:cubicBezTo>
                  <a:cubicBezTo>
                    <a:pt x="595824" y="2504010"/>
                    <a:pt x="577053" y="2500543"/>
                    <a:pt x="559298" y="2494625"/>
                  </a:cubicBezTo>
                  <a:lnTo>
                    <a:pt x="532665" y="2485747"/>
                  </a:lnTo>
                  <a:cubicBezTo>
                    <a:pt x="526746" y="2491666"/>
                    <a:pt x="519215" y="2496326"/>
                    <a:pt x="514909" y="2503503"/>
                  </a:cubicBezTo>
                  <a:cubicBezTo>
                    <a:pt x="498507" y="2530840"/>
                    <a:pt x="508020" y="2552399"/>
                    <a:pt x="514909" y="2583402"/>
                  </a:cubicBezTo>
                  <a:cubicBezTo>
                    <a:pt x="516939" y="2592537"/>
                    <a:pt x="519602" y="2601665"/>
                    <a:pt x="523787" y="2610035"/>
                  </a:cubicBezTo>
                  <a:cubicBezTo>
                    <a:pt x="528559" y="2619578"/>
                    <a:pt x="535624" y="2627790"/>
                    <a:pt x="541542" y="2636668"/>
                  </a:cubicBezTo>
                  <a:cubicBezTo>
                    <a:pt x="537518" y="2652764"/>
                    <a:pt x="522116" y="2718237"/>
                    <a:pt x="514909" y="2725444"/>
                  </a:cubicBezTo>
                  <a:lnTo>
                    <a:pt x="497154" y="2743200"/>
                  </a:lnTo>
                  <a:cubicBezTo>
                    <a:pt x="476439" y="2740241"/>
                    <a:pt x="455399" y="2739027"/>
                    <a:pt x="435010" y="2734322"/>
                  </a:cubicBezTo>
                  <a:cubicBezTo>
                    <a:pt x="416774" y="2730114"/>
                    <a:pt x="381744" y="2716567"/>
                    <a:pt x="381744" y="2716567"/>
                  </a:cubicBezTo>
                  <a:cubicBezTo>
                    <a:pt x="366987" y="2701809"/>
                    <a:pt x="355193" y="2692336"/>
                    <a:pt x="346234" y="2672178"/>
                  </a:cubicBezTo>
                  <a:cubicBezTo>
                    <a:pt x="338633" y="2655075"/>
                    <a:pt x="346234" y="2624830"/>
                    <a:pt x="328478" y="2618912"/>
                  </a:cubicBezTo>
                  <a:cubicBezTo>
                    <a:pt x="284768" y="2604343"/>
                    <a:pt x="311075" y="2611573"/>
                    <a:pt x="248579" y="2601157"/>
                  </a:cubicBezTo>
                  <a:cubicBezTo>
                    <a:pt x="207150" y="2604116"/>
                    <a:pt x="165553" y="2605274"/>
                    <a:pt x="124292" y="2610035"/>
                  </a:cubicBezTo>
                  <a:cubicBezTo>
                    <a:pt x="88529" y="2614162"/>
                    <a:pt x="17760" y="2627790"/>
                    <a:pt x="17760" y="2627790"/>
                  </a:cubicBezTo>
                  <a:cubicBezTo>
                    <a:pt x="5923" y="2663299"/>
                    <a:pt x="5439" y="2648864"/>
                    <a:pt x="17760" y="2689934"/>
                  </a:cubicBezTo>
                  <a:cubicBezTo>
                    <a:pt x="23138" y="2707860"/>
                    <a:pt x="35515" y="2743200"/>
                    <a:pt x="35515" y="2743200"/>
                  </a:cubicBezTo>
                  <a:cubicBezTo>
                    <a:pt x="26637" y="2749118"/>
                    <a:pt x="15547" y="2752623"/>
                    <a:pt x="8882" y="2760955"/>
                  </a:cubicBezTo>
                  <a:cubicBezTo>
                    <a:pt x="-5450" y="2778870"/>
                    <a:pt x="-183" y="2804969"/>
                    <a:pt x="8882" y="2823099"/>
                  </a:cubicBezTo>
                  <a:cubicBezTo>
                    <a:pt x="12625" y="2830585"/>
                    <a:pt x="21409" y="2834318"/>
                    <a:pt x="26638" y="2840854"/>
                  </a:cubicBezTo>
                  <a:cubicBezTo>
                    <a:pt x="33303" y="2849185"/>
                    <a:pt x="34195" y="2864349"/>
                    <a:pt x="44393" y="2867487"/>
                  </a:cubicBezTo>
                  <a:cubicBezTo>
                    <a:pt x="75633" y="2877099"/>
                    <a:pt x="109496" y="2873406"/>
                    <a:pt x="142047" y="2876365"/>
                  </a:cubicBezTo>
                  <a:cubicBezTo>
                    <a:pt x="164362" y="2943308"/>
                    <a:pt x="131665" y="2863388"/>
                    <a:pt x="177558" y="2920753"/>
                  </a:cubicBezTo>
                  <a:cubicBezTo>
                    <a:pt x="211994" y="2963797"/>
                    <a:pt x="154960" y="2936894"/>
                    <a:pt x="213069" y="2956264"/>
                  </a:cubicBezTo>
                  <a:cubicBezTo>
                    <a:pt x="230043" y="3007189"/>
                    <a:pt x="210454" y="2961655"/>
                    <a:pt x="239702" y="3000652"/>
                  </a:cubicBezTo>
                  <a:cubicBezTo>
                    <a:pt x="252506" y="3017723"/>
                    <a:pt x="260123" y="3038829"/>
                    <a:pt x="275212" y="3053918"/>
                  </a:cubicBezTo>
                  <a:lnTo>
                    <a:pt x="310723" y="3089429"/>
                  </a:lnTo>
                  <a:cubicBezTo>
                    <a:pt x="323044" y="3126391"/>
                    <a:pt x="323579" y="3113313"/>
                    <a:pt x="310723" y="3160450"/>
                  </a:cubicBezTo>
                  <a:cubicBezTo>
                    <a:pt x="305799" y="3178506"/>
                    <a:pt x="292968" y="3213716"/>
                    <a:pt x="292968" y="3213716"/>
                  </a:cubicBezTo>
                  <a:cubicBezTo>
                    <a:pt x="306385" y="3267390"/>
                    <a:pt x="297984" y="3237642"/>
                    <a:pt x="319601" y="3302493"/>
                  </a:cubicBezTo>
                  <a:cubicBezTo>
                    <a:pt x="322560" y="3311371"/>
                    <a:pt x="321861" y="3322509"/>
                    <a:pt x="328478" y="3329126"/>
                  </a:cubicBezTo>
                  <a:lnTo>
                    <a:pt x="346234" y="3346881"/>
                  </a:lnTo>
                  <a:lnTo>
                    <a:pt x="363989" y="3400147"/>
                  </a:lnTo>
                  <a:lnTo>
                    <a:pt x="372867" y="3426780"/>
                  </a:lnTo>
                  <a:cubicBezTo>
                    <a:pt x="375826" y="3474128"/>
                    <a:pt x="375334" y="3521818"/>
                    <a:pt x="381744" y="3568823"/>
                  </a:cubicBezTo>
                  <a:cubicBezTo>
                    <a:pt x="384273" y="3587367"/>
                    <a:pt x="393582" y="3604334"/>
                    <a:pt x="399500" y="3622089"/>
                  </a:cubicBezTo>
                  <a:lnTo>
                    <a:pt x="408377" y="3648722"/>
                  </a:lnTo>
                  <a:cubicBezTo>
                    <a:pt x="392558" y="3806921"/>
                    <a:pt x="432360" y="3707509"/>
                    <a:pt x="337356" y="3728621"/>
                  </a:cubicBezTo>
                  <a:cubicBezTo>
                    <a:pt x="326940" y="3730936"/>
                    <a:pt x="326266" y="3746923"/>
                    <a:pt x="319601" y="3755254"/>
                  </a:cubicBezTo>
                  <a:cubicBezTo>
                    <a:pt x="314372" y="3761790"/>
                    <a:pt x="307764" y="3767091"/>
                    <a:pt x="301845" y="3773009"/>
                  </a:cubicBezTo>
                  <a:cubicBezTo>
                    <a:pt x="298886" y="3796683"/>
                    <a:pt x="297236" y="3820558"/>
                    <a:pt x="292968" y="3844031"/>
                  </a:cubicBezTo>
                  <a:cubicBezTo>
                    <a:pt x="291294" y="3853238"/>
                    <a:pt x="289936" y="3863357"/>
                    <a:pt x="284090" y="3870664"/>
                  </a:cubicBezTo>
                  <a:cubicBezTo>
                    <a:pt x="277425" y="3878995"/>
                    <a:pt x="266335" y="3882501"/>
                    <a:pt x="257457" y="3888419"/>
                  </a:cubicBezTo>
                  <a:cubicBezTo>
                    <a:pt x="245965" y="3922895"/>
                    <a:pt x="248153" y="3922750"/>
                    <a:pt x="221946" y="3959440"/>
                  </a:cubicBezTo>
                  <a:cubicBezTo>
                    <a:pt x="217081" y="3966251"/>
                    <a:pt x="210109" y="3971277"/>
                    <a:pt x="204191" y="3977196"/>
                  </a:cubicBezTo>
                  <a:cubicBezTo>
                    <a:pt x="190088" y="4019507"/>
                    <a:pt x="196854" y="4025679"/>
                    <a:pt x="168680" y="4048217"/>
                  </a:cubicBezTo>
                  <a:cubicBezTo>
                    <a:pt x="160348" y="4054882"/>
                    <a:pt x="150925" y="4060054"/>
                    <a:pt x="142047" y="4065972"/>
                  </a:cubicBezTo>
                  <a:cubicBezTo>
                    <a:pt x="139088" y="4074850"/>
                    <a:pt x="132137" y="4083304"/>
                    <a:pt x="133170" y="4092605"/>
                  </a:cubicBezTo>
                  <a:cubicBezTo>
                    <a:pt x="136349" y="4121216"/>
                    <a:pt x="150776" y="4150126"/>
                    <a:pt x="168680" y="4172505"/>
                  </a:cubicBezTo>
                  <a:cubicBezTo>
                    <a:pt x="173909" y="4179041"/>
                    <a:pt x="181414" y="4183564"/>
                    <a:pt x="186436" y="4190260"/>
                  </a:cubicBezTo>
                  <a:cubicBezTo>
                    <a:pt x="199240" y="4207331"/>
                    <a:pt x="221946" y="4243526"/>
                    <a:pt x="221946" y="4243526"/>
                  </a:cubicBezTo>
                  <a:cubicBezTo>
                    <a:pt x="224905" y="4261281"/>
                    <a:pt x="225132" y="4279715"/>
                    <a:pt x="230824" y="4296792"/>
                  </a:cubicBezTo>
                  <a:cubicBezTo>
                    <a:pt x="238632" y="4320217"/>
                    <a:pt x="252479" y="4323861"/>
                    <a:pt x="266335" y="4341180"/>
                  </a:cubicBezTo>
                  <a:cubicBezTo>
                    <a:pt x="273000" y="4349511"/>
                    <a:pt x="279318" y="4358270"/>
                    <a:pt x="284090" y="4367813"/>
                  </a:cubicBezTo>
                  <a:cubicBezTo>
                    <a:pt x="288275" y="4376183"/>
                    <a:pt x="284788" y="4389901"/>
                    <a:pt x="292968" y="4394446"/>
                  </a:cubicBezTo>
                  <a:cubicBezTo>
                    <a:pt x="314299" y="4406297"/>
                    <a:pt x="340315" y="4406284"/>
                    <a:pt x="363989" y="4412202"/>
                  </a:cubicBezTo>
                  <a:cubicBezTo>
                    <a:pt x="408590" y="4423352"/>
                    <a:pt x="387916" y="4417218"/>
                    <a:pt x="426133" y="4429957"/>
                  </a:cubicBezTo>
                  <a:lnTo>
                    <a:pt x="479399" y="4483223"/>
                  </a:lnTo>
                  <a:cubicBezTo>
                    <a:pt x="488277" y="4492101"/>
                    <a:pt x="494121" y="4505886"/>
                    <a:pt x="506032" y="4509856"/>
                  </a:cubicBezTo>
                  <a:lnTo>
                    <a:pt x="559298" y="4527611"/>
                  </a:lnTo>
                  <a:lnTo>
                    <a:pt x="585931" y="4536489"/>
                  </a:lnTo>
                  <a:cubicBezTo>
                    <a:pt x="619419" y="4547652"/>
                    <a:pt x="635308" y="4550353"/>
                    <a:pt x="665830" y="4580877"/>
                  </a:cubicBezTo>
                  <a:cubicBezTo>
                    <a:pt x="735029" y="4650080"/>
                    <a:pt x="620660" y="4538026"/>
                    <a:pt x="710218" y="4616388"/>
                  </a:cubicBezTo>
                  <a:cubicBezTo>
                    <a:pt x="772995" y="4671317"/>
                    <a:pt x="729492" y="4652404"/>
                    <a:pt x="781240" y="4669654"/>
                  </a:cubicBezTo>
                  <a:cubicBezTo>
                    <a:pt x="805803" y="4667421"/>
                    <a:pt x="888091" y="4685488"/>
                    <a:pt x="896649" y="4634143"/>
                  </a:cubicBezTo>
                  <a:cubicBezTo>
                    <a:pt x="898187" y="4624913"/>
                    <a:pt x="890731" y="4616388"/>
                    <a:pt x="887772" y="4607510"/>
                  </a:cubicBezTo>
                  <a:cubicBezTo>
                    <a:pt x="890731" y="4598632"/>
                    <a:pt x="891834" y="4588901"/>
                    <a:pt x="896649" y="4580877"/>
                  </a:cubicBezTo>
                  <a:cubicBezTo>
                    <a:pt x="911511" y="4556107"/>
                    <a:pt x="917098" y="4566214"/>
                    <a:pt x="941038" y="4554244"/>
                  </a:cubicBezTo>
                  <a:cubicBezTo>
                    <a:pt x="950581" y="4549472"/>
                    <a:pt x="958793" y="4542407"/>
                    <a:pt x="967671" y="4536489"/>
                  </a:cubicBezTo>
                  <a:cubicBezTo>
                    <a:pt x="964712" y="4527611"/>
                    <a:pt x="964639" y="4517163"/>
                    <a:pt x="958793" y="4509856"/>
                  </a:cubicBezTo>
                  <a:cubicBezTo>
                    <a:pt x="952128" y="4501525"/>
                    <a:pt x="936123" y="4502007"/>
                    <a:pt x="932160" y="4492101"/>
                  </a:cubicBezTo>
                  <a:cubicBezTo>
                    <a:pt x="928685" y="4483412"/>
                    <a:pt x="936223" y="4473492"/>
                    <a:pt x="941038" y="4465468"/>
                  </a:cubicBezTo>
                  <a:cubicBezTo>
                    <a:pt x="953225" y="4445156"/>
                    <a:pt x="964475" y="4445818"/>
                    <a:pt x="985426" y="4438835"/>
                  </a:cubicBezTo>
                  <a:cubicBezTo>
                    <a:pt x="994304" y="4432916"/>
                    <a:pt x="1002309" y="4425412"/>
                    <a:pt x="1012059" y="4421079"/>
                  </a:cubicBezTo>
                  <a:cubicBezTo>
                    <a:pt x="1029162" y="4413478"/>
                    <a:pt x="1065325" y="4403324"/>
                    <a:pt x="1065325" y="4403324"/>
                  </a:cubicBezTo>
                  <a:cubicBezTo>
                    <a:pt x="1109713" y="4406283"/>
                    <a:pt x="1154450" y="4405911"/>
                    <a:pt x="1198490" y="4412202"/>
                  </a:cubicBezTo>
                  <a:cubicBezTo>
                    <a:pt x="1217018" y="4414849"/>
                    <a:pt x="1234001" y="4424039"/>
                    <a:pt x="1251756" y="4429957"/>
                  </a:cubicBezTo>
                  <a:lnTo>
                    <a:pt x="1305022" y="4447712"/>
                  </a:lnTo>
                  <a:lnTo>
                    <a:pt x="1349410" y="4456590"/>
                  </a:lnTo>
                  <a:cubicBezTo>
                    <a:pt x="1352369" y="4465468"/>
                    <a:pt x="1352442" y="4475916"/>
                    <a:pt x="1358288" y="4483223"/>
                  </a:cubicBezTo>
                  <a:cubicBezTo>
                    <a:pt x="1364953" y="4491554"/>
                    <a:pt x="1376590" y="4494313"/>
                    <a:pt x="1384921" y="4500978"/>
                  </a:cubicBezTo>
                  <a:cubicBezTo>
                    <a:pt x="1391457" y="4506207"/>
                    <a:pt x="1395190" y="4514991"/>
                    <a:pt x="1402676" y="4518734"/>
                  </a:cubicBezTo>
                  <a:cubicBezTo>
                    <a:pt x="1437845" y="4536319"/>
                    <a:pt x="1471310" y="4539050"/>
                    <a:pt x="1509208" y="4545367"/>
                  </a:cubicBezTo>
                  <a:cubicBezTo>
                    <a:pt x="1553596" y="4542408"/>
                    <a:pt x="1598107" y="4540916"/>
                    <a:pt x="1642373" y="4536489"/>
                  </a:cubicBezTo>
                  <a:cubicBezTo>
                    <a:pt x="1657387" y="4534988"/>
                    <a:pt x="1671878" y="4530092"/>
                    <a:pt x="1686762" y="4527611"/>
                  </a:cubicBezTo>
                  <a:cubicBezTo>
                    <a:pt x="1707402" y="4524171"/>
                    <a:pt x="1728191" y="4521693"/>
                    <a:pt x="1748906" y="4518734"/>
                  </a:cubicBezTo>
                  <a:cubicBezTo>
                    <a:pt x="1742987" y="4509856"/>
                    <a:pt x="1737815" y="4500433"/>
                    <a:pt x="1731150" y="4492101"/>
                  </a:cubicBezTo>
                  <a:cubicBezTo>
                    <a:pt x="1718648" y="4476474"/>
                    <a:pt x="1697477" y="4472507"/>
                    <a:pt x="1722273" y="4447712"/>
                  </a:cubicBezTo>
                  <a:cubicBezTo>
                    <a:pt x="1728890" y="4441095"/>
                    <a:pt x="1740028" y="4441794"/>
                    <a:pt x="1748906" y="4438835"/>
                  </a:cubicBezTo>
                  <a:cubicBezTo>
                    <a:pt x="1759534" y="4428207"/>
                    <a:pt x="1779380" y="4413652"/>
                    <a:pt x="1775539" y="4394446"/>
                  </a:cubicBezTo>
                  <a:cubicBezTo>
                    <a:pt x="1773897" y="4386239"/>
                    <a:pt x="1763702" y="4382609"/>
                    <a:pt x="1757783" y="4376691"/>
                  </a:cubicBezTo>
                  <a:cubicBezTo>
                    <a:pt x="1732636" y="4301245"/>
                    <a:pt x="1767708" y="4393233"/>
                    <a:pt x="1731150" y="4332303"/>
                  </a:cubicBezTo>
                  <a:cubicBezTo>
                    <a:pt x="1726335" y="4324279"/>
                    <a:pt x="1726458" y="4314040"/>
                    <a:pt x="1722273" y="4305670"/>
                  </a:cubicBezTo>
                  <a:cubicBezTo>
                    <a:pt x="1711075" y="4283275"/>
                    <a:pt x="1703274" y="4277794"/>
                    <a:pt x="1686762" y="4261281"/>
                  </a:cubicBezTo>
                  <a:cubicBezTo>
                    <a:pt x="1677606" y="4233815"/>
                    <a:pt x="1669007" y="4212634"/>
                    <a:pt x="1669007" y="4181382"/>
                  </a:cubicBezTo>
                  <a:cubicBezTo>
                    <a:pt x="1669007" y="4163382"/>
                    <a:pt x="1667562" y="4142862"/>
                    <a:pt x="1677884" y="4128116"/>
                  </a:cubicBezTo>
                  <a:cubicBezTo>
                    <a:pt x="1690121" y="4110634"/>
                    <a:pt x="1716060" y="4107694"/>
                    <a:pt x="1731150" y="4092605"/>
                  </a:cubicBezTo>
                  <a:lnTo>
                    <a:pt x="1748906" y="4074850"/>
                  </a:lnTo>
                  <a:cubicBezTo>
                    <a:pt x="1751865" y="4027502"/>
                    <a:pt x="1752817" y="3979986"/>
                    <a:pt x="1757783" y="3932807"/>
                  </a:cubicBezTo>
                  <a:cubicBezTo>
                    <a:pt x="1758763" y="3923500"/>
                    <a:pt x="1760044" y="3912791"/>
                    <a:pt x="1766661" y="3906174"/>
                  </a:cubicBezTo>
                  <a:cubicBezTo>
                    <a:pt x="1781750" y="3891085"/>
                    <a:pt x="1804838" y="3885753"/>
                    <a:pt x="1819927" y="3870664"/>
                  </a:cubicBezTo>
                  <a:lnTo>
                    <a:pt x="1837682" y="3852908"/>
                  </a:lnTo>
                  <a:cubicBezTo>
                    <a:pt x="1828804" y="3846990"/>
                    <a:pt x="1820856" y="3839356"/>
                    <a:pt x="1811049" y="3835153"/>
                  </a:cubicBezTo>
                  <a:cubicBezTo>
                    <a:pt x="1799835" y="3830347"/>
                    <a:pt x="1787271" y="3829627"/>
                    <a:pt x="1775539" y="3826275"/>
                  </a:cubicBezTo>
                  <a:cubicBezTo>
                    <a:pt x="1766541" y="3823704"/>
                    <a:pt x="1757784" y="3820357"/>
                    <a:pt x="1748906" y="3817398"/>
                  </a:cubicBezTo>
                  <a:cubicBezTo>
                    <a:pt x="1717916" y="3786408"/>
                    <a:pt x="1739091" y="3802289"/>
                    <a:pt x="1677884" y="3781887"/>
                  </a:cubicBezTo>
                  <a:lnTo>
                    <a:pt x="1651251" y="3773009"/>
                  </a:lnTo>
                  <a:lnTo>
                    <a:pt x="1624618" y="3764132"/>
                  </a:lnTo>
                  <a:cubicBezTo>
                    <a:pt x="1621659" y="3755254"/>
                    <a:pt x="1615740" y="3746857"/>
                    <a:pt x="1615740" y="3737499"/>
                  </a:cubicBezTo>
                  <a:cubicBezTo>
                    <a:pt x="1615740" y="3720742"/>
                    <a:pt x="1628309" y="3701548"/>
                    <a:pt x="1642373" y="3693110"/>
                  </a:cubicBezTo>
                  <a:cubicBezTo>
                    <a:pt x="1650398" y="3688295"/>
                    <a:pt x="1660129" y="3687192"/>
                    <a:pt x="1669007" y="3684233"/>
                  </a:cubicBezTo>
                  <a:cubicBezTo>
                    <a:pt x="1683558" y="3640578"/>
                    <a:pt x="1668560" y="3672340"/>
                    <a:pt x="1695640" y="3639844"/>
                  </a:cubicBezTo>
                  <a:cubicBezTo>
                    <a:pt x="1705112" y="3628478"/>
                    <a:pt x="1710906" y="3613806"/>
                    <a:pt x="1722273" y="3604334"/>
                  </a:cubicBezTo>
                  <a:cubicBezTo>
                    <a:pt x="1729462" y="3598343"/>
                    <a:pt x="1740028" y="3598415"/>
                    <a:pt x="1748906" y="3595456"/>
                  </a:cubicBezTo>
                  <a:cubicBezTo>
                    <a:pt x="1751865" y="3586578"/>
                    <a:pt x="1751166" y="3575440"/>
                    <a:pt x="1757783" y="3568823"/>
                  </a:cubicBezTo>
                  <a:cubicBezTo>
                    <a:pt x="1764400" y="3562206"/>
                    <a:pt x="1776392" y="3564760"/>
                    <a:pt x="1784416" y="3559945"/>
                  </a:cubicBezTo>
                  <a:cubicBezTo>
                    <a:pt x="1791593" y="3555639"/>
                    <a:pt x="1795636" y="3547419"/>
                    <a:pt x="1802172" y="3542190"/>
                  </a:cubicBezTo>
                  <a:cubicBezTo>
                    <a:pt x="1810504" y="3535525"/>
                    <a:pt x="1819927" y="3530353"/>
                    <a:pt x="1828805" y="3524435"/>
                  </a:cubicBezTo>
                  <a:cubicBezTo>
                    <a:pt x="1849207" y="3463228"/>
                    <a:pt x="1833326" y="3484403"/>
                    <a:pt x="1864315" y="3453413"/>
                  </a:cubicBezTo>
                  <a:cubicBezTo>
                    <a:pt x="1867274" y="3444535"/>
                    <a:pt x="1866576" y="3433397"/>
                    <a:pt x="1873193" y="3426780"/>
                  </a:cubicBezTo>
                  <a:cubicBezTo>
                    <a:pt x="1879810" y="3420163"/>
                    <a:pt x="1890468" y="3417903"/>
                    <a:pt x="1899826" y="3417903"/>
                  </a:cubicBezTo>
                  <a:cubicBezTo>
                    <a:pt x="1932512" y="3417903"/>
                    <a:pt x="1964929" y="3423821"/>
                    <a:pt x="1997480" y="3426780"/>
                  </a:cubicBezTo>
                  <a:cubicBezTo>
                    <a:pt x="2012276" y="3429739"/>
                    <a:pt x="2027740" y="3430360"/>
                    <a:pt x="2041869" y="3435658"/>
                  </a:cubicBezTo>
                  <a:cubicBezTo>
                    <a:pt x="2051859" y="3439404"/>
                    <a:pt x="2058752" y="3449080"/>
                    <a:pt x="2068502" y="3453413"/>
                  </a:cubicBezTo>
                  <a:cubicBezTo>
                    <a:pt x="2085605" y="3461014"/>
                    <a:pt x="2104013" y="3465251"/>
                    <a:pt x="2121768" y="3471169"/>
                  </a:cubicBezTo>
                  <a:cubicBezTo>
                    <a:pt x="2130646" y="3474128"/>
                    <a:pt x="2139323" y="3477776"/>
                    <a:pt x="2148401" y="3480046"/>
                  </a:cubicBezTo>
                  <a:cubicBezTo>
                    <a:pt x="2160238" y="3483005"/>
                    <a:pt x="2172225" y="3485418"/>
                    <a:pt x="2183911" y="3488924"/>
                  </a:cubicBezTo>
                  <a:cubicBezTo>
                    <a:pt x="2201837" y="3494302"/>
                    <a:pt x="2237177" y="3506679"/>
                    <a:pt x="2237177" y="3506679"/>
                  </a:cubicBezTo>
                  <a:cubicBezTo>
                    <a:pt x="2243096" y="3512598"/>
                    <a:pt x="2250627" y="3517258"/>
                    <a:pt x="2254933" y="3524435"/>
                  </a:cubicBezTo>
                  <a:cubicBezTo>
                    <a:pt x="2259748" y="3532459"/>
                    <a:pt x="2257193" y="3544451"/>
                    <a:pt x="2263810" y="3551068"/>
                  </a:cubicBezTo>
                  <a:cubicBezTo>
                    <a:pt x="2270427" y="3557685"/>
                    <a:pt x="2281565" y="3556986"/>
                    <a:pt x="2290443" y="3559945"/>
                  </a:cubicBezTo>
                  <a:cubicBezTo>
                    <a:pt x="2335435" y="3604937"/>
                    <a:pt x="2282500" y="3546708"/>
                    <a:pt x="2317076" y="3604334"/>
                  </a:cubicBezTo>
                  <a:cubicBezTo>
                    <a:pt x="2321382" y="3611511"/>
                    <a:pt x="2328913" y="3616171"/>
                    <a:pt x="2334832" y="3622089"/>
                  </a:cubicBezTo>
                  <a:cubicBezTo>
                    <a:pt x="2340750" y="3639844"/>
                    <a:pt x="2334832" y="3669437"/>
                    <a:pt x="2352587" y="3675355"/>
                  </a:cubicBezTo>
                  <a:lnTo>
                    <a:pt x="2405853" y="3693110"/>
                  </a:lnTo>
                  <a:cubicBezTo>
                    <a:pt x="2414731" y="3696069"/>
                    <a:pt x="2423149" y="3701365"/>
                    <a:pt x="2432486" y="3701988"/>
                  </a:cubicBezTo>
                  <a:cubicBezTo>
                    <a:pt x="2618881" y="3714415"/>
                    <a:pt x="2521233" y="3708398"/>
                    <a:pt x="2725449" y="3719743"/>
                  </a:cubicBezTo>
                  <a:cubicBezTo>
                    <a:pt x="2739514" y="3733808"/>
                    <a:pt x="2752082" y="3741082"/>
                    <a:pt x="2752082" y="3764132"/>
                  </a:cubicBezTo>
                  <a:cubicBezTo>
                    <a:pt x="2752082" y="3773490"/>
                    <a:pt x="2746164" y="3781887"/>
                    <a:pt x="2743205" y="3790765"/>
                  </a:cubicBezTo>
                  <a:cubicBezTo>
                    <a:pt x="2746164" y="3799643"/>
                    <a:pt x="2745465" y="3810781"/>
                    <a:pt x="2752082" y="3817398"/>
                  </a:cubicBezTo>
                  <a:cubicBezTo>
                    <a:pt x="2758699" y="3824015"/>
                    <a:pt x="2769396" y="3825428"/>
                    <a:pt x="2778715" y="3826275"/>
                  </a:cubicBezTo>
                  <a:cubicBezTo>
                    <a:pt x="2834787" y="3831372"/>
                    <a:pt x="2891166" y="3832194"/>
                    <a:pt x="2947391" y="3835153"/>
                  </a:cubicBezTo>
                  <a:cubicBezTo>
                    <a:pt x="2965146" y="3841071"/>
                    <a:pt x="2990276" y="3837335"/>
                    <a:pt x="3000657" y="3852908"/>
                  </a:cubicBezTo>
                  <a:cubicBezTo>
                    <a:pt x="3023603" y="3887327"/>
                    <a:pt x="3008290" y="3876167"/>
                    <a:pt x="3045045" y="3888419"/>
                  </a:cubicBezTo>
                  <a:cubicBezTo>
                    <a:pt x="3056882" y="3900256"/>
                    <a:pt x="3071270" y="3910001"/>
                    <a:pt x="3080556" y="3923930"/>
                  </a:cubicBezTo>
                  <a:cubicBezTo>
                    <a:pt x="3114677" y="3975112"/>
                    <a:pt x="3085136" y="3925739"/>
                    <a:pt x="3107189" y="3977196"/>
                  </a:cubicBezTo>
                  <a:cubicBezTo>
                    <a:pt x="3140100" y="4053987"/>
                    <a:pt x="3113001" y="3976880"/>
                    <a:pt x="3133822" y="4039339"/>
                  </a:cubicBezTo>
                  <a:cubicBezTo>
                    <a:pt x="3130863" y="4048217"/>
                    <a:pt x="3129759" y="4057948"/>
                    <a:pt x="3124944" y="4065972"/>
                  </a:cubicBezTo>
                  <a:cubicBezTo>
                    <a:pt x="3120638" y="4073149"/>
                    <a:pt x="3110932" y="4076242"/>
                    <a:pt x="3107189" y="4083728"/>
                  </a:cubicBezTo>
                  <a:cubicBezTo>
                    <a:pt x="3098819" y="4100468"/>
                    <a:pt x="3102668" y="4123760"/>
                    <a:pt x="3089434" y="4136994"/>
                  </a:cubicBezTo>
                  <a:lnTo>
                    <a:pt x="3053923" y="4172505"/>
                  </a:lnTo>
                  <a:cubicBezTo>
                    <a:pt x="3050964" y="4184342"/>
                    <a:pt x="3048397" y="4196283"/>
                    <a:pt x="3045045" y="4208015"/>
                  </a:cubicBezTo>
                  <a:cubicBezTo>
                    <a:pt x="3028507" y="4265900"/>
                    <a:pt x="3017508" y="4232952"/>
                    <a:pt x="3133822" y="4243526"/>
                  </a:cubicBezTo>
                  <a:cubicBezTo>
                    <a:pt x="3142700" y="4249444"/>
                    <a:pt x="3152910" y="4253736"/>
                    <a:pt x="3160455" y="4261281"/>
                  </a:cubicBezTo>
                  <a:cubicBezTo>
                    <a:pt x="3168000" y="4268826"/>
                    <a:pt x="3169879" y="4281249"/>
                    <a:pt x="3178210" y="4287914"/>
                  </a:cubicBezTo>
                  <a:cubicBezTo>
                    <a:pt x="3185517" y="4293760"/>
                    <a:pt x="3195965" y="4293833"/>
                    <a:pt x="3204843" y="4296792"/>
                  </a:cubicBezTo>
                  <a:cubicBezTo>
                    <a:pt x="3219640" y="4341180"/>
                    <a:pt x="3216680" y="4314548"/>
                    <a:pt x="3195966" y="4376691"/>
                  </a:cubicBezTo>
                  <a:lnTo>
                    <a:pt x="3187088" y="4403324"/>
                  </a:lnTo>
                  <a:cubicBezTo>
                    <a:pt x="3190047" y="4424039"/>
                    <a:pt x="3186608" y="4446752"/>
                    <a:pt x="3195966" y="4465468"/>
                  </a:cubicBezTo>
                  <a:cubicBezTo>
                    <a:pt x="3200151" y="4473838"/>
                    <a:pt x="3214575" y="4469530"/>
                    <a:pt x="3222599" y="4474345"/>
                  </a:cubicBezTo>
                  <a:cubicBezTo>
                    <a:pt x="3229776" y="4478651"/>
                    <a:pt x="3234436" y="4486182"/>
                    <a:pt x="3240354" y="4492101"/>
                  </a:cubicBezTo>
                  <a:cubicBezTo>
                    <a:pt x="3261068" y="4554245"/>
                    <a:pt x="3275864" y="4539449"/>
                    <a:pt x="3231476" y="4554244"/>
                  </a:cubicBezTo>
                  <a:cubicBezTo>
                    <a:pt x="3222995" y="4579689"/>
                    <a:pt x="3212432" y="4596699"/>
                    <a:pt x="3231476" y="4625266"/>
                  </a:cubicBezTo>
                  <a:cubicBezTo>
                    <a:pt x="3236667" y="4633052"/>
                    <a:pt x="3249231" y="4631184"/>
                    <a:pt x="3258109" y="4634143"/>
                  </a:cubicBezTo>
                  <a:cubicBezTo>
                    <a:pt x="3261068" y="4643021"/>
                    <a:pt x="3261548" y="4653161"/>
                    <a:pt x="3266987" y="4660776"/>
                  </a:cubicBezTo>
                  <a:cubicBezTo>
                    <a:pt x="3276717" y="4674398"/>
                    <a:pt x="3286617" y="4690993"/>
                    <a:pt x="3302498" y="4696287"/>
                  </a:cubicBezTo>
                  <a:cubicBezTo>
                    <a:pt x="3375615" y="4720659"/>
                    <a:pt x="3337236" y="4711395"/>
                    <a:pt x="3417907" y="4722920"/>
                  </a:cubicBezTo>
                  <a:cubicBezTo>
                    <a:pt x="3435662" y="4728838"/>
                    <a:pt x="3457939" y="4727441"/>
                    <a:pt x="3471173" y="4740675"/>
                  </a:cubicBezTo>
                  <a:cubicBezTo>
                    <a:pt x="3485931" y="4755433"/>
                    <a:pt x="3495403" y="4767227"/>
                    <a:pt x="3515562" y="4776186"/>
                  </a:cubicBezTo>
                  <a:cubicBezTo>
                    <a:pt x="3532665" y="4783787"/>
                    <a:pt x="3551073" y="4788023"/>
                    <a:pt x="3568828" y="4793941"/>
                  </a:cubicBezTo>
                  <a:cubicBezTo>
                    <a:pt x="3577706" y="4796900"/>
                    <a:pt x="3587675" y="4797628"/>
                    <a:pt x="3595461" y="4802819"/>
                  </a:cubicBezTo>
                  <a:lnTo>
                    <a:pt x="3622094" y="4820574"/>
                  </a:lnTo>
                  <a:cubicBezTo>
                    <a:pt x="3625053" y="4829452"/>
                    <a:pt x="3626157" y="4839183"/>
                    <a:pt x="3630972" y="4847207"/>
                  </a:cubicBezTo>
                  <a:cubicBezTo>
                    <a:pt x="3635278" y="4854384"/>
                    <a:pt x="3644984" y="4857477"/>
                    <a:pt x="3648727" y="4864963"/>
                  </a:cubicBezTo>
                  <a:cubicBezTo>
                    <a:pt x="3689528" y="4946568"/>
                    <a:pt x="3644125" y="4895873"/>
                    <a:pt x="3684238" y="4935984"/>
                  </a:cubicBezTo>
                  <a:cubicBezTo>
                    <a:pt x="3687197" y="4944862"/>
                    <a:pt x="3686498" y="4956000"/>
                    <a:pt x="3693115" y="4962617"/>
                  </a:cubicBezTo>
                  <a:cubicBezTo>
                    <a:pt x="3699732" y="4969234"/>
                    <a:pt x="3711724" y="4966680"/>
                    <a:pt x="3719748" y="4971495"/>
                  </a:cubicBezTo>
                  <a:cubicBezTo>
                    <a:pt x="3726925" y="4975801"/>
                    <a:pt x="3730968" y="4984021"/>
                    <a:pt x="3737504" y="4989250"/>
                  </a:cubicBezTo>
                  <a:cubicBezTo>
                    <a:pt x="3745836" y="4995915"/>
                    <a:pt x="3755806" y="5000340"/>
                    <a:pt x="3764137" y="5007005"/>
                  </a:cubicBezTo>
                  <a:cubicBezTo>
                    <a:pt x="3770673" y="5012234"/>
                    <a:pt x="3774715" y="5020455"/>
                    <a:pt x="3781892" y="5024761"/>
                  </a:cubicBezTo>
                  <a:cubicBezTo>
                    <a:pt x="3789916" y="5029576"/>
                    <a:pt x="3799647" y="5030679"/>
                    <a:pt x="3808525" y="5033638"/>
                  </a:cubicBezTo>
                  <a:cubicBezTo>
                    <a:pt x="3851391" y="5076506"/>
                    <a:pt x="3796923" y="5024357"/>
                    <a:pt x="3852913" y="5069149"/>
                  </a:cubicBezTo>
                  <a:cubicBezTo>
                    <a:pt x="3859449" y="5074378"/>
                    <a:pt x="3863812" y="5082105"/>
                    <a:pt x="3870669" y="5086905"/>
                  </a:cubicBezTo>
                  <a:cubicBezTo>
                    <a:pt x="3933474" y="5130869"/>
                    <a:pt x="3920620" y="5124269"/>
                    <a:pt x="3968323" y="5140171"/>
                  </a:cubicBezTo>
                  <a:cubicBezTo>
                    <a:pt x="4019610" y="5217104"/>
                    <a:pt x="3992284" y="5164694"/>
                    <a:pt x="3977201" y="5353235"/>
                  </a:cubicBezTo>
                  <a:cubicBezTo>
                    <a:pt x="3974356" y="5388802"/>
                    <a:pt x="3971419" y="5385649"/>
                    <a:pt x="3950568" y="5406501"/>
                  </a:cubicBezTo>
                  <a:cubicBezTo>
                    <a:pt x="3929853" y="5468645"/>
                    <a:pt x="3926893" y="5442012"/>
                    <a:pt x="3941690" y="5486400"/>
                  </a:cubicBezTo>
                  <a:cubicBezTo>
                    <a:pt x="3942202" y="5491516"/>
                    <a:pt x="3944090" y="5576216"/>
                    <a:pt x="3959445" y="5601809"/>
                  </a:cubicBezTo>
                  <a:cubicBezTo>
                    <a:pt x="3963751" y="5608986"/>
                    <a:pt x="3971282" y="5613646"/>
                    <a:pt x="3977201" y="5619565"/>
                  </a:cubicBezTo>
                  <a:cubicBezTo>
                    <a:pt x="4002348" y="5695011"/>
                    <a:pt x="3967276" y="5603023"/>
                    <a:pt x="4003834" y="5663953"/>
                  </a:cubicBezTo>
                  <a:cubicBezTo>
                    <a:pt x="4038408" y="5721575"/>
                    <a:pt x="3985477" y="5663354"/>
                    <a:pt x="4030467" y="5708341"/>
                  </a:cubicBezTo>
                  <a:cubicBezTo>
                    <a:pt x="4033426" y="5717219"/>
                    <a:pt x="4034529" y="5726950"/>
                    <a:pt x="4039344" y="5734974"/>
                  </a:cubicBezTo>
                  <a:cubicBezTo>
                    <a:pt x="4070968" y="5787682"/>
                    <a:pt x="4044396" y="5710829"/>
                    <a:pt x="4074855" y="5779363"/>
                  </a:cubicBezTo>
                  <a:cubicBezTo>
                    <a:pt x="4082456" y="5796466"/>
                    <a:pt x="4086692" y="5814874"/>
                    <a:pt x="4092610" y="5832629"/>
                  </a:cubicBezTo>
                  <a:lnTo>
                    <a:pt x="4101488" y="5859262"/>
                  </a:lnTo>
                  <a:cubicBezTo>
                    <a:pt x="4104447" y="5868140"/>
                    <a:pt x="4101488" y="5882936"/>
                    <a:pt x="4110366" y="5885895"/>
                  </a:cubicBezTo>
                  <a:lnTo>
                    <a:pt x="4136999" y="5894772"/>
                  </a:lnTo>
                  <a:cubicBezTo>
                    <a:pt x="4167988" y="5925763"/>
                    <a:pt x="4146813" y="5909881"/>
                    <a:pt x="4208020" y="5930283"/>
                  </a:cubicBezTo>
                  <a:lnTo>
                    <a:pt x="4234653" y="5939161"/>
                  </a:lnTo>
                  <a:cubicBezTo>
                    <a:pt x="4243531" y="5948039"/>
                    <a:pt x="4251641" y="5957757"/>
                    <a:pt x="4261286" y="5965794"/>
                  </a:cubicBezTo>
                  <a:cubicBezTo>
                    <a:pt x="4269483" y="5972624"/>
                    <a:pt x="4279818" y="5976605"/>
                    <a:pt x="4287919" y="5983549"/>
                  </a:cubicBezTo>
                  <a:cubicBezTo>
                    <a:pt x="4300629" y="5994443"/>
                    <a:pt x="4323430" y="6019060"/>
                    <a:pt x="4323430" y="6019060"/>
                  </a:cubicBezTo>
                  <a:cubicBezTo>
                    <a:pt x="4320471" y="6027938"/>
                    <a:pt x="4321169" y="6039076"/>
                    <a:pt x="4314552" y="6045693"/>
                  </a:cubicBezTo>
                  <a:cubicBezTo>
                    <a:pt x="4267204" y="6093041"/>
                    <a:pt x="4302716" y="6010183"/>
                    <a:pt x="4279041" y="6081204"/>
                  </a:cubicBezTo>
                  <a:cubicBezTo>
                    <a:pt x="4284960" y="6087122"/>
                    <a:pt x="4291568" y="6092423"/>
                    <a:pt x="4296797" y="6098959"/>
                  </a:cubicBezTo>
                  <a:cubicBezTo>
                    <a:pt x="4367778" y="6187683"/>
                    <a:pt x="4219533" y="6121791"/>
                    <a:pt x="4536494" y="6134470"/>
                  </a:cubicBezTo>
                  <a:cubicBezTo>
                    <a:pt x="4545372" y="6140388"/>
                    <a:pt x="4552694" y="6149989"/>
                    <a:pt x="4563127" y="6152225"/>
                  </a:cubicBezTo>
                  <a:cubicBezTo>
                    <a:pt x="4640392" y="6168782"/>
                    <a:pt x="4660574" y="6161129"/>
                    <a:pt x="4731803" y="6152225"/>
                  </a:cubicBezTo>
                  <a:lnTo>
                    <a:pt x="4696292" y="6098959"/>
                  </a:lnTo>
                  <a:cubicBezTo>
                    <a:pt x="4680228" y="6074862"/>
                    <a:pt x="4668860" y="6054038"/>
                    <a:pt x="4643026" y="6036815"/>
                  </a:cubicBezTo>
                  <a:lnTo>
                    <a:pt x="4589760" y="6001305"/>
                  </a:lnTo>
                  <a:lnTo>
                    <a:pt x="4572005" y="5948038"/>
                  </a:lnTo>
                  <a:lnTo>
                    <a:pt x="4563127" y="5921405"/>
                  </a:lnTo>
                  <a:cubicBezTo>
                    <a:pt x="4566086" y="5912527"/>
                    <a:pt x="4566159" y="5902079"/>
                    <a:pt x="4572005" y="5894772"/>
                  </a:cubicBezTo>
                  <a:cubicBezTo>
                    <a:pt x="4578670" y="5886441"/>
                    <a:pt x="4591093" y="5884562"/>
                    <a:pt x="4598638" y="5877017"/>
                  </a:cubicBezTo>
                  <a:cubicBezTo>
                    <a:pt x="4606183" y="5869472"/>
                    <a:pt x="4610475" y="5859262"/>
                    <a:pt x="4616393" y="5850384"/>
                  </a:cubicBezTo>
                  <a:cubicBezTo>
                    <a:pt x="4608758" y="5789306"/>
                    <a:pt x="4619601" y="5790033"/>
                    <a:pt x="4589760" y="5752730"/>
                  </a:cubicBezTo>
                  <a:cubicBezTo>
                    <a:pt x="4584531" y="5746194"/>
                    <a:pt x="4579182" y="5739280"/>
                    <a:pt x="4572005" y="5734974"/>
                  </a:cubicBezTo>
                  <a:cubicBezTo>
                    <a:pt x="4563981" y="5730159"/>
                    <a:pt x="4554250" y="5729056"/>
                    <a:pt x="4545372" y="5726097"/>
                  </a:cubicBezTo>
                  <a:cubicBezTo>
                    <a:pt x="4527904" y="5714451"/>
                    <a:pt x="4513631" y="5707450"/>
                    <a:pt x="4500983" y="5690586"/>
                  </a:cubicBezTo>
                  <a:cubicBezTo>
                    <a:pt x="4440753" y="5610279"/>
                    <a:pt x="4488438" y="5660283"/>
                    <a:pt x="4447717" y="5619565"/>
                  </a:cubicBezTo>
                  <a:cubicBezTo>
                    <a:pt x="4444758" y="5610687"/>
                    <a:pt x="4437005" y="5602108"/>
                    <a:pt x="4438840" y="5592932"/>
                  </a:cubicBezTo>
                  <a:cubicBezTo>
                    <a:pt x="4440640" y="5583932"/>
                    <a:pt x="4479586" y="5559040"/>
                    <a:pt x="4483228" y="5557421"/>
                  </a:cubicBezTo>
                  <a:cubicBezTo>
                    <a:pt x="4500331" y="5549820"/>
                    <a:pt x="4536494" y="5539666"/>
                    <a:pt x="4536494" y="5539666"/>
                  </a:cubicBezTo>
                  <a:cubicBezTo>
                    <a:pt x="4560168" y="5542625"/>
                    <a:pt x="4584663" y="5541688"/>
                    <a:pt x="4607515" y="5548543"/>
                  </a:cubicBezTo>
                  <a:cubicBezTo>
                    <a:pt x="4615532" y="5550948"/>
                    <a:pt x="4618094" y="5561993"/>
                    <a:pt x="4625271" y="5566299"/>
                  </a:cubicBezTo>
                  <a:cubicBezTo>
                    <a:pt x="4633295" y="5571114"/>
                    <a:pt x="4643026" y="5572217"/>
                    <a:pt x="4651904" y="5575176"/>
                  </a:cubicBezTo>
                  <a:cubicBezTo>
                    <a:pt x="4672618" y="5637320"/>
                    <a:pt x="4651904" y="5634360"/>
                    <a:pt x="4696292" y="5619565"/>
                  </a:cubicBezTo>
                  <a:cubicBezTo>
                    <a:pt x="4693333" y="5610687"/>
                    <a:pt x="4687414" y="5602290"/>
                    <a:pt x="4687414" y="5592932"/>
                  </a:cubicBezTo>
                  <a:cubicBezTo>
                    <a:pt x="4687414" y="5563192"/>
                    <a:pt x="4686887" y="5532369"/>
                    <a:pt x="4696292" y="5504155"/>
                  </a:cubicBezTo>
                  <a:cubicBezTo>
                    <a:pt x="4699666" y="5494033"/>
                    <a:pt x="4713382" y="5491172"/>
                    <a:pt x="4722925" y="5486400"/>
                  </a:cubicBezTo>
                  <a:cubicBezTo>
                    <a:pt x="4754920" y="5470402"/>
                    <a:pt x="4812869" y="5471191"/>
                    <a:pt x="4838335" y="5468644"/>
                  </a:cubicBezTo>
                  <a:cubicBezTo>
                    <a:pt x="4850172" y="5465685"/>
                    <a:pt x="4862932" y="5465223"/>
                    <a:pt x="4873845" y="5459767"/>
                  </a:cubicBezTo>
                  <a:cubicBezTo>
                    <a:pt x="4881332" y="5456024"/>
                    <a:pt x="4884424" y="5446317"/>
                    <a:pt x="4891601" y="5442011"/>
                  </a:cubicBezTo>
                  <a:cubicBezTo>
                    <a:pt x="4899625" y="5437196"/>
                    <a:pt x="4909356" y="5436093"/>
                    <a:pt x="4918234" y="5433134"/>
                  </a:cubicBezTo>
                  <a:cubicBezTo>
                    <a:pt x="5044273" y="5435998"/>
                    <a:pt x="5361914" y="5451596"/>
                    <a:pt x="5521915" y="5433134"/>
                  </a:cubicBezTo>
                  <a:cubicBezTo>
                    <a:pt x="5530230" y="5432175"/>
                    <a:pt x="5534442" y="5421914"/>
                    <a:pt x="5539671" y="5415378"/>
                  </a:cubicBezTo>
                  <a:cubicBezTo>
                    <a:pt x="5623485" y="5310609"/>
                    <a:pt x="5500666" y="5460568"/>
                    <a:pt x="5566304" y="5362112"/>
                  </a:cubicBezTo>
                  <a:cubicBezTo>
                    <a:pt x="5586326" y="5332079"/>
                    <a:pt x="5598540" y="5334814"/>
                    <a:pt x="5628447" y="5317724"/>
                  </a:cubicBezTo>
                  <a:cubicBezTo>
                    <a:pt x="5676131" y="5290476"/>
                    <a:pt x="5632266" y="5305673"/>
                    <a:pt x="5690591" y="5291091"/>
                  </a:cubicBezTo>
                  <a:cubicBezTo>
                    <a:pt x="5696509" y="5282213"/>
                    <a:pt x="5707380" y="5275084"/>
                    <a:pt x="5708346" y="5264458"/>
                  </a:cubicBezTo>
                  <a:cubicBezTo>
                    <a:pt x="5711931" y="5225019"/>
                    <a:pt x="5701670" y="5200041"/>
                    <a:pt x="5690591" y="5166804"/>
                  </a:cubicBezTo>
                  <a:cubicBezTo>
                    <a:pt x="5672836" y="5169763"/>
                    <a:pt x="5654897" y="5171776"/>
                    <a:pt x="5637325" y="5175681"/>
                  </a:cubicBezTo>
                  <a:cubicBezTo>
                    <a:pt x="5628190" y="5177711"/>
                    <a:pt x="5620050" y="5184559"/>
                    <a:pt x="5610692" y="5184559"/>
                  </a:cubicBezTo>
                  <a:cubicBezTo>
                    <a:pt x="5601334" y="5184559"/>
                    <a:pt x="5592937" y="5178640"/>
                    <a:pt x="5584059" y="5175681"/>
                  </a:cubicBezTo>
                  <a:cubicBezTo>
                    <a:pt x="5578141" y="5166803"/>
                    <a:pt x="5573849" y="5156593"/>
                    <a:pt x="5566304" y="5149048"/>
                  </a:cubicBezTo>
                  <a:cubicBezTo>
                    <a:pt x="5558759" y="5141503"/>
                    <a:pt x="5546336" y="5139624"/>
                    <a:pt x="5539671" y="5131293"/>
                  </a:cubicBezTo>
                  <a:cubicBezTo>
                    <a:pt x="5533825" y="5123986"/>
                    <a:pt x="5535338" y="5112840"/>
                    <a:pt x="5530793" y="5104660"/>
                  </a:cubicBezTo>
                  <a:cubicBezTo>
                    <a:pt x="5520430" y="5086006"/>
                    <a:pt x="5495282" y="5051394"/>
                    <a:pt x="5495282" y="5051394"/>
                  </a:cubicBezTo>
                  <a:cubicBezTo>
                    <a:pt x="5489364" y="5033639"/>
                    <a:pt x="5478511" y="5016818"/>
                    <a:pt x="5477527" y="4998128"/>
                  </a:cubicBezTo>
                  <a:cubicBezTo>
                    <a:pt x="5468157" y="4820107"/>
                    <a:pt x="5486452" y="4882866"/>
                    <a:pt x="5459772" y="4802819"/>
                  </a:cubicBezTo>
                  <a:cubicBezTo>
                    <a:pt x="5480901" y="4739431"/>
                    <a:pt x="5461954" y="4759934"/>
                    <a:pt x="5504160" y="4731798"/>
                  </a:cubicBezTo>
                  <a:cubicBezTo>
                    <a:pt x="5507119" y="4722920"/>
                    <a:pt x="5506421" y="4711782"/>
                    <a:pt x="5513038" y="4705165"/>
                  </a:cubicBezTo>
                  <a:cubicBezTo>
                    <a:pt x="5519655" y="4698548"/>
                    <a:pt x="5533054" y="4702904"/>
                    <a:pt x="5539671" y="4696287"/>
                  </a:cubicBezTo>
                  <a:cubicBezTo>
                    <a:pt x="5554760" y="4681198"/>
                    <a:pt x="5563344" y="4660776"/>
                    <a:pt x="5575181" y="4643021"/>
                  </a:cubicBezTo>
                  <a:lnTo>
                    <a:pt x="5575181" y="4643021"/>
                  </a:lnTo>
                  <a:lnTo>
                    <a:pt x="5592937" y="4589755"/>
                  </a:lnTo>
                  <a:cubicBezTo>
                    <a:pt x="5595896" y="4521693"/>
                    <a:pt x="5601814" y="4453695"/>
                    <a:pt x="5601814" y="4385569"/>
                  </a:cubicBezTo>
                  <a:cubicBezTo>
                    <a:pt x="5601814" y="4358772"/>
                    <a:pt x="5597342" y="4332102"/>
                    <a:pt x="5592937" y="4305670"/>
                  </a:cubicBezTo>
                  <a:cubicBezTo>
                    <a:pt x="5591399" y="4296439"/>
                    <a:pt x="5591674" y="4284476"/>
                    <a:pt x="5584059" y="4279037"/>
                  </a:cubicBezTo>
                  <a:cubicBezTo>
                    <a:pt x="5568829" y="4268159"/>
                    <a:pt x="5547533" y="4269651"/>
                    <a:pt x="5530793" y="4261281"/>
                  </a:cubicBezTo>
                  <a:cubicBezTo>
                    <a:pt x="5486912" y="4239341"/>
                    <a:pt x="5507837" y="4247711"/>
                    <a:pt x="5468649" y="4234648"/>
                  </a:cubicBezTo>
                  <a:cubicBezTo>
                    <a:pt x="5465690" y="4225770"/>
                    <a:pt x="5459772" y="4217373"/>
                    <a:pt x="5459772" y="4208015"/>
                  </a:cubicBezTo>
                  <a:cubicBezTo>
                    <a:pt x="5459772" y="4198657"/>
                    <a:pt x="5463834" y="4189406"/>
                    <a:pt x="5468649" y="4181382"/>
                  </a:cubicBezTo>
                  <a:cubicBezTo>
                    <a:pt x="5488658" y="4148034"/>
                    <a:pt x="5519766" y="4161026"/>
                    <a:pt x="5557426" y="4154749"/>
                  </a:cubicBezTo>
                  <a:cubicBezTo>
                    <a:pt x="5569461" y="4152743"/>
                    <a:pt x="5581100" y="4148831"/>
                    <a:pt x="5592937" y="4145872"/>
                  </a:cubicBezTo>
                  <a:cubicBezTo>
                    <a:pt x="5601815" y="4139953"/>
                    <a:pt x="5610027" y="4132888"/>
                    <a:pt x="5619570" y="4128116"/>
                  </a:cubicBezTo>
                  <a:cubicBezTo>
                    <a:pt x="5627940" y="4123931"/>
                    <a:pt x="5638896" y="4125084"/>
                    <a:pt x="5646203" y="4119238"/>
                  </a:cubicBezTo>
                  <a:cubicBezTo>
                    <a:pt x="5661847" y="4106722"/>
                    <a:pt x="5666988" y="4083516"/>
                    <a:pt x="5672836" y="4065972"/>
                  </a:cubicBezTo>
                  <a:cubicBezTo>
                    <a:pt x="5669877" y="4057094"/>
                    <a:pt x="5668143" y="4047709"/>
                    <a:pt x="5663958" y="4039339"/>
                  </a:cubicBezTo>
                  <a:cubicBezTo>
                    <a:pt x="5659186" y="4029796"/>
                    <a:pt x="5646203" y="4023376"/>
                    <a:pt x="5646203" y="4012706"/>
                  </a:cubicBezTo>
                  <a:cubicBezTo>
                    <a:pt x="5646203" y="4002036"/>
                    <a:pt x="5658040" y="3994951"/>
                    <a:pt x="5663958" y="3986073"/>
                  </a:cubicBezTo>
                  <a:cubicBezTo>
                    <a:pt x="5687632" y="3989032"/>
                    <a:pt x="5711121" y="3994951"/>
                    <a:pt x="5734979" y="3994951"/>
                  </a:cubicBezTo>
                  <a:cubicBezTo>
                    <a:pt x="5744337" y="3994951"/>
                    <a:pt x="5760074" y="3995304"/>
                    <a:pt x="5761612" y="3986073"/>
                  </a:cubicBezTo>
                  <a:cubicBezTo>
                    <a:pt x="5767823" y="3948811"/>
                    <a:pt x="5765626" y="3892432"/>
                    <a:pt x="5734979" y="3861786"/>
                  </a:cubicBezTo>
                  <a:cubicBezTo>
                    <a:pt x="5688838" y="3815646"/>
                    <a:pt x="5725731" y="3870201"/>
                    <a:pt x="5690591" y="3826275"/>
                  </a:cubicBezTo>
                  <a:cubicBezTo>
                    <a:pt x="5683926" y="3817943"/>
                    <a:pt x="5679501" y="3807973"/>
                    <a:pt x="5672836" y="3799642"/>
                  </a:cubicBezTo>
                  <a:cubicBezTo>
                    <a:pt x="5667607" y="3793106"/>
                    <a:pt x="5660102" y="3788583"/>
                    <a:pt x="5655080" y="3781887"/>
                  </a:cubicBezTo>
                  <a:cubicBezTo>
                    <a:pt x="5594850" y="3701580"/>
                    <a:pt x="5642535" y="3751584"/>
                    <a:pt x="5601814" y="3710866"/>
                  </a:cubicBezTo>
                  <a:lnTo>
                    <a:pt x="5566304" y="3604334"/>
                  </a:lnTo>
                  <a:lnTo>
                    <a:pt x="5557426" y="3577701"/>
                  </a:lnTo>
                  <a:cubicBezTo>
                    <a:pt x="5554467" y="3568823"/>
                    <a:pt x="5555165" y="3557685"/>
                    <a:pt x="5548548" y="3551068"/>
                  </a:cubicBezTo>
                  <a:lnTo>
                    <a:pt x="5530793" y="3533312"/>
                  </a:lnTo>
                  <a:cubicBezTo>
                    <a:pt x="5513509" y="3481462"/>
                    <a:pt x="5535438" y="3529080"/>
                    <a:pt x="5495282" y="3488924"/>
                  </a:cubicBezTo>
                  <a:cubicBezTo>
                    <a:pt x="5487737" y="3481379"/>
                    <a:pt x="5485072" y="3469836"/>
                    <a:pt x="5477527" y="3462291"/>
                  </a:cubicBezTo>
                  <a:cubicBezTo>
                    <a:pt x="5431375" y="3416139"/>
                    <a:pt x="5468287" y="3470715"/>
                    <a:pt x="5433139" y="3426780"/>
                  </a:cubicBezTo>
                  <a:cubicBezTo>
                    <a:pt x="5418343" y="3408285"/>
                    <a:pt x="5415382" y="3389050"/>
                    <a:pt x="5388750" y="3382392"/>
                  </a:cubicBezTo>
                  <a:cubicBezTo>
                    <a:pt x="5362753" y="3375893"/>
                    <a:pt x="5335484" y="3376473"/>
                    <a:pt x="5308851" y="3373514"/>
                  </a:cubicBezTo>
                  <a:cubicBezTo>
                    <a:pt x="5299973" y="3370555"/>
                    <a:pt x="5291246" y="3367099"/>
                    <a:pt x="5282218" y="3364637"/>
                  </a:cubicBezTo>
                  <a:cubicBezTo>
                    <a:pt x="5258676" y="3358216"/>
                    <a:pt x="5234347" y="3354597"/>
                    <a:pt x="5211197" y="3346881"/>
                  </a:cubicBezTo>
                  <a:cubicBezTo>
                    <a:pt x="5167487" y="3332312"/>
                    <a:pt x="5193794" y="3339542"/>
                    <a:pt x="5131298" y="3329126"/>
                  </a:cubicBezTo>
                  <a:cubicBezTo>
                    <a:pt x="5125379" y="3323208"/>
                    <a:pt x="5120719" y="3315677"/>
                    <a:pt x="5113542" y="3311371"/>
                  </a:cubicBezTo>
                  <a:cubicBezTo>
                    <a:pt x="5105518" y="3306556"/>
                    <a:pt x="5094216" y="3308339"/>
                    <a:pt x="5086909" y="3302493"/>
                  </a:cubicBezTo>
                  <a:cubicBezTo>
                    <a:pt x="5078578" y="3295828"/>
                    <a:pt x="5076699" y="3283405"/>
                    <a:pt x="5069154" y="3275860"/>
                  </a:cubicBezTo>
                  <a:cubicBezTo>
                    <a:pt x="5061609" y="3268315"/>
                    <a:pt x="5050852" y="3264770"/>
                    <a:pt x="5042521" y="3258105"/>
                  </a:cubicBezTo>
                  <a:cubicBezTo>
                    <a:pt x="5035985" y="3252876"/>
                    <a:pt x="5030684" y="3246268"/>
                    <a:pt x="5024766" y="3240349"/>
                  </a:cubicBezTo>
                  <a:cubicBezTo>
                    <a:pt x="5021807" y="3204838"/>
                    <a:pt x="5021174" y="3169057"/>
                    <a:pt x="5015888" y="3133817"/>
                  </a:cubicBezTo>
                  <a:cubicBezTo>
                    <a:pt x="5010426" y="3097404"/>
                    <a:pt x="5000265" y="3069193"/>
                    <a:pt x="4989255" y="3036163"/>
                  </a:cubicBezTo>
                  <a:cubicBezTo>
                    <a:pt x="4992809" y="3021949"/>
                    <a:pt x="5009405" y="2951708"/>
                    <a:pt x="5015888" y="2947386"/>
                  </a:cubicBezTo>
                  <a:cubicBezTo>
                    <a:pt x="5024766" y="2941468"/>
                    <a:pt x="5034420" y="2936575"/>
                    <a:pt x="5042521" y="2929631"/>
                  </a:cubicBezTo>
                  <a:cubicBezTo>
                    <a:pt x="5055231" y="2918737"/>
                    <a:pt x="5062151" y="2899414"/>
                    <a:pt x="5078032" y="2894120"/>
                  </a:cubicBezTo>
                  <a:lnTo>
                    <a:pt x="5104665" y="2885242"/>
                  </a:lnTo>
                  <a:cubicBezTo>
                    <a:pt x="5116502" y="2867487"/>
                    <a:pt x="5133427" y="2852220"/>
                    <a:pt x="5140175" y="2831976"/>
                  </a:cubicBezTo>
                  <a:cubicBezTo>
                    <a:pt x="5143134" y="2823098"/>
                    <a:pt x="5144868" y="2813713"/>
                    <a:pt x="5149053" y="2805343"/>
                  </a:cubicBezTo>
                  <a:cubicBezTo>
                    <a:pt x="5153825" y="2795800"/>
                    <a:pt x="5162475" y="2788460"/>
                    <a:pt x="5166808" y="2778710"/>
                  </a:cubicBezTo>
                  <a:cubicBezTo>
                    <a:pt x="5174409" y="2761607"/>
                    <a:pt x="5178646" y="2743199"/>
                    <a:pt x="5184564" y="2725444"/>
                  </a:cubicBezTo>
                  <a:lnTo>
                    <a:pt x="5193441" y="2698811"/>
                  </a:lnTo>
                  <a:cubicBezTo>
                    <a:pt x="5197316" y="2648434"/>
                    <a:pt x="5200446" y="2575014"/>
                    <a:pt x="5211197" y="2521258"/>
                  </a:cubicBezTo>
                  <a:cubicBezTo>
                    <a:pt x="5221210" y="2471191"/>
                    <a:pt x="5225074" y="2461870"/>
                    <a:pt x="5237830" y="2423604"/>
                  </a:cubicBezTo>
                  <a:cubicBezTo>
                    <a:pt x="5234871" y="2405849"/>
                    <a:pt x="5237883" y="2385967"/>
                    <a:pt x="5228952" y="2370338"/>
                  </a:cubicBezTo>
                  <a:cubicBezTo>
                    <a:pt x="5224309" y="2362213"/>
                    <a:pt x="5210105" y="2366651"/>
                    <a:pt x="5202319" y="2361460"/>
                  </a:cubicBezTo>
                  <a:cubicBezTo>
                    <a:pt x="5191873" y="2354496"/>
                    <a:pt x="5183723" y="2344472"/>
                    <a:pt x="5175686" y="2334827"/>
                  </a:cubicBezTo>
                  <a:cubicBezTo>
                    <a:pt x="5168856" y="2326630"/>
                    <a:pt x="5164596" y="2316526"/>
                    <a:pt x="5157931" y="2308194"/>
                  </a:cubicBezTo>
                  <a:cubicBezTo>
                    <a:pt x="5152702" y="2301658"/>
                    <a:pt x="5144818" y="2297402"/>
                    <a:pt x="5140175" y="2290438"/>
                  </a:cubicBezTo>
                  <a:cubicBezTo>
                    <a:pt x="5132834" y="2279427"/>
                    <a:pt x="5128986" y="2266418"/>
                    <a:pt x="5122420" y="2254928"/>
                  </a:cubicBezTo>
                  <a:cubicBezTo>
                    <a:pt x="5107487" y="2228796"/>
                    <a:pt x="5106353" y="2229983"/>
                    <a:pt x="5086909" y="2210539"/>
                  </a:cubicBezTo>
                  <a:cubicBezTo>
                    <a:pt x="5083950" y="2201661"/>
                    <a:pt x="5081718" y="2192507"/>
                    <a:pt x="5078032" y="2183906"/>
                  </a:cubicBezTo>
                  <a:cubicBezTo>
                    <a:pt x="5045122" y="2107116"/>
                    <a:pt x="5072217" y="2184222"/>
                    <a:pt x="5051399" y="2121763"/>
                  </a:cubicBezTo>
                  <a:cubicBezTo>
                    <a:pt x="5054358" y="2086252"/>
                    <a:pt x="5055567" y="2050552"/>
                    <a:pt x="5060276" y="2015231"/>
                  </a:cubicBezTo>
                  <a:cubicBezTo>
                    <a:pt x="5061513" y="2005955"/>
                    <a:pt x="5067319" y="1997774"/>
                    <a:pt x="5069154" y="1988598"/>
                  </a:cubicBezTo>
                  <a:cubicBezTo>
                    <a:pt x="5073258" y="1968079"/>
                    <a:pt x="5074850" y="1947136"/>
                    <a:pt x="5078032" y="1926454"/>
                  </a:cubicBezTo>
                  <a:cubicBezTo>
                    <a:pt x="5080422" y="1910917"/>
                    <a:pt x="5090896" y="1846735"/>
                    <a:pt x="5095787" y="1828800"/>
                  </a:cubicBezTo>
                  <a:cubicBezTo>
                    <a:pt x="5100711" y="1810744"/>
                    <a:pt x="5107624" y="1793289"/>
                    <a:pt x="5113542" y="1775534"/>
                  </a:cubicBezTo>
                  <a:cubicBezTo>
                    <a:pt x="5135855" y="1708596"/>
                    <a:pt x="5105759" y="1791101"/>
                    <a:pt x="5140175" y="1722268"/>
                  </a:cubicBezTo>
                  <a:cubicBezTo>
                    <a:pt x="5144360" y="1713898"/>
                    <a:pt x="5144238" y="1703659"/>
                    <a:pt x="5149053" y="1695635"/>
                  </a:cubicBezTo>
                  <a:cubicBezTo>
                    <a:pt x="5161240" y="1675323"/>
                    <a:pt x="5172490" y="1675985"/>
                    <a:pt x="5193441" y="1669002"/>
                  </a:cubicBezTo>
                  <a:cubicBezTo>
                    <a:pt x="5196400" y="1660124"/>
                    <a:pt x="5196880" y="1649984"/>
                    <a:pt x="5202319" y="1642369"/>
                  </a:cubicBezTo>
                  <a:cubicBezTo>
                    <a:pt x="5230816" y="1602474"/>
                    <a:pt x="5233181" y="1614129"/>
                    <a:pt x="5264463" y="1589103"/>
                  </a:cubicBezTo>
                  <a:cubicBezTo>
                    <a:pt x="5270999" y="1583874"/>
                    <a:pt x="5275682" y="1576576"/>
                    <a:pt x="5282218" y="1571347"/>
                  </a:cubicBezTo>
                  <a:cubicBezTo>
                    <a:pt x="5338226" y="1526540"/>
                    <a:pt x="5283726" y="1578716"/>
                    <a:pt x="5326607" y="1535837"/>
                  </a:cubicBezTo>
                  <a:cubicBezTo>
                    <a:pt x="5343580" y="1484915"/>
                    <a:pt x="5337227" y="1530444"/>
                    <a:pt x="5317729" y="1491448"/>
                  </a:cubicBezTo>
                  <a:cubicBezTo>
                    <a:pt x="5309359" y="1474708"/>
                    <a:pt x="5299973" y="1438182"/>
                    <a:pt x="5299973" y="1438182"/>
                  </a:cubicBezTo>
                  <a:cubicBezTo>
                    <a:pt x="5303245" y="1415277"/>
                    <a:pt x="5305333" y="1374198"/>
                    <a:pt x="5317729" y="1349405"/>
                  </a:cubicBezTo>
                  <a:cubicBezTo>
                    <a:pt x="5322501" y="1339862"/>
                    <a:pt x="5329566" y="1331650"/>
                    <a:pt x="5335484" y="1322772"/>
                  </a:cubicBezTo>
                  <a:cubicBezTo>
                    <a:pt x="5332525" y="1266547"/>
                    <a:pt x="5333315" y="1209999"/>
                    <a:pt x="5326607" y="1154097"/>
                  </a:cubicBezTo>
                  <a:cubicBezTo>
                    <a:pt x="5324377" y="1135514"/>
                    <a:pt x="5313390" y="1118988"/>
                    <a:pt x="5308851" y="1100831"/>
                  </a:cubicBezTo>
                  <a:cubicBezTo>
                    <a:pt x="5305892" y="1088994"/>
                    <a:pt x="5302156" y="1077325"/>
                    <a:pt x="5299973" y="1065320"/>
                  </a:cubicBezTo>
                  <a:cubicBezTo>
                    <a:pt x="5296726" y="1047460"/>
                    <a:pt x="5299063" y="992620"/>
                    <a:pt x="5273340" y="976543"/>
                  </a:cubicBezTo>
                  <a:cubicBezTo>
                    <a:pt x="5257469" y="966624"/>
                    <a:pt x="5235647" y="969169"/>
                    <a:pt x="5220074" y="958788"/>
                  </a:cubicBezTo>
                  <a:cubicBezTo>
                    <a:pt x="5138101" y="904140"/>
                    <a:pt x="5238935" y="973877"/>
                    <a:pt x="5175686" y="923277"/>
                  </a:cubicBezTo>
                  <a:cubicBezTo>
                    <a:pt x="5167355" y="916612"/>
                    <a:pt x="5157931" y="911440"/>
                    <a:pt x="5149053" y="905522"/>
                  </a:cubicBezTo>
                  <a:cubicBezTo>
                    <a:pt x="5143135" y="896644"/>
                    <a:pt x="5138324" y="886919"/>
                    <a:pt x="5131298" y="878889"/>
                  </a:cubicBezTo>
                  <a:cubicBezTo>
                    <a:pt x="5117519" y="863141"/>
                    <a:pt x="5086909" y="834501"/>
                    <a:pt x="5086909" y="834501"/>
                  </a:cubicBezTo>
                  <a:cubicBezTo>
                    <a:pt x="5083950" y="813786"/>
                    <a:pt x="5080016" y="793188"/>
                    <a:pt x="5078032" y="772357"/>
                  </a:cubicBezTo>
                  <a:cubicBezTo>
                    <a:pt x="5063037" y="614912"/>
                    <a:pt x="5080769" y="694530"/>
                    <a:pt x="5060276" y="612559"/>
                  </a:cubicBezTo>
                  <a:cubicBezTo>
                    <a:pt x="5064778" y="554039"/>
                    <a:pt x="5065496" y="500294"/>
                    <a:pt x="5078032" y="443883"/>
                  </a:cubicBezTo>
                  <a:cubicBezTo>
                    <a:pt x="5080062" y="434748"/>
                    <a:pt x="5082094" y="425274"/>
                    <a:pt x="5086909" y="417250"/>
                  </a:cubicBezTo>
                  <a:cubicBezTo>
                    <a:pt x="5091215" y="410073"/>
                    <a:pt x="5098746" y="405413"/>
                    <a:pt x="5104665" y="399495"/>
                  </a:cubicBezTo>
                  <a:cubicBezTo>
                    <a:pt x="5107624" y="390617"/>
                    <a:pt x="5106925" y="379479"/>
                    <a:pt x="5113542" y="372862"/>
                  </a:cubicBezTo>
                  <a:cubicBezTo>
                    <a:pt x="5120159" y="366245"/>
                    <a:pt x="5132151" y="368799"/>
                    <a:pt x="5140175" y="363984"/>
                  </a:cubicBezTo>
                  <a:cubicBezTo>
                    <a:pt x="5147352" y="359678"/>
                    <a:pt x="5152012" y="352147"/>
                    <a:pt x="5157931" y="346229"/>
                  </a:cubicBezTo>
                  <a:cubicBezTo>
                    <a:pt x="5180243" y="279287"/>
                    <a:pt x="5150145" y="361801"/>
                    <a:pt x="5184564" y="292963"/>
                  </a:cubicBezTo>
                  <a:cubicBezTo>
                    <a:pt x="5188749" y="284593"/>
                    <a:pt x="5188626" y="274354"/>
                    <a:pt x="5193441" y="266330"/>
                  </a:cubicBezTo>
                  <a:cubicBezTo>
                    <a:pt x="5197747" y="259153"/>
                    <a:pt x="5206175" y="255270"/>
                    <a:pt x="5211197" y="248574"/>
                  </a:cubicBezTo>
                  <a:cubicBezTo>
                    <a:pt x="5271424" y="168271"/>
                    <a:pt x="5223744" y="218270"/>
                    <a:pt x="5264463" y="177553"/>
                  </a:cubicBezTo>
                  <a:cubicBezTo>
                    <a:pt x="5267422" y="168675"/>
                    <a:pt x="5266723" y="157537"/>
                    <a:pt x="5273340" y="150920"/>
                  </a:cubicBezTo>
                  <a:cubicBezTo>
                    <a:pt x="5279957" y="144303"/>
                    <a:pt x="5291603" y="146227"/>
                    <a:pt x="5299973" y="142042"/>
                  </a:cubicBezTo>
                  <a:cubicBezTo>
                    <a:pt x="5318768" y="132645"/>
                    <a:pt x="5346013" y="107719"/>
                    <a:pt x="5362117" y="97654"/>
                  </a:cubicBezTo>
                  <a:cubicBezTo>
                    <a:pt x="5373339" y="90640"/>
                    <a:pt x="5385791" y="85817"/>
                    <a:pt x="5397628" y="79899"/>
                  </a:cubicBezTo>
                  <a:cubicBezTo>
                    <a:pt x="5403546" y="71021"/>
                    <a:pt x="5411180" y="63073"/>
                    <a:pt x="5415383" y="53266"/>
                  </a:cubicBezTo>
                  <a:cubicBezTo>
                    <a:pt x="5420189" y="42051"/>
                    <a:pt x="5420402" y="29330"/>
                    <a:pt x="5424261" y="17755"/>
                  </a:cubicBezTo>
                  <a:cubicBezTo>
                    <a:pt x="5426354" y="11478"/>
                    <a:pt x="5430180" y="5918"/>
                    <a:pt x="5433139" y="0"/>
                  </a:cubicBezTo>
                </a:path>
              </a:pathLst>
            </a:custGeom>
            <a:solidFill>
              <a:srgbClr val="FF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trike="noStrike" noProof="1"/>
            </a:p>
          </p:txBody>
        </p:sp>
        <p:pic>
          <p:nvPicPr>
            <p:cNvPr id="16388" name="Picture 2" descr="http://pic.baike.soso.com/ugc/baikepic2/1310/20170824083322-938947578_jpg_800_600_23550.jpg/0"/>
            <p:cNvPicPr>
              <a:picLocks noChangeAspect="1"/>
            </p:cNvPicPr>
            <p:nvPr/>
          </p:nvPicPr>
          <p:blipFill>
            <a:blip r:embed="rId3">
              <a:clrChange>
                <a:clrFrom>
                  <a:srgbClr val="C40028"/>
                </a:clrFrom>
                <a:clrTo>
                  <a:srgbClr val="C40028">
                    <a:alpha val="0"/>
                  </a:srgbClr>
                </a:clrTo>
              </a:clrChange>
            </a:blip>
            <a:srcRect l="11339" t="6592" r="8336" b="7729"/>
            <a:stretch>
              <a:fillRect/>
            </a:stretch>
          </p:blipFill>
          <p:spPr>
            <a:xfrm>
              <a:off x="3007437" y="1809159"/>
              <a:ext cx="3036956" cy="2429565"/>
            </a:xfrm>
            <a:prstGeom prst="rect">
              <a:avLst/>
            </a:prstGeom>
            <a:noFill/>
            <a:ln w="9525">
              <a:noFill/>
            </a:ln>
          </p:spPr>
        </p:pic>
      </p:grpSp>
      <p:grpSp>
        <p:nvGrpSpPr>
          <p:cNvPr id="16389" name="组合 16"/>
          <p:cNvGrpSpPr/>
          <p:nvPr/>
        </p:nvGrpSpPr>
        <p:grpSpPr>
          <a:xfrm>
            <a:off x="2803525" y="0"/>
            <a:ext cx="987425" cy="633413"/>
            <a:chOff x="2803241" y="-35"/>
            <a:chExt cx="987841" cy="633311"/>
          </a:xfrm>
        </p:grpSpPr>
        <p:sp>
          <p:nvSpPr>
            <p:cNvPr id="10" name="任意多边形: 形状 9"/>
            <p:cNvSpPr/>
            <p:nvPr/>
          </p:nvSpPr>
          <p:spPr>
            <a:xfrm>
              <a:off x="2803241" y="-35"/>
              <a:ext cx="987841" cy="633311"/>
            </a:xfrm>
            <a:custGeom>
              <a:avLst/>
              <a:gdLst>
                <a:gd name="connsiteX0" fmla="*/ 259555 w 987841"/>
                <a:gd name="connsiteY0" fmla="*/ 8913 h 633311"/>
                <a:gd name="connsiteX1" fmla="*/ 179656 w 987841"/>
                <a:gd name="connsiteY1" fmla="*/ 8913 h 633311"/>
                <a:gd name="connsiteX2" fmla="*/ 161901 w 987841"/>
                <a:gd name="connsiteY2" fmla="*/ 35546 h 633311"/>
                <a:gd name="connsiteX3" fmla="*/ 188534 w 987841"/>
                <a:gd name="connsiteY3" fmla="*/ 53301 h 633311"/>
                <a:gd name="connsiteX4" fmla="*/ 197411 w 987841"/>
                <a:gd name="connsiteY4" fmla="*/ 79934 h 633311"/>
                <a:gd name="connsiteX5" fmla="*/ 170778 w 987841"/>
                <a:gd name="connsiteY5" fmla="*/ 186466 h 633311"/>
                <a:gd name="connsiteX6" fmla="*/ 153023 w 987841"/>
                <a:gd name="connsiteY6" fmla="*/ 239732 h 633311"/>
                <a:gd name="connsiteX7" fmla="*/ 126390 w 987841"/>
                <a:gd name="connsiteY7" fmla="*/ 372897 h 633311"/>
                <a:gd name="connsiteX8" fmla="*/ 99757 w 987841"/>
                <a:gd name="connsiteY8" fmla="*/ 381775 h 633311"/>
                <a:gd name="connsiteX9" fmla="*/ 73124 w 987841"/>
                <a:gd name="connsiteY9" fmla="*/ 399530 h 633311"/>
                <a:gd name="connsiteX10" fmla="*/ 28736 w 987841"/>
                <a:gd name="connsiteY10" fmla="*/ 390652 h 633311"/>
                <a:gd name="connsiteX11" fmla="*/ 2103 w 987841"/>
                <a:gd name="connsiteY11" fmla="*/ 381775 h 633311"/>
                <a:gd name="connsiteX12" fmla="*/ 10980 w 987841"/>
                <a:gd name="connsiteY12" fmla="*/ 408408 h 633311"/>
                <a:gd name="connsiteX13" fmla="*/ 28736 w 987841"/>
                <a:gd name="connsiteY13" fmla="*/ 426163 h 633311"/>
                <a:gd name="connsiteX14" fmla="*/ 46491 w 987841"/>
                <a:gd name="connsiteY14" fmla="*/ 452796 h 633311"/>
                <a:gd name="connsiteX15" fmla="*/ 82002 w 987841"/>
                <a:gd name="connsiteY15" fmla="*/ 488307 h 633311"/>
                <a:gd name="connsiteX16" fmla="*/ 99757 w 987841"/>
                <a:gd name="connsiteY16" fmla="*/ 514940 h 633311"/>
                <a:gd name="connsiteX17" fmla="*/ 126390 w 987841"/>
                <a:gd name="connsiteY17" fmla="*/ 568206 h 633311"/>
                <a:gd name="connsiteX18" fmla="*/ 153023 w 987841"/>
                <a:gd name="connsiteY18" fmla="*/ 585961 h 633311"/>
                <a:gd name="connsiteX19" fmla="*/ 197411 w 987841"/>
                <a:gd name="connsiteY19" fmla="*/ 612594 h 633311"/>
                <a:gd name="connsiteX20" fmla="*/ 215167 w 987841"/>
                <a:gd name="connsiteY20" fmla="*/ 630350 h 633311"/>
                <a:gd name="connsiteX21" fmla="*/ 392720 w 987841"/>
                <a:gd name="connsiteY21" fmla="*/ 612594 h 633311"/>
                <a:gd name="connsiteX22" fmla="*/ 410476 w 987841"/>
                <a:gd name="connsiteY22" fmla="*/ 594839 h 633311"/>
                <a:gd name="connsiteX23" fmla="*/ 463742 w 987841"/>
                <a:gd name="connsiteY23" fmla="*/ 523818 h 633311"/>
                <a:gd name="connsiteX24" fmla="*/ 490375 w 987841"/>
                <a:gd name="connsiteY24" fmla="*/ 514940 h 633311"/>
                <a:gd name="connsiteX25" fmla="*/ 517008 w 987841"/>
                <a:gd name="connsiteY25" fmla="*/ 497185 h 633311"/>
                <a:gd name="connsiteX26" fmla="*/ 552518 w 987841"/>
                <a:gd name="connsiteY26" fmla="*/ 461674 h 633311"/>
                <a:gd name="connsiteX27" fmla="*/ 561396 w 987841"/>
                <a:gd name="connsiteY27" fmla="*/ 435041 h 633311"/>
                <a:gd name="connsiteX28" fmla="*/ 579151 w 987841"/>
                <a:gd name="connsiteY28" fmla="*/ 417285 h 633311"/>
                <a:gd name="connsiteX29" fmla="*/ 614662 w 987841"/>
                <a:gd name="connsiteY29" fmla="*/ 381775 h 633311"/>
                <a:gd name="connsiteX30" fmla="*/ 650173 w 987841"/>
                <a:gd name="connsiteY30" fmla="*/ 346264 h 633311"/>
                <a:gd name="connsiteX31" fmla="*/ 676806 w 987841"/>
                <a:gd name="connsiteY31" fmla="*/ 328509 h 633311"/>
                <a:gd name="connsiteX32" fmla="*/ 685683 w 987841"/>
                <a:gd name="connsiteY32" fmla="*/ 284120 h 633311"/>
                <a:gd name="connsiteX33" fmla="*/ 694561 w 987841"/>
                <a:gd name="connsiteY33" fmla="*/ 257487 h 633311"/>
                <a:gd name="connsiteX34" fmla="*/ 703439 w 987841"/>
                <a:gd name="connsiteY34" fmla="*/ 284120 h 633311"/>
                <a:gd name="connsiteX35" fmla="*/ 730072 w 987841"/>
                <a:gd name="connsiteY35" fmla="*/ 426163 h 633311"/>
                <a:gd name="connsiteX36" fmla="*/ 756705 w 987841"/>
                <a:gd name="connsiteY36" fmla="*/ 443918 h 633311"/>
                <a:gd name="connsiteX37" fmla="*/ 783338 w 987841"/>
                <a:gd name="connsiteY37" fmla="*/ 452796 h 633311"/>
                <a:gd name="connsiteX38" fmla="*/ 845481 w 987841"/>
                <a:gd name="connsiteY38" fmla="*/ 435041 h 633311"/>
                <a:gd name="connsiteX39" fmla="*/ 863237 w 987841"/>
                <a:gd name="connsiteY39" fmla="*/ 417285 h 633311"/>
                <a:gd name="connsiteX40" fmla="*/ 880992 w 987841"/>
                <a:gd name="connsiteY40" fmla="*/ 284120 h 633311"/>
                <a:gd name="connsiteX41" fmla="*/ 889870 w 987841"/>
                <a:gd name="connsiteY41" fmla="*/ 248610 h 633311"/>
                <a:gd name="connsiteX42" fmla="*/ 907625 w 987841"/>
                <a:gd name="connsiteY42" fmla="*/ 230854 h 633311"/>
                <a:gd name="connsiteX43" fmla="*/ 916503 w 987841"/>
                <a:gd name="connsiteY43" fmla="*/ 204221 h 633311"/>
                <a:gd name="connsiteX44" fmla="*/ 925380 w 987841"/>
                <a:gd name="connsiteY44" fmla="*/ 124322 h 633311"/>
                <a:gd name="connsiteX45" fmla="*/ 952013 w 987841"/>
                <a:gd name="connsiteY45" fmla="*/ 115445 h 633311"/>
                <a:gd name="connsiteX46" fmla="*/ 969769 w 987841"/>
                <a:gd name="connsiteY46" fmla="*/ 88812 h 633311"/>
                <a:gd name="connsiteX47" fmla="*/ 987524 w 987841"/>
                <a:gd name="connsiteY47" fmla="*/ 71056 h 633311"/>
                <a:gd name="connsiteX48" fmla="*/ 978646 w 987841"/>
                <a:gd name="connsiteY48" fmla="*/ 44423 h 633311"/>
                <a:gd name="connsiteX49" fmla="*/ 960891 w 987841"/>
                <a:gd name="connsiteY49" fmla="*/ 17790 h 6333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987841" h="633311">
                  <a:moveTo>
                    <a:pt x="259555" y="8913"/>
                  </a:moveTo>
                  <a:cubicBezTo>
                    <a:pt x="237646" y="5261"/>
                    <a:pt x="202265" y="-9174"/>
                    <a:pt x="179656" y="8913"/>
                  </a:cubicBezTo>
                  <a:cubicBezTo>
                    <a:pt x="171325" y="15578"/>
                    <a:pt x="167819" y="26668"/>
                    <a:pt x="161901" y="35546"/>
                  </a:cubicBezTo>
                  <a:cubicBezTo>
                    <a:pt x="170779" y="41464"/>
                    <a:pt x="181869" y="44969"/>
                    <a:pt x="188534" y="53301"/>
                  </a:cubicBezTo>
                  <a:cubicBezTo>
                    <a:pt x="194380" y="60608"/>
                    <a:pt x="197411" y="70576"/>
                    <a:pt x="197411" y="79934"/>
                  </a:cubicBezTo>
                  <a:cubicBezTo>
                    <a:pt x="197411" y="167330"/>
                    <a:pt x="206831" y="150415"/>
                    <a:pt x="170778" y="186466"/>
                  </a:cubicBezTo>
                  <a:cubicBezTo>
                    <a:pt x="164860" y="204221"/>
                    <a:pt x="154577" y="221081"/>
                    <a:pt x="153023" y="239732"/>
                  </a:cubicBezTo>
                  <a:cubicBezTo>
                    <a:pt x="151091" y="262912"/>
                    <a:pt x="161566" y="344756"/>
                    <a:pt x="126390" y="372897"/>
                  </a:cubicBezTo>
                  <a:cubicBezTo>
                    <a:pt x="119083" y="378743"/>
                    <a:pt x="108127" y="377590"/>
                    <a:pt x="99757" y="381775"/>
                  </a:cubicBezTo>
                  <a:cubicBezTo>
                    <a:pt x="90214" y="386547"/>
                    <a:pt x="82002" y="393612"/>
                    <a:pt x="73124" y="399530"/>
                  </a:cubicBezTo>
                  <a:cubicBezTo>
                    <a:pt x="58328" y="396571"/>
                    <a:pt x="43375" y="394312"/>
                    <a:pt x="28736" y="390652"/>
                  </a:cubicBezTo>
                  <a:cubicBezTo>
                    <a:pt x="19658" y="388382"/>
                    <a:pt x="8720" y="375158"/>
                    <a:pt x="2103" y="381775"/>
                  </a:cubicBezTo>
                  <a:cubicBezTo>
                    <a:pt x="-4514" y="388392"/>
                    <a:pt x="6165" y="400384"/>
                    <a:pt x="10980" y="408408"/>
                  </a:cubicBezTo>
                  <a:cubicBezTo>
                    <a:pt x="15286" y="415585"/>
                    <a:pt x="23507" y="419627"/>
                    <a:pt x="28736" y="426163"/>
                  </a:cubicBezTo>
                  <a:cubicBezTo>
                    <a:pt x="35401" y="434494"/>
                    <a:pt x="39547" y="444695"/>
                    <a:pt x="46491" y="452796"/>
                  </a:cubicBezTo>
                  <a:cubicBezTo>
                    <a:pt x="57385" y="465506"/>
                    <a:pt x="72716" y="474378"/>
                    <a:pt x="82002" y="488307"/>
                  </a:cubicBezTo>
                  <a:cubicBezTo>
                    <a:pt x="87920" y="497185"/>
                    <a:pt x="94985" y="505397"/>
                    <a:pt x="99757" y="514940"/>
                  </a:cubicBezTo>
                  <a:cubicBezTo>
                    <a:pt x="114197" y="543820"/>
                    <a:pt x="100950" y="542766"/>
                    <a:pt x="126390" y="568206"/>
                  </a:cubicBezTo>
                  <a:cubicBezTo>
                    <a:pt x="133935" y="575751"/>
                    <a:pt x="144692" y="579296"/>
                    <a:pt x="153023" y="585961"/>
                  </a:cubicBezTo>
                  <a:cubicBezTo>
                    <a:pt x="187841" y="613816"/>
                    <a:pt x="151158" y="597178"/>
                    <a:pt x="197411" y="612594"/>
                  </a:cubicBezTo>
                  <a:cubicBezTo>
                    <a:pt x="203330" y="618513"/>
                    <a:pt x="206808" y="629910"/>
                    <a:pt x="215167" y="630350"/>
                  </a:cubicBezTo>
                  <a:cubicBezTo>
                    <a:pt x="329150" y="636349"/>
                    <a:pt x="326873" y="634544"/>
                    <a:pt x="392720" y="612594"/>
                  </a:cubicBezTo>
                  <a:cubicBezTo>
                    <a:pt x="398639" y="606676"/>
                    <a:pt x="405454" y="601535"/>
                    <a:pt x="410476" y="594839"/>
                  </a:cubicBezTo>
                  <a:cubicBezTo>
                    <a:pt x="414086" y="590025"/>
                    <a:pt x="445230" y="534925"/>
                    <a:pt x="463742" y="523818"/>
                  </a:cubicBezTo>
                  <a:cubicBezTo>
                    <a:pt x="471766" y="519003"/>
                    <a:pt x="482005" y="519125"/>
                    <a:pt x="490375" y="514940"/>
                  </a:cubicBezTo>
                  <a:cubicBezTo>
                    <a:pt x="499918" y="510168"/>
                    <a:pt x="508130" y="503103"/>
                    <a:pt x="517008" y="497185"/>
                  </a:cubicBezTo>
                  <a:cubicBezTo>
                    <a:pt x="540679" y="426166"/>
                    <a:pt x="505172" y="509020"/>
                    <a:pt x="552518" y="461674"/>
                  </a:cubicBezTo>
                  <a:cubicBezTo>
                    <a:pt x="559135" y="455057"/>
                    <a:pt x="556581" y="443065"/>
                    <a:pt x="561396" y="435041"/>
                  </a:cubicBezTo>
                  <a:cubicBezTo>
                    <a:pt x="565702" y="427864"/>
                    <a:pt x="573233" y="423204"/>
                    <a:pt x="579151" y="417285"/>
                  </a:cubicBezTo>
                  <a:cubicBezTo>
                    <a:pt x="596907" y="364018"/>
                    <a:pt x="573232" y="411367"/>
                    <a:pt x="614662" y="381775"/>
                  </a:cubicBezTo>
                  <a:cubicBezTo>
                    <a:pt x="628284" y="372045"/>
                    <a:pt x="636244" y="355550"/>
                    <a:pt x="650173" y="346264"/>
                  </a:cubicBezTo>
                  <a:lnTo>
                    <a:pt x="676806" y="328509"/>
                  </a:lnTo>
                  <a:cubicBezTo>
                    <a:pt x="679765" y="313713"/>
                    <a:pt x="682023" y="298759"/>
                    <a:pt x="685683" y="284120"/>
                  </a:cubicBezTo>
                  <a:cubicBezTo>
                    <a:pt x="687953" y="275041"/>
                    <a:pt x="685203" y="257487"/>
                    <a:pt x="694561" y="257487"/>
                  </a:cubicBezTo>
                  <a:cubicBezTo>
                    <a:pt x="703919" y="257487"/>
                    <a:pt x="700480" y="275242"/>
                    <a:pt x="703439" y="284120"/>
                  </a:cubicBezTo>
                  <a:cubicBezTo>
                    <a:pt x="709370" y="367158"/>
                    <a:pt x="683659" y="389034"/>
                    <a:pt x="730072" y="426163"/>
                  </a:cubicBezTo>
                  <a:cubicBezTo>
                    <a:pt x="738404" y="432828"/>
                    <a:pt x="747162" y="439146"/>
                    <a:pt x="756705" y="443918"/>
                  </a:cubicBezTo>
                  <a:cubicBezTo>
                    <a:pt x="765075" y="448103"/>
                    <a:pt x="774460" y="449837"/>
                    <a:pt x="783338" y="452796"/>
                  </a:cubicBezTo>
                  <a:cubicBezTo>
                    <a:pt x="789966" y="451139"/>
                    <a:pt x="836388" y="440497"/>
                    <a:pt x="845481" y="435041"/>
                  </a:cubicBezTo>
                  <a:cubicBezTo>
                    <a:pt x="852658" y="430735"/>
                    <a:pt x="857318" y="423204"/>
                    <a:pt x="863237" y="417285"/>
                  </a:cubicBezTo>
                  <a:cubicBezTo>
                    <a:pt x="885410" y="350760"/>
                    <a:pt x="863612" y="423154"/>
                    <a:pt x="880992" y="284120"/>
                  </a:cubicBezTo>
                  <a:cubicBezTo>
                    <a:pt x="882505" y="272013"/>
                    <a:pt x="884414" y="259523"/>
                    <a:pt x="889870" y="248610"/>
                  </a:cubicBezTo>
                  <a:cubicBezTo>
                    <a:pt x="893613" y="241124"/>
                    <a:pt x="901707" y="236773"/>
                    <a:pt x="907625" y="230854"/>
                  </a:cubicBezTo>
                  <a:cubicBezTo>
                    <a:pt x="910584" y="221976"/>
                    <a:pt x="916503" y="213579"/>
                    <a:pt x="916503" y="204221"/>
                  </a:cubicBezTo>
                  <a:cubicBezTo>
                    <a:pt x="916503" y="182521"/>
                    <a:pt x="875073" y="141090"/>
                    <a:pt x="925380" y="124322"/>
                  </a:cubicBezTo>
                  <a:lnTo>
                    <a:pt x="952013" y="115445"/>
                  </a:lnTo>
                  <a:cubicBezTo>
                    <a:pt x="957932" y="106567"/>
                    <a:pt x="963104" y="97144"/>
                    <a:pt x="969769" y="88812"/>
                  </a:cubicBezTo>
                  <a:cubicBezTo>
                    <a:pt x="974998" y="82276"/>
                    <a:pt x="985883" y="79264"/>
                    <a:pt x="987524" y="71056"/>
                  </a:cubicBezTo>
                  <a:cubicBezTo>
                    <a:pt x="989359" y="61880"/>
                    <a:pt x="982831" y="52793"/>
                    <a:pt x="978646" y="44423"/>
                  </a:cubicBezTo>
                  <a:cubicBezTo>
                    <a:pt x="973874" y="34880"/>
                    <a:pt x="960891" y="17790"/>
                    <a:pt x="960891" y="17790"/>
                  </a:cubicBezTo>
                </a:path>
              </a:pathLst>
            </a:custGeom>
            <a:solidFill>
              <a:srgbClr val="FF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trike="noStrike" noProof="1"/>
            </a:p>
          </p:txBody>
        </p:sp>
        <p:pic>
          <p:nvPicPr>
            <p:cNvPr id="16391" name="Picture 2" descr="http://pic.baike.soso.com/ugc/baikepic2/1310/20170824083322-938947578_jpg_800_600_23550.jpg/0"/>
            <p:cNvPicPr>
              <a:picLocks noChangeAspect="1"/>
            </p:cNvPicPr>
            <p:nvPr/>
          </p:nvPicPr>
          <p:blipFill>
            <a:blip r:embed="rId4">
              <a:clrChange>
                <a:clrFrom>
                  <a:srgbClr val="C40028"/>
                </a:clrFrom>
                <a:clrTo>
                  <a:srgbClr val="C40028">
                    <a:alpha val="0"/>
                  </a:srgbClr>
                </a:clrTo>
              </a:clrChange>
            </a:blip>
            <a:srcRect l="11339" t="6592" r="8336" b="7729"/>
            <a:stretch>
              <a:fillRect/>
            </a:stretch>
          </p:blipFill>
          <p:spPr>
            <a:xfrm>
              <a:off x="2982115" y="10100"/>
              <a:ext cx="557029" cy="445623"/>
            </a:xfrm>
            <a:prstGeom prst="rect">
              <a:avLst/>
            </a:prstGeom>
            <a:noFill/>
            <a:ln w="9525">
              <a:noFill/>
            </a:ln>
          </p:spPr>
        </p:pic>
      </p:grpSp>
      <p:sp>
        <p:nvSpPr>
          <p:cNvPr id="26" name="箭头: 右 25"/>
          <p:cNvSpPr/>
          <p:nvPr/>
        </p:nvSpPr>
        <p:spPr>
          <a:xfrm rot="20854705">
            <a:off x="5591810" y="2179320"/>
            <a:ext cx="1773555" cy="433705"/>
          </a:xfrm>
          <a:prstGeom prst="rightArrow">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trike="noStrike" noProof="1"/>
          </a:p>
        </p:txBody>
      </p:sp>
      <p:sp>
        <p:nvSpPr>
          <p:cNvPr id="27" name="箭头: 右 26"/>
          <p:cNvSpPr/>
          <p:nvPr/>
        </p:nvSpPr>
        <p:spPr>
          <a:xfrm rot="20854705">
            <a:off x="5422900" y="1523365"/>
            <a:ext cx="1943735" cy="431800"/>
          </a:xfrm>
          <a:prstGeom prst="rightArrow">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trike="noStrike" noProof="1"/>
          </a:p>
        </p:txBody>
      </p:sp>
      <p:sp>
        <p:nvSpPr>
          <p:cNvPr id="28" name="箭头: 右 27"/>
          <p:cNvSpPr/>
          <p:nvPr/>
        </p:nvSpPr>
        <p:spPr>
          <a:xfrm rot="20854705">
            <a:off x="5179695" y="915670"/>
            <a:ext cx="1922145" cy="431800"/>
          </a:xfrm>
          <a:prstGeom prst="rightArrow">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trike="noStrike" noProof="1"/>
          </a:p>
        </p:txBody>
      </p:sp>
      <p:sp>
        <p:nvSpPr>
          <p:cNvPr id="29" name="箭头: 右 28"/>
          <p:cNvSpPr/>
          <p:nvPr/>
        </p:nvSpPr>
        <p:spPr>
          <a:xfrm rot="20854705">
            <a:off x="5741035" y="2835275"/>
            <a:ext cx="1624965" cy="431800"/>
          </a:xfrm>
          <a:prstGeom prst="rightArrow">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trike="noStrike" noProof="1"/>
          </a:p>
        </p:txBody>
      </p:sp>
      <p:grpSp>
        <p:nvGrpSpPr>
          <p:cNvPr id="16396" name="组合 18"/>
          <p:cNvGrpSpPr/>
          <p:nvPr/>
        </p:nvGrpSpPr>
        <p:grpSpPr>
          <a:xfrm>
            <a:off x="-100012" y="6013450"/>
            <a:ext cx="2903537" cy="844550"/>
            <a:chOff x="-71247" y="6048514"/>
            <a:chExt cx="2903084" cy="844267"/>
          </a:xfrm>
        </p:grpSpPr>
        <p:sp>
          <p:nvSpPr>
            <p:cNvPr id="16" name="任意多边形: 形状 15"/>
            <p:cNvSpPr/>
            <p:nvPr/>
          </p:nvSpPr>
          <p:spPr>
            <a:xfrm>
              <a:off x="-71247" y="6048514"/>
              <a:ext cx="2903084" cy="844267"/>
            </a:xfrm>
            <a:custGeom>
              <a:avLst/>
              <a:gdLst>
                <a:gd name="connsiteX0" fmla="*/ 35596 w 2903084"/>
                <a:gd name="connsiteY0" fmla="*/ 178441 h 844267"/>
                <a:gd name="connsiteX1" fmla="*/ 88862 w 2903084"/>
                <a:gd name="connsiteY1" fmla="*/ 187319 h 844267"/>
                <a:gd name="connsiteX2" fmla="*/ 186517 w 2903084"/>
                <a:gd name="connsiteY2" fmla="*/ 205074 h 844267"/>
                <a:gd name="connsiteX3" fmla="*/ 275293 w 2903084"/>
                <a:gd name="connsiteY3" fmla="*/ 213952 h 844267"/>
                <a:gd name="connsiteX4" fmla="*/ 301926 w 2903084"/>
                <a:gd name="connsiteY4" fmla="*/ 222830 h 844267"/>
                <a:gd name="connsiteX5" fmla="*/ 310804 w 2903084"/>
                <a:gd name="connsiteY5" fmla="*/ 196197 h 844267"/>
                <a:gd name="connsiteX6" fmla="*/ 372948 w 2903084"/>
                <a:gd name="connsiteY6" fmla="*/ 142931 h 844267"/>
                <a:gd name="connsiteX7" fmla="*/ 417336 w 2903084"/>
                <a:gd name="connsiteY7" fmla="*/ 98542 h 844267"/>
                <a:gd name="connsiteX8" fmla="*/ 577134 w 2903084"/>
                <a:gd name="connsiteY8" fmla="*/ 107420 h 844267"/>
                <a:gd name="connsiteX9" fmla="*/ 612645 w 2903084"/>
                <a:gd name="connsiteY9" fmla="*/ 71909 h 844267"/>
                <a:gd name="connsiteX10" fmla="*/ 665911 w 2903084"/>
                <a:gd name="connsiteY10" fmla="*/ 54154 h 844267"/>
                <a:gd name="connsiteX11" fmla="*/ 878975 w 2903084"/>
                <a:gd name="connsiteY11" fmla="*/ 45276 h 844267"/>
                <a:gd name="connsiteX12" fmla="*/ 905608 w 2903084"/>
                <a:gd name="connsiteY12" fmla="*/ 27521 h 844267"/>
                <a:gd name="connsiteX13" fmla="*/ 923363 w 2903084"/>
                <a:gd name="connsiteY13" fmla="*/ 888 h 844267"/>
                <a:gd name="connsiteX14" fmla="*/ 958874 w 2903084"/>
                <a:gd name="connsiteY14" fmla="*/ 9766 h 844267"/>
                <a:gd name="connsiteX15" fmla="*/ 976629 w 2903084"/>
                <a:gd name="connsiteY15" fmla="*/ 36399 h 844267"/>
                <a:gd name="connsiteX16" fmla="*/ 1003262 w 2903084"/>
                <a:gd name="connsiteY16" fmla="*/ 45276 h 844267"/>
                <a:gd name="connsiteX17" fmla="*/ 1180816 w 2903084"/>
                <a:gd name="connsiteY17" fmla="*/ 63032 h 844267"/>
                <a:gd name="connsiteX18" fmla="*/ 1207449 w 2903084"/>
                <a:gd name="connsiteY18" fmla="*/ 80787 h 844267"/>
                <a:gd name="connsiteX19" fmla="*/ 1385002 w 2903084"/>
                <a:gd name="connsiteY19" fmla="*/ 107420 h 844267"/>
                <a:gd name="connsiteX20" fmla="*/ 1420513 w 2903084"/>
                <a:gd name="connsiteY20" fmla="*/ 116298 h 844267"/>
                <a:gd name="connsiteX21" fmla="*/ 1589189 w 2903084"/>
                <a:gd name="connsiteY21" fmla="*/ 134053 h 844267"/>
                <a:gd name="connsiteX22" fmla="*/ 1633577 w 2903084"/>
                <a:gd name="connsiteY22" fmla="*/ 169564 h 844267"/>
                <a:gd name="connsiteX23" fmla="*/ 1651332 w 2903084"/>
                <a:gd name="connsiteY23" fmla="*/ 196197 h 844267"/>
                <a:gd name="connsiteX24" fmla="*/ 2183992 w 2903084"/>
                <a:gd name="connsiteY24" fmla="*/ 205074 h 844267"/>
                <a:gd name="connsiteX25" fmla="*/ 2228381 w 2903084"/>
                <a:gd name="connsiteY25" fmla="*/ 231707 h 844267"/>
                <a:gd name="connsiteX26" fmla="*/ 2255014 w 2903084"/>
                <a:gd name="connsiteY26" fmla="*/ 240585 h 844267"/>
                <a:gd name="connsiteX27" fmla="*/ 2308280 w 2903084"/>
                <a:gd name="connsiteY27" fmla="*/ 267218 h 844267"/>
                <a:gd name="connsiteX28" fmla="*/ 2388179 w 2903084"/>
                <a:gd name="connsiteY28" fmla="*/ 258340 h 844267"/>
                <a:gd name="connsiteX29" fmla="*/ 2423690 w 2903084"/>
                <a:gd name="connsiteY29" fmla="*/ 249463 h 844267"/>
                <a:gd name="connsiteX30" fmla="*/ 2450323 w 2903084"/>
                <a:gd name="connsiteY30" fmla="*/ 240585 h 844267"/>
                <a:gd name="connsiteX31" fmla="*/ 2574610 w 2903084"/>
                <a:gd name="connsiteY31" fmla="*/ 231707 h 844267"/>
                <a:gd name="connsiteX32" fmla="*/ 2583488 w 2903084"/>
                <a:gd name="connsiteY32" fmla="*/ 205074 h 844267"/>
                <a:gd name="connsiteX33" fmla="*/ 2645631 w 2903084"/>
                <a:gd name="connsiteY33" fmla="*/ 187319 h 844267"/>
                <a:gd name="connsiteX34" fmla="*/ 2698897 w 2903084"/>
                <a:gd name="connsiteY34" fmla="*/ 222830 h 844267"/>
                <a:gd name="connsiteX35" fmla="*/ 2663387 w 2903084"/>
                <a:gd name="connsiteY35" fmla="*/ 276096 h 844267"/>
                <a:gd name="connsiteX36" fmla="*/ 2672264 w 2903084"/>
                <a:gd name="connsiteY36" fmla="*/ 311606 h 844267"/>
                <a:gd name="connsiteX37" fmla="*/ 2716653 w 2903084"/>
                <a:gd name="connsiteY37" fmla="*/ 338239 h 844267"/>
                <a:gd name="connsiteX38" fmla="*/ 2832062 w 2903084"/>
                <a:gd name="connsiteY38" fmla="*/ 355995 h 844267"/>
                <a:gd name="connsiteX39" fmla="*/ 2903084 w 2903084"/>
                <a:gd name="connsiteY39" fmla="*/ 364872 h 844267"/>
                <a:gd name="connsiteX40" fmla="*/ 2849818 w 2903084"/>
                <a:gd name="connsiteY40" fmla="*/ 382628 h 844267"/>
                <a:gd name="connsiteX41" fmla="*/ 2823185 w 2903084"/>
                <a:gd name="connsiteY41" fmla="*/ 391505 h 844267"/>
                <a:gd name="connsiteX42" fmla="*/ 2752163 w 2903084"/>
                <a:gd name="connsiteY42" fmla="*/ 418138 h 844267"/>
                <a:gd name="connsiteX43" fmla="*/ 2743286 w 2903084"/>
                <a:gd name="connsiteY43" fmla="*/ 444771 h 844267"/>
                <a:gd name="connsiteX44" fmla="*/ 2761041 w 2903084"/>
                <a:gd name="connsiteY44" fmla="*/ 560181 h 844267"/>
                <a:gd name="connsiteX45" fmla="*/ 2778796 w 2903084"/>
                <a:gd name="connsiteY45" fmla="*/ 613447 h 844267"/>
                <a:gd name="connsiteX46" fmla="*/ 2814307 w 2903084"/>
                <a:gd name="connsiteY46" fmla="*/ 648958 h 844267"/>
                <a:gd name="connsiteX47" fmla="*/ 2832062 w 2903084"/>
                <a:gd name="connsiteY47" fmla="*/ 693346 h 844267"/>
                <a:gd name="connsiteX48" fmla="*/ 2840940 w 2903084"/>
                <a:gd name="connsiteY48" fmla="*/ 719979 h 844267"/>
                <a:gd name="connsiteX49" fmla="*/ 2832062 w 2903084"/>
                <a:gd name="connsiteY49" fmla="*/ 764367 h 844267"/>
                <a:gd name="connsiteX50" fmla="*/ 2787674 w 2903084"/>
                <a:gd name="connsiteY50" fmla="*/ 791001 h 844267"/>
                <a:gd name="connsiteX51" fmla="*/ 2423690 w 2903084"/>
                <a:gd name="connsiteY51" fmla="*/ 799878 h 844267"/>
                <a:gd name="connsiteX52" fmla="*/ 2397057 w 2903084"/>
                <a:gd name="connsiteY52" fmla="*/ 808756 h 844267"/>
                <a:gd name="connsiteX53" fmla="*/ 2086338 w 2903084"/>
                <a:gd name="connsiteY53" fmla="*/ 826511 h 844267"/>
                <a:gd name="connsiteX54" fmla="*/ 1740109 w 2903084"/>
                <a:gd name="connsiteY54" fmla="*/ 844267 h 844267"/>
                <a:gd name="connsiteX55" fmla="*/ 1456024 w 2903084"/>
                <a:gd name="connsiteY55" fmla="*/ 835389 h 844267"/>
                <a:gd name="connsiteX56" fmla="*/ 1385002 w 2903084"/>
                <a:gd name="connsiteY56" fmla="*/ 826511 h 844267"/>
                <a:gd name="connsiteX57" fmla="*/ 1322858 w 2903084"/>
                <a:gd name="connsiteY57" fmla="*/ 817634 h 844267"/>
                <a:gd name="connsiteX58" fmla="*/ 1225204 w 2903084"/>
                <a:gd name="connsiteY58" fmla="*/ 808756 h 844267"/>
                <a:gd name="connsiteX59" fmla="*/ 1163060 w 2903084"/>
                <a:gd name="connsiteY59" fmla="*/ 799878 h 844267"/>
                <a:gd name="connsiteX60" fmla="*/ 825709 w 2903084"/>
                <a:gd name="connsiteY60" fmla="*/ 782123 h 844267"/>
                <a:gd name="connsiteX61" fmla="*/ 177639 w 2903084"/>
                <a:gd name="connsiteY61" fmla="*/ 773245 h 844267"/>
                <a:gd name="connsiteX62" fmla="*/ 97740 w 2903084"/>
                <a:gd name="connsiteY62" fmla="*/ 755490 h 844267"/>
                <a:gd name="connsiteX63" fmla="*/ 35596 w 2903084"/>
                <a:gd name="connsiteY63" fmla="*/ 746612 h 844267"/>
                <a:gd name="connsiteX64" fmla="*/ 86 w 2903084"/>
                <a:gd name="connsiteY64" fmla="*/ 711101 h 844267"/>
                <a:gd name="connsiteX65" fmla="*/ 17841 w 2903084"/>
                <a:gd name="connsiteY65" fmla="*/ 462527 h 844267"/>
                <a:gd name="connsiteX66" fmla="*/ 35596 w 2903084"/>
                <a:gd name="connsiteY66" fmla="*/ 178441 h 844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Lst>
              <a:rect l="l" t="t" r="r" b="b"/>
              <a:pathLst>
                <a:path w="2903084" h="844267">
                  <a:moveTo>
                    <a:pt x="35596" y="178441"/>
                  </a:moveTo>
                  <a:cubicBezTo>
                    <a:pt x="47433" y="132573"/>
                    <a:pt x="71152" y="184099"/>
                    <a:pt x="88862" y="187319"/>
                  </a:cubicBezTo>
                  <a:cubicBezTo>
                    <a:pt x="128872" y="194594"/>
                    <a:pt x="144646" y="199840"/>
                    <a:pt x="186517" y="205074"/>
                  </a:cubicBezTo>
                  <a:cubicBezTo>
                    <a:pt x="216027" y="208763"/>
                    <a:pt x="245701" y="210993"/>
                    <a:pt x="275293" y="213952"/>
                  </a:cubicBezTo>
                  <a:cubicBezTo>
                    <a:pt x="284171" y="216911"/>
                    <a:pt x="293556" y="227015"/>
                    <a:pt x="301926" y="222830"/>
                  </a:cubicBezTo>
                  <a:cubicBezTo>
                    <a:pt x="310296" y="218645"/>
                    <a:pt x="305365" y="203812"/>
                    <a:pt x="310804" y="196197"/>
                  </a:cubicBezTo>
                  <a:cubicBezTo>
                    <a:pt x="330375" y="168797"/>
                    <a:pt x="347354" y="159993"/>
                    <a:pt x="372948" y="142931"/>
                  </a:cubicBezTo>
                  <a:cubicBezTo>
                    <a:pt x="393662" y="80787"/>
                    <a:pt x="372948" y="83747"/>
                    <a:pt x="417336" y="98542"/>
                  </a:cubicBezTo>
                  <a:cubicBezTo>
                    <a:pt x="464655" y="145864"/>
                    <a:pt x="449296" y="139380"/>
                    <a:pt x="577134" y="107420"/>
                  </a:cubicBezTo>
                  <a:cubicBezTo>
                    <a:pt x="593374" y="103360"/>
                    <a:pt x="612645" y="71909"/>
                    <a:pt x="612645" y="71909"/>
                  </a:cubicBezTo>
                  <a:cubicBezTo>
                    <a:pt x="595629" y="20863"/>
                    <a:pt x="597904" y="54154"/>
                    <a:pt x="665911" y="54154"/>
                  </a:cubicBezTo>
                  <a:cubicBezTo>
                    <a:pt x="736994" y="54154"/>
                    <a:pt x="807954" y="48235"/>
                    <a:pt x="878975" y="45276"/>
                  </a:cubicBezTo>
                  <a:cubicBezTo>
                    <a:pt x="887853" y="39358"/>
                    <a:pt x="898063" y="35066"/>
                    <a:pt x="905608" y="27521"/>
                  </a:cubicBezTo>
                  <a:cubicBezTo>
                    <a:pt x="913153" y="19976"/>
                    <a:pt x="913241" y="4262"/>
                    <a:pt x="923363" y="888"/>
                  </a:cubicBezTo>
                  <a:cubicBezTo>
                    <a:pt x="934938" y="-2970"/>
                    <a:pt x="947037" y="6807"/>
                    <a:pt x="958874" y="9766"/>
                  </a:cubicBezTo>
                  <a:cubicBezTo>
                    <a:pt x="964792" y="18644"/>
                    <a:pt x="968297" y="29734"/>
                    <a:pt x="976629" y="36399"/>
                  </a:cubicBezTo>
                  <a:cubicBezTo>
                    <a:pt x="983936" y="42245"/>
                    <a:pt x="994127" y="43246"/>
                    <a:pt x="1003262" y="45276"/>
                  </a:cubicBezTo>
                  <a:cubicBezTo>
                    <a:pt x="1062784" y="58503"/>
                    <a:pt x="1118673" y="58593"/>
                    <a:pt x="1180816" y="63032"/>
                  </a:cubicBezTo>
                  <a:cubicBezTo>
                    <a:pt x="1189694" y="68950"/>
                    <a:pt x="1197699" y="76454"/>
                    <a:pt x="1207449" y="80787"/>
                  </a:cubicBezTo>
                  <a:cubicBezTo>
                    <a:pt x="1272514" y="109704"/>
                    <a:pt x="1303306" y="101584"/>
                    <a:pt x="1385002" y="107420"/>
                  </a:cubicBezTo>
                  <a:cubicBezTo>
                    <a:pt x="1396839" y="110379"/>
                    <a:pt x="1408372" y="115084"/>
                    <a:pt x="1420513" y="116298"/>
                  </a:cubicBezTo>
                  <a:cubicBezTo>
                    <a:pt x="1596225" y="133869"/>
                    <a:pt x="1512751" y="108573"/>
                    <a:pt x="1589189" y="134053"/>
                  </a:cubicBezTo>
                  <a:cubicBezTo>
                    <a:pt x="1640072" y="210379"/>
                    <a:pt x="1572319" y="120557"/>
                    <a:pt x="1633577" y="169564"/>
                  </a:cubicBezTo>
                  <a:cubicBezTo>
                    <a:pt x="1641908" y="176229"/>
                    <a:pt x="1640685" y="195510"/>
                    <a:pt x="1651332" y="196197"/>
                  </a:cubicBezTo>
                  <a:cubicBezTo>
                    <a:pt x="1828542" y="207630"/>
                    <a:pt x="2006439" y="202115"/>
                    <a:pt x="2183992" y="205074"/>
                  </a:cubicBezTo>
                  <a:cubicBezTo>
                    <a:pt x="2259439" y="230224"/>
                    <a:pt x="2167449" y="195149"/>
                    <a:pt x="2228381" y="231707"/>
                  </a:cubicBezTo>
                  <a:cubicBezTo>
                    <a:pt x="2236405" y="236522"/>
                    <a:pt x="2246644" y="236400"/>
                    <a:pt x="2255014" y="240585"/>
                  </a:cubicBezTo>
                  <a:cubicBezTo>
                    <a:pt x="2323853" y="275004"/>
                    <a:pt x="2241337" y="244903"/>
                    <a:pt x="2308280" y="267218"/>
                  </a:cubicBezTo>
                  <a:cubicBezTo>
                    <a:pt x="2334913" y="264259"/>
                    <a:pt x="2361694" y="262415"/>
                    <a:pt x="2388179" y="258340"/>
                  </a:cubicBezTo>
                  <a:cubicBezTo>
                    <a:pt x="2400238" y="256485"/>
                    <a:pt x="2411958" y="252815"/>
                    <a:pt x="2423690" y="249463"/>
                  </a:cubicBezTo>
                  <a:cubicBezTo>
                    <a:pt x="2432688" y="246892"/>
                    <a:pt x="2441029" y="241678"/>
                    <a:pt x="2450323" y="240585"/>
                  </a:cubicBezTo>
                  <a:cubicBezTo>
                    <a:pt x="2491573" y="235732"/>
                    <a:pt x="2533181" y="234666"/>
                    <a:pt x="2574610" y="231707"/>
                  </a:cubicBezTo>
                  <a:cubicBezTo>
                    <a:pt x="2577569" y="222829"/>
                    <a:pt x="2576871" y="211691"/>
                    <a:pt x="2583488" y="205074"/>
                  </a:cubicBezTo>
                  <a:cubicBezTo>
                    <a:pt x="2587732" y="200831"/>
                    <a:pt x="2645326" y="187395"/>
                    <a:pt x="2645631" y="187319"/>
                  </a:cubicBezTo>
                  <a:cubicBezTo>
                    <a:pt x="2657930" y="189779"/>
                    <a:pt x="2710840" y="187000"/>
                    <a:pt x="2698897" y="222830"/>
                  </a:cubicBezTo>
                  <a:cubicBezTo>
                    <a:pt x="2692149" y="243074"/>
                    <a:pt x="2663387" y="276096"/>
                    <a:pt x="2663387" y="276096"/>
                  </a:cubicBezTo>
                  <a:cubicBezTo>
                    <a:pt x="2666346" y="287933"/>
                    <a:pt x="2666808" y="300693"/>
                    <a:pt x="2672264" y="311606"/>
                  </a:cubicBezTo>
                  <a:cubicBezTo>
                    <a:pt x="2681561" y="330200"/>
                    <a:pt x="2698934" y="333177"/>
                    <a:pt x="2716653" y="338239"/>
                  </a:cubicBezTo>
                  <a:cubicBezTo>
                    <a:pt x="2766723" y="352545"/>
                    <a:pt x="2765154" y="348124"/>
                    <a:pt x="2832062" y="355995"/>
                  </a:cubicBezTo>
                  <a:lnTo>
                    <a:pt x="2903084" y="364872"/>
                  </a:lnTo>
                  <a:lnTo>
                    <a:pt x="2849818" y="382628"/>
                  </a:lnTo>
                  <a:cubicBezTo>
                    <a:pt x="2840940" y="385587"/>
                    <a:pt x="2831555" y="387320"/>
                    <a:pt x="2823185" y="391505"/>
                  </a:cubicBezTo>
                  <a:cubicBezTo>
                    <a:pt x="2776761" y="414718"/>
                    <a:pt x="2800513" y="406051"/>
                    <a:pt x="2752163" y="418138"/>
                  </a:cubicBezTo>
                  <a:cubicBezTo>
                    <a:pt x="2749204" y="427016"/>
                    <a:pt x="2743286" y="435413"/>
                    <a:pt x="2743286" y="444771"/>
                  </a:cubicBezTo>
                  <a:cubicBezTo>
                    <a:pt x="2743286" y="480205"/>
                    <a:pt x="2750319" y="524441"/>
                    <a:pt x="2761041" y="560181"/>
                  </a:cubicBezTo>
                  <a:cubicBezTo>
                    <a:pt x="2766419" y="578107"/>
                    <a:pt x="2765562" y="600213"/>
                    <a:pt x="2778796" y="613447"/>
                  </a:cubicBezTo>
                  <a:lnTo>
                    <a:pt x="2814307" y="648958"/>
                  </a:lnTo>
                  <a:cubicBezTo>
                    <a:pt x="2820225" y="663754"/>
                    <a:pt x="2826467" y="678425"/>
                    <a:pt x="2832062" y="693346"/>
                  </a:cubicBezTo>
                  <a:cubicBezTo>
                    <a:pt x="2835348" y="702108"/>
                    <a:pt x="2840940" y="710621"/>
                    <a:pt x="2840940" y="719979"/>
                  </a:cubicBezTo>
                  <a:cubicBezTo>
                    <a:pt x="2840940" y="735068"/>
                    <a:pt x="2838006" y="750498"/>
                    <a:pt x="2832062" y="764367"/>
                  </a:cubicBezTo>
                  <a:cubicBezTo>
                    <a:pt x="2825784" y="779015"/>
                    <a:pt x="2802018" y="790349"/>
                    <a:pt x="2787674" y="791001"/>
                  </a:cubicBezTo>
                  <a:cubicBezTo>
                    <a:pt x="2666435" y="796512"/>
                    <a:pt x="2545018" y="796919"/>
                    <a:pt x="2423690" y="799878"/>
                  </a:cubicBezTo>
                  <a:cubicBezTo>
                    <a:pt x="2414812" y="802837"/>
                    <a:pt x="2406233" y="806921"/>
                    <a:pt x="2397057" y="808756"/>
                  </a:cubicBezTo>
                  <a:cubicBezTo>
                    <a:pt x="2302998" y="827568"/>
                    <a:pt x="2157063" y="823985"/>
                    <a:pt x="2086338" y="826511"/>
                  </a:cubicBezTo>
                  <a:cubicBezTo>
                    <a:pt x="1970959" y="834753"/>
                    <a:pt x="1856025" y="844267"/>
                    <a:pt x="1740109" y="844267"/>
                  </a:cubicBezTo>
                  <a:cubicBezTo>
                    <a:pt x="1645368" y="844267"/>
                    <a:pt x="1550719" y="838348"/>
                    <a:pt x="1456024" y="835389"/>
                  </a:cubicBezTo>
                  <a:lnTo>
                    <a:pt x="1385002" y="826511"/>
                  </a:lnTo>
                  <a:cubicBezTo>
                    <a:pt x="1364261" y="823746"/>
                    <a:pt x="1343655" y="819945"/>
                    <a:pt x="1322858" y="817634"/>
                  </a:cubicBezTo>
                  <a:cubicBezTo>
                    <a:pt x="1290372" y="814025"/>
                    <a:pt x="1257690" y="812366"/>
                    <a:pt x="1225204" y="808756"/>
                  </a:cubicBezTo>
                  <a:cubicBezTo>
                    <a:pt x="1204407" y="806445"/>
                    <a:pt x="1183899" y="801772"/>
                    <a:pt x="1163060" y="799878"/>
                  </a:cubicBezTo>
                  <a:cubicBezTo>
                    <a:pt x="1083985" y="792689"/>
                    <a:pt x="887412" y="783409"/>
                    <a:pt x="825709" y="782123"/>
                  </a:cubicBezTo>
                  <a:lnTo>
                    <a:pt x="177639" y="773245"/>
                  </a:lnTo>
                  <a:cubicBezTo>
                    <a:pt x="145709" y="765262"/>
                    <a:pt x="131561" y="761127"/>
                    <a:pt x="97740" y="755490"/>
                  </a:cubicBezTo>
                  <a:cubicBezTo>
                    <a:pt x="77100" y="752050"/>
                    <a:pt x="56311" y="749571"/>
                    <a:pt x="35596" y="746612"/>
                  </a:cubicBezTo>
                  <a:cubicBezTo>
                    <a:pt x="11922" y="738720"/>
                    <a:pt x="86" y="742666"/>
                    <a:pt x="86" y="711101"/>
                  </a:cubicBezTo>
                  <a:cubicBezTo>
                    <a:pt x="86" y="539500"/>
                    <a:pt x="-2287" y="563162"/>
                    <a:pt x="17841" y="462527"/>
                  </a:cubicBezTo>
                  <a:cubicBezTo>
                    <a:pt x="27901" y="261329"/>
                    <a:pt x="23759" y="224309"/>
                    <a:pt x="35596" y="178441"/>
                  </a:cubicBezTo>
                  <a:close/>
                </a:path>
              </a:pathLst>
            </a:custGeom>
            <a:solidFill>
              <a:srgbClr val="FF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trike="noStrike" noProof="1"/>
            </a:p>
          </p:txBody>
        </p:sp>
        <p:pic>
          <p:nvPicPr>
            <p:cNvPr id="16398" name="Picture 2" descr="http://pic.baike.soso.com/ugc/baikepic2/1310/20170824083322-938947578_jpg_800_600_23550.jpg/0"/>
            <p:cNvPicPr>
              <a:picLocks noChangeAspect="1"/>
            </p:cNvPicPr>
            <p:nvPr/>
          </p:nvPicPr>
          <p:blipFill>
            <a:blip r:embed="rId5">
              <a:clrChange>
                <a:clrFrom>
                  <a:srgbClr val="C40028"/>
                </a:clrFrom>
                <a:clrTo>
                  <a:srgbClr val="C40028">
                    <a:alpha val="0"/>
                  </a:srgbClr>
                </a:clrTo>
              </a:clrChange>
            </a:blip>
            <a:srcRect l="11339" t="6592" r="8336" b="7729"/>
            <a:stretch>
              <a:fillRect/>
            </a:stretch>
          </p:blipFill>
          <p:spPr>
            <a:xfrm>
              <a:off x="382862" y="6094231"/>
              <a:ext cx="941040" cy="752832"/>
            </a:xfrm>
            <a:prstGeom prst="rect">
              <a:avLst/>
            </a:prstGeom>
            <a:noFill/>
            <a:ln w="9525">
              <a:noFill/>
            </a:ln>
          </p:spPr>
        </p:pic>
      </p:grpSp>
      <p:sp>
        <p:nvSpPr>
          <p:cNvPr id="3" name="矩形 2"/>
          <p:cNvSpPr/>
          <p:nvPr/>
        </p:nvSpPr>
        <p:spPr>
          <a:xfrm>
            <a:off x="115570" y="5309870"/>
            <a:ext cx="8985885" cy="1198880"/>
          </a:xfrm>
          <a:prstGeom prst="rect">
            <a:avLst/>
          </a:prstGeom>
          <a:solidFill>
            <a:srgbClr val="00B0F0"/>
          </a:solidFill>
          <a:ln>
            <a:solidFill>
              <a:schemeClr val="bg1"/>
            </a:solidFill>
          </a:ln>
        </p:spPr>
        <p:txBody>
          <a:bodyPr wrap="square">
            <a:spAutoFit/>
          </a:bodyPr>
          <a:lstStyle/>
          <a:p>
            <a:pPr fontAlgn="base"/>
            <a:r>
              <a:rPr lang="en-US" altLang="zh-CN" sz="3600" b="1" strike="noStrike" noProof="1">
                <a:solidFill>
                  <a:schemeClr val="accent5">
                    <a:lumMod val="50000"/>
                  </a:schemeClr>
                </a:solidFill>
                <a:effectLst>
                  <a:outerShdw blurRad="38100" dist="38100" dir="2700000" algn="tl">
                    <a:srgbClr val="000000">
                      <a:alpha val="43137"/>
                    </a:srgbClr>
                  </a:outerShdw>
                </a:effectLst>
                <a:latin typeface="Arial" panose="020B0604020202020204" pitchFamily="34" charset="0"/>
                <a:ea typeface="宋体" panose="02010600030101010101" pitchFamily="2" charset="-122"/>
                <a:cs typeface="+mn-cs"/>
              </a:rPr>
              <a:t>1941</a:t>
            </a:r>
            <a:r>
              <a:rPr lang="zh-CN" altLang="zh-CN" sz="3600" b="1" strike="noStrike" noProof="1">
                <a:solidFill>
                  <a:schemeClr val="accent5">
                    <a:lumMod val="50000"/>
                  </a:schemeClr>
                </a:solidFill>
                <a:effectLst>
                  <a:outerShdw blurRad="38100" dist="38100" dir="2700000" algn="tl">
                    <a:srgbClr val="000000">
                      <a:alpha val="43137"/>
                    </a:srgbClr>
                  </a:outerShdw>
                </a:effectLst>
                <a:latin typeface="Arial" panose="020B0604020202020204" pitchFamily="34" charset="0"/>
                <a:ea typeface="宋体" panose="02010600030101010101" pitchFamily="2" charset="-122"/>
                <a:cs typeface="+mn-cs"/>
              </a:rPr>
              <a:t>年</a:t>
            </a:r>
            <a:r>
              <a:rPr lang="en-US" altLang="zh-CN" sz="3600" b="1" strike="noStrike" noProof="1">
                <a:solidFill>
                  <a:schemeClr val="accent5">
                    <a:lumMod val="50000"/>
                  </a:schemeClr>
                </a:solidFill>
                <a:effectLst>
                  <a:outerShdw blurRad="38100" dist="38100" dir="2700000" algn="tl">
                    <a:srgbClr val="000000">
                      <a:alpha val="43137"/>
                    </a:srgbClr>
                  </a:outerShdw>
                </a:effectLst>
                <a:latin typeface="Arial" panose="020B0604020202020204" pitchFamily="34" charset="0"/>
                <a:ea typeface="宋体" panose="02010600030101010101" pitchFamily="2" charset="-122"/>
                <a:cs typeface="+mn-cs"/>
              </a:rPr>
              <a:t>6</a:t>
            </a:r>
            <a:r>
              <a:rPr lang="zh-CN" altLang="en-US" sz="3600" b="1" strike="noStrike" noProof="1">
                <a:solidFill>
                  <a:schemeClr val="accent5">
                    <a:lumMod val="50000"/>
                  </a:schemeClr>
                </a:solidFill>
                <a:effectLst>
                  <a:outerShdw blurRad="38100" dist="38100" dir="2700000" algn="tl">
                    <a:srgbClr val="000000">
                      <a:alpha val="43137"/>
                    </a:srgbClr>
                  </a:outerShdw>
                </a:effectLst>
                <a:latin typeface="Arial" panose="020B0604020202020204" pitchFamily="34" charset="0"/>
                <a:ea typeface="宋体" panose="02010600030101010101" pitchFamily="2" charset="-122"/>
                <a:cs typeface="+mn-cs"/>
              </a:rPr>
              <a:t>月德国集结</a:t>
            </a:r>
            <a:r>
              <a:rPr lang="en-US" altLang="zh-CN" sz="3600" b="1" strike="noStrike" noProof="1">
                <a:solidFill>
                  <a:schemeClr val="accent5">
                    <a:lumMod val="50000"/>
                  </a:schemeClr>
                </a:solidFill>
                <a:effectLst>
                  <a:outerShdw blurRad="38100" dist="38100" dir="2700000" algn="tl">
                    <a:srgbClr val="000000">
                      <a:alpha val="43137"/>
                    </a:srgbClr>
                  </a:outerShdw>
                </a:effectLst>
                <a:latin typeface="Arial" panose="020B0604020202020204" pitchFamily="34" charset="0"/>
                <a:ea typeface="宋体" panose="02010600030101010101" pitchFamily="2" charset="-122"/>
                <a:cs typeface="+mn-cs"/>
              </a:rPr>
              <a:t>550</a:t>
            </a:r>
            <a:r>
              <a:rPr lang="zh-CN" altLang="en-US" sz="3600" b="1" strike="noStrike" noProof="1">
                <a:solidFill>
                  <a:schemeClr val="accent5">
                    <a:lumMod val="50000"/>
                  </a:schemeClr>
                </a:solidFill>
                <a:effectLst>
                  <a:outerShdw blurRad="38100" dist="38100" dir="2700000" algn="tl">
                    <a:srgbClr val="000000">
                      <a:alpha val="43137"/>
                    </a:srgbClr>
                  </a:outerShdw>
                </a:effectLst>
                <a:latin typeface="Arial" panose="020B0604020202020204" pitchFamily="34" charset="0"/>
                <a:ea typeface="宋体" panose="02010600030101010101" pitchFamily="2" charset="-122"/>
                <a:cs typeface="+mn-cs"/>
              </a:rPr>
              <a:t>多万大军，几千辆坦克，几千架飞机</a:t>
            </a:r>
            <a:r>
              <a:rPr lang="zh-CN" altLang="en-US" sz="3600" b="1" dirty="0">
                <a:solidFill>
                  <a:schemeClr val="accent5">
                    <a:lumMod val="50000"/>
                  </a:schemeClr>
                </a:solidFill>
                <a:effectLst>
                  <a:outerShdw blurRad="38100" dist="38100" dir="2700000" algn="tl">
                    <a:srgbClr val="000000">
                      <a:alpha val="43137"/>
                    </a:srgbClr>
                  </a:outerShdw>
                </a:effectLst>
                <a:sym typeface="+mn-ea"/>
              </a:rPr>
              <a:t>突袭苏联，</a:t>
            </a:r>
            <a:r>
              <a:rPr lang="zh-CN" altLang="en-US" sz="3600" b="1" dirty="0">
                <a:solidFill>
                  <a:srgbClr val="FF0000"/>
                </a:solidFill>
                <a:effectLst>
                  <a:outerShdw blurRad="38100" dist="38100" dir="2700000" algn="tl">
                    <a:srgbClr val="000000">
                      <a:alpha val="43137"/>
                    </a:srgbClr>
                  </a:outerShdw>
                </a:effectLst>
                <a:sym typeface="+mn-ea"/>
              </a:rPr>
              <a:t>苏德战争</a:t>
            </a:r>
            <a:r>
              <a:rPr lang="zh-CN" altLang="en-US" sz="3600" b="1" dirty="0">
                <a:solidFill>
                  <a:schemeClr val="accent5">
                    <a:lumMod val="50000"/>
                  </a:schemeClr>
                </a:solidFill>
                <a:effectLst>
                  <a:outerShdw blurRad="38100" dist="38100" dir="2700000" algn="tl">
                    <a:srgbClr val="000000">
                      <a:alpha val="43137"/>
                    </a:srgbClr>
                  </a:outerShdw>
                </a:effectLst>
                <a:sym typeface="+mn-ea"/>
              </a:rPr>
              <a:t>爆发。</a:t>
            </a:r>
            <a:endParaRPr lang="zh-CN" altLang="en-US" sz="3600" b="1" strike="noStrike" noProof="1">
              <a:solidFill>
                <a:schemeClr val="accent5">
                  <a:lumMod val="50000"/>
                </a:schemeClr>
              </a:solidFill>
              <a:effectLst>
                <a:outerShdw blurRad="38100" dist="38100" dir="2700000" algn="tl">
                  <a:srgbClr val="000000">
                    <a:alpha val="43137"/>
                  </a:srgbClr>
                </a:outerShdw>
              </a:effectLst>
              <a:latin typeface="Arial" panose="020B0604020202020204" pitchFamily="34" charset="0"/>
              <a:ea typeface="宋体" panose="02010600030101010101" pitchFamily="2" charset="-122"/>
              <a:cs typeface="+mn-cs"/>
              <a:sym typeface="+mn-ea"/>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wipe(left)">
                                      <p:cBhvr>
                                        <p:cTn id="7" dur="750"/>
                                        <p:tgtEl>
                                          <p:spTgt spid="26"/>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27"/>
                                        </p:tgtEl>
                                        <p:attrNameLst>
                                          <p:attrName>style.visibility</p:attrName>
                                        </p:attrNameLst>
                                      </p:cBhvr>
                                      <p:to>
                                        <p:strVal val="visible"/>
                                      </p:to>
                                    </p:set>
                                    <p:animEffect transition="in" filter="wipe(left)">
                                      <p:cBhvr>
                                        <p:cTn id="10" dur="750"/>
                                        <p:tgtEl>
                                          <p:spTgt spid="27"/>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28"/>
                                        </p:tgtEl>
                                        <p:attrNameLst>
                                          <p:attrName>style.visibility</p:attrName>
                                        </p:attrNameLst>
                                      </p:cBhvr>
                                      <p:to>
                                        <p:strVal val="visible"/>
                                      </p:to>
                                    </p:set>
                                    <p:animEffect transition="in" filter="wipe(left)">
                                      <p:cBhvr>
                                        <p:cTn id="13" dur="750"/>
                                        <p:tgtEl>
                                          <p:spTgt spid="28"/>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29"/>
                                        </p:tgtEl>
                                        <p:attrNameLst>
                                          <p:attrName>style.visibility</p:attrName>
                                        </p:attrNameLst>
                                      </p:cBhvr>
                                      <p:to>
                                        <p:strVal val="visible"/>
                                      </p:to>
                                    </p:set>
                                    <p:animEffect transition="in" filter="wipe(left)">
                                      <p:cBhvr>
                                        <p:cTn id="16" dur="750"/>
                                        <p:tgtEl>
                                          <p:spTgt spid="29"/>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wipe(left)">
                                      <p:cBhvr>
                                        <p:cTn id="21"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bldLvl="0" animBg="1"/>
      <p:bldP spid="27" grpId="0" bldLvl="0" animBg="1"/>
      <p:bldP spid="28" grpId="0" bldLvl="0" animBg="1"/>
      <p:bldP spid="29" grpId="0" bldLvl="0" animBg="1"/>
      <p:bldP spid="3" grpId="0" bldLvl="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图片 36865" descr="8s"/>
          <p:cNvPicPr>
            <a:picLocks noChangeAspect="1"/>
          </p:cNvPicPr>
          <p:nvPr/>
        </p:nvPicPr>
        <p:blipFill>
          <a:blip r:embed="rId3"/>
          <a:stretch>
            <a:fillRect/>
          </a:stretch>
        </p:blipFill>
        <p:spPr>
          <a:xfrm>
            <a:off x="0" y="0"/>
            <a:ext cx="9144000" cy="6858000"/>
          </a:xfrm>
          <a:prstGeom prst="rect">
            <a:avLst/>
          </a:prstGeom>
          <a:noFill/>
          <a:ln w="9525">
            <a:noFill/>
          </a:ln>
        </p:spPr>
      </p:pic>
      <p:sp>
        <p:nvSpPr>
          <p:cNvPr id="20483" name="矩形 36873" descr="白色大理石"/>
          <p:cNvSpPr/>
          <p:nvPr/>
        </p:nvSpPr>
        <p:spPr>
          <a:xfrm>
            <a:off x="3810000" y="785813"/>
            <a:ext cx="1612900" cy="519112"/>
          </a:xfrm>
          <a:prstGeom prst="rect">
            <a:avLst/>
          </a:prstGeom>
          <a:blipFill rotWithShape="0">
            <a:blip r:embed="rId4"/>
          </a:blipFill>
          <a:ln w="9525">
            <a:noFill/>
          </a:ln>
        </p:spPr>
        <p:txBody>
          <a:bodyPr wrap="none">
            <a:spAutoFit/>
          </a:bodyPr>
          <a:lstStyle/>
          <a:p>
            <a:r>
              <a:rPr lang="zh-CN" altLang="en-US" sz="2800" dirty="0">
                <a:solidFill>
                  <a:srgbClr val="FF0000"/>
                </a:solidFill>
                <a:latin typeface="Times New Roman" panose="02020603050405020304" pitchFamily="18" charset="0"/>
                <a:ea typeface="隶书" panose="02010509060101010101" pitchFamily="49" charset="-122"/>
              </a:rPr>
              <a:t>列宁格勒</a:t>
            </a:r>
            <a:endParaRPr lang="zh-CN" altLang="en-US" sz="2800" b="0" dirty="0">
              <a:solidFill>
                <a:schemeClr val="tx1"/>
              </a:solidFill>
              <a:latin typeface="Times New Roman" panose="02020603050405020304" pitchFamily="18" charset="0"/>
            </a:endParaRPr>
          </a:p>
        </p:txBody>
      </p:sp>
      <p:sp>
        <p:nvSpPr>
          <p:cNvPr id="25603" name="矩形 36874" descr="白色大理石"/>
          <p:cNvSpPr/>
          <p:nvPr/>
        </p:nvSpPr>
        <p:spPr>
          <a:xfrm>
            <a:off x="5076825" y="1989138"/>
            <a:ext cx="1511300" cy="519112"/>
          </a:xfrm>
          <a:prstGeom prst="rect">
            <a:avLst/>
          </a:prstGeom>
          <a:solidFill>
            <a:srgbClr val="008000"/>
          </a:solidFill>
          <a:ln w="9525">
            <a:noFill/>
          </a:ln>
        </p:spPr>
        <p:txBody>
          <a:bodyPr>
            <a:spAutoFit/>
          </a:bodyPr>
          <a:lstStyle/>
          <a:p>
            <a:r>
              <a:rPr lang="zh-CN" altLang="en-US" sz="2800" dirty="0">
                <a:solidFill>
                  <a:srgbClr val="FF0000"/>
                </a:solidFill>
                <a:latin typeface="Times New Roman" panose="02020603050405020304" pitchFamily="18" charset="0"/>
                <a:ea typeface="隶书" panose="02010509060101010101" pitchFamily="49" charset="-122"/>
              </a:rPr>
              <a:t>莫斯科</a:t>
            </a:r>
            <a:endParaRPr lang="zh-CN" altLang="en-US" sz="2800" b="0" dirty="0">
              <a:solidFill>
                <a:schemeClr val="tx1"/>
              </a:solidFill>
              <a:latin typeface="Times New Roman" panose="02020603050405020304" pitchFamily="18" charset="0"/>
            </a:endParaRPr>
          </a:p>
        </p:txBody>
      </p:sp>
      <p:sp>
        <p:nvSpPr>
          <p:cNvPr id="20485" name="文本框 36876"/>
          <p:cNvSpPr txBox="1"/>
          <p:nvPr/>
        </p:nvSpPr>
        <p:spPr>
          <a:xfrm>
            <a:off x="5334000" y="0"/>
            <a:ext cx="3657600" cy="1917700"/>
          </a:xfrm>
          <a:prstGeom prst="rect">
            <a:avLst/>
          </a:prstGeom>
          <a:solidFill>
            <a:srgbClr val="0000FF"/>
          </a:solidFill>
          <a:ln w="9525">
            <a:noFill/>
          </a:ln>
        </p:spPr>
        <p:txBody>
          <a:bodyPr lIns="90000" tIns="46800" rIns="90000" bIns="46800">
            <a:spAutoFit/>
          </a:bodyPr>
          <a:lstStyle/>
          <a:p>
            <a:r>
              <a:rPr lang="en-US" altLang="zh-CN" sz="2400" dirty="0">
                <a:latin typeface="黑体" panose="02010609060101010101" pitchFamily="2" charset="-122"/>
                <a:ea typeface="黑体" panose="02010609060101010101" pitchFamily="2" charset="-122"/>
              </a:rPr>
              <a:t>1941</a:t>
            </a:r>
            <a:r>
              <a:rPr lang="zh-CN" altLang="en-US" sz="2400" dirty="0">
                <a:latin typeface="黑体" panose="02010609060101010101" pitchFamily="2" charset="-122"/>
                <a:ea typeface="黑体" panose="02010609060101010101" pitchFamily="2" charset="-122"/>
              </a:rPr>
              <a:t>年</a:t>
            </a:r>
            <a:r>
              <a:rPr lang="en-US" altLang="zh-CN" sz="2400" dirty="0">
                <a:latin typeface="黑体" panose="02010609060101010101" pitchFamily="2" charset="-122"/>
                <a:ea typeface="黑体" panose="02010609060101010101" pitchFamily="2" charset="-122"/>
              </a:rPr>
              <a:t>6</a:t>
            </a:r>
            <a:r>
              <a:rPr lang="zh-CN" altLang="en-US" sz="2400" dirty="0">
                <a:latin typeface="黑体" panose="02010609060101010101" pitchFamily="2" charset="-122"/>
                <a:ea typeface="黑体" panose="02010609060101010101" pitchFamily="2" charset="-122"/>
              </a:rPr>
              <a:t>月，德军入侵苏联。几个月内苏联丧失大片国土。但莫斯科保卫战的胜利，击破了德军“不可战胜”的神话。</a:t>
            </a:r>
          </a:p>
        </p:txBody>
      </p:sp>
      <p:sp>
        <p:nvSpPr>
          <p:cNvPr id="20486" name="矩形 36882"/>
          <p:cNvSpPr/>
          <p:nvPr/>
        </p:nvSpPr>
        <p:spPr>
          <a:xfrm>
            <a:off x="0" y="0"/>
            <a:ext cx="3810000" cy="990600"/>
          </a:xfrm>
          <a:prstGeom prst="rect">
            <a:avLst/>
          </a:prstGeom>
          <a:solidFill>
            <a:srgbClr val="0000FF"/>
          </a:solidFill>
          <a:ln w="9525">
            <a:noFill/>
          </a:ln>
        </p:spPr>
        <p:txBody>
          <a:bodyPr anchor="ctr"/>
          <a:lstStyle/>
          <a:p>
            <a:pPr algn="ctr"/>
            <a:r>
              <a:rPr lang="en-US" altLang="zh-CN" sz="2800" dirty="0">
                <a:latin typeface="黑体" panose="02010609060101010101" pitchFamily="2" charset="-122"/>
                <a:ea typeface="黑体" panose="02010609060101010101" pitchFamily="2" charset="-122"/>
              </a:rPr>
              <a:t>1</a:t>
            </a:r>
            <a:r>
              <a:rPr lang="zh-CN" altLang="en-US" sz="2800" dirty="0">
                <a:latin typeface="黑体" panose="02010609060101010101" pitchFamily="2" charset="-122"/>
                <a:ea typeface="黑体" panose="02010609060101010101" pitchFamily="2" charset="-122"/>
              </a:rPr>
              <a:t>、战争的全面爆发：</a:t>
            </a:r>
            <a:br>
              <a:rPr lang="zh-CN" altLang="en-US" sz="2800" dirty="0">
                <a:latin typeface="黑体" panose="02010609060101010101" pitchFamily="2" charset="-122"/>
                <a:ea typeface="黑体" panose="02010609060101010101" pitchFamily="2" charset="-122"/>
              </a:rPr>
            </a:br>
            <a:r>
              <a:rPr lang="zh-CN" altLang="en-US" sz="2800" dirty="0">
                <a:latin typeface="黑体" panose="02010609060101010101" pitchFamily="2" charset="-122"/>
                <a:ea typeface="黑体" panose="02010609060101010101" pitchFamily="2" charset="-122"/>
              </a:rPr>
              <a:t>莫斯科保卫战</a:t>
            </a:r>
          </a:p>
        </p:txBody>
      </p:sp>
      <p:pic>
        <p:nvPicPr>
          <p:cNvPr id="25613" name="Picture 13" descr="t01f734d680389213b9"/>
          <p:cNvPicPr>
            <a:picLocks noChangeAspect="1"/>
          </p:cNvPicPr>
          <p:nvPr/>
        </p:nvPicPr>
        <p:blipFill>
          <a:blip r:embed="rId5"/>
          <a:stretch>
            <a:fillRect/>
          </a:stretch>
        </p:blipFill>
        <p:spPr>
          <a:xfrm>
            <a:off x="0" y="0"/>
            <a:ext cx="4057650" cy="3505200"/>
          </a:xfrm>
          <a:prstGeom prst="rect">
            <a:avLst/>
          </a:prstGeom>
          <a:noFill/>
          <a:ln w="9525">
            <a:noFill/>
          </a:ln>
        </p:spPr>
      </p:pic>
      <p:pic>
        <p:nvPicPr>
          <p:cNvPr id="25617" name="Picture 17" descr="t0198f5e7819d8577c5"/>
          <p:cNvPicPr>
            <a:picLocks noChangeAspect="1"/>
          </p:cNvPicPr>
          <p:nvPr/>
        </p:nvPicPr>
        <p:blipFill>
          <a:blip r:embed="rId6"/>
          <a:stretch>
            <a:fillRect/>
          </a:stretch>
        </p:blipFill>
        <p:spPr>
          <a:xfrm>
            <a:off x="0" y="3429000"/>
            <a:ext cx="3810000" cy="3429000"/>
          </a:xfrm>
          <a:prstGeom prst="rect">
            <a:avLst/>
          </a:prstGeom>
          <a:noFill/>
          <a:ln w="9525">
            <a:noFill/>
          </a:ln>
        </p:spPr>
      </p:pic>
      <p:pic>
        <p:nvPicPr>
          <p:cNvPr id="25619" name="Picture 19" descr="timg?image&amp;quality=80&amp;size=b9999_10000&amp;sec=1508927264479&amp;di=ef1ceb502214561b6b555d7f23b94868&amp;imgtype=0&amp;src=http%3A%2F%2Fa0"/>
          <p:cNvPicPr>
            <a:picLocks noChangeAspect="1"/>
          </p:cNvPicPr>
          <p:nvPr/>
        </p:nvPicPr>
        <p:blipFill>
          <a:blip r:embed="rId7"/>
          <a:stretch>
            <a:fillRect/>
          </a:stretch>
        </p:blipFill>
        <p:spPr>
          <a:xfrm>
            <a:off x="4038600" y="0"/>
            <a:ext cx="5257800" cy="3581400"/>
          </a:xfrm>
          <a:prstGeom prst="rect">
            <a:avLst/>
          </a:prstGeom>
          <a:noFill/>
          <a:ln w="9525">
            <a:noFill/>
          </a:ln>
        </p:spPr>
      </p:pic>
      <p:sp>
        <p:nvSpPr>
          <p:cNvPr id="20490" name="AutoShape 21" descr="u=182718932,1595085328&amp;fm=27&amp;gp=0"/>
          <p:cNvSpPr>
            <a:spLocks noChangeAspect="1"/>
          </p:cNvSpPr>
          <p:nvPr/>
        </p:nvSpPr>
        <p:spPr>
          <a:xfrm>
            <a:off x="4419600" y="3276600"/>
            <a:ext cx="304800" cy="304800"/>
          </a:xfrm>
          <a:prstGeom prst="rect">
            <a:avLst/>
          </a:prstGeom>
          <a:noFill/>
          <a:ln w="9525">
            <a:noFill/>
          </a:ln>
        </p:spPr>
        <p:txBody>
          <a:bodyPr/>
          <a:lstStyle/>
          <a:p>
            <a:endParaRPr lang="zh-CN" altLang="en-US" dirty="0">
              <a:latin typeface="Arial" panose="020B0604020202020204" pitchFamily="34" charset="0"/>
            </a:endParaRPr>
          </a:p>
        </p:txBody>
      </p:sp>
      <p:sp>
        <p:nvSpPr>
          <p:cNvPr id="20491" name="AutoShape 23" descr="u=182718932,1595085328&amp;fm=27&amp;gp=0"/>
          <p:cNvSpPr>
            <a:spLocks noChangeAspect="1"/>
          </p:cNvSpPr>
          <p:nvPr/>
        </p:nvSpPr>
        <p:spPr>
          <a:xfrm>
            <a:off x="4419600" y="3276600"/>
            <a:ext cx="304800" cy="304800"/>
          </a:xfrm>
          <a:prstGeom prst="rect">
            <a:avLst/>
          </a:prstGeom>
          <a:noFill/>
          <a:ln w="9525">
            <a:noFill/>
          </a:ln>
        </p:spPr>
        <p:txBody>
          <a:bodyPr/>
          <a:lstStyle/>
          <a:p>
            <a:endParaRPr lang="zh-CN" altLang="en-US" dirty="0">
              <a:latin typeface="Arial" panose="020B0604020202020204" pitchFamily="34" charset="0"/>
            </a:endParaRPr>
          </a:p>
        </p:txBody>
      </p:sp>
      <p:sp>
        <p:nvSpPr>
          <p:cNvPr id="20492" name="AutoShape 25" descr="u=182718932,1595085328&amp;fm=27&amp;gp=0"/>
          <p:cNvSpPr>
            <a:spLocks noChangeAspect="1"/>
          </p:cNvSpPr>
          <p:nvPr/>
        </p:nvSpPr>
        <p:spPr>
          <a:xfrm>
            <a:off x="4419600" y="3276600"/>
            <a:ext cx="304800" cy="304800"/>
          </a:xfrm>
          <a:prstGeom prst="rect">
            <a:avLst/>
          </a:prstGeom>
          <a:noFill/>
          <a:ln w="9525">
            <a:noFill/>
          </a:ln>
        </p:spPr>
        <p:txBody>
          <a:bodyPr/>
          <a:lstStyle/>
          <a:p>
            <a:endParaRPr lang="zh-CN" altLang="en-US" dirty="0">
              <a:latin typeface="Arial" panose="020B0604020202020204" pitchFamily="34" charset="0"/>
            </a:endParaRPr>
          </a:p>
        </p:txBody>
      </p:sp>
      <p:sp>
        <p:nvSpPr>
          <p:cNvPr id="20493" name="AutoShape 27" descr="u=182718932,1595085328&amp;fm=27&amp;gp=0"/>
          <p:cNvSpPr>
            <a:spLocks noChangeAspect="1"/>
          </p:cNvSpPr>
          <p:nvPr/>
        </p:nvSpPr>
        <p:spPr>
          <a:xfrm>
            <a:off x="4419600" y="3276600"/>
            <a:ext cx="304800" cy="304800"/>
          </a:xfrm>
          <a:prstGeom prst="rect">
            <a:avLst/>
          </a:prstGeom>
          <a:noFill/>
          <a:ln w="9525">
            <a:noFill/>
          </a:ln>
        </p:spPr>
        <p:txBody>
          <a:bodyPr/>
          <a:lstStyle/>
          <a:p>
            <a:endParaRPr lang="zh-CN" altLang="en-US" dirty="0">
              <a:latin typeface="Arial" panose="020B0604020202020204" pitchFamily="34" charset="0"/>
            </a:endParaRPr>
          </a:p>
        </p:txBody>
      </p:sp>
      <p:pic>
        <p:nvPicPr>
          <p:cNvPr id="25631" name="Picture 31" descr="timg?image&amp;quality=80&amp;size=b9999_10000&amp;sec=1508927424595&amp;di=652e2430ebbc484959a27e909b9cdfb2&amp;imgtype=0&amp;src=http%3A%2F%2Fa0"/>
          <p:cNvPicPr>
            <a:picLocks noChangeAspect="1"/>
          </p:cNvPicPr>
          <p:nvPr/>
        </p:nvPicPr>
        <p:blipFill>
          <a:blip r:embed="rId8"/>
          <a:stretch>
            <a:fillRect/>
          </a:stretch>
        </p:blipFill>
        <p:spPr>
          <a:xfrm>
            <a:off x="3886200" y="3505200"/>
            <a:ext cx="5257800" cy="3600450"/>
          </a:xfrm>
          <a:prstGeom prst="rect">
            <a:avLst/>
          </a:prstGeom>
          <a:noFill/>
          <a:ln w="9525">
            <a:noFill/>
          </a:ln>
        </p:spPr>
      </p:pic>
      <p:sp>
        <p:nvSpPr>
          <p:cNvPr id="25633" name="AutoShape 33">
            <a:hlinkClick r:id="" action="ppaction://noaction"/>
          </p:cNvPr>
          <p:cNvSpPr>
            <a:spLocks noChangeArrowheads="1"/>
          </p:cNvSpPr>
          <p:nvPr/>
        </p:nvSpPr>
        <p:spPr bwMode="auto">
          <a:xfrm>
            <a:off x="1021715" y="3429000"/>
            <a:ext cx="6793230" cy="1752600"/>
          </a:xfrm>
          <a:prstGeom prst="wedgeRoundRectCallout">
            <a:avLst>
              <a:gd name="adj1" fmla="val -32111"/>
              <a:gd name="adj2" fmla="val -28713"/>
              <a:gd name="adj3" fmla="val 16667"/>
            </a:avLst>
          </a:prstGeom>
          <a:solidFill>
            <a:srgbClr val="FFFF00"/>
          </a:solidFill>
          <a:ln w="9525">
            <a:solidFill>
              <a:schemeClr val="tx1"/>
            </a:solidFill>
            <a:miter lim="800000"/>
          </a:ln>
          <a:effectLst>
            <a:outerShdw dist="17961" dir="2700000" algn="ctr" rotWithShape="0">
              <a:schemeClr val="tx1">
                <a:gamma/>
                <a:shade val="60000"/>
                <a:invGamma/>
              </a:schemeClr>
            </a:outerShdw>
          </a:effectLst>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4400" b="1" i="0" u="none" strike="noStrike" kern="1200" cap="none" spc="0" normalizeH="0" baseline="0" noProof="0" smtClean="0">
                <a:ln>
                  <a:noFill/>
                </a:ln>
                <a:solidFill>
                  <a:schemeClr val="tx1"/>
                </a:solidFill>
                <a:effectLst/>
                <a:uLnTx/>
                <a:uFillTx/>
                <a:latin typeface="Times New Roman" panose="02020603050405020304" pitchFamily="18" charset="0"/>
                <a:ea typeface="楷体_GB2312" pitchFamily="49" charset="-122"/>
                <a:cs typeface="+mn-cs"/>
              </a:rPr>
              <a:t>莫斯科保卫战胜利，打破了德国不可战胜的神话。</a:t>
            </a:r>
          </a:p>
        </p:txBody>
      </p:sp>
      <p:sp>
        <p:nvSpPr>
          <p:cNvPr id="2" name="笑脸 1">
            <a:hlinkClick r:id="rId9" action="ppaction://hlinksldjump"/>
          </p:cNvPr>
          <p:cNvSpPr/>
          <p:nvPr/>
        </p:nvSpPr>
        <p:spPr>
          <a:xfrm>
            <a:off x="7162165" y="6019165"/>
            <a:ext cx="990600" cy="838835"/>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5603"/>
                                        </p:tgtEl>
                                        <p:attrNameLst>
                                          <p:attrName>style.visibility</p:attrName>
                                        </p:attrNameLst>
                                      </p:cBhvr>
                                      <p:to>
                                        <p:strVal val="visible"/>
                                      </p:to>
                                    </p:set>
                                    <p:animEffect transition="in" filter="blinds(horizontal)">
                                      <p:cBhvr>
                                        <p:cTn id="7" dur="500"/>
                                        <p:tgtEl>
                                          <p:spTgt spid="2560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5613"/>
                                        </p:tgtEl>
                                        <p:attrNameLst>
                                          <p:attrName>style.visibility</p:attrName>
                                        </p:attrNameLst>
                                      </p:cBhvr>
                                      <p:to>
                                        <p:strVal val="visible"/>
                                      </p:to>
                                    </p:set>
                                    <p:animEffect transition="in" filter="blinds(horizontal)">
                                      <p:cBhvr>
                                        <p:cTn id="12" dur="500"/>
                                        <p:tgtEl>
                                          <p:spTgt spid="25613"/>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25617"/>
                                        </p:tgtEl>
                                        <p:attrNameLst>
                                          <p:attrName>style.visibility</p:attrName>
                                        </p:attrNameLst>
                                      </p:cBhvr>
                                      <p:to>
                                        <p:strVal val="visible"/>
                                      </p:to>
                                    </p:set>
                                    <p:anim calcmode="lin" valueType="num">
                                      <p:cBhvr additive="base">
                                        <p:cTn id="17" dur="500" fill="hold"/>
                                        <p:tgtEl>
                                          <p:spTgt spid="25617"/>
                                        </p:tgtEl>
                                        <p:attrNameLst>
                                          <p:attrName>ppt_x</p:attrName>
                                        </p:attrNameLst>
                                      </p:cBhvr>
                                      <p:tavLst>
                                        <p:tav tm="0">
                                          <p:val>
                                            <p:strVal val="#ppt_x"/>
                                          </p:val>
                                        </p:tav>
                                        <p:tav tm="100000">
                                          <p:val>
                                            <p:strVal val="#ppt_x"/>
                                          </p:val>
                                        </p:tav>
                                      </p:tavLst>
                                    </p:anim>
                                    <p:anim calcmode="lin" valueType="num">
                                      <p:cBhvr additive="base">
                                        <p:cTn id="18" dur="500" fill="hold"/>
                                        <p:tgtEl>
                                          <p:spTgt spid="25617"/>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25631"/>
                                        </p:tgtEl>
                                        <p:attrNameLst>
                                          <p:attrName>style.visibility</p:attrName>
                                        </p:attrNameLst>
                                      </p:cBhvr>
                                      <p:to>
                                        <p:strVal val="visible"/>
                                      </p:to>
                                    </p:set>
                                    <p:anim calcmode="lin" valueType="num">
                                      <p:cBhvr additive="base">
                                        <p:cTn id="23" dur="500" fill="hold"/>
                                        <p:tgtEl>
                                          <p:spTgt spid="25631"/>
                                        </p:tgtEl>
                                        <p:attrNameLst>
                                          <p:attrName>ppt_x</p:attrName>
                                        </p:attrNameLst>
                                      </p:cBhvr>
                                      <p:tavLst>
                                        <p:tav tm="0">
                                          <p:val>
                                            <p:strVal val="#ppt_x"/>
                                          </p:val>
                                        </p:tav>
                                        <p:tav tm="100000">
                                          <p:val>
                                            <p:strVal val="#ppt_x"/>
                                          </p:val>
                                        </p:tav>
                                      </p:tavLst>
                                    </p:anim>
                                    <p:anim calcmode="lin" valueType="num">
                                      <p:cBhvr additive="base">
                                        <p:cTn id="24" dur="500" fill="hold"/>
                                        <p:tgtEl>
                                          <p:spTgt spid="25631"/>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3" presetClass="entr" presetSubtype="10" fill="hold" nodeType="clickEffect">
                                  <p:stCondLst>
                                    <p:cond delay="0"/>
                                  </p:stCondLst>
                                  <p:childTnLst>
                                    <p:set>
                                      <p:cBhvr>
                                        <p:cTn id="28" dur="1" fill="hold">
                                          <p:stCondLst>
                                            <p:cond delay="0"/>
                                          </p:stCondLst>
                                        </p:cTn>
                                        <p:tgtEl>
                                          <p:spTgt spid="25619"/>
                                        </p:tgtEl>
                                        <p:attrNameLst>
                                          <p:attrName>style.visibility</p:attrName>
                                        </p:attrNameLst>
                                      </p:cBhvr>
                                      <p:to>
                                        <p:strVal val="visible"/>
                                      </p:to>
                                    </p:set>
                                    <p:animEffect transition="in" filter="blinds(horizontal)">
                                      <p:cBhvr>
                                        <p:cTn id="29" dur="500"/>
                                        <p:tgtEl>
                                          <p:spTgt spid="25619"/>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25633"/>
                                        </p:tgtEl>
                                        <p:attrNameLst>
                                          <p:attrName>style.visibility</p:attrName>
                                        </p:attrNameLst>
                                      </p:cBhvr>
                                      <p:to>
                                        <p:strVal val="visible"/>
                                      </p:to>
                                    </p:set>
                                    <p:anim calcmode="lin" valueType="num">
                                      <p:cBhvr additive="base">
                                        <p:cTn id="34" dur="500" fill="hold"/>
                                        <p:tgtEl>
                                          <p:spTgt spid="25633"/>
                                        </p:tgtEl>
                                        <p:attrNameLst>
                                          <p:attrName>ppt_x</p:attrName>
                                        </p:attrNameLst>
                                      </p:cBhvr>
                                      <p:tavLst>
                                        <p:tav tm="0">
                                          <p:val>
                                            <p:strVal val="#ppt_x"/>
                                          </p:val>
                                        </p:tav>
                                        <p:tav tm="100000">
                                          <p:val>
                                            <p:strVal val="#ppt_x"/>
                                          </p:val>
                                        </p:tav>
                                      </p:tavLst>
                                    </p:anim>
                                    <p:anim calcmode="lin" valueType="num">
                                      <p:cBhvr additive="base">
                                        <p:cTn id="35" dur="500" fill="hold"/>
                                        <p:tgtEl>
                                          <p:spTgt spid="2563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3" grpId="0" animBg="1"/>
      <p:bldP spid="25633" grpId="0" bldLvl="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图片 33793" descr="txzzg"/>
          <p:cNvPicPr>
            <a:picLocks noChangeAspect="1"/>
          </p:cNvPicPr>
          <p:nvPr/>
        </p:nvPicPr>
        <p:blipFill>
          <a:blip r:embed="rId2"/>
          <a:stretch>
            <a:fillRect/>
          </a:stretch>
        </p:blipFill>
        <p:spPr>
          <a:xfrm>
            <a:off x="0" y="0"/>
            <a:ext cx="9144000" cy="6858000"/>
          </a:xfrm>
          <a:prstGeom prst="rect">
            <a:avLst/>
          </a:prstGeom>
          <a:noFill/>
          <a:ln w="9525">
            <a:noFill/>
          </a:ln>
        </p:spPr>
      </p:pic>
      <p:pic>
        <p:nvPicPr>
          <p:cNvPr id="21507" name="图片 33794" descr="txzzg1"/>
          <p:cNvPicPr>
            <a:picLocks noChangeAspect="1"/>
          </p:cNvPicPr>
          <p:nvPr/>
        </p:nvPicPr>
        <p:blipFill>
          <a:blip r:embed="rId3"/>
          <a:stretch>
            <a:fillRect/>
          </a:stretch>
        </p:blipFill>
        <p:spPr>
          <a:xfrm>
            <a:off x="0" y="0"/>
            <a:ext cx="9144000" cy="6858000"/>
          </a:xfrm>
          <a:prstGeom prst="rect">
            <a:avLst/>
          </a:prstGeom>
          <a:noFill/>
          <a:ln w="9525">
            <a:noFill/>
          </a:ln>
        </p:spPr>
      </p:pic>
      <p:sp>
        <p:nvSpPr>
          <p:cNvPr id="33796" name="矩形标注 33795"/>
          <p:cNvSpPr/>
          <p:nvPr/>
        </p:nvSpPr>
        <p:spPr>
          <a:xfrm>
            <a:off x="5410200" y="0"/>
            <a:ext cx="3733800" cy="1600200"/>
          </a:xfrm>
          <a:prstGeom prst="wedgeRectCallout">
            <a:avLst>
              <a:gd name="adj1" fmla="val -35884"/>
              <a:gd name="adj2" fmla="val 78569"/>
            </a:avLst>
          </a:prstGeom>
          <a:solidFill>
            <a:schemeClr val="hlink"/>
          </a:solidFill>
          <a:ln w="12700" cap="flat" cmpd="sng">
            <a:solidFill>
              <a:schemeClr val="tx1"/>
            </a:solidFill>
            <a:prstDash val="solid"/>
            <a:miter/>
            <a:headEnd type="none" w="sm" len="sm"/>
            <a:tailEnd type="none" w="sm" len="sm"/>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en-US" altLang="zh-CN" sz="2400" b="1" i="0" u="sng" strike="noStrike" kern="1200" cap="none" spc="0" normalizeH="0" baseline="0" noProof="0" smtClean="0">
                <a:ln>
                  <a:noFill/>
                </a:ln>
                <a:solidFill>
                  <a:srgbClr val="FF0000"/>
                </a:solidFill>
                <a:effectLst>
                  <a:outerShdw blurRad="38100" dist="38100" dir="2700000" algn="tl">
                    <a:srgbClr val="000000"/>
                  </a:outerShdw>
                </a:effectLst>
                <a:uLnTx/>
                <a:uFillTx/>
                <a:latin typeface="隶书" panose="02010509060101010101" pitchFamily="49" charset="-122"/>
                <a:ea typeface="隶书" panose="02010509060101010101" pitchFamily="49" charset="-122"/>
                <a:cs typeface="+mn-cs"/>
              </a:rPr>
              <a:t>1941</a:t>
            </a:r>
            <a:r>
              <a:rPr kumimoji="0" lang="zh-CN" altLang="en-US" sz="2400" b="1" i="0" u="sng" strike="noStrike" kern="1200" cap="none" spc="0" normalizeH="0" baseline="0" noProof="0" smtClean="0">
                <a:ln>
                  <a:noFill/>
                </a:ln>
                <a:solidFill>
                  <a:srgbClr val="FF0000"/>
                </a:solidFill>
                <a:effectLst>
                  <a:outerShdw blurRad="38100" dist="38100" dir="2700000" algn="tl">
                    <a:srgbClr val="000000"/>
                  </a:outerShdw>
                </a:effectLst>
                <a:uLnTx/>
                <a:uFillTx/>
                <a:latin typeface="隶书" panose="02010509060101010101" pitchFamily="49" charset="-122"/>
                <a:ea typeface="隶书" panose="02010509060101010101" pitchFamily="49" charset="-122"/>
                <a:cs typeface="+mn-cs"/>
              </a:rPr>
              <a:t>年</a:t>
            </a:r>
            <a:r>
              <a:rPr kumimoji="0" lang="en-US" altLang="zh-CN" sz="2400" b="1" i="0" u="sng" strike="noStrike" kern="1200" cap="none" spc="0" normalizeH="0" baseline="0" noProof="0" smtClean="0">
                <a:ln>
                  <a:noFill/>
                </a:ln>
                <a:solidFill>
                  <a:srgbClr val="FF0000"/>
                </a:solidFill>
                <a:effectLst>
                  <a:outerShdw blurRad="38100" dist="38100" dir="2700000" algn="tl">
                    <a:srgbClr val="000000"/>
                  </a:outerShdw>
                </a:effectLst>
                <a:uLnTx/>
                <a:uFillTx/>
                <a:latin typeface="隶书" panose="02010509060101010101" pitchFamily="49" charset="-122"/>
                <a:ea typeface="隶书" panose="02010509060101010101" pitchFamily="49" charset="-122"/>
                <a:cs typeface="+mn-cs"/>
              </a:rPr>
              <a:t>12</a:t>
            </a:r>
            <a:r>
              <a:rPr kumimoji="0" lang="zh-CN" altLang="en-US" sz="2400" b="1" i="0" u="sng" strike="noStrike" kern="1200" cap="none" spc="0" normalizeH="0" baseline="0" noProof="0" smtClean="0">
                <a:ln>
                  <a:noFill/>
                </a:ln>
                <a:solidFill>
                  <a:srgbClr val="FF0000"/>
                </a:solidFill>
                <a:effectLst>
                  <a:outerShdw blurRad="38100" dist="38100" dir="2700000" algn="tl">
                    <a:srgbClr val="000000"/>
                  </a:outerShdw>
                </a:effectLst>
                <a:uLnTx/>
                <a:uFillTx/>
                <a:latin typeface="隶书" panose="02010509060101010101" pitchFamily="49" charset="-122"/>
                <a:ea typeface="隶书" panose="02010509060101010101" pitchFamily="49" charset="-122"/>
                <a:cs typeface="+mn-cs"/>
              </a:rPr>
              <a:t>月</a:t>
            </a:r>
            <a:r>
              <a:rPr kumimoji="0" lang="en-US" altLang="zh-CN" sz="2400" b="1" i="0" u="sng" strike="noStrike" kern="1200" cap="none" spc="0" normalizeH="0" baseline="0" noProof="0" smtClean="0">
                <a:ln>
                  <a:noFill/>
                </a:ln>
                <a:solidFill>
                  <a:srgbClr val="FF0000"/>
                </a:solidFill>
                <a:effectLst>
                  <a:outerShdw blurRad="38100" dist="38100" dir="2700000" algn="tl">
                    <a:srgbClr val="000000"/>
                  </a:outerShdw>
                </a:effectLst>
                <a:uLnTx/>
                <a:uFillTx/>
                <a:latin typeface="隶书" panose="02010509060101010101" pitchFamily="49" charset="-122"/>
                <a:ea typeface="隶书" panose="02010509060101010101" pitchFamily="49" charset="-122"/>
                <a:cs typeface="+mn-cs"/>
              </a:rPr>
              <a:t>7</a:t>
            </a:r>
            <a:r>
              <a:rPr kumimoji="0" lang="zh-CN" altLang="en-US" sz="2400" b="1" i="0" u="sng" strike="noStrike" kern="1200" cap="none" spc="0" normalizeH="0" baseline="0" noProof="0" smtClean="0">
                <a:ln>
                  <a:noFill/>
                </a:ln>
                <a:solidFill>
                  <a:srgbClr val="FF0000"/>
                </a:solidFill>
                <a:effectLst>
                  <a:outerShdw blurRad="38100" dist="38100" dir="2700000" algn="tl">
                    <a:srgbClr val="000000"/>
                  </a:outerShdw>
                </a:effectLst>
                <a:uLnTx/>
                <a:uFillTx/>
                <a:latin typeface="隶书" panose="02010509060101010101" pitchFamily="49" charset="-122"/>
                <a:ea typeface="隶书" panose="02010509060101010101" pitchFamily="49" charset="-122"/>
                <a:cs typeface="+mn-cs"/>
              </a:rPr>
              <a:t>日</a:t>
            </a:r>
            <a:r>
              <a:rPr kumimoji="0" lang="zh-CN" altLang="en-US" sz="2400" b="1" i="0" u="none" strike="noStrike" kern="1200" cap="none" spc="0" normalizeH="0" baseline="0" noProof="0" smtClean="0">
                <a:ln>
                  <a:noFill/>
                </a:ln>
                <a:solidFill>
                  <a:schemeClr val="accent2"/>
                </a:solidFill>
                <a:effectLst/>
                <a:uLnTx/>
                <a:uFillTx/>
                <a:latin typeface="Times New Roman" panose="02020603050405020304" pitchFamily="18" charset="0"/>
                <a:ea typeface="黑体" panose="02010609060101010101" pitchFamily="2" charset="-122"/>
                <a:cs typeface="+mn-cs"/>
              </a:rPr>
              <a:t>，日本海空军突袭美国在太平洋的海军基地珍珠港，以微小代价重创美国太平洋舰队。</a:t>
            </a:r>
          </a:p>
        </p:txBody>
      </p:sp>
      <p:pic>
        <p:nvPicPr>
          <p:cNvPr id="33797" name="图片 33796" descr="10s"/>
          <p:cNvPicPr>
            <a:picLocks noChangeAspect="1"/>
          </p:cNvPicPr>
          <p:nvPr/>
        </p:nvPicPr>
        <p:blipFill>
          <a:blip r:embed="rId4">
            <a:lum bright="-12000" contrast="36000"/>
          </a:blip>
          <a:stretch>
            <a:fillRect/>
          </a:stretch>
        </p:blipFill>
        <p:spPr>
          <a:xfrm>
            <a:off x="0" y="3048000"/>
            <a:ext cx="3962400" cy="3692525"/>
          </a:xfrm>
          <a:prstGeom prst="rect">
            <a:avLst/>
          </a:prstGeom>
          <a:noFill/>
          <a:ln w="9525">
            <a:noFill/>
          </a:ln>
        </p:spPr>
      </p:pic>
      <p:pic>
        <p:nvPicPr>
          <p:cNvPr id="33798" name="图片 33797" descr="Image-0001"/>
          <p:cNvPicPr>
            <a:picLocks noChangeAspect="1"/>
          </p:cNvPicPr>
          <p:nvPr/>
        </p:nvPicPr>
        <p:blipFill>
          <a:blip r:embed="rId5"/>
          <a:stretch>
            <a:fillRect/>
          </a:stretch>
        </p:blipFill>
        <p:spPr>
          <a:xfrm>
            <a:off x="0" y="0"/>
            <a:ext cx="4724400" cy="3352800"/>
          </a:xfrm>
          <a:prstGeom prst="rect">
            <a:avLst/>
          </a:prstGeom>
          <a:noFill/>
          <a:ln w="9525">
            <a:noFill/>
          </a:ln>
        </p:spPr>
      </p:pic>
      <p:pic>
        <p:nvPicPr>
          <p:cNvPr id="33799" name="图片 33798" descr="Image-0002"/>
          <p:cNvPicPr>
            <a:picLocks noChangeAspect="1"/>
          </p:cNvPicPr>
          <p:nvPr/>
        </p:nvPicPr>
        <p:blipFill>
          <a:blip r:embed="rId6"/>
          <a:stretch>
            <a:fillRect/>
          </a:stretch>
        </p:blipFill>
        <p:spPr>
          <a:xfrm>
            <a:off x="4648200" y="3048000"/>
            <a:ext cx="4495800" cy="3810000"/>
          </a:xfrm>
          <a:prstGeom prst="rect">
            <a:avLst/>
          </a:prstGeom>
          <a:noFill/>
          <a:ln w="9525">
            <a:noFill/>
          </a:ln>
        </p:spPr>
      </p:pic>
      <p:sp>
        <p:nvSpPr>
          <p:cNvPr id="33800" name="文本框 33799"/>
          <p:cNvSpPr txBox="1"/>
          <p:nvPr/>
        </p:nvSpPr>
        <p:spPr>
          <a:xfrm>
            <a:off x="107950" y="-53975"/>
            <a:ext cx="5472113" cy="823913"/>
          </a:xfrm>
          <a:prstGeom prst="rect">
            <a:avLst/>
          </a:prstGeom>
          <a:noFill/>
          <a:ln w="9525">
            <a:noFill/>
            <a:miter/>
          </a:ln>
        </p:spPr>
        <p:txBody>
          <a:bodyPr>
            <a:spAutoFit/>
          </a:bodyPr>
          <a:lstStyle/>
          <a:p>
            <a:pPr marR="0" defTabSz="914400">
              <a:buClrTx/>
              <a:buSzTx/>
              <a:buFont typeface="Arial" panose="020B0604020202020204" pitchFamily="34" charset="0"/>
              <a:buNone/>
              <a:defRPr/>
            </a:pPr>
            <a:r>
              <a:rPr kumimoji="0" lang="zh-CN" altLang="en-US" sz="4800" kern="1200" cap="none" spc="0" normalizeH="0" baseline="0" noProof="0" smtClean="0">
                <a:solidFill>
                  <a:srgbClr val="FF0000"/>
                </a:solidFill>
                <a:effectLst>
                  <a:outerShdw blurRad="38100" dist="38100" dir="2700000" algn="tl">
                    <a:srgbClr val="C0C0C0"/>
                  </a:outerShdw>
                </a:effectLst>
                <a:latin typeface="隶书" panose="02010509060101010101" pitchFamily="49" charset="-122"/>
                <a:ea typeface="隶书" panose="02010509060101010101" pitchFamily="49" charset="-122"/>
                <a:cs typeface="+mn-cs"/>
              </a:rPr>
              <a:t>日军偷袭珍珠港</a:t>
            </a:r>
          </a:p>
        </p:txBody>
      </p:sp>
      <p:pic>
        <p:nvPicPr>
          <p:cNvPr id="27661" name="Picture 13" descr="ChMkJlaja-OIcdl9AAGKfGhMDcsAAHl2QK8i_4AAYqU278"/>
          <p:cNvPicPr>
            <a:picLocks noChangeAspect="1"/>
          </p:cNvPicPr>
          <p:nvPr/>
        </p:nvPicPr>
        <p:blipFill>
          <a:blip r:embed="rId7"/>
          <a:stretch>
            <a:fillRect/>
          </a:stretch>
        </p:blipFill>
        <p:spPr>
          <a:xfrm>
            <a:off x="4648200" y="0"/>
            <a:ext cx="4495800" cy="2943225"/>
          </a:xfrm>
          <a:prstGeom prst="rect">
            <a:avLst/>
          </a:prstGeom>
          <a:noFill/>
          <a:ln w="9525">
            <a:noFill/>
          </a:ln>
        </p:spPr>
      </p:pic>
      <p:sp>
        <p:nvSpPr>
          <p:cNvPr id="21514" name="AutoShape 17" descr="u=2868793877,121586286&amp;fm=27&amp;gp=0"/>
          <p:cNvSpPr>
            <a:spLocks noChangeAspect="1"/>
          </p:cNvSpPr>
          <p:nvPr/>
        </p:nvSpPr>
        <p:spPr>
          <a:xfrm>
            <a:off x="4419600" y="3276600"/>
            <a:ext cx="304800" cy="304800"/>
          </a:xfrm>
          <a:prstGeom prst="rect">
            <a:avLst/>
          </a:prstGeom>
          <a:noFill/>
          <a:ln w="9525">
            <a:noFill/>
          </a:ln>
        </p:spPr>
        <p:txBody>
          <a:bodyPr/>
          <a:lstStyle/>
          <a:p>
            <a:endParaRPr lang="zh-CN" altLang="en-US" dirty="0">
              <a:latin typeface="Arial" panose="020B0604020202020204" pitchFamily="34" charset="0"/>
            </a:endParaRPr>
          </a:p>
        </p:txBody>
      </p:sp>
      <p:sp>
        <p:nvSpPr>
          <p:cNvPr id="21515" name="AutoShape 19" descr="u=2868793877,121586286&amp;fm=27&amp;gp=0"/>
          <p:cNvSpPr>
            <a:spLocks noChangeAspect="1"/>
          </p:cNvSpPr>
          <p:nvPr/>
        </p:nvSpPr>
        <p:spPr>
          <a:xfrm>
            <a:off x="4419600" y="3276600"/>
            <a:ext cx="304800" cy="304800"/>
          </a:xfrm>
          <a:prstGeom prst="rect">
            <a:avLst/>
          </a:prstGeom>
          <a:noFill/>
          <a:ln w="9525">
            <a:noFill/>
          </a:ln>
        </p:spPr>
        <p:txBody>
          <a:bodyPr/>
          <a:lstStyle/>
          <a:p>
            <a:endParaRPr lang="zh-CN" altLang="en-US" dirty="0">
              <a:latin typeface="Arial" panose="020B0604020202020204" pitchFamily="34" charset="0"/>
            </a:endParaRPr>
          </a:p>
        </p:txBody>
      </p:sp>
      <p:pic>
        <p:nvPicPr>
          <p:cNvPr id="27672" name="Picture 24" descr="a2c6bdd98ed54d248604e17b328c4016_th"/>
          <p:cNvPicPr>
            <a:picLocks noChangeAspect="1"/>
          </p:cNvPicPr>
          <p:nvPr/>
        </p:nvPicPr>
        <p:blipFill>
          <a:blip r:embed="rId8"/>
          <a:stretch>
            <a:fillRect/>
          </a:stretch>
        </p:blipFill>
        <p:spPr>
          <a:xfrm>
            <a:off x="0" y="3352800"/>
            <a:ext cx="4648200" cy="3810000"/>
          </a:xfrm>
          <a:prstGeom prst="rect">
            <a:avLst/>
          </a:prstGeom>
          <a:noFill/>
          <a:ln w="9525">
            <a:noFill/>
          </a:ln>
        </p:spPr>
      </p:pic>
      <p:pic>
        <p:nvPicPr>
          <p:cNvPr id="27674" name="Picture 26" descr="u=3978798672,3498573693&amp;fm=27&amp;gp=0"/>
          <p:cNvPicPr>
            <a:picLocks noChangeAspect="1"/>
          </p:cNvPicPr>
          <p:nvPr/>
        </p:nvPicPr>
        <p:blipFill>
          <a:blip r:embed="rId9"/>
          <a:stretch>
            <a:fillRect/>
          </a:stretch>
        </p:blipFill>
        <p:spPr>
          <a:xfrm>
            <a:off x="0" y="-53975"/>
            <a:ext cx="9144000" cy="7101205"/>
          </a:xfrm>
          <a:prstGeom prst="rect">
            <a:avLst/>
          </a:prstGeom>
          <a:noFill/>
          <a:ln w="9525">
            <a:noFill/>
          </a:ln>
        </p:spPr>
      </p:pic>
      <p:sp>
        <p:nvSpPr>
          <p:cNvPr id="33801" name="椭圆形标注 33800"/>
          <p:cNvSpPr/>
          <p:nvPr/>
        </p:nvSpPr>
        <p:spPr>
          <a:xfrm>
            <a:off x="635" y="4038600"/>
            <a:ext cx="6296660" cy="2819400"/>
          </a:xfrm>
          <a:prstGeom prst="wedgeEllipseCallout">
            <a:avLst>
              <a:gd name="adj1" fmla="val 18636"/>
              <a:gd name="adj2" fmla="val -57094"/>
            </a:avLst>
          </a:prstGeom>
          <a:solidFill>
            <a:schemeClr val="accent1"/>
          </a:solidFill>
          <a:ln w="9525" cap="flat" cmpd="sng">
            <a:solidFill>
              <a:schemeClr val="tx1"/>
            </a:solidFill>
            <a:prstDash val="solid"/>
            <a:miter/>
            <a:headEnd type="none" w="med" len="med"/>
            <a:tailEnd type="none" w="med" len="med"/>
          </a:ln>
        </p:spPr>
        <p:txBody>
          <a:bodyPr/>
          <a:lstStyle/>
          <a:p>
            <a:pPr algn="ctr"/>
            <a:r>
              <a:rPr lang="zh-CN" altLang="en-US" sz="3200" dirty="0">
                <a:solidFill>
                  <a:schemeClr val="accent6"/>
                </a:solidFill>
                <a:latin typeface="华文中宋" panose="02010600040101010101" charset="-122"/>
                <a:ea typeface="华文中宋" panose="02010600040101010101" charset="-122"/>
              </a:rPr>
              <a:t>珍珠港事件后美国对日本宣战，</a:t>
            </a:r>
            <a:r>
              <a:rPr lang="zh-CN" altLang="en-US" sz="3200" dirty="0">
                <a:solidFill>
                  <a:srgbClr val="FF0000"/>
                </a:solidFill>
                <a:latin typeface="华文中宋" panose="02010600040101010101" charset="-122"/>
                <a:ea typeface="华文中宋" panose="02010600040101010101" charset="-122"/>
              </a:rPr>
              <a:t>太平洋战争</a:t>
            </a:r>
            <a:r>
              <a:rPr lang="zh-CN" altLang="en-US" sz="3200" dirty="0">
                <a:solidFill>
                  <a:schemeClr val="accent6"/>
                </a:solidFill>
                <a:latin typeface="华文中宋" panose="02010600040101010101" charset="-122"/>
                <a:ea typeface="华文中宋" panose="02010600040101010101" charset="-122"/>
              </a:rPr>
              <a:t>爆发，第二次世界大战规模最大化。</a:t>
            </a:r>
          </a:p>
        </p:txBody>
      </p:sp>
      <p:sp>
        <p:nvSpPr>
          <p:cNvPr id="2" name="笑脸 1">
            <a:hlinkClick r:id="rId10" action="ppaction://hlinksldjump"/>
          </p:cNvPr>
          <p:cNvSpPr/>
          <p:nvPr/>
        </p:nvSpPr>
        <p:spPr>
          <a:xfrm>
            <a:off x="7162165" y="6019165"/>
            <a:ext cx="990600" cy="838835"/>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3797"/>
                                        </p:tgtEl>
                                        <p:attrNameLst>
                                          <p:attrName>style.visibility</p:attrName>
                                        </p:attrNameLst>
                                      </p:cBhvr>
                                      <p:to>
                                        <p:strVal val="visible"/>
                                      </p:to>
                                    </p:set>
                                    <p:anim calcmode="lin" valueType="num">
                                      <p:cBhvr>
                                        <p:cTn id="7" dur="500" fill="hold"/>
                                        <p:tgtEl>
                                          <p:spTgt spid="33797"/>
                                        </p:tgtEl>
                                        <p:attrNameLst>
                                          <p:attrName>ppt_x</p:attrName>
                                        </p:attrNameLst>
                                      </p:cBhvr>
                                      <p:tavLst>
                                        <p:tav tm="0">
                                          <p:val>
                                            <p:strVal val="0-#ppt_w/2"/>
                                          </p:val>
                                        </p:tav>
                                        <p:tav tm="100000">
                                          <p:val>
                                            <p:strVal val="#ppt_x"/>
                                          </p:val>
                                        </p:tav>
                                      </p:tavLst>
                                    </p:anim>
                                    <p:anim calcmode="lin" valueType="num">
                                      <p:cBhvr>
                                        <p:cTn id="8" dur="500" fill="hold"/>
                                        <p:tgtEl>
                                          <p:spTgt spid="33797"/>
                                        </p:tgtEl>
                                        <p:attrNameLst>
                                          <p:attrName>ppt_y</p:attrName>
                                        </p:attrNameLst>
                                      </p:cBhvr>
                                      <p:tavLst>
                                        <p:tav tm="0">
                                          <p:val>
                                            <p:strVal val="#ppt_y"/>
                                          </p:val>
                                        </p:tav>
                                        <p:tav tm="100000">
                                          <p:val>
                                            <p:strVal val="#ppt_y"/>
                                          </p:val>
                                        </p:tav>
                                      </p:tavLst>
                                    </p:anim>
                                  </p:childTnLst>
                                  <p:subTnLst>
                                    <p:set>
                                      <p:cBhvr override="childStyle">
                                        <p:cTn dur="1" fill="hold" display="0" masterRel="nextClick" afterEffect="1"/>
                                        <p:tgtEl>
                                          <p:spTgt spid="33797"/>
                                        </p:tgtEl>
                                        <p:attrNameLst>
                                          <p:attrName>style.visibility</p:attrName>
                                        </p:attrNameLst>
                                      </p:cBhvr>
                                      <p:to>
                                        <p:strVal val="hidden"/>
                                      </p:to>
                                    </p:set>
                                  </p:sub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33798"/>
                                        </p:tgtEl>
                                        <p:attrNameLst>
                                          <p:attrName>style.visibility</p:attrName>
                                        </p:attrNameLst>
                                      </p:cBhvr>
                                      <p:to>
                                        <p:strVal val="visible"/>
                                      </p:to>
                                    </p:set>
                                    <p:anim calcmode="lin" valueType="num">
                                      <p:cBhvr>
                                        <p:cTn id="13" dur="500" fill="hold"/>
                                        <p:tgtEl>
                                          <p:spTgt spid="33798"/>
                                        </p:tgtEl>
                                        <p:attrNameLst>
                                          <p:attrName>ppt_x</p:attrName>
                                        </p:attrNameLst>
                                      </p:cBhvr>
                                      <p:tavLst>
                                        <p:tav tm="0">
                                          <p:val>
                                            <p:strVal val="1+#ppt_w/2"/>
                                          </p:val>
                                        </p:tav>
                                        <p:tav tm="100000">
                                          <p:val>
                                            <p:strVal val="#ppt_x"/>
                                          </p:val>
                                        </p:tav>
                                      </p:tavLst>
                                    </p:anim>
                                    <p:anim calcmode="lin" valueType="num">
                                      <p:cBhvr>
                                        <p:cTn id="14" dur="500" fill="hold"/>
                                        <p:tgtEl>
                                          <p:spTgt spid="33798"/>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3799"/>
                                        </p:tgtEl>
                                        <p:attrNameLst>
                                          <p:attrName>style.visibility</p:attrName>
                                        </p:attrNameLst>
                                      </p:cBhvr>
                                      <p:to>
                                        <p:strVal val="visible"/>
                                      </p:to>
                                    </p:set>
                                    <p:anim calcmode="lin" valueType="num">
                                      <p:cBhvr additive="base">
                                        <p:cTn id="19" dur="500" fill="hold"/>
                                        <p:tgtEl>
                                          <p:spTgt spid="33799"/>
                                        </p:tgtEl>
                                        <p:attrNameLst>
                                          <p:attrName>ppt_x</p:attrName>
                                        </p:attrNameLst>
                                      </p:cBhvr>
                                      <p:tavLst>
                                        <p:tav tm="0">
                                          <p:val>
                                            <p:strVal val="#ppt_x"/>
                                          </p:val>
                                        </p:tav>
                                        <p:tav tm="100000">
                                          <p:val>
                                            <p:strVal val="#ppt_x"/>
                                          </p:val>
                                        </p:tav>
                                      </p:tavLst>
                                    </p:anim>
                                    <p:anim calcmode="lin" valueType="num">
                                      <p:cBhvr additive="base">
                                        <p:cTn id="20" dur="500" fill="hold"/>
                                        <p:tgtEl>
                                          <p:spTgt spid="3379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7672"/>
                                        </p:tgtEl>
                                        <p:attrNameLst>
                                          <p:attrName>style.visibility</p:attrName>
                                        </p:attrNameLst>
                                      </p:cBhvr>
                                      <p:to>
                                        <p:strVal val="visible"/>
                                      </p:to>
                                    </p:set>
                                    <p:anim calcmode="lin" valueType="num">
                                      <p:cBhvr additive="base">
                                        <p:cTn id="25" dur="500" fill="hold"/>
                                        <p:tgtEl>
                                          <p:spTgt spid="27672"/>
                                        </p:tgtEl>
                                        <p:attrNameLst>
                                          <p:attrName>ppt_x</p:attrName>
                                        </p:attrNameLst>
                                      </p:cBhvr>
                                      <p:tavLst>
                                        <p:tav tm="0">
                                          <p:val>
                                            <p:strVal val="#ppt_x"/>
                                          </p:val>
                                        </p:tav>
                                        <p:tav tm="100000">
                                          <p:val>
                                            <p:strVal val="#ppt_x"/>
                                          </p:val>
                                        </p:tav>
                                      </p:tavLst>
                                    </p:anim>
                                    <p:anim calcmode="lin" valueType="num">
                                      <p:cBhvr additive="base">
                                        <p:cTn id="26" dur="500" fill="hold"/>
                                        <p:tgtEl>
                                          <p:spTgt spid="27672"/>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7661"/>
                                        </p:tgtEl>
                                        <p:attrNameLst>
                                          <p:attrName>style.visibility</p:attrName>
                                        </p:attrNameLst>
                                      </p:cBhvr>
                                      <p:to>
                                        <p:strVal val="visible"/>
                                      </p:to>
                                    </p:set>
                                    <p:anim calcmode="lin" valueType="num">
                                      <p:cBhvr additive="base">
                                        <p:cTn id="31" dur="500" fill="hold"/>
                                        <p:tgtEl>
                                          <p:spTgt spid="27661"/>
                                        </p:tgtEl>
                                        <p:attrNameLst>
                                          <p:attrName>ppt_x</p:attrName>
                                        </p:attrNameLst>
                                      </p:cBhvr>
                                      <p:tavLst>
                                        <p:tav tm="0">
                                          <p:val>
                                            <p:strVal val="#ppt_x"/>
                                          </p:val>
                                        </p:tav>
                                        <p:tav tm="100000">
                                          <p:val>
                                            <p:strVal val="#ppt_x"/>
                                          </p:val>
                                        </p:tav>
                                      </p:tavLst>
                                    </p:anim>
                                    <p:anim calcmode="lin" valueType="num">
                                      <p:cBhvr additive="base">
                                        <p:cTn id="32" dur="500" fill="hold"/>
                                        <p:tgtEl>
                                          <p:spTgt spid="27661"/>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27674"/>
                                        </p:tgtEl>
                                        <p:attrNameLst>
                                          <p:attrName>style.visibility</p:attrName>
                                        </p:attrNameLst>
                                      </p:cBhvr>
                                      <p:to>
                                        <p:strVal val="visible"/>
                                      </p:to>
                                    </p:set>
                                    <p:anim calcmode="lin" valueType="num">
                                      <p:cBhvr additive="base">
                                        <p:cTn id="37" dur="500" fill="hold"/>
                                        <p:tgtEl>
                                          <p:spTgt spid="27674"/>
                                        </p:tgtEl>
                                        <p:attrNameLst>
                                          <p:attrName>ppt_x</p:attrName>
                                        </p:attrNameLst>
                                      </p:cBhvr>
                                      <p:tavLst>
                                        <p:tav tm="0">
                                          <p:val>
                                            <p:strVal val="#ppt_x"/>
                                          </p:val>
                                        </p:tav>
                                        <p:tav tm="100000">
                                          <p:val>
                                            <p:strVal val="#ppt_x"/>
                                          </p:val>
                                        </p:tav>
                                      </p:tavLst>
                                    </p:anim>
                                    <p:anim calcmode="lin" valueType="num">
                                      <p:cBhvr additive="base">
                                        <p:cTn id="38" dur="500" fill="hold"/>
                                        <p:tgtEl>
                                          <p:spTgt spid="27674"/>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3" presetClass="entr" presetSubtype="10" fill="hold" grpId="0" nodeType="clickEffect">
                                  <p:stCondLst>
                                    <p:cond delay="0"/>
                                  </p:stCondLst>
                                  <p:childTnLst>
                                    <p:set>
                                      <p:cBhvr>
                                        <p:cTn id="42" dur="1" fill="hold">
                                          <p:stCondLst>
                                            <p:cond delay="0"/>
                                          </p:stCondLst>
                                        </p:cTn>
                                        <p:tgtEl>
                                          <p:spTgt spid="33801"/>
                                        </p:tgtEl>
                                        <p:attrNameLst>
                                          <p:attrName>style.visibility</p:attrName>
                                        </p:attrNameLst>
                                      </p:cBhvr>
                                      <p:to>
                                        <p:strVal val="visible"/>
                                      </p:to>
                                    </p:set>
                                    <p:animEffect transition="in" filter="blinds(horizontal)">
                                      <p:cBhvr>
                                        <p:cTn id="43" dur="500"/>
                                        <p:tgtEl>
                                          <p:spTgt spid="338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801" grpId="0" bldLvl="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2"/>
          <a:stretch>
            <a:fillRect/>
          </a:stretch>
        </p:blipFill>
        <p:spPr>
          <a:xfrm>
            <a:off x="-57785" y="-80645"/>
            <a:ext cx="4497070" cy="3288030"/>
          </a:xfrm>
          <a:prstGeom prst="rect">
            <a:avLst/>
          </a:prstGeom>
        </p:spPr>
      </p:pic>
      <p:pic>
        <p:nvPicPr>
          <p:cNvPr id="4" name="图片 3"/>
          <p:cNvPicPr>
            <a:picLocks noChangeAspect="1"/>
          </p:cNvPicPr>
          <p:nvPr/>
        </p:nvPicPr>
        <p:blipFill>
          <a:blip r:embed="rId3"/>
          <a:stretch>
            <a:fillRect/>
          </a:stretch>
        </p:blipFill>
        <p:spPr>
          <a:xfrm>
            <a:off x="4428490" y="12700"/>
            <a:ext cx="4719320" cy="3194685"/>
          </a:xfrm>
          <a:prstGeom prst="rect">
            <a:avLst/>
          </a:prstGeom>
        </p:spPr>
      </p:pic>
      <p:pic>
        <p:nvPicPr>
          <p:cNvPr id="5" name="图片 4"/>
          <p:cNvPicPr>
            <a:picLocks noChangeAspect="1"/>
          </p:cNvPicPr>
          <p:nvPr/>
        </p:nvPicPr>
        <p:blipFill>
          <a:blip r:embed="rId4"/>
          <a:stretch>
            <a:fillRect/>
          </a:stretch>
        </p:blipFill>
        <p:spPr>
          <a:xfrm>
            <a:off x="-57785" y="3207385"/>
            <a:ext cx="4800600" cy="3651250"/>
          </a:xfrm>
          <a:prstGeom prst="rect">
            <a:avLst/>
          </a:prstGeom>
        </p:spPr>
      </p:pic>
      <p:pic>
        <p:nvPicPr>
          <p:cNvPr id="6" name="图片 5"/>
          <p:cNvPicPr>
            <a:picLocks noChangeAspect="1"/>
          </p:cNvPicPr>
          <p:nvPr/>
        </p:nvPicPr>
        <p:blipFill>
          <a:blip r:embed="rId5"/>
          <a:stretch>
            <a:fillRect/>
          </a:stretch>
        </p:blipFill>
        <p:spPr>
          <a:xfrm>
            <a:off x="4309110" y="3207385"/>
            <a:ext cx="4838700" cy="3650615"/>
          </a:xfrm>
          <a:prstGeom prst="rect">
            <a:avLst/>
          </a:prstGeom>
        </p:spPr>
      </p:pic>
      <p:sp>
        <p:nvSpPr>
          <p:cNvPr id="17412" name="矩形 8198"/>
          <p:cNvSpPr/>
          <p:nvPr/>
        </p:nvSpPr>
        <p:spPr>
          <a:xfrm>
            <a:off x="283210" y="2065020"/>
            <a:ext cx="2722880" cy="645160"/>
          </a:xfrm>
          <a:prstGeom prst="rect">
            <a:avLst/>
          </a:prstGeom>
          <a:solidFill>
            <a:schemeClr val="bg1"/>
          </a:solidFill>
          <a:ln w="9525">
            <a:noFill/>
          </a:ln>
        </p:spPr>
        <p:txBody>
          <a:bodyPr wrap="square">
            <a:spAutoFit/>
          </a:bodyPr>
          <a:lstStyle/>
          <a:p>
            <a:r>
              <a:rPr lang="zh-CN" altLang="en-US" sz="3600" b="1" dirty="0">
                <a:solidFill>
                  <a:schemeClr val="accent2"/>
                </a:solidFill>
                <a:latin typeface="黑体" panose="02010609060101010101" pitchFamily="2" charset="-122"/>
                <a:ea typeface="黑体" panose="02010609060101010101" pitchFamily="2" charset="-122"/>
              </a:rPr>
              <a:t>平型关大捷</a:t>
            </a:r>
          </a:p>
        </p:txBody>
      </p:sp>
      <p:sp>
        <p:nvSpPr>
          <p:cNvPr id="7" name="矩形 8198"/>
          <p:cNvSpPr/>
          <p:nvPr/>
        </p:nvSpPr>
        <p:spPr>
          <a:xfrm>
            <a:off x="5149215" y="2192020"/>
            <a:ext cx="2323465" cy="645160"/>
          </a:xfrm>
          <a:prstGeom prst="rect">
            <a:avLst/>
          </a:prstGeom>
          <a:solidFill>
            <a:schemeClr val="bg1"/>
          </a:solidFill>
          <a:ln w="9525">
            <a:noFill/>
          </a:ln>
        </p:spPr>
        <p:txBody>
          <a:bodyPr wrap="square">
            <a:spAutoFit/>
          </a:bodyPr>
          <a:lstStyle/>
          <a:p>
            <a:r>
              <a:rPr lang="zh-CN" altLang="en-US" sz="3600" b="1" dirty="0">
                <a:solidFill>
                  <a:schemeClr val="accent2"/>
                </a:solidFill>
                <a:latin typeface="黑体" panose="02010609060101010101" pitchFamily="2" charset="-122"/>
                <a:ea typeface="黑体" panose="02010609060101010101" pitchFamily="2" charset="-122"/>
              </a:rPr>
              <a:t>百团大战</a:t>
            </a:r>
          </a:p>
        </p:txBody>
      </p:sp>
      <p:sp>
        <p:nvSpPr>
          <p:cNvPr id="8" name="矩形 8198"/>
          <p:cNvSpPr/>
          <p:nvPr/>
        </p:nvSpPr>
        <p:spPr>
          <a:xfrm>
            <a:off x="699135" y="5884545"/>
            <a:ext cx="2722880" cy="645160"/>
          </a:xfrm>
          <a:prstGeom prst="rect">
            <a:avLst/>
          </a:prstGeom>
          <a:solidFill>
            <a:schemeClr val="bg1"/>
          </a:solidFill>
          <a:ln w="9525">
            <a:noFill/>
          </a:ln>
        </p:spPr>
        <p:txBody>
          <a:bodyPr wrap="square">
            <a:spAutoFit/>
          </a:bodyPr>
          <a:lstStyle/>
          <a:p>
            <a:r>
              <a:rPr lang="zh-CN" altLang="en-US" sz="3600" b="1" dirty="0">
                <a:solidFill>
                  <a:schemeClr val="accent2"/>
                </a:solidFill>
                <a:latin typeface="黑体" panose="02010609060101010101" pitchFamily="2" charset="-122"/>
                <a:ea typeface="黑体" panose="02010609060101010101" pitchFamily="2" charset="-122"/>
              </a:rPr>
              <a:t>血战台儿庄</a:t>
            </a:r>
          </a:p>
        </p:txBody>
      </p:sp>
      <p:sp>
        <p:nvSpPr>
          <p:cNvPr id="9" name="矩形 8198"/>
          <p:cNvSpPr/>
          <p:nvPr/>
        </p:nvSpPr>
        <p:spPr>
          <a:xfrm>
            <a:off x="5761990" y="5986780"/>
            <a:ext cx="2722880" cy="645160"/>
          </a:xfrm>
          <a:prstGeom prst="rect">
            <a:avLst/>
          </a:prstGeom>
          <a:solidFill>
            <a:schemeClr val="bg1"/>
          </a:solidFill>
          <a:ln w="9525">
            <a:noFill/>
          </a:ln>
        </p:spPr>
        <p:txBody>
          <a:bodyPr wrap="square">
            <a:spAutoFit/>
          </a:bodyPr>
          <a:lstStyle/>
          <a:p>
            <a:r>
              <a:rPr lang="zh-CN" altLang="en-US" sz="3600" b="1" dirty="0">
                <a:solidFill>
                  <a:schemeClr val="accent2"/>
                </a:solidFill>
                <a:latin typeface="黑体" panose="02010609060101010101" pitchFamily="2" charset="-122"/>
                <a:ea typeface="黑体" panose="02010609060101010101" pitchFamily="2" charset="-122"/>
              </a:rPr>
              <a:t>淞沪会战</a:t>
            </a:r>
          </a:p>
        </p:txBody>
      </p:sp>
      <p:sp>
        <p:nvSpPr>
          <p:cNvPr id="2" name="文本框 1"/>
          <p:cNvSpPr txBox="1"/>
          <p:nvPr/>
        </p:nvSpPr>
        <p:spPr>
          <a:xfrm>
            <a:off x="78740" y="190500"/>
            <a:ext cx="8732520" cy="6185535"/>
          </a:xfrm>
          <a:prstGeom prst="rect">
            <a:avLst/>
          </a:prstGeom>
          <a:solidFill>
            <a:schemeClr val="accent1">
              <a:lumMod val="25000"/>
            </a:schemeClr>
          </a:solidFill>
        </p:spPr>
        <p:txBody>
          <a:bodyPr wrap="square" rtlCol="0" anchor="t">
            <a:spAutoFit/>
          </a:bodyPr>
          <a:lstStyle/>
          <a:p>
            <a:r>
              <a:rPr lang="zh-CN" altLang="en-US" sz="3600"/>
              <a:t>在二战中，中国军队伤亡数量超过380万（其中战死185万），国民伤亡超过3500万，总共消灭日军40-50万（约占盟军歼总量的20-25%），拖住日军160余万（最多时近200万，抗战结束前日本在关内军队约126万），消灭伪军100余万，有效的牵制了日本的军事力量。同时，中国派遣40万远征军出国作战，有力的支援了东南亚战场。此外，中国还向盟国提供了大量的桐油、钨矿等战略物资，为盟军的胜利做出了巨大的贡献。</a:t>
            </a:r>
          </a:p>
        </p:txBody>
      </p:sp>
      <p:sp>
        <p:nvSpPr>
          <p:cNvPr id="10" name="笑脸 9">
            <a:hlinkClick r:id="rId6" action="ppaction://hlinksldjump"/>
          </p:cNvPr>
          <p:cNvSpPr/>
          <p:nvPr/>
        </p:nvSpPr>
        <p:spPr>
          <a:xfrm>
            <a:off x="7664450" y="5986780"/>
            <a:ext cx="990600" cy="838835"/>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500"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par>
                          <p:cTn id="8" fill="hold">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17412"/>
                                        </p:tgtEl>
                                        <p:attrNameLst>
                                          <p:attrName>style.visibility</p:attrName>
                                        </p:attrNameLst>
                                      </p:cBhvr>
                                      <p:to>
                                        <p:strVal val="visible"/>
                                      </p:to>
                                    </p:set>
                                    <p:anim calcmode="lin" valueType="num">
                                      <p:cBhvr>
                                        <p:cTn id="11" dur="500" fill="hold"/>
                                        <p:tgtEl>
                                          <p:spTgt spid="17412"/>
                                        </p:tgtEl>
                                        <p:attrNameLst>
                                          <p:attrName>ppt_x</p:attrName>
                                        </p:attrNameLst>
                                      </p:cBhvr>
                                      <p:tavLst>
                                        <p:tav tm="0">
                                          <p:val>
                                            <p:strVal val="#ppt_x"/>
                                          </p:val>
                                        </p:tav>
                                        <p:tav tm="100000">
                                          <p:val>
                                            <p:strVal val="#ppt_x"/>
                                          </p:val>
                                        </p:tav>
                                      </p:tavLst>
                                    </p:anim>
                                    <p:anim calcmode="lin" valueType="num">
                                      <p:cBhvr>
                                        <p:cTn id="12" dur="500" fill="hold"/>
                                        <p:tgtEl>
                                          <p:spTgt spid="17412"/>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horizontal)">
                                      <p:cBhvr>
                                        <p:cTn id="17" dur="500"/>
                                        <p:tgtEl>
                                          <p:spTgt spid="4"/>
                                        </p:tgtEl>
                                      </p:cBhvr>
                                    </p:animEffect>
                                  </p:childTnLst>
                                </p:cTn>
                              </p:par>
                            </p:childTnLst>
                          </p:cTn>
                        </p:par>
                        <p:par>
                          <p:cTn id="18" fill="hold">
                            <p:stCondLst>
                              <p:cond delay="500"/>
                            </p:stCondLst>
                            <p:childTnLst>
                              <p:par>
                                <p:cTn id="19" presetID="2" presetClass="entr" presetSubtype="4"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 fill="hold"/>
                                        <p:tgtEl>
                                          <p:spTgt spid="7"/>
                                        </p:tgtEl>
                                        <p:attrNameLst>
                                          <p:attrName>ppt_x</p:attrName>
                                        </p:attrNameLst>
                                      </p:cBhvr>
                                      <p:tavLst>
                                        <p:tav tm="0">
                                          <p:val>
                                            <p:strVal val="#ppt_x"/>
                                          </p:val>
                                        </p:tav>
                                        <p:tav tm="100000">
                                          <p:val>
                                            <p:strVal val="#ppt_x"/>
                                          </p:val>
                                        </p:tav>
                                      </p:tavLst>
                                    </p:anim>
                                    <p:anim calcmode="lin" valueType="num">
                                      <p:cBhvr>
                                        <p:cTn id="2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blinds(horizontal)">
                                      <p:cBhvr>
                                        <p:cTn id="27" dur="500"/>
                                        <p:tgtEl>
                                          <p:spTgt spid="5"/>
                                        </p:tgtEl>
                                      </p:cBhvr>
                                    </p:animEffect>
                                  </p:childTnLst>
                                </p:cTn>
                              </p:par>
                            </p:childTnLst>
                          </p:cTn>
                        </p:par>
                        <p:par>
                          <p:cTn id="28" fill="hold">
                            <p:stCondLst>
                              <p:cond delay="500"/>
                            </p:stCondLst>
                            <p:childTnLst>
                              <p:par>
                                <p:cTn id="29" presetID="2" presetClass="entr" presetSubtype="4"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500" fill="hold"/>
                                        <p:tgtEl>
                                          <p:spTgt spid="8"/>
                                        </p:tgtEl>
                                        <p:attrNameLst>
                                          <p:attrName>ppt_x</p:attrName>
                                        </p:attrNameLst>
                                      </p:cBhvr>
                                      <p:tavLst>
                                        <p:tav tm="0">
                                          <p:val>
                                            <p:strVal val="#ppt_x"/>
                                          </p:val>
                                        </p:tav>
                                        <p:tav tm="100000">
                                          <p:val>
                                            <p:strVal val="#ppt_x"/>
                                          </p:val>
                                        </p:tav>
                                      </p:tavLst>
                                    </p:anim>
                                    <p:anim calcmode="lin" valueType="num">
                                      <p:cBhvr>
                                        <p:cTn id="3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blinds(horizontal)">
                                      <p:cBhvr>
                                        <p:cTn id="37" dur="500"/>
                                        <p:tgtEl>
                                          <p:spTgt spid="6"/>
                                        </p:tgtEl>
                                      </p:cBhvr>
                                    </p:animEffect>
                                  </p:childTnLst>
                                </p:cTn>
                              </p:par>
                            </p:childTnLst>
                          </p:cTn>
                        </p:par>
                        <p:par>
                          <p:cTn id="38" fill="hold">
                            <p:stCondLst>
                              <p:cond delay="500"/>
                            </p:stCondLst>
                            <p:childTnLst>
                              <p:par>
                                <p:cTn id="39" presetID="2" presetClass="entr" presetSubtype="4" fill="hold" grpId="0" nodeType="after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p:cTn id="41" dur="500" fill="hold"/>
                                        <p:tgtEl>
                                          <p:spTgt spid="9"/>
                                        </p:tgtEl>
                                        <p:attrNameLst>
                                          <p:attrName>ppt_x</p:attrName>
                                        </p:attrNameLst>
                                      </p:cBhvr>
                                      <p:tavLst>
                                        <p:tav tm="0">
                                          <p:val>
                                            <p:strVal val="#ppt_x"/>
                                          </p:val>
                                        </p:tav>
                                        <p:tav tm="100000">
                                          <p:val>
                                            <p:strVal val="#ppt_x"/>
                                          </p:val>
                                        </p:tav>
                                      </p:tavLst>
                                    </p:anim>
                                    <p:anim calcmode="lin" valueType="num">
                                      <p:cBhvr>
                                        <p:cTn id="4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blinds(horizontal)">
                                      <p:cBhvr>
                                        <p:cTn id="4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2" grpId="0" bldLvl="0" animBg="1"/>
      <p:bldP spid="7" grpId="0" bldLvl="0" animBg="1"/>
      <p:bldP spid="8" grpId="0" bldLvl="0" animBg="1"/>
      <p:bldP spid="9" grpId="0" bldLvl="0" animBg="1"/>
      <p:bldP spid="2" grpId="0" bldLvl="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文本框 8195"/>
          <p:cNvSpPr txBox="1"/>
          <p:nvPr/>
        </p:nvSpPr>
        <p:spPr>
          <a:xfrm>
            <a:off x="323850" y="333375"/>
            <a:ext cx="7127875" cy="641350"/>
          </a:xfrm>
          <a:prstGeom prst="rect">
            <a:avLst/>
          </a:prstGeom>
          <a:noFill/>
          <a:ln w="9525">
            <a:noFill/>
          </a:ln>
        </p:spPr>
        <p:txBody>
          <a:bodyPr>
            <a:spAutoFit/>
          </a:bodyPr>
          <a:lstStyle/>
          <a:p>
            <a:pPr>
              <a:spcBef>
                <a:spcPct val="50000"/>
              </a:spcBef>
            </a:pPr>
            <a:r>
              <a:rPr lang="zh-CN" altLang="en-US" sz="3600" b="1" dirty="0">
                <a:solidFill>
                  <a:schemeClr val="tx2"/>
                </a:solidFill>
                <a:latin typeface="Arial" panose="020B0604020202020204" pitchFamily="34" charset="0"/>
              </a:rPr>
              <a:t>一、世界反法西斯联盟的建立</a:t>
            </a:r>
          </a:p>
        </p:txBody>
      </p:sp>
      <p:sp>
        <p:nvSpPr>
          <p:cNvPr id="19459" name="文本框 8196"/>
          <p:cNvSpPr txBox="1"/>
          <p:nvPr/>
        </p:nvSpPr>
        <p:spPr>
          <a:xfrm>
            <a:off x="395288" y="1125538"/>
            <a:ext cx="2736850" cy="641350"/>
          </a:xfrm>
          <a:prstGeom prst="rect">
            <a:avLst/>
          </a:prstGeom>
          <a:noFill/>
          <a:ln w="9525">
            <a:noFill/>
          </a:ln>
        </p:spPr>
        <p:txBody>
          <a:bodyPr>
            <a:spAutoFit/>
          </a:bodyPr>
          <a:lstStyle/>
          <a:p>
            <a:pPr>
              <a:spcBef>
                <a:spcPct val="50000"/>
              </a:spcBef>
            </a:pPr>
            <a:r>
              <a:rPr lang="en-US" altLang="zh-CN" sz="3600" b="1" dirty="0">
                <a:solidFill>
                  <a:schemeClr val="tx2"/>
                </a:solidFill>
                <a:latin typeface="楷体_GB2312" pitchFamily="49" charset="-122"/>
                <a:ea typeface="楷体_GB2312" pitchFamily="49" charset="-122"/>
              </a:rPr>
              <a:t>1.</a:t>
            </a:r>
            <a:r>
              <a:rPr lang="zh-CN" altLang="en-US" sz="3600" b="1" dirty="0">
                <a:solidFill>
                  <a:schemeClr val="tx2"/>
                </a:solidFill>
                <a:latin typeface="楷体_GB2312" pitchFamily="49" charset="-122"/>
                <a:ea typeface="楷体_GB2312" pitchFamily="49" charset="-122"/>
              </a:rPr>
              <a:t>建立标志</a:t>
            </a:r>
          </a:p>
        </p:txBody>
      </p:sp>
      <p:pic>
        <p:nvPicPr>
          <p:cNvPr id="8198" name="图片 8197" descr="tt2"/>
          <p:cNvPicPr>
            <a:picLocks noChangeAspect="1"/>
          </p:cNvPicPr>
          <p:nvPr/>
        </p:nvPicPr>
        <p:blipFill>
          <a:blip r:embed="rId2"/>
          <a:stretch>
            <a:fillRect/>
          </a:stretch>
        </p:blipFill>
        <p:spPr>
          <a:xfrm>
            <a:off x="138748" y="1766888"/>
            <a:ext cx="8785225" cy="4918075"/>
          </a:xfrm>
          <a:prstGeom prst="rect">
            <a:avLst/>
          </a:prstGeom>
          <a:noFill/>
          <a:ln w="9525">
            <a:noFill/>
          </a:ln>
        </p:spPr>
      </p:pic>
      <p:sp>
        <p:nvSpPr>
          <p:cNvPr id="17412" name="矩形 8198"/>
          <p:cNvSpPr/>
          <p:nvPr/>
        </p:nvSpPr>
        <p:spPr>
          <a:xfrm>
            <a:off x="242888" y="5229225"/>
            <a:ext cx="8577262" cy="1189038"/>
          </a:xfrm>
          <a:prstGeom prst="rect">
            <a:avLst/>
          </a:prstGeom>
          <a:solidFill>
            <a:schemeClr val="bg1"/>
          </a:solidFill>
          <a:ln w="9525">
            <a:noFill/>
          </a:ln>
        </p:spPr>
        <p:txBody>
          <a:bodyPr>
            <a:spAutoFit/>
          </a:bodyPr>
          <a:lstStyle/>
          <a:p>
            <a:r>
              <a:rPr lang="en-US" altLang="zh-CN" sz="3600" b="1" dirty="0">
                <a:solidFill>
                  <a:schemeClr val="accent2"/>
                </a:solidFill>
                <a:latin typeface="黑体" panose="02010609060101010101" pitchFamily="2" charset="-122"/>
                <a:ea typeface="黑体" panose="02010609060101010101" pitchFamily="2" charset="-122"/>
              </a:rPr>
              <a:t>1942</a:t>
            </a:r>
            <a:r>
              <a:rPr lang="zh-CN" altLang="en-US" sz="3600" b="1" dirty="0">
                <a:solidFill>
                  <a:schemeClr val="accent2"/>
                </a:solidFill>
                <a:latin typeface="黑体" panose="02010609060101010101" pitchFamily="2" charset="-122"/>
                <a:ea typeface="黑体" panose="02010609060101010101" pitchFamily="2" charset="-122"/>
              </a:rPr>
              <a:t>年</a:t>
            </a:r>
            <a:r>
              <a:rPr lang="en-US" altLang="zh-CN" sz="3600" b="1" dirty="0">
                <a:solidFill>
                  <a:schemeClr val="accent2"/>
                </a:solidFill>
                <a:latin typeface="黑体" panose="02010609060101010101" pitchFamily="2" charset="-122"/>
                <a:ea typeface="黑体" panose="02010609060101010101" pitchFamily="2" charset="-122"/>
              </a:rPr>
              <a:t>1</a:t>
            </a:r>
            <a:r>
              <a:rPr lang="zh-CN" altLang="en-US" sz="3600" b="1" dirty="0">
                <a:solidFill>
                  <a:schemeClr val="accent2"/>
                </a:solidFill>
                <a:latin typeface="黑体" panose="02010609060101010101" pitchFamily="2" charset="-122"/>
                <a:ea typeface="黑体" panose="02010609060101010101" pitchFamily="2" charset="-122"/>
              </a:rPr>
              <a:t>月，</a:t>
            </a:r>
            <a:r>
              <a:rPr lang="zh-CN" altLang="en-US" sz="3600" b="1" dirty="0">
                <a:solidFill>
                  <a:srgbClr val="FF0000"/>
                </a:solidFill>
                <a:latin typeface="黑体" panose="02010609060101010101" pitchFamily="2" charset="-122"/>
                <a:ea typeface="黑体" panose="02010609060101010101" pitchFamily="2" charset="-122"/>
              </a:rPr>
              <a:t>中</a:t>
            </a:r>
            <a:r>
              <a:rPr lang="zh-CN" altLang="en-US" sz="3600" b="1" dirty="0">
                <a:solidFill>
                  <a:schemeClr val="accent2"/>
                </a:solidFill>
                <a:latin typeface="黑体" panose="02010609060101010101" pitchFamily="2" charset="-122"/>
                <a:ea typeface="黑体" panose="02010609060101010101" pitchFamily="2" charset="-122"/>
              </a:rPr>
              <a:t>、苏、美、英等</a:t>
            </a:r>
            <a:r>
              <a:rPr lang="en-US" altLang="zh-CN" sz="3600" b="1" dirty="0">
                <a:solidFill>
                  <a:schemeClr val="accent2"/>
                </a:solidFill>
                <a:latin typeface="黑体" panose="02010609060101010101" pitchFamily="2" charset="-122"/>
                <a:ea typeface="黑体" panose="02010609060101010101" pitchFamily="2" charset="-122"/>
              </a:rPr>
              <a:t>26</a:t>
            </a:r>
            <a:r>
              <a:rPr lang="zh-CN" altLang="en-US" sz="3600" b="1" dirty="0">
                <a:solidFill>
                  <a:schemeClr val="accent2"/>
                </a:solidFill>
                <a:latin typeface="黑体" panose="02010609060101010101" pitchFamily="2" charset="-122"/>
                <a:ea typeface="黑体" panose="02010609060101010101" pitchFamily="2" charset="-122"/>
              </a:rPr>
              <a:t>国代表在华盛顿白宫正式签署</a:t>
            </a:r>
            <a:r>
              <a:rPr lang="en-US" altLang="zh-CN" sz="3600" b="1" dirty="0">
                <a:solidFill>
                  <a:srgbClr val="FF0000"/>
                </a:solidFill>
                <a:latin typeface="黑体" panose="02010609060101010101" pitchFamily="2" charset="-122"/>
                <a:ea typeface="黑体" panose="02010609060101010101" pitchFamily="2" charset="-122"/>
              </a:rPr>
              <a:t>《</a:t>
            </a:r>
            <a:r>
              <a:rPr lang="zh-CN" altLang="en-US" sz="3600" b="1" dirty="0">
                <a:solidFill>
                  <a:srgbClr val="FF0000"/>
                </a:solidFill>
                <a:latin typeface="黑体" panose="02010609060101010101" pitchFamily="2" charset="-122"/>
                <a:ea typeface="黑体" panose="02010609060101010101" pitchFamily="2" charset="-122"/>
              </a:rPr>
              <a:t>联合国家宣言</a:t>
            </a:r>
            <a:r>
              <a:rPr lang="en-US" altLang="zh-CN" sz="3600" b="1" dirty="0">
                <a:solidFill>
                  <a:srgbClr val="FF0000"/>
                </a:solidFill>
                <a:latin typeface="黑体" panose="02010609060101010101" pitchFamily="2" charset="-122"/>
                <a:ea typeface="黑体" panose="02010609060101010101" pitchFamily="2" charset="-122"/>
              </a:rPr>
              <a:t>》</a:t>
            </a:r>
          </a:p>
        </p:txBody>
      </p:sp>
      <p:sp>
        <p:nvSpPr>
          <p:cNvPr id="2" name="Rectangle 6"/>
          <p:cNvSpPr/>
          <p:nvPr/>
        </p:nvSpPr>
        <p:spPr>
          <a:xfrm>
            <a:off x="1296035" y="3547110"/>
            <a:ext cx="6553200" cy="1554163"/>
          </a:xfrm>
          <a:prstGeom prst="rect">
            <a:avLst/>
          </a:prstGeom>
          <a:solidFill>
            <a:srgbClr val="FFFF00"/>
          </a:solidFill>
          <a:ln w="9525">
            <a:noFill/>
          </a:ln>
        </p:spPr>
        <p:txBody>
          <a:bodyPr anchor="ctr">
            <a:spAutoFit/>
          </a:bodyPr>
          <a:lstStyle/>
          <a:p>
            <a:r>
              <a:rPr lang="zh-CN" altLang="en-US" sz="3200" b="1" dirty="0">
                <a:solidFill>
                  <a:srgbClr val="FF0000"/>
                </a:solidFill>
                <a:latin typeface="Arial" panose="020B0604020202020204" pitchFamily="34" charset="0"/>
                <a:ea typeface="黑体" panose="02010609060101010101" pitchFamily="2" charset="-122"/>
              </a:rPr>
              <a:t>签字国保证竭尽全力，互相合作，彻底打败德、意、日三国轴心及其附庸，决不单独与敌人停战或媾和。</a:t>
            </a:r>
            <a:r>
              <a:rPr lang="zh-CN" altLang="en-US" sz="3200" b="1" dirty="0">
                <a:latin typeface="Arial" panose="020B0604020202020204" pitchFamily="34" charset="0"/>
                <a:ea typeface="黑体" panose="02010609060101010101" pitchFamily="2" charset="-122"/>
              </a:rPr>
              <a:t> </a:t>
            </a:r>
          </a:p>
        </p:txBody>
      </p:sp>
      <p:sp>
        <p:nvSpPr>
          <p:cNvPr id="33801" name="椭圆形标注 33800"/>
          <p:cNvSpPr/>
          <p:nvPr/>
        </p:nvSpPr>
        <p:spPr>
          <a:xfrm>
            <a:off x="1240155" y="1945640"/>
            <a:ext cx="6372860" cy="956310"/>
          </a:xfrm>
          <a:prstGeom prst="wedgeEllipseCallout">
            <a:avLst>
              <a:gd name="adj1" fmla="val -20615"/>
              <a:gd name="adj2" fmla="val 304050"/>
            </a:avLst>
          </a:prstGeom>
          <a:solidFill>
            <a:schemeClr val="accent1"/>
          </a:solidFill>
          <a:ln w="9525" cap="flat" cmpd="sng">
            <a:solidFill>
              <a:schemeClr val="tx1"/>
            </a:solidFill>
            <a:prstDash val="solid"/>
            <a:miter/>
            <a:headEnd type="none" w="med" len="med"/>
            <a:tailEnd type="none" w="med" len="med"/>
          </a:ln>
        </p:spPr>
        <p:txBody>
          <a:bodyPr/>
          <a:lstStyle/>
          <a:p>
            <a:pPr algn="ctr"/>
            <a:r>
              <a:rPr lang="zh-CN" altLang="en-US" sz="3200" dirty="0">
                <a:solidFill>
                  <a:schemeClr val="accent6"/>
                </a:solidFill>
                <a:latin typeface="华文中宋" panose="02010600040101010101" charset="-122"/>
                <a:ea typeface="华文中宋" panose="02010600040101010101" charset="-122"/>
              </a:rPr>
              <a:t>提高了中国的国际地位</a:t>
            </a:r>
          </a:p>
        </p:txBody>
      </p:sp>
      <p:sp>
        <p:nvSpPr>
          <p:cNvPr id="10" name="笑脸 9">
            <a:hlinkClick r:id="rId3" action="ppaction://hlinksldjump"/>
          </p:cNvPr>
          <p:cNvSpPr/>
          <p:nvPr/>
        </p:nvSpPr>
        <p:spPr>
          <a:xfrm>
            <a:off x="7664450" y="5986780"/>
            <a:ext cx="990600" cy="838835"/>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形标注 2"/>
          <p:cNvSpPr/>
          <p:nvPr/>
        </p:nvSpPr>
        <p:spPr>
          <a:xfrm>
            <a:off x="5281295" y="2761615"/>
            <a:ext cx="4388485" cy="956310"/>
          </a:xfrm>
          <a:prstGeom prst="wedgeEllipseCallout">
            <a:avLst>
              <a:gd name="adj1" fmla="val -20615"/>
              <a:gd name="adj2" fmla="val 304050"/>
            </a:avLst>
          </a:prstGeom>
          <a:solidFill>
            <a:schemeClr val="accent1"/>
          </a:solidFill>
          <a:ln w="9525" cap="flat" cmpd="sng">
            <a:solidFill>
              <a:schemeClr val="tx1"/>
            </a:solidFill>
            <a:prstDash val="solid"/>
            <a:miter/>
            <a:headEnd type="none" w="med" len="med"/>
            <a:tailEnd type="none" w="med" len="med"/>
          </a:ln>
        </p:spPr>
        <p:txBody>
          <a:bodyPr/>
          <a:lstStyle/>
          <a:p>
            <a:pPr algn="ctr"/>
            <a:r>
              <a:rPr lang="zh-CN" altLang="en-US" sz="3200" dirty="0">
                <a:solidFill>
                  <a:schemeClr val="accent6"/>
                </a:solidFill>
                <a:latin typeface="华文中宋" panose="02010600040101010101" charset="-122"/>
                <a:ea typeface="华文中宋" panose="02010600040101010101" charset="-122"/>
              </a:rPr>
              <a:t>不是成立联合国</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7412"/>
                                        </p:tgtEl>
                                        <p:attrNameLst>
                                          <p:attrName>style.visibility</p:attrName>
                                        </p:attrNameLst>
                                      </p:cBhvr>
                                      <p:to>
                                        <p:strVal val="visible"/>
                                      </p:to>
                                    </p:set>
                                    <p:anim calcmode="lin" valueType="num">
                                      <p:cBhvr>
                                        <p:cTn id="7" dur="500" fill="hold"/>
                                        <p:tgtEl>
                                          <p:spTgt spid="17412"/>
                                        </p:tgtEl>
                                        <p:attrNameLst>
                                          <p:attrName>ppt_x</p:attrName>
                                        </p:attrNameLst>
                                      </p:cBhvr>
                                      <p:tavLst>
                                        <p:tav tm="0">
                                          <p:val>
                                            <p:strVal val="#ppt_x"/>
                                          </p:val>
                                        </p:tav>
                                        <p:tav tm="100000">
                                          <p:val>
                                            <p:strVal val="#ppt_x"/>
                                          </p:val>
                                        </p:tav>
                                      </p:tavLst>
                                    </p:anim>
                                    <p:anim calcmode="lin" valueType="num">
                                      <p:cBhvr>
                                        <p:cTn id="8" dur="500" fill="hold"/>
                                        <p:tgtEl>
                                          <p:spTgt spid="174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grpId="0" nodeType="clickEffect">
                                  <p:stCondLst>
                                    <p:cond delay="0"/>
                                  </p:stCondLst>
                                  <p:childTnLst>
                                    <p:set>
                                      <p:cBhvr>
                                        <p:cTn id="12" dur="500" fill="hold">
                                          <p:stCondLst>
                                            <p:cond delay="0"/>
                                          </p:stCondLst>
                                        </p:cTn>
                                        <p:tgtEl>
                                          <p:spTgt spid="2">
                                            <p:txEl>
                                              <p:pRg st="0" end="0"/>
                                            </p:txEl>
                                          </p:spTgt>
                                        </p:tgtEl>
                                        <p:attrNameLst>
                                          <p:attrName>style.visibility</p:attrName>
                                        </p:attrNameLst>
                                      </p:cBhvr>
                                      <p:to>
                                        <p:strVal val="visible"/>
                                      </p:to>
                                    </p:set>
                                    <p:animEffect transition="in" filter="blinds(horizontal)">
                                      <p:cBhvr>
                                        <p:cTn id="13" dur="500"/>
                                        <p:tgtEl>
                                          <p:spTgt spid="2">
                                            <p:txEl>
                                              <p:pRg st="0" end="0"/>
                                            </p:txEl>
                                          </p:spTgt>
                                        </p:tgtEl>
                                      </p:cBhvr>
                                    </p:animEffect>
                                  </p:childTnLst>
                                </p:cTn>
                              </p:par>
                            </p:childTnLst>
                          </p:cTn>
                        </p:par>
                        <p:par>
                          <p:cTn id="14" fill="hold">
                            <p:stCondLst>
                              <p:cond delay="500"/>
                            </p:stCondLst>
                            <p:childTnLst>
                              <p:par>
                                <p:cTn id="15" presetID="3" presetClass="entr" presetSubtype="10" fill="hold" grpId="0" nodeType="afterEffect">
                                  <p:stCondLst>
                                    <p:cond delay="0"/>
                                  </p:stCondLst>
                                  <p:childTnLst>
                                    <p:set>
                                      <p:cBhvr>
                                        <p:cTn id="16" dur="500" fill="hold">
                                          <p:stCondLst>
                                            <p:cond delay="0"/>
                                          </p:stCondLst>
                                        </p:cTn>
                                        <p:tgtEl>
                                          <p:spTgt spid="2">
                                            <p:bg/>
                                          </p:spTgt>
                                        </p:tgtEl>
                                        <p:attrNameLst>
                                          <p:attrName>style.visibility</p:attrName>
                                        </p:attrNameLst>
                                      </p:cBhvr>
                                      <p:to>
                                        <p:strVal val="visible"/>
                                      </p:to>
                                    </p:set>
                                    <p:animEffect transition="in" filter="blinds(horizontal)">
                                      <p:cBhvr>
                                        <p:cTn id="17" dur="500"/>
                                        <p:tgtEl>
                                          <p:spTgt spid="2">
                                            <p:bg/>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3801"/>
                                        </p:tgtEl>
                                        <p:attrNameLst>
                                          <p:attrName>style.visibility</p:attrName>
                                        </p:attrNameLst>
                                      </p:cBhvr>
                                      <p:to>
                                        <p:strVal val="visible"/>
                                      </p:to>
                                    </p:set>
                                    <p:animEffect transition="in" filter="blinds(horizontal)">
                                      <p:cBhvr>
                                        <p:cTn id="22" dur="500"/>
                                        <p:tgtEl>
                                          <p:spTgt spid="33801"/>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blinds(horizontal)">
                                      <p:cBhvr>
                                        <p:cTn id="2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2" grpId="0" bldLvl="0" animBg="1"/>
      <p:bldP spid="2" grpId="0" uiExpand="1" build="allAtOnce" animBg="1"/>
      <p:bldP spid="33801" grpId="0" bldLvl="0" animBg="1"/>
      <p:bldP spid="3" grpId="0" bldLvl="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6" name="文本框 5"/>
          <p:cNvSpPr txBox="1"/>
          <p:nvPr/>
        </p:nvSpPr>
        <p:spPr>
          <a:xfrm>
            <a:off x="596265" y="2620010"/>
            <a:ext cx="7807960" cy="1938020"/>
          </a:xfrm>
          <a:prstGeom prst="rect">
            <a:avLst/>
          </a:prstGeom>
          <a:solidFill>
            <a:schemeClr val="lt1"/>
          </a:solidFill>
        </p:spPr>
        <p:txBody>
          <a:bodyPr wrap="square" rtlCol="0" anchor="t">
            <a:spAutoFit/>
          </a:bodyPr>
          <a:lstStyle/>
          <a:p>
            <a:r>
              <a:rPr lang="zh-CN" altLang="en-US" dirty="0">
                <a:solidFill>
                  <a:schemeClr val="accent6"/>
                </a:solidFill>
                <a:effectLst>
                  <a:outerShdw blurRad="38100" dist="38100" dir="2700000" algn="tl">
                    <a:srgbClr val="000000">
                      <a:alpha val="43137"/>
                    </a:srgbClr>
                  </a:outerShdw>
                </a:effectLst>
                <a:latin typeface="+mn-ea"/>
                <a:ea typeface="+mn-ea"/>
                <a:sym typeface="+mn-ea"/>
              </a:rPr>
              <a:t>空袭斯大林格勒就先后出动了飞机</a:t>
            </a:r>
            <a:r>
              <a:rPr lang="en-US" altLang="zh-CN" dirty="0">
                <a:solidFill>
                  <a:srgbClr val="FF0000"/>
                </a:solidFill>
                <a:effectLst>
                  <a:outerShdw blurRad="38100" dist="38100" dir="2700000" algn="tl">
                    <a:srgbClr val="000000">
                      <a:alpha val="43137"/>
                    </a:srgbClr>
                  </a:outerShdw>
                </a:effectLst>
                <a:latin typeface="+mn-ea"/>
                <a:ea typeface="+mn-ea"/>
                <a:sym typeface="+mn-ea"/>
              </a:rPr>
              <a:t>10</a:t>
            </a:r>
            <a:r>
              <a:rPr lang="zh-CN" altLang="en-US" dirty="0">
                <a:solidFill>
                  <a:srgbClr val="FF0000"/>
                </a:solidFill>
                <a:effectLst>
                  <a:outerShdw blurRad="38100" dist="38100" dir="2700000" algn="tl">
                    <a:srgbClr val="000000">
                      <a:alpha val="43137"/>
                    </a:srgbClr>
                  </a:outerShdw>
                </a:effectLst>
                <a:latin typeface="+mn-ea"/>
                <a:ea typeface="+mn-ea"/>
                <a:sym typeface="+mn-ea"/>
              </a:rPr>
              <a:t>万架次</a:t>
            </a:r>
            <a:r>
              <a:rPr lang="zh-CN" altLang="en-US" dirty="0">
                <a:solidFill>
                  <a:schemeClr val="accent6"/>
                </a:solidFill>
                <a:effectLst>
                  <a:outerShdw blurRad="38100" dist="38100" dir="2700000" algn="tl">
                    <a:srgbClr val="000000">
                      <a:alpha val="43137"/>
                    </a:srgbClr>
                  </a:outerShdw>
                </a:effectLst>
                <a:latin typeface="+mn-ea"/>
                <a:ea typeface="+mn-ea"/>
                <a:sym typeface="+mn-ea"/>
              </a:rPr>
              <a:t>，投掷炸弹</a:t>
            </a:r>
            <a:r>
              <a:rPr lang="en-US" altLang="zh-CN" dirty="0">
                <a:solidFill>
                  <a:srgbClr val="FF0000"/>
                </a:solidFill>
                <a:effectLst>
                  <a:outerShdw blurRad="38100" dist="38100" dir="2700000" algn="tl">
                    <a:srgbClr val="000000">
                      <a:alpha val="43137"/>
                    </a:srgbClr>
                  </a:outerShdw>
                </a:effectLst>
                <a:latin typeface="+mn-ea"/>
                <a:ea typeface="+mn-ea"/>
                <a:sym typeface="+mn-ea"/>
              </a:rPr>
              <a:t>100</a:t>
            </a:r>
            <a:r>
              <a:rPr lang="zh-CN" altLang="en-US" dirty="0">
                <a:solidFill>
                  <a:srgbClr val="FF0000"/>
                </a:solidFill>
                <a:effectLst>
                  <a:outerShdw blurRad="38100" dist="38100" dir="2700000" algn="tl">
                    <a:srgbClr val="000000">
                      <a:alpha val="43137"/>
                    </a:srgbClr>
                  </a:outerShdw>
                </a:effectLst>
                <a:latin typeface="+mn-ea"/>
                <a:ea typeface="+mn-ea"/>
                <a:sym typeface="+mn-ea"/>
              </a:rPr>
              <a:t>多万枚</a:t>
            </a:r>
            <a:r>
              <a:rPr lang="zh-CN" altLang="en-US" dirty="0">
                <a:solidFill>
                  <a:schemeClr val="accent6"/>
                </a:solidFill>
                <a:effectLst>
                  <a:outerShdw blurRad="38100" dist="38100" dir="2700000" algn="tl">
                    <a:srgbClr val="000000">
                      <a:alpha val="43137"/>
                    </a:srgbClr>
                  </a:outerShdw>
                </a:effectLst>
                <a:latin typeface="+mn-ea"/>
                <a:ea typeface="+mn-ea"/>
                <a:sym typeface="+mn-ea"/>
              </a:rPr>
              <a:t>，把市中心炸成了废墟。</a:t>
            </a:r>
          </a:p>
        </p:txBody>
      </p:sp>
      <p:sp>
        <p:nvSpPr>
          <p:cNvPr id="24578" name="文本框 40963"/>
          <p:cNvSpPr txBox="1"/>
          <p:nvPr/>
        </p:nvSpPr>
        <p:spPr>
          <a:xfrm>
            <a:off x="3132138" y="50800"/>
            <a:ext cx="3671887" cy="641350"/>
          </a:xfrm>
          <a:prstGeom prst="rect">
            <a:avLst/>
          </a:prstGeom>
          <a:noFill/>
          <a:ln w="9525">
            <a:noFill/>
          </a:ln>
        </p:spPr>
        <p:txBody>
          <a:bodyPr>
            <a:spAutoFit/>
          </a:bodyPr>
          <a:lstStyle/>
          <a:p>
            <a:pPr>
              <a:spcBef>
                <a:spcPct val="50000"/>
              </a:spcBef>
            </a:pPr>
            <a:r>
              <a:rPr lang="zh-CN" altLang="en-US" sz="3600" b="1" dirty="0">
                <a:solidFill>
                  <a:srgbClr val="CC0000"/>
                </a:solidFill>
                <a:latin typeface="Times New Roman" panose="02020603050405020304" pitchFamily="18" charset="0"/>
              </a:rPr>
              <a:t>斯大林格勒战役</a:t>
            </a:r>
          </a:p>
        </p:txBody>
      </p:sp>
      <p:grpSp>
        <p:nvGrpSpPr>
          <p:cNvPr id="2" name="组合 40971"/>
          <p:cNvGrpSpPr/>
          <p:nvPr/>
        </p:nvGrpSpPr>
        <p:grpSpPr>
          <a:xfrm>
            <a:off x="90805" y="111125"/>
            <a:ext cx="8107363" cy="6165850"/>
            <a:chOff x="336" y="436"/>
            <a:chExt cx="5107" cy="3884"/>
          </a:xfrm>
        </p:grpSpPr>
        <p:pic>
          <p:nvPicPr>
            <p:cNvPr id="24590" name="图片 40967" descr="每一座楼房都是一个碉堡，苏军士兵顽强地打击敌军"/>
            <p:cNvPicPr>
              <a:picLocks noChangeAspect="1"/>
            </p:cNvPicPr>
            <p:nvPr/>
          </p:nvPicPr>
          <p:blipFill>
            <a:blip r:embed="rId2"/>
            <a:stretch>
              <a:fillRect/>
            </a:stretch>
          </p:blipFill>
          <p:spPr>
            <a:xfrm>
              <a:off x="336" y="436"/>
              <a:ext cx="2705" cy="3884"/>
            </a:xfrm>
            <a:prstGeom prst="rect">
              <a:avLst/>
            </a:prstGeom>
            <a:noFill/>
            <a:ln w="9525">
              <a:noFill/>
            </a:ln>
          </p:spPr>
        </p:pic>
        <p:sp>
          <p:nvSpPr>
            <p:cNvPr id="24591" name="矩形 40968"/>
            <p:cNvSpPr/>
            <p:nvPr/>
          </p:nvSpPr>
          <p:spPr>
            <a:xfrm>
              <a:off x="3243" y="3113"/>
              <a:ext cx="2200" cy="748"/>
            </a:xfrm>
            <a:prstGeom prst="rect">
              <a:avLst/>
            </a:prstGeom>
            <a:noFill/>
            <a:ln w="9525">
              <a:noFill/>
            </a:ln>
          </p:spPr>
          <p:txBody>
            <a:bodyPr>
              <a:spAutoFit/>
            </a:bodyPr>
            <a:lstStyle/>
            <a:p>
              <a:r>
                <a:rPr lang="zh-CN" altLang="en-US" b="1" dirty="0">
                  <a:latin typeface="Times New Roman" panose="02020603050405020304" pitchFamily="18" charset="0"/>
                </a:rPr>
                <a:t>       每一座楼房都是一个碉堡，苏军士兵顽强地打击敌军</a:t>
              </a:r>
            </a:p>
          </p:txBody>
        </p:sp>
      </p:grpSp>
      <p:sp>
        <p:nvSpPr>
          <p:cNvPr id="24580" name="直接连接符 40964"/>
          <p:cNvSpPr/>
          <p:nvPr/>
        </p:nvSpPr>
        <p:spPr>
          <a:xfrm>
            <a:off x="0" y="692150"/>
            <a:ext cx="9144000" cy="0"/>
          </a:xfrm>
          <a:prstGeom prst="line">
            <a:avLst/>
          </a:prstGeom>
          <a:ln w="28575" cap="flat" cmpd="sng">
            <a:solidFill>
              <a:schemeClr val="tx1"/>
            </a:solidFill>
            <a:prstDash val="solid"/>
            <a:headEnd type="none" w="med" len="med"/>
            <a:tailEnd type="none" w="med" len="med"/>
          </a:ln>
        </p:spPr>
      </p:sp>
      <p:grpSp>
        <p:nvGrpSpPr>
          <p:cNvPr id="3" name="组合 40974"/>
          <p:cNvGrpSpPr/>
          <p:nvPr/>
        </p:nvGrpSpPr>
        <p:grpSpPr>
          <a:xfrm>
            <a:off x="2224087" y="691833"/>
            <a:ext cx="6432551" cy="6165850"/>
            <a:chOff x="285" y="553"/>
            <a:chExt cx="4052" cy="3884"/>
          </a:xfrm>
        </p:grpSpPr>
        <p:pic>
          <p:nvPicPr>
            <p:cNvPr id="24588" name="图片 40972" descr="斯大林格勒保卫战反攻激战场面"/>
            <p:cNvPicPr>
              <a:picLocks noChangeAspect="1"/>
            </p:cNvPicPr>
            <p:nvPr/>
          </p:nvPicPr>
          <p:blipFill>
            <a:blip r:embed="rId3"/>
            <a:stretch>
              <a:fillRect/>
            </a:stretch>
          </p:blipFill>
          <p:spPr>
            <a:xfrm>
              <a:off x="285" y="553"/>
              <a:ext cx="3302" cy="3884"/>
            </a:xfrm>
            <a:prstGeom prst="rect">
              <a:avLst/>
            </a:prstGeom>
            <a:noFill/>
            <a:ln w="9525">
              <a:noFill/>
            </a:ln>
          </p:spPr>
        </p:pic>
        <p:sp>
          <p:nvSpPr>
            <p:cNvPr id="24589" name="矩形 40973"/>
            <p:cNvSpPr/>
            <p:nvPr/>
          </p:nvSpPr>
          <p:spPr>
            <a:xfrm>
              <a:off x="3991" y="654"/>
              <a:ext cx="346" cy="2949"/>
            </a:xfrm>
            <a:prstGeom prst="rect">
              <a:avLst/>
            </a:prstGeom>
            <a:noFill/>
            <a:ln w="9525">
              <a:noFill/>
            </a:ln>
          </p:spPr>
          <p:txBody>
            <a:bodyPr vert="eaVert">
              <a:spAutoFit/>
            </a:bodyPr>
            <a:lstStyle/>
            <a:p>
              <a:r>
                <a:rPr lang="zh-CN" altLang="en-US" b="1" dirty="0">
                  <a:latin typeface="Times New Roman" panose="02020603050405020304" pitchFamily="18" charset="0"/>
                </a:rPr>
                <a:t>斯大林格勒保卫战反攻激战场面</a:t>
              </a:r>
            </a:p>
          </p:txBody>
        </p:sp>
      </p:grpSp>
      <p:grpSp>
        <p:nvGrpSpPr>
          <p:cNvPr id="4" name="组合 40977"/>
          <p:cNvGrpSpPr/>
          <p:nvPr/>
        </p:nvGrpSpPr>
        <p:grpSpPr>
          <a:xfrm>
            <a:off x="90805" y="996633"/>
            <a:ext cx="9144000" cy="5861050"/>
            <a:chOff x="-192" y="2163"/>
            <a:chExt cx="5760" cy="3692"/>
          </a:xfrm>
        </p:grpSpPr>
        <p:pic>
          <p:nvPicPr>
            <p:cNvPr id="24586" name="图片 40976" descr="斯大林格勒的工人们响应政府号召，纷纷拿起武器，保卫自己的工厂"/>
            <p:cNvPicPr>
              <a:picLocks noChangeAspect="1"/>
            </p:cNvPicPr>
            <p:nvPr/>
          </p:nvPicPr>
          <p:blipFill>
            <a:blip r:embed="rId4"/>
            <a:stretch>
              <a:fillRect/>
            </a:stretch>
          </p:blipFill>
          <p:spPr>
            <a:xfrm>
              <a:off x="-192" y="2163"/>
              <a:ext cx="5760" cy="3692"/>
            </a:xfrm>
            <a:prstGeom prst="rect">
              <a:avLst/>
            </a:prstGeom>
            <a:noFill/>
            <a:ln w="9525">
              <a:noFill/>
            </a:ln>
          </p:spPr>
        </p:pic>
        <p:sp>
          <p:nvSpPr>
            <p:cNvPr id="24587" name="矩形 40975"/>
            <p:cNvSpPr/>
            <p:nvPr/>
          </p:nvSpPr>
          <p:spPr>
            <a:xfrm>
              <a:off x="-147" y="4086"/>
              <a:ext cx="5464" cy="833"/>
            </a:xfrm>
            <a:prstGeom prst="rect">
              <a:avLst/>
            </a:prstGeom>
            <a:noFill/>
            <a:ln w="9525">
              <a:noFill/>
            </a:ln>
          </p:spPr>
          <p:txBody>
            <a:bodyPr wrap="square">
              <a:spAutoFit/>
            </a:bodyPr>
            <a:lstStyle/>
            <a:p>
              <a:r>
                <a:rPr lang="zh-CN" altLang="en-US" b="1" dirty="0">
                  <a:latin typeface="Times New Roman" panose="02020603050405020304" pitchFamily="18" charset="0"/>
                </a:rPr>
                <a:t>        斯大林格勒的工人们响应政府号召，纷纷拿起武器，保卫自己的工厂</a:t>
              </a:r>
            </a:p>
          </p:txBody>
        </p:sp>
      </p:grpSp>
      <p:grpSp>
        <p:nvGrpSpPr>
          <p:cNvPr id="5" name="组合 40980"/>
          <p:cNvGrpSpPr/>
          <p:nvPr/>
        </p:nvGrpSpPr>
        <p:grpSpPr>
          <a:xfrm>
            <a:off x="840740" y="246063"/>
            <a:ext cx="7246938" cy="6122987"/>
            <a:chOff x="793" y="463"/>
            <a:chExt cx="4565" cy="3857"/>
          </a:xfrm>
        </p:grpSpPr>
        <p:pic>
          <p:nvPicPr>
            <p:cNvPr id="24584" name="图片 40978" descr="妇女们也拿起武器保卫城市"/>
            <p:cNvPicPr>
              <a:picLocks noChangeAspect="1"/>
            </p:cNvPicPr>
            <p:nvPr/>
          </p:nvPicPr>
          <p:blipFill>
            <a:blip r:embed="rId5"/>
            <a:stretch>
              <a:fillRect/>
            </a:stretch>
          </p:blipFill>
          <p:spPr>
            <a:xfrm>
              <a:off x="793" y="463"/>
              <a:ext cx="4173" cy="3857"/>
            </a:xfrm>
            <a:prstGeom prst="rect">
              <a:avLst/>
            </a:prstGeom>
            <a:noFill/>
            <a:ln w="9525">
              <a:noFill/>
            </a:ln>
          </p:spPr>
        </p:pic>
        <p:sp>
          <p:nvSpPr>
            <p:cNvPr id="24585" name="矩形 40979"/>
            <p:cNvSpPr/>
            <p:nvPr/>
          </p:nvSpPr>
          <p:spPr>
            <a:xfrm>
              <a:off x="5012" y="482"/>
              <a:ext cx="346" cy="2326"/>
            </a:xfrm>
            <a:prstGeom prst="rect">
              <a:avLst/>
            </a:prstGeom>
            <a:noFill/>
            <a:ln w="9525">
              <a:noFill/>
            </a:ln>
          </p:spPr>
          <p:txBody>
            <a:bodyPr vert="eaVert" wrap="none">
              <a:spAutoFit/>
            </a:bodyPr>
            <a:lstStyle/>
            <a:p>
              <a:r>
                <a:rPr lang="zh-CN" altLang="en-US" b="1" dirty="0">
                  <a:latin typeface="Times New Roman" panose="02020603050405020304" pitchFamily="18" charset="0"/>
                </a:rPr>
                <a:t>妇女们也拿起武器保卫城市</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xit" presetSubtype="4" fill="hold" grpId="1" nodeType="clickEffect">
                                  <p:stCondLst>
                                    <p:cond delay="0"/>
                                  </p:stCondLst>
                                  <p:childTnLst>
                                    <p:animEffect transition="out" filter="wipe(down)">
                                      <p:cBhvr>
                                        <p:cTn id="11" dur="500"/>
                                        <p:tgtEl>
                                          <p:spTgt spid="6"/>
                                        </p:tgtEl>
                                      </p:cBhvr>
                                    </p:animEffect>
                                    <p:set>
                                      <p:cBhvr>
                                        <p:cTn id="12" dur="1" fill="hold">
                                          <p:stCondLst>
                                            <p:cond delay="499"/>
                                          </p:stCondLst>
                                        </p:cTn>
                                        <p:tgtEl>
                                          <p:spTgt spid="6"/>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p:cTn id="17" dur="1" fill="hold"/>
                                        <p:tgtEl>
                                          <p:spTgt spid="2"/>
                                        </p:tgtEl>
                                      </p:cBhvr>
                                    </p:anim>
                                  </p:childTnLst>
                                  <p:subTnLst>
                                    <p:set>
                                      <p:cBhvr override="childStyle">
                                        <p:cTn dur="1" fill="hold" display="0" masterRel="nextClick" afterEffect="1"/>
                                        <p:tgtEl>
                                          <p:spTgt spid="2"/>
                                        </p:tgtEl>
                                        <p:attrNameLst>
                                          <p:attrName>style.visibility</p:attrName>
                                        </p:attrNameLst>
                                      </p:cBhvr>
                                      <p:to>
                                        <p:strVal val="hidden"/>
                                      </p:to>
                                    </p:set>
                                  </p:sub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p:cTn id="22" dur="1" fill="hold"/>
                                        <p:tgtEl>
                                          <p:spTgt spid="3"/>
                                        </p:tgtEl>
                                      </p:cBhvr>
                                    </p:anim>
                                  </p:childTnLst>
                                  <p:subTnLst>
                                    <p:set>
                                      <p:cBhvr override="childStyle">
                                        <p:cTn dur="1" fill="hold" display="0" masterRel="nextClick" afterEffect="1"/>
                                        <p:tgtEl>
                                          <p:spTgt spid="3"/>
                                        </p:tgtEl>
                                        <p:attrNameLst>
                                          <p:attrName>style.visibility</p:attrName>
                                        </p:attrNameLst>
                                      </p:cBhvr>
                                      <p:to>
                                        <p:strVal val="hidden"/>
                                      </p:to>
                                    </p:set>
                                  </p:sub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p:cTn id="27" dur="1" fill="hold"/>
                                        <p:tgtEl>
                                          <p:spTgt spid="4"/>
                                        </p:tgtEl>
                                      </p:cBhvr>
                                    </p:anim>
                                  </p:childTnLst>
                                  <p:subTnLst>
                                    <p:set>
                                      <p:cBhvr override="childStyle">
                                        <p:cTn dur="1" fill="hold" display="0" masterRel="nextClick" afterEffect="1"/>
                                        <p:tgtEl>
                                          <p:spTgt spid="4"/>
                                        </p:tgtEl>
                                        <p:attrNameLst>
                                          <p:attrName>style.visibility</p:attrName>
                                        </p:attrNameLst>
                                      </p:cBhvr>
                                      <p:to>
                                        <p:strVal val="hidden"/>
                                      </p:to>
                                    </p:set>
                                  </p:subTnLst>
                                </p:cTn>
                              </p:par>
                            </p:childTnLst>
                          </p:cTn>
                        </p:par>
                      </p:childTnLst>
                    </p:cTn>
                  </p:par>
                  <p:par>
                    <p:cTn id="28" fill="hold">
                      <p:stCondLst>
                        <p:cond delay="indefinite"/>
                      </p:stCondLst>
                      <p:childTnLst>
                        <p:par>
                          <p:cTn id="29" fill="hold">
                            <p:stCondLst>
                              <p:cond delay="0"/>
                            </p:stCondLst>
                            <p:childTnLst>
                              <p:par>
                                <p:cTn id="30" presetID="24" presetClass="entr" presetSubtype="0" fill="hold" nodeType="clickEffect">
                                  <p:stCondLst>
                                    <p:cond delay="0"/>
                                  </p:stCondLst>
                                  <p:childTnLst>
                                    <p:set>
                                      <p:cBhvr>
                                        <p:cTn id="31" dur="1" fill="hold">
                                          <p:stCondLst>
                                            <p:cond delay="0"/>
                                          </p:stCondLst>
                                        </p:cTn>
                                        <p:tgtEl>
                                          <p:spTgt spid="5"/>
                                        </p:tgtEl>
                                        <p:attrNameLst>
                                          <p:attrName>style.visibility</p:attrName>
                                        </p:attrNameLst>
                                      </p:cBhvr>
                                      <p:to>
                                        <p:strVal val="visible"/>
                                      </p:to>
                                    </p:set>
                                    <p:anim calcmode="lin" valueType="num">
                                      <p:cBhvr>
                                        <p:cTn id="32" dur="1" fill="hold"/>
                                        <p:tgtEl>
                                          <p:spTgt spid="5"/>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6" grpId="1"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文本框 44035"/>
          <p:cNvSpPr txBox="1"/>
          <p:nvPr/>
        </p:nvSpPr>
        <p:spPr>
          <a:xfrm>
            <a:off x="2987675" y="50800"/>
            <a:ext cx="3671888" cy="641350"/>
          </a:xfrm>
          <a:prstGeom prst="rect">
            <a:avLst/>
          </a:prstGeom>
          <a:noFill/>
          <a:ln w="9525">
            <a:noFill/>
          </a:ln>
        </p:spPr>
        <p:txBody>
          <a:bodyPr>
            <a:spAutoFit/>
          </a:bodyPr>
          <a:lstStyle/>
          <a:p>
            <a:pPr>
              <a:spcBef>
                <a:spcPct val="50000"/>
              </a:spcBef>
            </a:pPr>
            <a:r>
              <a:rPr lang="zh-CN" altLang="en-US" sz="3600" b="1" dirty="0">
                <a:solidFill>
                  <a:srgbClr val="CC0000"/>
                </a:solidFill>
                <a:latin typeface="Times New Roman" panose="02020603050405020304" pitchFamily="18" charset="0"/>
              </a:rPr>
              <a:t>斯大林格勒战役</a:t>
            </a:r>
          </a:p>
        </p:txBody>
      </p:sp>
      <p:sp>
        <p:nvSpPr>
          <p:cNvPr id="25603" name="直接连接符 44036"/>
          <p:cNvSpPr/>
          <p:nvPr/>
        </p:nvSpPr>
        <p:spPr>
          <a:xfrm>
            <a:off x="0" y="692150"/>
            <a:ext cx="9144000" cy="0"/>
          </a:xfrm>
          <a:prstGeom prst="line">
            <a:avLst/>
          </a:prstGeom>
          <a:ln w="28575" cap="flat" cmpd="sng">
            <a:solidFill>
              <a:schemeClr val="tx1"/>
            </a:solidFill>
            <a:prstDash val="solid"/>
            <a:headEnd type="none" w="med" len="med"/>
            <a:tailEnd type="none" w="med" len="med"/>
          </a:ln>
        </p:spPr>
      </p:sp>
      <p:sp>
        <p:nvSpPr>
          <p:cNvPr id="25604" name="矩形 44037"/>
          <p:cNvSpPr/>
          <p:nvPr/>
        </p:nvSpPr>
        <p:spPr>
          <a:xfrm>
            <a:off x="4427538" y="4743450"/>
            <a:ext cx="3949700" cy="701675"/>
          </a:xfrm>
          <a:prstGeom prst="rect">
            <a:avLst/>
          </a:prstGeom>
          <a:solidFill>
            <a:schemeClr val="accent2"/>
          </a:solidFill>
          <a:ln w="9525">
            <a:noFill/>
          </a:ln>
        </p:spPr>
        <p:txBody>
          <a:bodyPr>
            <a:spAutoFit/>
          </a:bodyPr>
          <a:lstStyle/>
          <a:p>
            <a:pPr algn="ctr"/>
            <a:r>
              <a:rPr lang="zh-CN" altLang="en-US" sz="2000" dirty="0">
                <a:latin typeface="Times New Roman" panose="02020603050405020304" pitchFamily="18" charset="0"/>
              </a:rPr>
              <a:t>德军第</a:t>
            </a:r>
            <a:r>
              <a:rPr lang="en-US" altLang="zh-CN" sz="2000" dirty="0">
                <a:latin typeface="Times New Roman" panose="02020603050405020304" pitchFamily="18" charset="0"/>
              </a:rPr>
              <a:t>6</a:t>
            </a:r>
            <a:r>
              <a:rPr lang="zh-CN" altLang="en-US" sz="2000" dirty="0">
                <a:latin typeface="Times New Roman" panose="02020603050405020304" pitchFamily="18" charset="0"/>
              </a:rPr>
              <a:t>军团司令保卢斯率领残部向苏军投降</a:t>
            </a:r>
          </a:p>
        </p:txBody>
      </p:sp>
      <p:pic>
        <p:nvPicPr>
          <p:cNvPr id="25605" name="图片 44038" descr="德军第6军团司令保卢斯率领残部向苏军投降"/>
          <p:cNvPicPr>
            <a:picLocks noChangeAspect="1"/>
          </p:cNvPicPr>
          <p:nvPr/>
        </p:nvPicPr>
        <p:blipFill>
          <a:blip r:embed="rId2"/>
          <a:stretch>
            <a:fillRect/>
          </a:stretch>
        </p:blipFill>
        <p:spPr>
          <a:xfrm>
            <a:off x="323850" y="981075"/>
            <a:ext cx="3357563" cy="4535488"/>
          </a:xfrm>
          <a:prstGeom prst="rect">
            <a:avLst/>
          </a:prstGeom>
          <a:noFill/>
          <a:ln w="9525">
            <a:noFill/>
          </a:ln>
        </p:spPr>
      </p:pic>
      <p:sp>
        <p:nvSpPr>
          <p:cNvPr id="25606" name="矩形 44039"/>
          <p:cNvSpPr/>
          <p:nvPr/>
        </p:nvSpPr>
        <p:spPr>
          <a:xfrm>
            <a:off x="4716463" y="4076700"/>
            <a:ext cx="3359150" cy="396875"/>
          </a:xfrm>
          <a:prstGeom prst="rect">
            <a:avLst/>
          </a:prstGeom>
          <a:solidFill>
            <a:schemeClr val="accent2"/>
          </a:solidFill>
          <a:ln w="9525">
            <a:noFill/>
          </a:ln>
        </p:spPr>
        <p:txBody>
          <a:bodyPr wrap="none">
            <a:spAutoFit/>
          </a:bodyPr>
          <a:lstStyle/>
          <a:p>
            <a:r>
              <a:rPr lang="zh-CN" altLang="en-US" sz="2000" dirty="0">
                <a:latin typeface="Times New Roman" panose="02020603050405020304" pitchFamily="18" charset="0"/>
              </a:rPr>
              <a:t>德军第</a:t>
            </a:r>
            <a:r>
              <a:rPr lang="en-US" altLang="zh-CN" sz="2000" dirty="0">
                <a:latin typeface="Times New Roman" panose="02020603050405020304" pitchFamily="18" charset="0"/>
              </a:rPr>
              <a:t>6</a:t>
            </a:r>
            <a:r>
              <a:rPr lang="zh-CN" altLang="en-US" sz="2000" dirty="0">
                <a:latin typeface="Times New Roman" panose="02020603050405020304" pitchFamily="18" charset="0"/>
              </a:rPr>
              <a:t>军团被俘的部分军官</a:t>
            </a:r>
          </a:p>
        </p:txBody>
      </p:sp>
      <p:pic>
        <p:nvPicPr>
          <p:cNvPr id="25607" name="图片 44040" descr="德军第6军团被俘的部分军官"/>
          <p:cNvPicPr>
            <a:picLocks noChangeAspect="1"/>
          </p:cNvPicPr>
          <p:nvPr/>
        </p:nvPicPr>
        <p:blipFill>
          <a:blip r:embed="rId3"/>
          <a:stretch>
            <a:fillRect/>
          </a:stretch>
        </p:blipFill>
        <p:spPr>
          <a:xfrm>
            <a:off x="3851275" y="981075"/>
            <a:ext cx="4962525" cy="2943225"/>
          </a:xfrm>
          <a:prstGeom prst="rect">
            <a:avLst/>
          </a:prstGeom>
          <a:noFill/>
          <a:ln w="9525">
            <a:noFill/>
          </a:ln>
        </p:spPr>
      </p:pic>
      <p:sp>
        <p:nvSpPr>
          <p:cNvPr id="25608" name="直接连接符 44041"/>
          <p:cNvSpPr/>
          <p:nvPr/>
        </p:nvSpPr>
        <p:spPr>
          <a:xfrm flipH="1">
            <a:off x="3851275" y="5032375"/>
            <a:ext cx="504825" cy="0"/>
          </a:xfrm>
          <a:prstGeom prst="line">
            <a:avLst/>
          </a:prstGeom>
          <a:ln w="9525" cap="flat" cmpd="sng">
            <a:solidFill>
              <a:schemeClr val="tx1"/>
            </a:solidFill>
            <a:prstDash val="solid"/>
            <a:headEnd type="none" w="med" len="med"/>
            <a:tailEnd type="triangle" w="med" len="med"/>
          </a:ln>
        </p:spPr>
      </p:sp>
      <p:sp>
        <p:nvSpPr>
          <p:cNvPr id="25609" name="文本框 44042"/>
          <p:cNvSpPr txBox="1"/>
          <p:nvPr/>
        </p:nvSpPr>
        <p:spPr>
          <a:xfrm>
            <a:off x="592138" y="5516563"/>
            <a:ext cx="8083550" cy="953135"/>
          </a:xfrm>
          <a:prstGeom prst="rect">
            <a:avLst/>
          </a:prstGeom>
          <a:solidFill>
            <a:schemeClr val="tx1"/>
          </a:solidFill>
          <a:ln w="9525" cap="flat" cmpd="sng">
            <a:solidFill>
              <a:srgbClr val="000000"/>
            </a:solidFill>
            <a:prstDash val="solid"/>
            <a:miter/>
            <a:headEnd type="none" w="med" len="med"/>
            <a:tailEnd type="none" w="med" len="med"/>
          </a:ln>
        </p:spPr>
        <p:txBody>
          <a:bodyPr>
            <a:spAutoFit/>
          </a:bodyPr>
          <a:lstStyle/>
          <a:p>
            <a:pPr algn="ctr">
              <a:spcBef>
                <a:spcPct val="50000"/>
              </a:spcBef>
            </a:pPr>
            <a:r>
              <a:rPr lang="zh-CN" altLang="en-US" sz="2800" b="0" dirty="0">
                <a:solidFill>
                  <a:schemeClr val="bg1"/>
                </a:solidFill>
                <a:latin typeface="华文中宋" panose="02010600040101010101" charset="-122"/>
                <a:ea typeface="华文中宋" panose="02010600040101010101" charset="-122"/>
                <a:cs typeface="华文中宋" panose="02010600040101010101" charset="-122"/>
              </a:rPr>
              <a:t>斯大林格勒大会战期间，消灭的德军达</a:t>
            </a:r>
            <a:r>
              <a:rPr lang="en-US" altLang="zh-CN" sz="2800" b="0" dirty="0">
                <a:solidFill>
                  <a:schemeClr val="bg1"/>
                </a:solidFill>
                <a:latin typeface="华文中宋" panose="02010600040101010101" charset="-122"/>
                <a:ea typeface="华文中宋" panose="02010600040101010101" charset="-122"/>
                <a:cs typeface="华文中宋" panose="02010600040101010101" charset="-122"/>
              </a:rPr>
              <a:t>150</a:t>
            </a:r>
            <a:r>
              <a:rPr lang="zh-CN" altLang="en-US" sz="2800" b="0" dirty="0">
                <a:solidFill>
                  <a:schemeClr val="bg1"/>
                </a:solidFill>
                <a:latin typeface="华文中宋" panose="02010600040101010101" charset="-122"/>
                <a:ea typeface="华文中宋" panose="02010600040101010101" charset="-122"/>
                <a:cs typeface="华文中宋" panose="02010600040101010101" charset="-122"/>
              </a:rPr>
              <a:t>万，俘获德军</a:t>
            </a:r>
            <a:r>
              <a:rPr lang="en-US" altLang="zh-CN" sz="2800" b="0" dirty="0">
                <a:solidFill>
                  <a:schemeClr val="bg1"/>
                </a:solidFill>
                <a:latin typeface="华文中宋" panose="02010600040101010101" charset="-122"/>
                <a:ea typeface="华文中宋" panose="02010600040101010101" charset="-122"/>
                <a:cs typeface="华文中宋" panose="02010600040101010101" charset="-122"/>
              </a:rPr>
              <a:t>2500</a:t>
            </a:r>
            <a:r>
              <a:rPr lang="zh-CN" altLang="en-US" sz="2800" b="0" dirty="0">
                <a:solidFill>
                  <a:schemeClr val="bg1"/>
                </a:solidFill>
                <a:latin typeface="华文中宋" panose="02010600040101010101" charset="-122"/>
                <a:ea typeface="华文中宋" panose="02010600040101010101" charset="-122"/>
                <a:cs typeface="华文中宋" panose="02010600040101010101" charset="-122"/>
              </a:rPr>
              <a:t>名军官，包括一名元帅</a:t>
            </a:r>
            <a:r>
              <a:rPr lang="en-US" altLang="zh-CN" sz="2800" b="0" dirty="0">
                <a:solidFill>
                  <a:schemeClr val="bg1"/>
                </a:solidFill>
                <a:latin typeface="华文中宋" panose="02010600040101010101" charset="-122"/>
                <a:ea typeface="华文中宋" panose="02010600040101010101" charset="-122"/>
                <a:cs typeface="华文中宋" panose="02010600040101010101" charset="-122"/>
              </a:rPr>
              <a:t>200</a:t>
            </a:r>
            <a:r>
              <a:rPr lang="zh-CN" altLang="en-US" sz="2800" b="0" dirty="0">
                <a:solidFill>
                  <a:schemeClr val="bg1"/>
                </a:solidFill>
                <a:latin typeface="华文中宋" panose="02010600040101010101" charset="-122"/>
                <a:ea typeface="华文中宋" panose="02010600040101010101" charset="-122"/>
                <a:cs typeface="华文中宋" panose="02010600040101010101" charset="-122"/>
              </a:rPr>
              <a:t>多名将军</a:t>
            </a:r>
            <a:r>
              <a:rPr lang="en-US" altLang="zh-CN" sz="2800" b="0" dirty="0">
                <a:solidFill>
                  <a:schemeClr val="bg1"/>
                </a:solidFill>
                <a:latin typeface="华文中宋" panose="02010600040101010101" charset="-122"/>
                <a:ea typeface="华文中宋" panose="02010600040101010101" charset="-122"/>
                <a:cs typeface="华文中宋" panose="02010600040101010101" charset="-122"/>
              </a:rPr>
              <a:t>. </a:t>
            </a:r>
          </a:p>
        </p:txBody>
      </p:sp>
      <p:sp>
        <p:nvSpPr>
          <p:cNvPr id="10" name="圆角矩形标注 9"/>
          <p:cNvSpPr/>
          <p:nvPr/>
        </p:nvSpPr>
        <p:spPr>
          <a:xfrm>
            <a:off x="425450" y="2690495"/>
            <a:ext cx="8140700" cy="2553335"/>
          </a:xfrm>
          <a:prstGeom prst="wedgeRoundRectCallout">
            <a:avLst>
              <a:gd name="adj1" fmla="val -32269"/>
              <a:gd name="adj2" fmla="val 61782"/>
              <a:gd name="adj3" fmla="val 16667"/>
            </a:avLst>
          </a:prstGeom>
          <a:solidFill>
            <a:srgbClr val="FFFF00"/>
          </a:solidFill>
          <a:ln w="9525" cap="flat" cmpd="sng">
            <a:solidFill>
              <a:schemeClr val="tx1"/>
            </a:solidFill>
            <a:prstDash val="solid"/>
            <a:miter/>
            <a:headEnd type="none" w="med" len="med"/>
            <a:tailEnd type="none" w="med" len="med"/>
          </a:ln>
        </p:spPr>
        <p:txBody>
          <a:bodyPr anchor="ctr"/>
          <a:lstStyle/>
          <a:p>
            <a:pPr eaLnBrk="1" fontAlgn="base" hangingPunct="1">
              <a:spcBef>
                <a:spcPct val="0"/>
              </a:spcBef>
              <a:buFontTx/>
              <a:buNone/>
            </a:pPr>
            <a:r>
              <a:rPr lang="zh-CN" altLang="en-US" dirty="0">
                <a:solidFill>
                  <a:schemeClr val="accent6"/>
                </a:solidFill>
                <a:latin typeface="Arial" panose="020B0604020202020204" pitchFamily="34" charset="0"/>
              </a:rPr>
              <a:t>意义</a:t>
            </a:r>
            <a:r>
              <a:rPr lang="en-US" altLang="zh-CN" dirty="0">
                <a:solidFill>
                  <a:schemeClr val="accent6"/>
                </a:solidFill>
                <a:latin typeface="Arial" panose="020B0604020202020204" pitchFamily="34" charset="0"/>
              </a:rPr>
              <a:t>:</a:t>
            </a:r>
          </a:p>
          <a:p>
            <a:pPr eaLnBrk="1" fontAlgn="base" hangingPunct="1">
              <a:spcBef>
                <a:spcPct val="0"/>
              </a:spcBef>
              <a:buFontTx/>
              <a:buNone/>
            </a:pPr>
            <a:r>
              <a:rPr lang="en-US" altLang="zh-CN" sz="2800" dirty="0">
                <a:solidFill>
                  <a:schemeClr val="accent6"/>
                </a:solidFill>
                <a:effectLst>
                  <a:outerShdw blurRad="38100" dist="38100" dir="2700000" algn="tl">
                    <a:srgbClr val="000000">
                      <a:alpha val="43137"/>
                    </a:srgbClr>
                  </a:outerShdw>
                </a:effectLst>
                <a:latin typeface="宋体" panose="02010600030101010101" pitchFamily="2" charset="-122"/>
                <a:sym typeface="+mn-ea"/>
              </a:rPr>
              <a:t>1</a:t>
            </a:r>
            <a:r>
              <a:rPr lang="zh-CN" altLang="en-US" sz="2800" dirty="0">
                <a:solidFill>
                  <a:schemeClr val="accent6"/>
                </a:solidFill>
                <a:effectLst>
                  <a:outerShdw blurRad="38100" dist="38100" dir="2700000" algn="tl">
                    <a:srgbClr val="000000">
                      <a:alpha val="43137"/>
                    </a:srgbClr>
                  </a:outerShdw>
                </a:effectLst>
                <a:latin typeface="宋体" panose="02010600030101010101" pitchFamily="2" charset="-122"/>
                <a:sym typeface="+mn-ea"/>
              </a:rPr>
              <a:t>、苏军</a:t>
            </a:r>
            <a:r>
              <a:rPr lang="en-US" altLang="zh-CN" sz="2800" dirty="0">
                <a:solidFill>
                  <a:schemeClr val="accent6"/>
                </a:solidFill>
                <a:effectLst>
                  <a:outerShdw blurRad="38100" dist="38100" dir="2700000" algn="tl">
                    <a:srgbClr val="000000">
                      <a:alpha val="43137"/>
                    </a:srgbClr>
                  </a:outerShdw>
                </a:effectLst>
                <a:latin typeface="宋体" panose="02010600030101010101" pitchFamily="2" charset="-122"/>
                <a:sym typeface="+mn-ea"/>
              </a:rPr>
              <a:t>—— </a:t>
            </a:r>
            <a:r>
              <a:rPr lang="zh-CN" altLang="en-US" sz="2800" dirty="0">
                <a:solidFill>
                  <a:schemeClr val="accent6"/>
                </a:solidFill>
                <a:effectLst>
                  <a:outerShdw blurRad="38100" dist="38100" dir="2700000" algn="tl">
                    <a:srgbClr val="000000">
                      <a:alpha val="43137"/>
                    </a:srgbClr>
                  </a:outerShdw>
                </a:effectLst>
                <a:latin typeface="宋体" panose="02010600030101010101" pitchFamily="2" charset="-122"/>
                <a:sym typeface="+mn-ea"/>
              </a:rPr>
              <a:t>开始</a:t>
            </a:r>
            <a:r>
              <a:rPr lang="zh-CN" altLang="en-US" sz="2800" u="sng" dirty="0">
                <a:solidFill>
                  <a:schemeClr val="accent6"/>
                </a:solidFill>
                <a:effectLst>
                  <a:outerShdw blurRad="38100" dist="38100" dir="2700000" algn="tl">
                    <a:srgbClr val="000000">
                      <a:alpha val="43137"/>
                    </a:srgbClr>
                  </a:outerShdw>
                </a:effectLst>
                <a:latin typeface="宋体" panose="02010600030101010101" pitchFamily="2" charset="-122"/>
                <a:sym typeface="+mn-ea"/>
              </a:rPr>
              <a:t>战略进攻</a:t>
            </a:r>
            <a:r>
              <a:rPr lang="zh-CN" altLang="en-US" sz="2800" dirty="0">
                <a:solidFill>
                  <a:schemeClr val="accent6"/>
                </a:solidFill>
                <a:effectLst>
                  <a:outerShdw blurRad="38100" dist="38100" dir="2700000" algn="tl">
                    <a:srgbClr val="000000">
                      <a:alpha val="43137"/>
                    </a:srgbClr>
                  </a:outerShdw>
                </a:effectLst>
                <a:latin typeface="宋体" panose="02010600030101010101" pitchFamily="2" charset="-122"/>
                <a:sym typeface="+mn-ea"/>
              </a:rPr>
              <a:t>，并掌握了</a:t>
            </a:r>
            <a:r>
              <a:rPr lang="zh-CN" altLang="en-US" sz="2800" u="sng" dirty="0">
                <a:solidFill>
                  <a:schemeClr val="accent6"/>
                </a:solidFill>
                <a:effectLst>
                  <a:outerShdw blurRad="38100" dist="38100" dir="2700000" algn="tl">
                    <a:srgbClr val="000000">
                      <a:alpha val="43137"/>
                    </a:srgbClr>
                  </a:outerShdw>
                </a:effectLst>
                <a:latin typeface="宋体" panose="02010600030101010101" pitchFamily="2" charset="-122"/>
                <a:sym typeface="+mn-ea"/>
              </a:rPr>
              <a:t>主动权</a:t>
            </a:r>
            <a:r>
              <a:rPr lang="zh-CN" altLang="en-US" sz="2800" dirty="0">
                <a:solidFill>
                  <a:schemeClr val="accent6"/>
                </a:solidFill>
                <a:effectLst>
                  <a:outerShdw blurRad="38100" dist="38100" dir="2700000" algn="tl">
                    <a:srgbClr val="000000">
                      <a:alpha val="43137"/>
                    </a:srgbClr>
                  </a:outerShdw>
                </a:effectLst>
                <a:latin typeface="宋体" panose="02010600030101010101" pitchFamily="2" charset="-122"/>
                <a:sym typeface="+mn-ea"/>
              </a:rPr>
              <a:t>。</a:t>
            </a:r>
            <a:endParaRPr lang="zh-CN" altLang="en-US" sz="2800" b="1" strike="noStrike" noProof="1">
              <a:solidFill>
                <a:schemeClr val="accent6"/>
              </a:solidFill>
              <a:effectLst>
                <a:outerShdw blurRad="38100" dist="38100" dir="2700000" algn="tl">
                  <a:srgbClr val="000000">
                    <a:alpha val="43137"/>
                  </a:srgbClr>
                </a:outerShdw>
              </a:effectLst>
              <a:latin typeface="宋体" panose="02010600030101010101" pitchFamily="2" charset="-122"/>
            </a:endParaRPr>
          </a:p>
          <a:p>
            <a:pPr eaLnBrk="1" fontAlgn="base" hangingPunct="1">
              <a:spcBef>
                <a:spcPct val="0"/>
              </a:spcBef>
              <a:buFontTx/>
              <a:buNone/>
            </a:pPr>
            <a:r>
              <a:rPr lang="en-US" altLang="zh-CN" sz="2800" dirty="0">
                <a:solidFill>
                  <a:schemeClr val="accent6"/>
                </a:solidFill>
                <a:effectLst>
                  <a:outerShdw blurRad="38100" dist="38100" dir="2700000" algn="tl">
                    <a:srgbClr val="000000">
                      <a:alpha val="43137"/>
                    </a:srgbClr>
                  </a:outerShdw>
                </a:effectLst>
                <a:latin typeface="宋体" panose="02010600030101010101" pitchFamily="2" charset="-122"/>
                <a:sym typeface="+mn-ea"/>
              </a:rPr>
              <a:t>2</a:t>
            </a:r>
            <a:r>
              <a:rPr lang="zh-CN" altLang="en-US" sz="2800" dirty="0">
                <a:solidFill>
                  <a:schemeClr val="accent6"/>
                </a:solidFill>
                <a:effectLst>
                  <a:outerShdw blurRad="38100" dist="38100" dir="2700000" algn="tl">
                    <a:srgbClr val="000000">
                      <a:alpha val="43137"/>
                    </a:srgbClr>
                  </a:outerShdw>
                </a:effectLst>
                <a:latin typeface="宋体" panose="02010600030101010101" pitchFamily="2" charset="-122"/>
                <a:sym typeface="+mn-ea"/>
              </a:rPr>
              <a:t>、德军</a:t>
            </a:r>
            <a:r>
              <a:rPr lang="en-US" altLang="zh-CN" sz="2800" dirty="0">
                <a:solidFill>
                  <a:schemeClr val="accent6"/>
                </a:solidFill>
                <a:effectLst>
                  <a:outerShdw blurRad="38100" dist="38100" dir="2700000" algn="tl">
                    <a:srgbClr val="000000">
                      <a:alpha val="43137"/>
                    </a:srgbClr>
                  </a:outerShdw>
                </a:effectLst>
                <a:latin typeface="宋体" panose="02010600030101010101" pitchFamily="2" charset="-122"/>
                <a:sym typeface="+mn-ea"/>
              </a:rPr>
              <a:t>——</a:t>
            </a:r>
            <a:r>
              <a:rPr lang="zh-CN" altLang="en-US" sz="2800" dirty="0">
                <a:solidFill>
                  <a:schemeClr val="accent6"/>
                </a:solidFill>
                <a:effectLst>
                  <a:outerShdw blurRad="38100" dist="38100" dir="2700000" algn="tl">
                    <a:srgbClr val="000000">
                      <a:alpha val="43137"/>
                    </a:srgbClr>
                  </a:outerShdw>
                </a:effectLst>
                <a:latin typeface="宋体" panose="02010600030101010101" pitchFamily="2" charset="-122"/>
                <a:sym typeface="+mn-ea"/>
              </a:rPr>
              <a:t>元气大伤，由战略</a:t>
            </a:r>
            <a:r>
              <a:rPr lang="zh-CN" altLang="en-US" sz="2800" u="sng" dirty="0">
                <a:solidFill>
                  <a:schemeClr val="accent6"/>
                </a:solidFill>
                <a:effectLst>
                  <a:outerShdw blurRad="38100" dist="38100" dir="2700000" algn="tl">
                    <a:srgbClr val="000000">
                      <a:alpha val="43137"/>
                    </a:srgbClr>
                  </a:outerShdw>
                </a:effectLst>
                <a:latin typeface="宋体" panose="02010600030101010101" pitchFamily="2" charset="-122"/>
                <a:sym typeface="+mn-ea"/>
              </a:rPr>
              <a:t>进攻转为防御</a:t>
            </a:r>
            <a:r>
              <a:rPr lang="zh-CN" altLang="en-US" sz="2800" dirty="0">
                <a:solidFill>
                  <a:schemeClr val="accent6"/>
                </a:solidFill>
                <a:effectLst>
                  <a:outerShdw blurRad="38100" dist="38100" dir="2700000" algn="tl">
                    <a:srgbClr val="000000">
                      <a:alpha val="43137"/>
                    </a:srgbClr>
                  </a:outerShdw>
                </a:effectLst>
                <a:latin typeface="宋体" panose="02010600030101010101" pitchFamily="2" charset="-122"/>
                <a:sym typeface="+mn-ea"/>
              </a:rPr>
              <a:t>。</a:t>
            </a:r>
            <a:endParaRPr lang="zh-CN" altLang="en-US" sz="2800" b="1" strike="noStrike" noProof="1">
              <a:solidFill>
                <a:schemeClr val="accent6"/>
              </a:solidFill>
              <a:effectLst>
                <a:outerShdw blurRad="38100" dist="38100" dir="2700000" algn="tl">
                  <a:srgbClr val="000000">
                    <a:alpha val="43137"/>
                  </a:srgbClr>
                </a:outerShdw>
              </a:effectLst>
              <a:latin typeface="宋体" panose="02010600030101010101" pitchFamily="2" charset="-122"/>
            </a:endParaRPr>
          </a:p>
          <a:p>
            <a:pPr algn="ctr"/>
            <a:r>
              <a:rPr lang="zh-CN" altLang="en-US" sz="3200" dirty="0">
                <a:solidFill>
                  <a:schemeClr val="accent6"/>
                </a:solidFill>
                <a:latin typeface="Arial" panose="020B0604020202020204" pitchFamily="34" charset="0"/>
              </a:rPr>
              <a:t>斯大林格勒战役成为二战的重要</a:t>
            </a:r>
            <a:r>
              <a:rPr lang="zh-CN" altLang="en-US" sz="4800" dirty="0">
                <a:solidFill>
                  <a:srgbClr val="FF0000"/>
                </a:solidFill>
                <a:latin typeface="Arial" panose="020B0604020202020204" pitchFamily="34" charset="0"/>
              </a:rPr>
              <a:t>转折点</a:t>
            </a:r>
          </a:p>
        </p:txBody>
      </p:sp>
      <p:sp>
        <p:nvSpPr>
          <p:cNvPr id="25611" name="AutoShape 6">
            <a:hlinkClick r:id="rId4" action="ppaction://hlinksldjump"/>
          </p:cNvPr>
          <p:cNvSpPr/>
          <p:nvPr/>
        </p:nvSpPr>
        <p:spPr>
          <a:xfrm>
            <a:off x="8565833" y="6102985"/>
            <a:ext cx="792162" cy="719138"/>
          </a:xfrm>
          <a:prstGeom prst="actionButtonHome">
            <a:avLst/>
          </a:prstGeom>
          <a:solidFill>
            <a:schemeClr val="accent1"/>
          </a:solidFill>
          <a:ln w="9525">
            <a:noFill/>
          </a:ln>
        </p:spPr>
        <p:txBody>
          <a:bodyPr wrap="none" anchor="ctr"/>
          <a:lstStyle/>
          <a:p>
            <a:endParaRPr lang="zh-CN" altLang="en-US" dirty="0">
              <a:latin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5609"/>
                                        </p:tgtEl>
                                        <p:attrNameLst>
                                          <p:attrName>style.visibility</p:attrName>
                                        </p:attrNameLst>
                                      </p:cBhvr>
                                      <p:to>
                                        <p:strVal val="visible"/>
                                      </p:to>
                                    </p:set>
                                    <p:animEffect transition="in" filter="blinds(horizontal)">
                                      <p:cBhvr>
                                        <p:cTn id="7" dur="500"/>
                                        <p:tgtEl>
                                          <p:spTgt spid="25609"/>
                                        </p:tgtEl>
                                      </p:cBhvr>
                                    </p:animEffect>
                                  </p:childTnLst>
                                </p:cTn>
                              </p:par>
                            </p:childTnLst>
                          </p:cTn>
                        </p:par>
                      </p:childTnLst>
                    </p:cTn>
                  </p:par>
                  <p:par>
                    <p:cTn id="8" fill="hold">
                      <p:stCondLst>
                        <p:cond delay="indefinite"/>
                      </p:stCondLst>
                      <p:childTnLst>
                        <p:par>
                          <p:cTn id="9" fill="hold">
                            <p:stCondLst>
                              <p:cond delay="0"/>
                            </p:stCondLst>
                            <p:childTnLst>
                              <p:par>
                                <p:cTn id="10" presetID="2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edge">
                                      <p:cBhvr>
                                        <p:cTn id="12"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9" grpId="0" bldLvl="0" animBg="1"/>
      <p:bldP spid="10" grpId="0" bldLvl="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32" name="Picture 10" descr="http://storage.yesky.com/imagelist/2009/174/x95x97awp485.jpg"/>
          <p:cNvPicPr>
            <a:picLocks noChangeAspect="1"/>
          </p:cNvPicPr>
          <p:nvPr/>
        </p:nvPicPr>
        <p:blipFill>
          <a:blip r:embed="rId2"/>
          <a:stretch>
            <a:fillRect/>
          </a:stretch>
        </p:blipFill>
        <p:spPr>
          <a:xfrm>
            <a:off x="500063" y="295275"/>
            <a:ext cx="7429500" cy="6276975"/>
          </a:xfrm>
          <a:prstGeom prst="rect">
            <a:avLst/>
          </a:prstGeom>
          <a:noFill/>
          <a:ln w="9525">
            <a:noFill/>
          </a:ln>
        </p:spPr>
      </p:pic>
      <p:pic>
        <p:nvPicPr>
          <p:cNvPr id="50179" name="图片 50178" descr="0805611c_gif"/>
          <p:cNvPicPr>
            <a:picLocks noChangeAspect="1"/>
          </p:cNvPicPr>
          <p:nvPr/>
        </p:nvPicPr>
        <p:blipFill>
          <a:blip r:embed="rId3"/>
          <a:stretch>
            <a:fillRect/>
          </a:stretch>
        </p:blipFill>
        <p:spPr>
          <a:xfrm>
            <a:off x="0" y="765175"/>
            <a:ext cx="9144000" cy="6092825"/>
          </a:xfrm>
          <a:prstGeom prst="rect">
            <a:avLst/>
          </a:prstGeom>
          <a:noFill/>
          <a:ln w="9525">
            <a:noFill/>
          </a:ln>
        </p:spPr>
      </p:pic>
      <p:sp>
        <p:nvSpPr>
          <p:cNvPr id="26628" name="标题 50177"/>
          <p:cNvSpPr>
            <a:spLocks noGrp="1"/>
          </p:cNvSpPr>
          <p:nvPr>
            <p:ph type="title"/>
          </p:nvPr>
        </p:nvSpPr>
        <p:spPr>
          <a:xfrm>
            <a:off x="0" y="0"/>
            <a:ext cx="9144000" cy="762000"/>
          </a:xfrm>
        </p:spPr>
        <p:txBody>
          <a:bodyPr vert="horz" wrap="square" lIns="91440" tIns="45720" rIns="91440" bIns="45720" anchor="ctr"/>
          <a:lstStyle/>
          <a:p>
            <a:pPr eaLnBrk="1" hangingPunct="1"/>
            <a:r>
              <a:rPr lang="zh-CN" altLang="en-US" b="1" dirty="0"/>
              <a:t>诺曼底登陆</a:t>
            </a:r>
            <a:r>
              <a:rPr lang="en-US" altLang="zh-CN" b="1" dirty="0"/>
              <a:t>——</a:t>
            </a:r>
            <a:r>
              <a:rPr lang="zh-CN" altLang="en-US" dirty="0"/>
              <a:t>欧洲第二战场的开辟</a:t>
            </a:r>
          </a:p>
        </p:txBody>
      </p:sp>
      <p:pic>
        <p:nvPicPr>
          <p:cNvPr id="26630" name="Picture 6" descr="http://gb.cri.cn/mmsource/images/2014/08/15/nk20140808058.jpg"/>
          <p:cNvPicPr>
            <a:picLocks noChangeAspect="1"/>
          </p:cNvPicPr>
          <p:nvPr/>
        </p:nvPicPr>
        <p:blipFill>
          <a:blip r:embed="rId4"/>
          <a:stretch>
            <a:fillRect/>
          </a:stretch>
        </p:blipFill>
        <p:spPr>
          <a:xfrm>
            <a:off x="-214312" y="0"/>
            <a:ext cx="9069387" cy="5786438"/>
          </a:xfrm>
          <a:prstGeom prst="rect">
            <a:avLst/>
          </a:prstGeom>
          <a:noFill/>
          <a:ln w="9525">
            <a:noFill/>
          </a:ln>
        </p:spPr>
      </p:pic>
      <p:pic>
        <p:nvPicPr>
          <p:cNvPr id="26631" name="Picture 8" descr="http://p2.so.qhmsg.com/bdr/_240_/t01630c760f0465df37.jpg"/>
          <p:cNvPicPr>
            <a:picLocks noChangeAspect="1"/>
          </p:cNvPicPr>
          <p:nvPr/>
        </p:nvPicPr>
        <p:blipFill>
          <a:blip r:embed="rId5"/>
          <a:stretch>
            <a:fillRect/>
          </a:stretch>
        </p:blipFill>
        <p:spPr>
          <a:xfrm>
            <a:off x="0" y="0"/>
            <a:ext cx="9144000" cy="6145213"/>
          </a:xfrm>
          <a:prstGeom prst="rect">
            <a:avLst/>
          </a:prstGeom>
          <a:noFill/>
          <a:ln w="9525">
            <a:noFill/>
          </a:ln>
        </p:spPr>
      </p:pic>
      <p:pic>
        <p:nvPicPr>
          <p:cNvPr id="26634" name="Picture 14" descr="http://img2.artron.net/news/201406/2014060615301751273.jpg"/>
          <p:cNvPicPr>
            <a:picLocks noChangeAspect="1"/>
          </p:cNvPicPr>
          <p:nvPr/>
        </p:nvPicPr>
        <p:blipFill>
          <a:blip r:embed="rId6"/>
          <a:stretch>
            <a:fillRect/>
          </a:stretch>
        </p:blipFill>
        <p:spPr>
          <a:xfrm>
            <a:off x="-214312" y="0"/>
            <a:ext cx="9358312" cy="6670675"/>
          </a:xfrm>
          <a:prstGeom prst="rect">
            <a:avLst/>
          </a:prstGeom>
          <a:noFill/>
          <a:ln w="9525">
            <a:noFill/>
          </a:ln>
        </p:spPr>
      </p:pic>
      <p:pic>
        <p:nvPicPr>
          <p:cNvPr id="26633" name="Picture 12" descr="http://p2.so.qhimgs1.com/bdr/_240_/t01017b15fd1f52ebbe.jpg"/>
          <p:cNvPicPr>
            <a:picLocks noChangeAspect="1"/>
          </p:cNvPicPr>
          <p:nvPr/>
        </p:nvPicPr>
        <p:blipFill>
          <a:blip r:embed="rId7"/>
          <a:stretch>
            <a:fillRect/>
          </a:stretch>
        </p:blipFill>
        <p:spPr>
          <a:xfrm>
            <a:off x="-214312" y="0"/>
            <a:ext cx="9358312" cy="6858000"/>
          </a:xfrm>
          <a:prstGeom prst="rect">
            <a:avLst/>
          </a:prstGeom>
          <a:noFill/>
          <a:ln w="9525">
            <a:noFill/>
          </a:ln>
        </p:spPr>
      </p:pic>
      <p:sp>
        <p:nvSpPr>
          <p:cNvPr id="26629" name="矩形 4"/>
          <p:cNvSpPr>
            <a:spLocks noChangeArrowheads="1"/>
          </p:cNvSpPr>
          <p:nvPr/>
        </p:nvSpPr>
        <p:spPr bwMode="auto">
          <a:xfrm>
            <a:off x="393353" y="928670"/>
            <a:ext cx="8143932" cy="1630045"/>
          </a:xfrm>
          <a:prstGeom prst="rect">
            <a:avLst/>
          </a:prstGeom>
          <a:solidFill>
            <a:srgbClr val="00B0F0"/>
          </a:solidFill>
          <a:ln w="9525">
            <a:noFill/>
            <a:miter lim="800000"/>
          </a:ln>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2800" i="0" u="none" strike="noStrike" kern="1200" cap="none" spc="0" normalizeH="0" baseline="0" noProof="0" dirty="0">
                <a:ln>
                  <a:noFill/>
                </a:ln>
                <a:blipFill>
                  <a:blip r:embed="rId8"/>
                  <a:tile tx="0" ty="0" sx="100000" sy="100000" flip="none" algn="tl"/>
                </a:blipFill>
                <a:effectLst/>
                <a:uLnTx/>
                <a:uFillTx/>
                <a:latin typeface="Arial" panose="020B0604020202020204" pitchFamily="34" charset="0"/>
                <a:ea typeface="宋体" panose="02010600030101010101" pitchFamily="2" charset="-122"/>
                <a:cs typeface="+mn-cs"/>
              </a:rPr>
              <a:t>兵力</a:t>
            </a:r>
            <a:endParaRPr kumimoji="0" lang="zh-CN" altLang="en-US" sz="2800" i="0" u="none" strike="noStrike" kern="1200" cap="none" spc="0" normalizeH="0" baseline="0" noProof="0" dirty="0">
              <a:ln>
                <a:noFill/>
              </a:ln>
              <a:solidFill>
                <a:srgbClr val="FF0000"/>
              </a:solidFill>
              <a:effectLst/>
              <a:uLnTx/>
              <a:uFillTx/>
              <a:latin typeface="Arial" panose="020B0604020202020204" pitchFamily="34" charset="0"/>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3200"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rPr>
              <a:t>盟军</a:t>
            </a:r>
            <a:r>
              <a:rPr kumimoji="0" lang="zh-CN" altLang="en-US" sz="3600"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rPr>
              <a:t>：</a:t>
            </a:r>
            <a:r>
              <a:rPr kumimoji="0" lang="en-US" altLang="zh-CN" sz="3600"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rPr>
              <a:t>2</a:t>
            </a:r>
            <a:r>
              <a:rPr kumimoji="0" lang="zh-CN" altLang="en-US" sz="3600"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rPr>
              <a:t>，</a:t>
            </a:r>
            <a:r>
              <a:rPr kumimoji="0" lang="en-US" altLang="zh-CN" sz="3600"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rPr>
              <a:t>876</a:t>
            </a:r>
            <a:r>
              <a:rPr kumimoji="0" lang="zh-CN" altLang="en-US" sz="3600"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rPr>
              <a:t>，</a:t>
            </a:r>
            <a:r>
              <a:rPr kumimoji="0" lang="en-US" altLang="zh-CN" sz="3600"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rPr>
              <a:t>000</a:t>
            </a:r>
            <a:r>
              <a:rPr kumimoji="0" lang="zh-CN" altLang="en-US" sz="3600"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rPr>
              <a:t>（</a:t>
            </a:r>
            <a:r>
              <a:rPr kumimoji="0" lang="en-US" altLang="zh-CN" sz="3600"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rPr>
              <a:t>1944</a:t>
            </a:r>
            <a:r>
              <a:rPr kumimoji="0" lang="zh-CN" altLang="en-US" sz="3600"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rPr>
              <a:t>年</a:t>
            </a:r>
            <a:r>
              <a:rPr kumimoji="0" lang="en-US" altLang="zh-CN" sz="3600"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rPr>
              <a:t>7</a:t>
            </a:r>
            <a:r>
              <a:rPr kumimoji="0" lang="zh-CN" altLang="en-US" sz="3600"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rPr>
              <a:t>月</a:t>
            </a:r>
            <a:r>
              <a:rPr kumimoji="0" lang="en-US" altLang="zh-CN" sz="3600"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rPr>
              <a:t>25</a:t>
            </a:r>
            <a:r>
              <a:rPr kumimoji="0" lang="zh-CN" altLang="en-US" sz="3600"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rPr>
              <a:t>日）</a:t>
            </a: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3600"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rPr>
              <a:t>德军：</a:t>
            </a:r>
            <a:r>
              <a:rPr kumimoji="0" lang="en-US" altLang="zh-CN" sz="3600"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rPr>
              <a:t>1</a:t>
            </a:r>
            <a:r>
              <a:rPr kumimoji="0" lang="zh-CN" altLang="en-US" sz="3600"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rPr>
              <a:t>，</a:t>
            </a:r>
            <a:r>
              <a:rPr kumimoji="0" lang="en-US" altLang="zh-CN" sz="3600"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rPr>
              <a:t>380</a:t>
            </a:r>
            <a:r>
              <a:rPr kumimoji="0" lang="zh-CN" altLang="en-US" sz="3600"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rPr>
              <a:t>，</a:t>
            </a:r>
            <a:r>
              <a:rPr kumimoji="0" lang="en-US" altLang="zh-CN" sz="3600"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rPr>
              <a:t>000</a:t>
            </a:r>
            <a:r>
              <a:rPr kumimoji="0" lang="zh-CN" altLang="en-US" sz="3600"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rPr>
              <a:t>（</a:t>
            </a:r>
            <a:r>
              <a:rPr kumimoji="0" lang="en-US" altLang="zh-CN" sz="3600"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rPr>
              <a:t>1944</a:t>
            </a:r>
            <a:r>
              <a:rPr kumimoji="0" lang="zh-CN" altLang="en-US" sz="3600"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rPr>
              <a:t>年</a:t>
            </a:r>
            <a:r>
              <a:rPr kumimoji="0" lang="en-US" altLang="zh-CN" sz="3600"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rPr>
              <a:t>7</a:t>
            </a:r>
            <a:r>
              <a:rPr kumimoji="0" lang="zh-CN" altLang="en-US" sz="3600"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rPr>
              <a:t>月</a:t>
            </a:r>
            <a:r>
              <a:rPr kumimoji="0" lang="en-US" altLang="zh-CN" sz="3600"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rPr>
              <a:t>23</a:t>
            </a:r>
            <a:r>
              <a:rPr kumimoji="0" lang="zh-CN" altLang="en-US" sz="3600"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rPr>
              <a:t>日）</a:t>
            </a:r>
          </a:p>
        </p:txBody>
      </p:sp>
      <p:sp>
        <p:nvSpPr>
          <p:cNvPr id="11" name="矩形 4"/>
          <p:cNvSpPr/>
          <p:nvPr/>
        </p:nvSpPr>
        <p:spPr>
          <a:xfrm>
            <a:off x="1920558" y="4071938"/>
            <a:ext cx="4000500" cy="646112"/>
          </a:xfrm>
          <a:prstGeom prst="rect">
            <a:avLst/>
          </a:prstGeom>
          <a:solidFill>
            <a:srgbClr val="FFFF00"/>
          </a:solidFill>
          <a:ln w="9525">
            <a:noFill/>
          </a:ln>
        </p:spPr>
        <p:txBody>
          <a:bodyPr>
            <a:spAutoFit/>
          </a:bodyPr>
          <a:lstStyle/>
          <a:p>
            <a:r>
              <a:rPr lang="zh-CN" altLang="en-US" sz="3600" dirty="0">
                <a:solidFill>
                  <a:srgbClr val="FF0000"/>
                </a:solidFill>
                <a:latin typeface="黑体" panose="02010609060101010101" pitchFamily="2" charset="-122"/>
                <a:ea typeface="黑体" panose="02010609060101010101" pitchFamily="2" charset="-122"/>
              </a:rPr>
              <a:t>开辟欧洲第二战场</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6632"/>
                                        </p:tgtEl>
                                        <p:attrNameLst>
                                          <p:attrName>style.visibility</p:attrName>
                                        </p:attrNameLst>
                                      </p:cBhvr>
                                      <p:to>
                                        <p:strVal val="visible"/>
                                      </p:to>
                                    </p:set>
                                    <p:anim calcmode="lin" valueType="num">
                                      <p:cBhvr additive="base">
                                        <p:cTn id="7" dur="500" fill="hold"/>
                                        <p:tgtEl>
                                          <p:spTgt spid="26632"/>
                                        </p:tgtEl>
                                        <p:attrNameLst>
                                          <p:attrName>ppt_x</p:attrName>
                                        </p:attrNameLst>
                                      </p:cBhvr>
                                      <p:tavLst>
                                        <p:tav tm="0">
                                          <p:val>
                                            <p:strVal val="#ppt_x"/>
                                          </p:val>
                                        </p:tav>
                                        <p:tav tm="100000">
                                          <p:val>
                                            <p:strVal val="#ppt_x"/>
                                          </p:val>
                                        </p:tav>
                                      </p:tavLst>
                                    </p:anim>
                                    <p:anim calcmode="lin" valueType="num">
                                      <p:cBhvr additive="base">
                                        <p:cTn id="8" dur="500" fill="hold"/>
                                        <p:tgtEl>
                                          <p:spTgt spid="2663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nodeType="clickEffect">
                                  <p:stCondLst>
                                    <p:cond delay="0"/>
                                  </p:stCondLst>
                                  <p:childTnLst>
                                    <p:set>
                                      <p:cBhvr>
                                        <p:cTn id="12" dur="1" fill="hold">
                                          <p:stCondLst>
                                            <p:cond delay="0"/>
                                          </p:stCondLst>
                                        </p:cTn>
                                        <p:tgtEl>
                                          <p:spTgt spid="50179"/>
                                        </p:tgtEl>
                                        <p:attrNameLst>
                                          <p:attrName>style.visibility</p:attrName>
                                        </p:attrNameLst>
                                      </p:cBhvr>
                                      <p:to>
                                        <p:strVal val="visible"/>
                                      </p:to>
                                    </p:set>
                                    <p:animEffect transition="in" filter="blinds(horizontal)">
                                      <p:cBhvr>
                                        <p:cTn id="13" dur="500"/>
                                        <p:tgtEl>
                                          <p:spTgt spid="50179"/>
                                        </p:tgtEl>
                                      </p:cBhvr>
                                    </p:animEffect>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26630"/>
                                        </p:tgtEl>
                                        <p:attrNameLst>
                                          <p:attrName>style.visibility</p:attrName>
                                        </p:attrNameLst>
                                      </p:cBhvr>
                                      <p:to>
                                        <p:strVal val="visible"/>
                                      </p:to>
                                    </p:set>
                                    <p:animEffect transition="in" filter="blinds(horizontal)">
                                      <p:cBhvr>
                                        <p:cTn id="18" dur="500"/>
                                        <p:tgtEl>
                                          <p:spTgt spid="26630"/>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26631"/>
                                        </p:tgtEl>
                                        <p:attrNameLst>
                                          <p:attrName>style.visibility</p:attrName>
                                        </p:attrNameLst>
                                      </p:cBhvr>
                                      <p:to>
                                        <p:strVal val="visible"/>
                                      </p:to>
                                    </p:set>
                                    <p:animEffect transition="in" filter="blinds(horizontal)">
                                      <p:cBhvr>
                                        <p:cTn id="23" dur="500"/>
                                        <p:tgtEl>
                                          <p:spTgt spid="26631"/>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nodeType="clickEffect">
                                  <p:stCondLst>
                                    <p:cond delay="0"/>
                                  </p:stCondLst>
                                  <p:childTnLst>
                                    <p:set>
                                      <p:cBhvr>
                                        <p:cTn id="27" dur="1" fill="hold">
                                          <p:stCondLst>
                                            <p:cond delay="0"/>
                                          </p:stCondLst>
                                        </p:cTn>
                                        <p:tgtEl>
                                          <p:spTgt spid="26634"/>
                                        </p:tgtEl>
                                        <p:attrNameLst>
                                          <p:attrName>style.visibility</p:attrName>
                                        </p:attrNameLst>
                                      </p:cBhvr>
                                      <p:to>
                                        <p:strVal val="visible"/>
                                      </p:to>
                                    </p:set>
                                    <p:animEffect transition="in" filter="blinds(horizontal)">
                                      <p:cBhvr>
                                        <p:cTn id="28" dur="500"/>
                                        <p:tgtEl>
                                          <p:spTgt spid="26634"/>
                                        </p:tgtEl>
                                      </p:cBhvr>
                                    </p:animEffect>
                                  </p:childTnLst>
                                </p:cTn>
                              </p:par>
                            </p:childTnLst>
                          </p:cTn>
                        </p:par>
                      </p:childTnLst>
                    </p:cTn>
                  </p:par>
                  <p:par>
                    <p:cTn id="29" fill="hold">
                      <p:stCondLst>
                        <p:cond delay="indefinite"/>
                      </p:stCondLst>
                      <p:childTnLst>
                        <p:par>
                          <p:cTn id="30" fill="hold">
                            <p:stCondLst>
                              <p:cond delay="0"/>
                            </p:stCondLst>
                            <p:childTnLst>
                              <p:par>
                                <p:cTn id="31" presetID="3" presetClass="entr" presetSubtype="10" fill="hold" nodeType="clickEffect">
                                  <p:stCondLst>
                                    <p:cond delay="0"/>
                                  </p:stCondLst>
                                  <p:childTnLst>
                                    <p:set>
                                      <p:cBhvr>
                                        <p:cTn id="32" dur="1" fill="hold">
                                          <p:stCondLst>
                                            <p:cond delay="0"/>
                                          </p:stCondLst>
                                        </p:cTn>
                                        <p:tgtEl>
                                          <p:spTgt spid="26633"/>
                                        </p:tgtEl>
                                        <p:attrNameLst>
                                          <p:attrName>style.visibility</p:attrName>
                                        </p:attrNameLst>
                                      </p:cBhvr>
                                      <p:to>
                                        <p:strVal val="visible"/>
                                      </p:to>
                                    </p:set>
                                    <p:animEffect transition="in" filter="blinds(horizontal)">
                                      <p:cBhvr>
                                        <p:cTn id="33" dur="500"/>
                                        <p:tgtEl>
                                          <p:spTgt spid="26633"/>
                                        </p:tgtEl>
                                      </p:cBhvr>
                                    </p:animEffect>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nodeType="clickEffect">
                                  <p:stCondLst>
                                    <p:cond delay="0"/>
                                  </p:stCondLst>
                                  <p:childTnLst>
                                    <p:set>
                                      <p:cBhvr>
                                        <p:cTn id="37" dur="1" fill="hold">
                                          <p:stCondLst>
                                            <p:cond delay="0"/>
                                          </p:stCondLst>
                                        </p:cTn>
                                        <p:tgtEl>
                                          <p:spTgt spid="26629"/>
                                        </p:tgtEl>
                                        <p:attrNameLst>
                                          <p:attrName>style.visibility</p:attrName>
                                        </p:attrNameLst>
                                      </p:cBhvr>
                                      <p:to>
                                        <p:strVal val="visible"/>
                                      </p:to>
                                    </p:set>
                                    <p:anim calcmode="lin" valueType="num">
                                      <p:cBhvr additive="base">
                                        <p:cTn id="38" dur="500" fill="hold"/>
                                        <p:tgtEl>
                                          <p:spTgt spid="26629"/>
                                        </p:tgtEl>
                                        <p:attrNameLst>
                                          <p:attrName>ppt_x</p:attrName>
                                        </p:attrNameLst>
                                      </p:cBhvr>
                                      <p:tavLst>
                                        <p:tav tm="0">
                                          <p:val>
                                            <p:strVal val="#ppt_x"/>
                                          </p:val>
                                        </p:tav>
                                        <p:tav tm="100000">
                                          <p:val>
                                            <p:strVal val="#ppt_x"/>
                                          </p:val>
                                        </p:tav>
                                      </p:tavLst>
                                    </p:anim>
                                    <p:anim calcmode="lin" valueType="num">
                                      <p:cBhvr additive="base">
                                        <p:cTn id="39" dur="500" fill="hold"/>
                                        <p:tgtEl>
                                          <p:spTgt spid="26629"/>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nodeType="clickEffect">
                                  <p:stCondLst>
                                    <p:cond delay="0"/>
                                  </p:stCondLst>
                                  <p:childTnLst>
                                    <p:set>
                                      <p:cBhvr>
                                        <p:cTn id="43" dur="1" fill="hold">
                                          <p:stCondLst>
                                            <p:cond delay="0"/>
                                          </p:stCondLst>
                                        </p:cTn>
                                        <p:tgtEl>
                                          <p:spTgt spid="11"/>
                                        </p:tgtEl>
                                        <p:attrNameLst>
                                          <p:attrName>style.visibility</p:attrName>
                                        </p:attrNameLst>
                                      </p:cBhvr>
                                      <p:to>
                                        <p:strVal val="visible"/>
                                      </p:to>
                                    </p:set>
                                    <p:anim calcmode="lin" valueType="num">
                                      <p:cBhvr additive="base">
                                        <p:cTn id="44" dur="500" fill="hold"/>
                                        <p:tgtEl>
                                          <p:spTgt spid="11"/>
                                        </p:tgtEl>
                                        <p:attrNameLst>
                                          <p:attrName>ppt_x</p:attrName>
                                        </p:attrNameLst>
                                      </p:cBhvr>
                                      <p:tavLst>
                                        <p:tav tm="0">
                                          <p:val>
                                            <p:strVal val="#ppt_x"/>
                                          </p:val>
                                        </p:tav>
                                        <p:tav tm="100000">
                                          <p:val>
                                            <p:strVal val="#ppt_x"/>
                                          </p:val>
                                        </p:tav>
                                      </p:tavLst>
                                    </p:anim>
                                    <p:anim calcmode="lin" valueType="num">
                                      <p:cBhvr additive="base">
                                        <p:cTn id="45"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721" name="Object 2"/>
          <p:cNvGraphicFramePr>
            <a:graphicFrameLocks/>
          </p:cNvGraphicFramePr>
          <p:nvPr/>
        </p:nvGraphicFramePr>
        <p:xfrm>
          <a:off x="-144462" y="17780"/>
          <a:ext cx="9144000" cy="6096000"/>
        </p:xfrm>
        <a:graphic>
          <a:graphicData uri="http://schemas.openxmlformats.org/presentationml/2006/ole">
            <p:oleObj spid="_x0000_s3076" r:id="rId3" imgW="8504762" imgH="7466667" progId="PBrush">
              <p:embed/>
            </p:oleObj>
          </a:graphicData>
        </a:graphic>
      </p:graphicFrame>
      <p:sp>
        <p:nvSpPr>
          <p:cNvPr id="30722" name="Line 3"/>
          <p:cNvSpPr/>
          <p:nvPr/>
        </p:nvSpPr>
        <p:spPr>
          <a:xfrm>
            <a:off x="0" y="692150"/>
            <a:ext cx="9144000" cy="0"/>
          </a:xfrm>
          <a:prstGeom prst="line">
            <a:avLst/>
          </a:prstGeom>
          <a:ln w="28575" cap="flat" cmpd="sng">
            <a:solidFill>
              <a:schemeClr val="tx1"/>
            </a:solidFill>
            <a:prstDash val="solid"/>
            <a:round/>
            <a:headEnd type="none" w="med" len="med"/>
            <a:tailEnd type="none" w="med" len="med"/>
          </a:ln>
        </p:spPr>
        <p:txBody>
          <a:bodyPr anchor="t"/>
          <a:lstStyle/>
          <a:p>
            <a:endParaRPr lang="zh-CN" altLang="en-US">
              <a:latin typeface="宋体" panose="02010600030101010101" pitchFamily="2" charset="-122"/>
              <a:ea typeface="宋体" panose="02010600030101010101" pitchFamily="2" charset="-122"/>
            </a:endParaRPr>
          </a:p>
        </p:txBody>
      </p:sp>
      <p:sp>
        <p:nvSpPr>
          <p:cNvPr id="18436" name="Oval 4"/>
          <p:cNvSpPr>
            <a:spLocks noChangeArrowheads="1"/>
          </p:cNvSpPr>
          <p:nvPr/>
        </p:nvSpPr>
        <p:spPr bwMode="auto">
          <a:xfrm>
            <a:off x="5919788" y="5949950"/>
            <a:ext cx="53975" cy="53975"/>
          </a:xfrm>
          <a:prstGeom prst="ellipse">
            <a:avLst/>
          </a:prstGeom>
          <a:solidFill>
            <a:schemeClr val="accent1">
              <a:alpha val="0"/>
            </a:schemeClr>
          </a:solidFill>
          <a:ln w="9525">
            <a:solidFill>
              <a:schemeClr val="tx1"/>
            </a:solidFill>
            <a:round/>
          </a:ln>
        </p:spPr>
        <p:txBody>
          <a:bodyPr wrap="none"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fontAlgn="base" hangingPunct="1">
              <a:spcBef>
                <a:spcPct val="0"/>
              </a:spcBef>
              <a:buFontTx/>
              <a:buNone/>
            </a:pPr>
            <a:endParaRPr lang="zh-CN" altLang="en-US" sz="1800" b="1" strike="noStrike" noProof="1">
              <a:effectLst>
                <a:outerShdw blurRad="38100" dist="38100" dir="2700000" algn="tl">
                  <a:srgbClr val="000000">
                    <a:alpha val="43137"/>
                  </a:srgbClr>
                </a:outerShdw>
              </a:effectLst>
              <a:latin typeface="+mn-ea"/>
              <a:ea typeface="+mn-ea"/>
            </a:endParaRPr>
          </a:p>
        </p:txBody>
      </p:sp>
      <p:sp>
        <p:nvSpPr>
          <p:cNvPr id="18437" name="Oval 5"/>
          <p:cNvSpPr>
            <a:spLocks noChangeArrowheads="1"/>
          </p:cNvSpPr>
          <p:nvPr/>
        </p:nvSpPr>
        <p:spPr bwMode="auto">
          <a:xfrm>
            <a:off x="7226300" y="2870200"/>
            <a:ext cx="53975" cy="53975"/>
          </a:xfrm>
          <a:prstGeom prst="ellipse">
            <a:avLst/>
          </a:prstGeom>
          <a:solidFill>
            <a:schemeClr val="accent1">
              <a:alpha val="0"/>
            </a:schemeClr>
          </a:solidFill>
          <a:ln w="9525">
            <a:solidFill>
              <a:schemeClr val="tx1"/>
            </a:solidFill>
            <a:round/>
          </a:ln>
        </p:spPr>
        <p:txBody>
          <a:bodyPr wrap="none"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fontAlgn="base" hangingPunct="1">
              <a:spcBef>
                <a:spcPct val="0"/>
              </a:spcBef>
              <a:buFontTx/>
              <a:buNone/>
            </a:pPr>
            <a:endParaRPr lang="zh-CN" altLang="en-US" sz="1800" b="1" strike="noStrike" noProof="1">
              <a:effectLst>
                <a:outerShdw blurRad="38100" dist="38100" dir="2700000" algn="tl">
                  <a:srgbClr val="000000">
                    <a:alpha val="43137"/>
                  </a:srgbClr>
                </a:outerShdw>
              </a:effectLst>
              <a:latin typeface="+mn-ea"/>
              <a:ea typeface="+mn-ea"/>
            </a:endParaRPr>
          </a:p>
        </p:txBody>
      </p:sp>
      <p:sp>
        <p:nvSpPr>
          <p:cNvPr id="18438" name="AutoShape 6"/>
          <p:cNvSpPr>
            <a:spLocks noChangeArrowheads="1"/>
          </p:cNvSpPr>
          <p:nvPr/>
        </p:nvSpPr>
        <p:spPr bwMode="auto">
          <a:xfrm>
            <a:off x="5883275" y="5829300"/>
            <a:ext cx="288925" cy="360363"/>
          </a:xfrm>
          <a:prstGeom prst="irregularSeal1">
            <a:avLst/>
          </a:prstGeom>
          <a:gradFill rotWithShape="1">
            <a:gsLst>
              <a:gs pos="0">
                <a:srgbClr val="FF0000"/>
              </a:gs>
              <a:gs pos="100000">
                <a:srgbClr val="760000"/>
              </a:gs>
            </a:gsLst>
            <a:path path="shape">
              <a:fillToRect l="50000" t="50000" r="50000" b="50000"/>
            </a:path>
          </a:gradFill>
          <a:ln w="9525">
            <a:solidFill>
              <a:schemeClr val="tx1"/>
            </a:solidFill>
            <a:miter lim="800000"/>
          </a:ln>
        </p:spPr>
        <p:txBody>
          <a:bodyPr wrap="none" anchor="ctr" anchorCtr="1"/>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buFontTx/>
              <a:buNone/>
            </a:pPr>
            <a:endParaRPr lang="en-US" altLang="zh-CN" sz="2000" b="1" strike="noStrike" noProof="1">
              <a:solidFill>
                <a:srgbClr val="FFFF00"/>
              </a:solidFill>
              <a:effectLst>
                <a:outerShdw blurRad="38100" dist="38100" dir="2700000" algn="tl">
                  <a:srgbClr val="000000">
                    <a:alpha val="43137"/>
                  </a:srgbClr>
                </a:outerShdw>
              </a:effectLst>
              <a:latin typeface="+mn-ea"/>
              <a:ea typeface="+mn-ea"/>
            </a:endParaRPr>
          </a:p>
          <a:p>
            <a:pPr algn="ctr" eaLnBrk="1" fontAlgn="base" hangingPunct="1">
              <a:spcBef>
                <a:spcPct val="0"/>
              </a:spcBef>
              <a:buFontTx/>
              <a:buNone/>
            </a:pPr>
            <a:endParaRPr lang="zh-CN" altLang="en-US" sz="2000" b="1" strike="noStrike" noProof="1">
              <a:solidFill>
                <a:srgbClr val="FFFF00"/>
              </a:solidFill>
              <a:effectLst>
                <a:outerShdw blurRad="38100" dist="38100" dir="2700000" algn="tl">
                  <a:srgbClr val="000000">
                    <a:alpha val="43137"/>
                  </a:srgbClr>
                </a:outerShdw>
              </a:effectLst>
              <a:latin typeface="+mn-ea"/>
              <a:ea typeface="+mn-ea"/>
            </a:endParaRPr>
          </a:p>
          <a:p>
            <a:pPr algn="ctr" eaLnBrk="1" fontAlgn="base" hangingPunct="1">
              <a:spcBef>
                <a:spcPct val="0"/>
              </a:spcBef>
              <a:buFontTx/>
              <a:buNone/>
            </a:pPr>
            <a:endParaRPr lang="zh-CN" altLang="en-US" sz="1200" b="1" strike="noStrike" noProof="1">
              <a:solidFill>
                <a:srgbClr val="FFFF00"/>
              </a:solidFill>
              <a:effectLst>
                <a:outerShdw blurRad="38100" dist="38100" dir="2700000" algn="tl">
                  <a:srgbClr val="000000">
                    <a:alpha val="43137"/>
                  </a:srgbClr>
                </a:outerShdw>
              </a:effectLst>
              <a:latin typeface="+mn-ea"/>
              <a:ea typeface="+mn-ea"/>
            </a:endParaRPr>
          </a:p>
        </p:txBody>
      </p:sp>
      <p:sp>
        <p:nvSpPr>
          <p:cNvPr id="18439" name="AutoShape 7"/>
          <p:cNvSpPr>
            <a:spLocks noChangeArrowheads="1"/>
          </p:cNvSpPr>
          <p:nvPr/>
        </p:nvSpPr>
        <p:spPr bwMode="auto">
          <a:xfrm>
            <a:off x="7092950" y="2708275"/>
            <a:ext cx="288925" cy="360363"/>
          </a:xfrm>
          <a:prstGeom prst="irregularSeal1">
            <a:avLst/>
          </a:prstGeom>
          <a:gradFill rotWithShape="1">
            <a:gsLst>
              <a:gs pos="0">
                <a:srgbClr val="FF0000"/>
              </a:gs>
              <a:gs pos="100000">
                <a:srgbClr val="760000"/>
              </a:gs>
            </a:gsLst>
            <a:path path="shape">
              <a:fillToRect l="50000" t="50000" r="50000" b="50000"/>
            </a:path>
          </a:gradFill>
          <a:ln w="9525">
            <a:solidFill>
              <a:schemeClr val="tx1"/>
            </a:solidFill>
            <a:miter lim="800000"/>
          </a:ln>
        </p:spPr>
        <p:txBody>
          <a:bodyPr wrap="none" anchor="ctr" anchorCtr="1"/>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buFontTx/>
              <a:buNone/>
            </a:pPr>
            <a:endParaRPr lang="en-US" altLang="zh-CN" sz="2000" b="1" strike="noStrike" noProof="1">
              <a:solidFill>
                <a:srgbClr val="FFFF00"/>
              </a:solidFill>
              <a:effectLst>
                <a:outerShdw blurRad="38100" dist="38100" dir="2700000" algn="tl">
                  <a:srgbClr val="000000">
                    <a:alpha val="43137"/>
                  </a:srgbClr>
                </a:outerShdw>
              </a:effectLst>
              <a:latin typeface="+mn-ea"/>
              <a:ea typeface="+mn-ea"/>
            </a:endParaRPr>
          </a:p>
          <a:p>
            <a:pPr algn="ctr" eaLnBrk="1" fontAlgn="base" hangingPunct="1">
              <a:spcBef>
                <a:spcPct val="0"/>
              </a:spcBef>
              <a:buFontTx/>
              <a:buNone/>
            </a:pPr>
            <a:endParaRPr lang="zh-CN" altLang="en-US" sz="2000" b="1" strike="noStrike" noProof="1">
              <a:solidFill>
                <a:srgbClr val="FFFF00"/>
              </a:solidFill>
              <a:effectLst>
                <a:outerShdw blurRad="38100" dist="38100" dir="2700000" algn="tl">
                  <a:srgbClr val="000000">
                    <a:alpha val="43137"/>
                  </a:srgbClr>
                </a:outerShdw>
              </a:effectLst>
              <a:latin typeface="+mn-ea"/>
              <a:ea typeface="+mn-ea"/>
            </a:endParaRPr>
          </a:p>
          <a:p>
            <a:pPr algn="ctr" eaLnBrk="1" fontAlgn="base" hangingPunct="1">
              <a:spcBef>
                <a:spcPct val="0"/>
              </a:spcBef>
              <a:buFontTx/>
              <a:buNone/>
            </a:pPr>
            <a:endParaRPr lang="zh-CN" altLang="en-US" sz="1200" b="1" strike="noStrike" noProof="1">
              <a:solidFill>
                <a:srgbClr val="FFFF00"/>
              </a:solidFill>
              <a:effectLst>
                <a:outerShdw blurRad="38100" dist="38100" dir="2700000" algn="tl">
                  <a:srgbClr val="000000">
                    <a:alpha val="43137"/>
                  </a:srgbClr>
                </a:outerShdw>
              </a:effectLst>
              <a:latin typeface="+mn-ea"/>
              <a:ea typeface="+mn-ea"/>
            </a:endParaRPr>
          </a:p>
        </p:txBody>
      </p:sp>
      <p:sp>
        <p:nvSpPr>
          <p:cNvPr id="18440" name="WordArt 8"/>
          <p:cNvSpPr>
            <a:spLocks noChangeArrowheads="1" noChangeShapeType="1"/>
          </p:cNvSpPr>
          <p:nvPr/>
        </p:nvSpPr>
        <p:spPr bwMode="auto">
          <a:xfrm>
            <a:off x="5467003" y="6177574"/>
            <a:ext cx="833785" cy="287409"/>
          </a:xfrm>
          <a:prstGeom prst="rect">
            <a:avLst/>
          </a:prstGeom>
          <a:solidFill>
            <a:schemeClr val="bg1"/>
          </a:solidFill>
        </p:spPr>
        <p:txBody>
          <a:bodyPr wrap="none" fromWordArt="1">
            <a:prstTxWarp prst="textSlantUp">
              <a:avLst>
                <a:gd name="adj" fmla="val 0"/>
              </a:avLst>
            </a:prstTxWarp>
          </a:bodyPr>
          <a:lstStyle/>
          <a:p>
            <a:pPr algn="ctr" fontAlgn="base"/>
            <a:r>
              <a:rPr lang="zh-CN" altLang="en-US" sz="7200" b="1" strike="noStrike" kern="10" noProof="1">
                <a:ln w="9525">
                  <a:solidFill>
                    <a:srgbClr val="000000"/>
                  </a:solidFill>
                  <a:round/>
                </a:ln>
                <a:solidFill>
                  <a:srgbClr val="000000"/>
                </a:solidFill>
                <a:effectLst>
                  <a:outerShdw blurRad="38100" dist="38100" dir="2700000" algn="tl">
                    <a:srgbClr val="000000">
                      <a:alpha val="43137"/>
                    </a:srgbClr>
                  </a:outerShdw>
                </a:effectLst>
                <a:latin typeface="+mn-ea"/>
                <a:ea typeface="+mn-ea"/>
                <a:cs typeface="+mn-cs"/>
              </a:rPr>
              <a:t>阿拉曼</a:t>
            </a:r>
            <a:endParaRPr lang="zh-CN" altLang="en-US" sz="7200" b="1" strike="noStrike" kern="10" noProof="1">
              <a:ln w="9525">
                <a:solidFill>
                  <a:srgbClr val="000000"/>
                </a:solidFill>
                <a:round/>
              </a:ln>
              <a:solidFill>
                <a:srgbClr val="000000"/>
              </a:solidFill>
              <a:effectLst>
                <a:outerShdw blurRad="38100" dist="38100" dir="2700000" algn="tl">
                  <a:srgbClr val="000000">
                    <a:alpha val="43137"/>
                  </a:srgbClr>
                </a:outerShdw>
              </a:effectLst>
              <a:latin typeface="+mn-ea"/>
              <a:ea typeface="+mn-ea"/>
            </a:endParaRPr>
          </a:p>
        </p:txBody>
      </p:sp>
      <p:sp>
        <p:nvSpPr>
          <p:cNvPr id="18441" name="WordArt 9"/>
          <p:cNvSpPr>
            <a:spLocks noChangeArrowheads="1" noChangeShapeType="1"/>
          </p:cNvSpPr>
          <p:nvPr/>
        </p:nvSpPr>
        <p:spPr bwMode="auto">
          <a:xfrm>
            <a:off x="6948488" y="2949575"/>
            <a:ext cx="647700" cy="179388"/>
          </a:xfrm>
          <a:prstGeom prst="rect">
            <a:avLst/>
          </a:prstGeom>
        </p:spPr>
        <p:txBody>
          <a:bodyPr wrap="none" fromWordArt="1">
            <a:prstTxWarp prst="textSlantUp">
              <a:avLst>
                <a:gd name="adj" fmla="val 0"/>
              </a:avLst>
            </a:prstTxWarp>
          </a:bodyPr>
          <a:lstStyle/>
          <a:p>
            <a:pPr algn="ctr" fontAlgn="base"/>
            <a:r>
              <a:rPr lang="zh-CN" altLang="en-US" sz="3600" b="1" strike="noStrike" kern="10" noProof="1">
                <a:ln w="9525">
                  <a:solidFill>
                    <a:srgbClr val="000000"/>
                  </a:solidFill>
                  <a:round/>
                </a:ln>
                <a:solidFill>
                  <a:srgbClr val="000000"/>
                </a:solidFill>
                <a:effectLst>
                  <a:outerShdw blurRad="38100" dist="38100" dir="2700000" algn="tl">
                    <a:srgbClr val="000000">
                      <a:alpha val="43137"/>
                    </a:srgbClr>
                  </a:outerShdw>
                </a:effectLst>
                <a:latin typeface="+mn-ea"/>
                <a:ea typeface="+mn-ea"/>
                <a:cs typeface="+mn-cs"/>
              </a:rPr>
              <a:t>斯大林格勒</a:t>
            </a:r>
            <a:endParaRPr lang="zh-CN" altLang="en-US" sz="3600" b="1" strike="noStrike" kern="10" noProof="1">
              <a:ln w="9525">
                <a:solidFill>
                  <a:srgbClr val="000000"/>
                </a:solidFill>
                <a:round/>
              </a:ln>
              <a:solidFill>
                <a:srgbClr val="000000"/>
              </a:solidFill>
              <a:effectLst>
                <a:outerShdw blurRad="38100" dist="38100" dir="2700000" algn="tl">
                  <a:srgbClr val="000000">
                    <a:alpha val="43137"/>
                  </a:srgbClr>
                </a:outerShdw>
              </a:effectLst>
              <a:latin typeface="+mn-ea"/>
              <a:ea typeface="+mn-ea"/>
            </a:endParaRPr>
          </a:p>
        </p:txBody>
      </p:sp>
      <p:sp>
        <p:nvSpPr>
          <p:cNvPr id="18442" name="Rectangle 10"/>
          <p:cNvSpPr>
            <a:spLocks noChangeArrowheads="1"/>
          </p:cNvSpPr>
          <p:nvPr/>
        </p:nvSpPr>
        <p:spPr bwMode="auto">
          <a:xfrm>
            <a:off x="6299200" y="5745163"/>
            <a:ext cx="1338263" cy="368300"/>
          </a:xfrm>
          <a:prstGeom prst="rect">
            <a:avLst/>
          </a:prstGeom>
          <a:solidFill>
            <a:schemeClr val="bg1"/>
          </a:solidFill>
          <a:ln>
            <a:noFill/>
          </a:ln>
        </p:spPr>
        <p:txBody>
          <a:bodyPr wrap="non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fontAlgn="base" hangingPunct="1">
              <a:spcBef>
                <a:spcPct val="0"/>
              </a:spcBef>
              <a:buFontTx/>
              <a:buNone/>
            </a:pPr>
            <a:r>
              <a:rPr lang="en-US" altLang="zh-CN" sz="1800" b="1" strike="noStrike" noProof="1">
                <a:solidFill>
                  <a:srgbClr val="CC0000"/>
                </a:solidFill>
                <a:effectLst>
                  <a:outerShdw blurRad="38100" dist="38100" dir="2700000" algn="tl">
                    <a:srgbClr val="000000">
                      <a:alpha val="43137"/>
                    </a:srgbClr>
                  </a:outerShdw>
                </a:effectLst>
                <a:latin typeface="+mn-ea"/>
                <a:ea typeface="+mn-ea"/>
                <a:cs typeface="+mn-cs"/>
              </a:rPr>
              <a:t>1942.10~11</a:t>
            </a:r>
            <a:endParaRPr lang="en-US" altLang="zh-CN" sz="1800" b="1" strike="noStrike" noProof="1">
              <a:solidFill>
                <a:srgbClr val="CC0000"/>
              </a:solidFill>
              <a:effectLst>
                <a:outerShdw blurRad="38100" dist="38100" dir="2700000" algn="tl">
                  <a:srgbClr val="000000">
                    <a:alpha val="43137"/>
                  </a:srgbClr>
                </a:outerShdw>
              </a:effectLst>
              <a:latin typeface="+mn-ea"/>
              <a:ea typeface="+mn-ea"/>
            </a:endParaRPr>
          </a:p>
        </p:txBody>
      </p:sp>
      <p:sp>
        <p:nvSpPr>
          <p:cNvPr id="18443" name="Rectangle 11"/>
          <p:cNvSpPr>
            <a:spLocks noChangeArrowheads="1"/>
          </p:cNvSpPr>
          <p:nvPr/>
        </p:nvSpPr>
        <p:spPr bwMode="auto">
          <a:xfrm>
            <a:off x="6084888" y="2192338"/>
            <a:ext cx="2519363" cy="522288"/>
          </a:xfrm>
          <a:prstGeom prst="rect">
            <a:avLst/>
          </a:prstGeom>
          <a:solidFill>
            <a:schemeClr val="bg1"/>
          </a:solidFill>
          <a:ln>
            <a:noFill/>
          </a:ln>
        </p:spPr>
        <p:txBody>
          <a:bodyPr wrap="non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fontAlgn="base" hangingPunct="1">
              <a:spcBef>
                <a:spcPct val="0"/>
              </a:spcBef>
              <a:buFontTx/>
              <a:buNone/>
            </a:pPr>
            <a:r>
              <a:rPr lang="en-US" altLang="zh-CN" sz="2800" b="1" strike="noStrike" noProof="1">
                <a:solidFill>
                  <a:srgbClr val="CC0000"/>
                </a:solidFill>
                <a:effectLst>
                  <a:outerShdw blurRad="38100" dist="38100" dir="2700000" algn="tl">
                    <a:srgbClr val="000000">
                      <a:alpha val="43137"/>
                    </a:srgbClr>
                  </a:outerShdw>
                </a:effectLst>
                <a:latin typeface="+mn-ea"/>
                <a:ea typeface="+mn-ea"/>
                <a:cs typeface="+mn-cs"/>
              </a:rPr>
              <a:t>1942.7~1943.2</a:t>
            </a:r>
            <a:endParaRPr lang="en-US" altLang="zh-CN" sz="2800" b="1" strike="noStrike" noProof="1">
              <a:solidFill>
                <a:srgbClr val="CC0000"/>
              </a:solidFill>
              <a:effectLst>
                <a:outerShdw blurRad="38100" dist="38100" dir="2700000" algn="tl">
                  <a:srgbClr val="000000">
                    <a:alpha val="43137"/>
                  </a:srgbClr>
                </a:outerShdw>
              </a:effectLst>
              <a:latin typeface="+mn-ea"/>
              <a:ea typeface="+mn-ea"/>
            </a:endParaRPr>
          </a:p>
        </p:txBody>
      </p:sp>
      <p:grpSp>
        <p:nvGrpSpPr>
          <p:cNvPr id="18444" name="Group 12"/>
          <p:cNvGrpSpPr/>
          <p:nvPr/>
        </p:nvGrpSpPr>
        <p:grpSpPr>
          <a:xfrm>
            <a:off x="3913188" y="3455988"/>
            <a:ext cx="777875" cy="731837"/>
            <a:chOff x="0" y="0"/>
            <a:chExt cx="136" cy="182"/>
          </a:xfrm>
        </p:grpSpPr>
        <p:sp>
          <p:nvSpPr>
            <p:cNvPr id="18459" name="Rectangle 13"/>
            <p:cNvSpPr>
              <a:spLocks noChangeArrowheads="1"/>
            </p:cNvSpPr>
            <p:nvPr/>
          </p:nvSpPr>
          <p:spPr bwMode="auto">
            <a:xfrm>
              <a:off x="0" y="0"/>
              <a:ext cx="136" cy="91"/>
            </a:xfrm>
            <a:prstGeom prst="rect">
              <a:avLst/>
            </a:prstGeom>
            <a:solidFill>
              <a:schemeClr val="bg1"/>
            </a:solidFill>
            <a:ln w="28575">
              <a:solidFill>
                <a:schemeClr val="bg1"/>
              </a:solidFill>
              <a:miter lim="800000"/>
            </a:ln>
          </p:spPr>
          <p:txBody>
            <a:bodyPr wrap="none"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fontAlgn="base" hangingPunct="1">
                <a:spcBef>
                  <a:spcPct val="0"/>
                </a:spcBef>
                <a:buFontTx/>
                <a:buNone/>
              </a:pPr>
              <a:endParaRPr lang="zh-CN" altLang="en-US" sz="1800" b="1" strike="noStrike" noProof="1">
                <a:effectLst>
                  <a:outerShdw blurRad="38100" dist="38100" dir="2700000" algn="tl">
                    <a:srgbClr val="000000">
                      <a:alpha val="43137"/>
                    </a:srgbClr>
                  </a:outerShdw>
                </a:effectLst>
                <a:latin typeface="+mn-ea"/>
                <a:ea typeface="+mn-ea"/>
              </a:endParaRPr>
            </a:p>
          </p:txBody>
        </p:sp>
        <p:sp>
          <p:nvSpPr>
            <p:cNvPr id="30733" name="Line 14"/>
            <p:cNvSpPr/>
            <p:nvPr/>
          </p:nvSpPr>
          <p:spPr>
            <a:xfrm>
              <a:off x="0" y="0"/>
              <a:ext cx="0" cy="182"/>
            </a:xfrm>
            <a:prstGeom prst="line">
              <a:avLst/>
            </a:prstGeom>
            <a:ln w="28575" cap="flat" cmpd="sng">
              <a:solidFill>
                <a:schemeClr val="tx1"/>
              </a:solidFill>
              <a:prstDash val="solid"/>
              <a:round/>
              <a:headEnd type="none" w="med" len="med"/>
              <a:tailEnd type="none" w="med" len="med"/>
            </a:ln>
          </p:spPr>
          <p:txBody>
            <a:bodyPr anchor="t"/>
            <a:lstStyle/>
            <a:p>
              <a:endParaRPr lang="zh-CN" altLang="en-US">
                <a:latin typeface="宋体" panose="02010600030101010101" pitchFamily="2" charset="-122"/>
                <a:ea typeface="宋体" panose="02010600030101010101" pitchFamily="2" charset="-122"/>
              </a:endParaRPr>
            </a:p>
          </p:txBody>
        </p:sp>
      </p:grpSp>
      <p:sp>
        <p:nvSpPr>
          <p:cNvPr id="18445" name="Rectangle 15"/>
          <p:cNvSpPr>
            <a:spLocks noChangeArrowheads="1"/>
          </p:cNvSpPr>
          <p:nvPr/>
        </p:nvSpPr>
        <p:spPr bwMode="auto">
          <a:xfrm>
            <a:off x="4078288" y="4038600"/>
            <a:ext cx="1009650" cy="400050"/>
          </a:xfrm>
          <a:prstGeom prst="rect">
            <a:avLst/>
          </a:prstGeom>
          <a:solidFill>
            <a:schemeClr val="bg1"/>
          </a:solidFill>
          <a:ln>
            <a:noFill/>
          </a:ln>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fontAlgn="base" hangingPunct="1">
              <a:spcBef>
                <a:spcPct val="0"/>
              </a:spcBef>
              <a:buFontTx/>
              <a:buNone/>
            </a:pPr>
            <a:r>
              <a:rPr lang="en-US" altLang="zh-CN" sz="2000" b="1" strike="noStrike" noProof="1">
                <a:solidFill>
                  <a:srgbClr val="CC0000"/>
                </a:solidFill>
                <a:effectLst>
                  <a:outerShdw blurRad="38100" dist="38100" dir="2700000" algn="tl">
                    <a:srgbClr val="000000">
                      <a:alpha val="43137"/>
                    </a:srgbClr>
                  </a:outerShdw>
                </a:effectLst>
                <a:latin typeface="+mn-ea"/>
                <a:ea typeface="+mn-ea"/>
                <a:cs typeface="+mn-cs"/>
              </a:rPr>
              <a:t>1943.9</a:t>
            </a:r>
            <a:endParaRPr lang="en-US" altLang="zh-CN" sz="2000" b="1" strike="noStrike" noProof="1">
              <a:solidFill>
                <a:srgbClr val="CC0000"/>
              </a:solidFill>
              <a:effectLst>
                <a:outerShdw blurRad="38100" dist="38100" dir="2700000" algn="tl">
                  <a:srgbClr val="000000">
                    <a:alpha val="43137"/>
                  </a:srgbClr>
                </a:outerShdw>
              </a:effectLst>
              <a:latin typeface="+mn-ea"/>
              <a:ea typeface="+mn-ea"/>
            </a:endParaRPr>
          </a:p>
        </p:txBody>
      </p:sp>
      <p:sp>
        <p:nvSpPr>
          <p:cNvPr id="18446" name="AutoShape 16"/>
          <p:cNvSpPr>
            <a:spLocks noChangeArrowheads="1"/>
          </p:cNvSpPr>
          <p:nvPr/>
        </p:nvSpPr>
        <p:spPr bwMode="auto">
          <a:xfrm>
            <a:off x="2411413" y="2636838"/>
            <a:ext cx="1008063" cy="360363"/>
          </a:xfrm>
          <a:prstGeom prst="irregularSeal1">
            <a:avLst/>
          </a:prstGeom>
          <a:solidFill>
            <a:srgbClr val="FFFF00"/>
          </a:solidFill>
          <a:ln w="9525">
            <a:solidFill>
              <a:schemeClr val="tx1"/>
            </a:solidFill>
            <a:miter lim="800000"/>
          </a:ln>
        </p:spPr>
        <p:txBody>
          <a:bodyPr wrap="none" anchor="ctr" anchorCtr="1"/>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buFontTx/>
              <a:buNone/>
            </a:pPr>
            <a:endParaRPr lang="en-US" altLang="zh-CN" sz="2000" b="1" strike="noStrike" noProof="1">
              <a:solidFill>
                <a:srgbClr val="FFFF00"/>
              </a:solidFill>
              <a:effectLst>
                <a:outerShdw blurRad="38100" dist="38100" dir="2700000" algn="tl">
                  <a:srgbClr val="000000">
                    <a:alpha val="43137"/>
                  </a:srgbClr>
                </a:outerShdw>
              </a:effectLst>
              <a:latin typeface="+mn-ea"/>
              <a:ea typeface="+mn-ea"/>
            </a:endParaRPr>
          </a:p>
          <a:p>
            <a:pPr algn="ctr" eaLnBrk="1" fontAlgn="base" hangingPunct="1">
              <a:spcBef>
                <a:spcPct val="0"/>
              </a:spcBef>
              <a:buFontTx/>
              <a:buNone/>
            </a:pPr>
            <a:endParaRPr lang="zh-CN" altLang="en-US" sz="2000" b="1" strike="noStrike" noProof="1">
              <a:solidFill>
                <a:srgbClr val="FFFF00"/>
              </a:solidFill>
              <a:effectLst>
                <a:outerShdw blurRad="38100" dist="38100" dir="2700000" algn="tl">
                  <a:srgbClr val="000000">
                    <a:alpha val="43137"/>
                  </a:srgbClr>
                </a:outerShdw>
              </a:effectLst>
              <a:latin typeface="+mn-ea"/>
              <a:ea typeface="+mn-ea"/>
            </a:endParaRPr>
          </a:p>
          <a:p>
            <a:pPr algn="ctr" eaLnBrk="1" fontAlgn="base" hangingPunct="1">
              <a:spcBef>
                <a:spcPct val="0"/>
              </a:spcBef>
              <a:buFontTx/>
              <a:buNone/>
            </a:pPr>
            <a:endParaRPr lang="zh-CN" altLang="en-US" sz="1200" b="1" strike="noStrike" noProof="1">
              <a:solidFill>
                <a:srgbClr val="FFFF00"/>
              </a:solidFill>
              <a:effectLst>
                <a:outerShdw blurRad="38100" dist="38100" dir="2700000" algn="tl">
                  <a:srgbClr val="000000">
                    <a:alpha val="43137"/>
                  </a:srgbClr>
                </a:outerShdw>
              </a:effectLst>
              <a:latin typeface="+mn-ea"/>
              <a:ea typeface="+mn-ea"/>
            </a:endParaRPr>
          </a:p>
        </p:txBody>
      </p:sp>
      <p:sp>
        <p:nvSpPr>
          <p:cNvPr id="18447" name="WordArt 17"/>
          <p:cNvSpPr>
            <a:spLocks noChangeArrowheads="1" noChangeShapeType="1"/>
          </p:cNvSpPr>
          <p:nvPr/>
        </p:nvSpPr>
        <p:spPr bwMode="auto">
          <a:xfrm>
            <a:off x="2293118" y="2285049"/>
            <a:ext cx="792163" cy="504825"/>
          </a:xfrm>
          <a:prstGeom prst="rect">
            <a:avLst/>
          </a:prstGeom>
          <a:solidFill>
            <a:schemeClr val="bg1"/>
          </a:solidFill>
        </p:spPr>
        <p:txBody>
          <a:bodyPr wrap="none" fromWordArt="1">
            <a:prstTxWarp prst="textSlantUp">
              <a:avLst>
                <a:gd name="adj" fmla="val 0"/>
              </a:avLst>
            </a:prstTxWarp>
          </a:bodyPr>
          <a:lstStyle/>
          <a:p>
            <a:pPr algn="ctr" fontAlgn="base"/>
            <a:r>
              <a:rPr lang="zh-CN" altLang="en-US" sz="3600" b="1" strike="noStrike" kern="10" noProof="1">
                <a:ln w="9525">
                  <a:solidFill>
                    <a:srgbClr val="000000"/>
                  </a:solidFill>
                  <a:round/>
                </a:ln>
                <a:solidFill>
                  <a:srgbClr val="000000"/>
                </a:solidFill>
                <a:effectLst>
                  <a:outerShdw blurRad="38100" dist="38100" dir="2700000" algn="tl">
                    <a:srgbClr val="000000">
                      <a:alpha val="43137"/>
                    </a:srgbClr>
                  </a:outerShdw>
                </a:effectLst>
                <a:latin typeface="+mn-ea"/>
                <a:ea typeface="+mn-ea"/>
                <a:cs typeface="+mn-cs"/>
              </a:rPr>
              <a:t>诺曼底</a:t>
            </a:r>
            <a:endParaRPr lang="zh-CN" altLang="en-US" sz="3600" b="1" strike="noStrike" kern="10" noProof="1">
              <a:ln w="9525">
                <a:solidFill>
                  <a:srgbClr val="000000"/>
                </a:solidFill>
                <a:round/>
              </a:ln>
              <a:solidFill>
                <a:srgbClr val="000000"/>
              </a:solidFill>
              <a:effectLst>
                <a:outerShdw blurRad="38100" dist="38100" dir="2700000" algn="tl">
                  <a:srgbClr val="000000">
                    <a:alpha val="43137"/>
                  </a:srgbClr>
                </a:outerShdw>
              </a:effectLst>
              <a:latin typeface="+mn-ea"/>
              <a:ea typeface="+mn-ea"/>
            </a:endParaRPr>
          </a:p>
        </p:txBody>
      </p:sp>
      <p:sp>
        <p:nvSpPr>
          <p:cNvPr id="18448" name="Rectangle 18"/>
          <p:cNvSpPr>
            <a:spLocks noChangeArrowheads="1"/>
          </p:cNvSpPr>
          <p:nvPr/>
        </p:nvSpPr>
        <p:spPr bwMode="auto">
          <a:xfrm>
            <a:off x="2606675" y="3062288"/>
            <a:ext cx="1108075" cy="368300"/>
          </a:xfrm>
          <a:prstGeom prst="rect">
            <a:avLst/>
          </a:prstGeom>
          <a:solidFill>
            <a:schemeClr val="bg1"/>
          </a:solidFill>
          <a:ln>
            <a:noFill/>
          </a:ln>
        </p:spPr>
        <p:txBody>
          <a:bodyPr wrap="non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fontAlgn="base" hangingPunct="1">
              <a:spcBef>
                <a:spcPct val="0"/>
              </a:spcBef>
              <a:buFontTx/>
              <a:buNone/>
            </a:pPr>
            <a:r>
              <a:rPr lang="en-US" altLang="zh-CN" sz="1800" b="1" strike="noStrike" noProof="1">
                <a:solidFill>
                  <a:srgbClr val="CC0000"/>
                </a:solidFill>
                <a:effectLst>
                  <a:outerShdw blurRad="38100" dist="38100" dir="2700000" algn="tl">
                    <a:srgbClr val="000000">
                      <a:alpha val="43137"/>
                    </a:srgbClr>
                  </a:outerShdw>
                </a:effectLst>
                <a:latin typeface="+mn-ea"/>
                <a:ea typeface="+mn-ea"/>
                <a:cs typeface="+mn-cs"/>
              </a:rPr>
              <a:t>1944.6~7</a:t>
            </a:r>
            <a:endParaRPr lang="en-US" altLang="zh-CN" sz="1800" b="1" strike="noStrike" noProof="1">
              <a:solidFill>
                <a:srgbClr val="CC0000"/>
              </a:solidFill>
              <a:effectLst>
                <a:outerShdw blurRad="38100" dist="38100" dir="2700000" algn="tl">
                  <a:srgbClr val="000000">
                    <a:alpha val="43137"/>
                  </a:srgbClr>
                </a:outerShdw>
              </a:effectLst>
              <a:latin typeface="+mn-ea"/>
              <a:ea typeface="+mn-ea"/>
            </a:endParaRPr>
          </a:p>
        </p:txBody>
      </p:sp>
      <p:sp>
        <p:nvSpPr>
          <p:cNvPr id="19475" name="Text Box 19"/>
          <p:cNvSpPr txBox="1">
            <a:spLocks noChangeArrowheads="1"/>
          </p:cNvSpPr>
          <p:nvPr/>
        </p:nvSpPr>
        <p:spPr bwMode="auto">
          <a:xfrm>
            <a:off x="84138" y="1444625"/>
            <a:ext cx="2520950" cy="646113"/>
          </a:xfrm>
          <a:prstGeom prst="rect">
            <a:avLst/>
          </a:prstGeom>
          <a:solidFill>
            <a:srgbClr val="0000FF"/>
          </a:solidFill>
          <a:ln w="9525">
            <a:solidFill>
              <a:schemeClr val="accent2"/>
            </a:solidFill>
            <a:miter lim="800000"/>
          </a:ln>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fontAlgn="base" hangingPunct="1">
              <a:spcBef>
                <a:spcPct val="50000"/>
              </a:spcBef>
              <a:buFontTx/>
              <a:buNone/>
            </a:pPr>
            <a:r>
              <a:rPr lang="zh-CN" altLang="en-US" sz="3600" b="1" strike="noStrike" noProof="1">
                <a:solidFill>
                  <a:srgbClr val="FFFF00"/>
                </a:solidFill>
                <a:effectLst>
                  <a:outerShdw blurRad="38100" dist="38100" dir="2700000" algn="tl">
                    <a:srgbClr val="000000">
                      <a:alpha val="43137"/>
                    </a:srgbClr>
                  </a:outerShdw>
                </a:effectLst>
                <a:latin typeface="+mn-ea"/>
                <a:ea typeface="+mn-ea"/>
                <a:cs typeface="+mn-cs"/>
              </a:rPr>
              <a:t>诺曼底登陆                                                                </a:t>
            </a:r>
            <a:endParaRPr lang="zh-CN" altLang="en-US" sz="3600" b="1" strike="noStrike" noProof="1">
              <a:solidFill>
                <a:srgbClr val="FFFF00"/>
              </a:solidFill>
              <a:effectLst>
                <a:outerShdw blurRad="38100" dist="38100" dir="2700000" algn="tl">
                  <a:srgbClr val="000000">
                    <a:alpha val="43137"/>
                  </a:srgbClr>
                </a:outerShdw>
              </a:effectLst>
              <a:latin typeface="+mn-ea"/>
              <a:ea typeface="+mn-ea"/>
            </a:endParaRPr>
          </a:p>
        </p:txBody>
      </p:sp>
      <p:sp>
        <p:nvSpPr>
          <p:cNvPr id="19476" name="Oval 20"/>
          <p:cNvSpPr>
            <a:spLocks noChangeArrowheads="1"/>
          </p:cNvSpPr>
          <p:nvPr/>
        </p:nvSpPr>
        <p:spPr bwMode="auto">
          <a:xfrm>
            <a:off x="5467350" y="1497013"/>
            <a:ext cx="2243138" cy="2057400"/>
          </a:xfrm>
          <a:prstGeom prst="ellipse">
            <a:avLst/>
          </a:prstGeom>
          <a:solidFill>
            <a:schemeClr val="bg1">
              <a:alpha val="34117"/>
            </a:schemeClr>
          </a:solidFill>
          <a:ln w="25400">
            <a:solidFill>
              <a:srgbClr val="FF0000"/>
            </a:solidFill>
            <a:round/>
          </a:ln>
        </p:spPr>
        <p:txBody>
          <a:bodyPr wrap="none"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fontAlgn="base" hangingPunct="1">
              <a:spcBef>
                <a:spcPct val="0"/>
              </a:spcBef>
              <a:buFontTx/>
              <a:buNone/>
            </a:pPr>
            <a:endParaRPr lang="zh-CN" altLang="en-US" sz="1800" b="1" strike="noStrike" noProof="1">
              <a:effectLst>
                <a:outerShdw blurRad="38100" dist="38100" dir="2700000" algn="tl">
                  <a:srgbClr val="000000">
                    <a:alpha val="43137"/>
                  </a:srgbClr>
                </a:outerShdw>
              </a:effectLst>
              <a:latin typeface="+mn-ea"/>
              <a:ea typeface="+mn-ea"/>
            </a:endParaRPr>
          </a:p>
        </p:txBody>
      </p:sp>
      <p:sp>
        <p:nvSpPr>
          <p:cNvPr id="19477" name="Rectangle 21"/>
          <p:cNvSpPr>
            <a:spLocks noChangeArrowheads="1"/>
          </p:cNvSpPr>
          <p:nvPr/>
        </p:nvSpPr>
        <p:spPr bwMode="auto">
          <a:xfrm>
            <a:off x="2236788" y="790575"/>
            <a:ext cx="3990975" cy="644525"/>
          </a:xfrm>
          <a:prstGeom prst="rect">
            <a:avLst/>
          </a:prstGeom>
          <a:solidFill>
            <a:srgbClr val="FFFF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buFontTx/>
              <a:buNone/>
            </a:pPr>
            <a:r>
              <a:rPr lang="zh-CN" altLang="en-US" sz="3600" b="1" strike="noStrike" noProof="1">
                <a:solidFill>
                  <a:srgbClr val="FF0000"/>
                </a:solidFill>
                <a:effectLst>
                  <a:outerShdw blurRad="38100" dist="38100" dir="2700000" algn="tl">
                    <a:srgbClr val="000000">
                      <a:alpha val="43137"/>
                    </a:srgbClr>
                  </a:outerShdw>
                </a:effectLst>
                <a:latin typeface="+mn-ea"/>
                <a:ea typeface="+mn-ea"/>
                <a:cs typeface="+mn-cs"/>
              </a:rPr>
              <a:t>开辟欧洲第二战场</a:t>
            </a:r>
            <a:endParaRPr lang="zh-CN" altLang="en-US" sz="3600" b="1" strike="noStrike" noProof="1">
              <a:solidFill>
                <a:srgbClr val="FF0000"/>
              </a:solidFill>
              <a:effectLst>
                <a:outerShdw blurRad="38100" dist="38100" dir="2700000" algn="tl">
                  <a:srgbClr val="000000">
                    <a:alpha val="43137"/>
                  </a:srgbClr>
                </a:outerShdw>
              </a:effectLst>
              <a:latin typeface="+mn-ea"/>
              <a:ea typeface="+mn-ea"/>
            </a:endParaRPr>
          </a:p>
        </p:txBody>
      </p:sp>
      <p:sp>
        <p:nvSpPr>
          <p:cNvPr id="19478" name="Oval 22"/>
          <p:cNvSpPr>
            <a:spLocks noChangeArrowheads="1"/>
          </p:cNvSpPr>
          <p:nvPr/>
        </p:nvSpPr>
        <p:spPr bwMode="auto">
          <a:xfrm>
            <a:off x="1752600" y="1879600"/>
            <a:ext cx="2087563" cy="1931988"/>
          </a:xfrm>
          <a:prstGeom prst="ellipse">
            <a:avLst/>
          </a:prstGeom>
          <a:solidFill>
            <a:schemeClr val="bg1">
              <a:alpha val="34117"/>
            </a:schemeClr>
          </a:solidFill>
          <a:ln w="25400">
            <a:solidFill>
              <a:srgbClr val="FF0000"/>
            </a:solidFill>
            <a:round/>
          </a:ln>
        </p:spPr>
        <p:txBody>
          <a:bodyPr wrap="none"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fontAlgn="base" hangingPunct="1">
              <a:spcBef>
                <a:spcPct val="0"/>
              </a:spcBef>
              <a:buFontTx/>
              <a:buNone/>
            </a:pPr>
            <a:endParaRPr lang="zh-CN" altLang="en-US" sz="1800" b="1" strike="noStrike" noProof="1">
              <a:effectLst>
                <a:outerShdw blurRad="38100" dist="38100" dir="2700000" algn="tl">
                  <a:srgbClr val="000000">
                    <a:alpha val="43137"/>
                  </a:srgbClr>
                </a:outerShdw>
              </a:effectLst>
              <a:latin typeface="+mn-ea"/>
              <a:ea typeface="+mn-ea"/>
            </a:endParaRPr>
          </a:p>
        </p:txBody>
      </p:sp>
      <p:sp>
        <p:nvSpPr>
          <p:cNvPr id="19479" name="Rectangle 23">
            <a:hlinkClick r:id="rId4" action="ppaction://hlinksldjump"/>
          </p:cNvPr>
          <p:cNvSpPr>
            <a:spLocks noChangeArrowheads="1"/>
          </p:cNvSpPr>
          <p:nvPr/>
        </p:nvSpPr>
        <p:spPr bwMode="auto">
          <a:xfrm>
            <a:off x="977900" y="4697413"/>
            <a:ext cx="7704138" cy="981075"/>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buFontTx/>
              <a:buNone/>
            </a:pPr>
            <a:r>
              <a:rPr lang="zh-CN" sz="4000" b="1" strike="noStrike" noProof="1">
                <a:solidFill>
                  <a:srgbClr val="0000CC"/>
                </a:solidFill>
                <a:effectLst>
                  <a:outerShdw blurRad="38100" dist="38100" dir="2700000" algn="tl">
                    <a:srgbClr val="000000">
                      <a:alpha val="43137"/>
                    </a:srgbClr>
                  </a:outerShdw>
                </a:effectLst>
                <a:latin typeface="+mn-ea"/>
                <a:ea typeface="+mn-ea"/>
                <a:cs typeface="+mn-cs"/>
              </a:rPr>
              <a:t>使德国处于东西两面夹击的局面</a:t>
            </a:r>
            <a:endParaRPr lang="zh-CN" sz="4000" b="1" strike="noStrike" noProof="1">
              <a:solidFill>
                <a:srgbClr val="0000CC"/>
              </a:solidFill>
              <a:effectLst>
                <a:outerShdw blurRad="38100" dist="38100" dir="2700000" algn="tl">
                  <a:srgbClr val="000000">
                    <a:alpha val="43137"/>
                  </a:srgbClr>
                </a:outerShdw>
              </a:effectLst>
              <a:latin typeface="+mn-ea"/>
              <a:ea typeface="+mn-ea"/>
            </a:endParaRPr>
          </a:p>
        </p:txBody>
      </p:sp>
      <p:sp>
        <p:nvSpPr>
          <p:cNvPr id="19480" name="AutoShape 24"/>
          <p:cNvSpPr>
            <a:spLocks noChangeArrowheads="1"/>
          </p:cNvSpPr>
          <p:nvPr/>
        </p:nvSpPr>
        <p:spPr bwMode="auto">
          <a:xfrm>
            <a:off x="384175" y="3413125"/>
            <a:ext cx="1800225" cy="576263"/>
          </a:xfrm>
          <a:prstGeom prst="rightArrow">
            <a:avLst>
              <a:gd name="adj1" fmla="val 50000"/>
              <a:gd name="adj2" fmla="val 78099"/>
            </a:avLst>
          </a:prstGeom>
          <a:solidFill>
            <a:srgbClr val="FF0000"/>
          </a:solidFill>
          <a:ln w="9525">
            <a:solidFill>
              <a:schemeClr val="tx1"/>
            </a:solidFill>
            <a:miter lim="800000"/>
          </a:ln>
        </p:spPr>
        <p:txBody>
          <a:bodyPr wrap="none"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fontAlgn="base" hangingPunct="1">
              <a:spcBef>
                <a:spcPct val="0"/>
              </a:spcBef>
              <a:buFontTx/>
              <a:buNone/>
            </a:pPr>
            <a:endParaRPr lang="zh-CN" altLang="en-US" sz="1800" b="1" strike="noStrike" noProof="1">
              <a:effectLst>
                <a:outerShdw blurRad="38100" dist="38100" dir="2700000" algn="tl">
                  <a:srgbClr val="000000">
                    <a:alpha val="43137"/>
                  </a:srgbClr>
                </a:outerShdw>
              </a:effectLst>
              <a:latin typeface="+mn-ea"/>
              <a:ea typeface="+mn-ea"/>
            </a:endParaRPr>
          </a:p>
        </p:txBody>
      </p:sp>
      <p:sp>
        <p:nvSpPr>
          <p:cNvPr id="19481" name="AutoShape 25"/>
          <p:cNvSpPr>
            <a:spLocks noChangeArrowheads="1"/>
          </p:cNvSpPr>
          <p:nvPr/>
        </p:nvSpPr>
        <p:spPr bwMode="auto">
          <a:xfrm>
            <a:off x="6816725" y="1155700"/>
            <a:ext cx="1558925" cy="533400"/>
          </a:xfrm>
          <a:prstGeom prst="leftArrow">
            <a:avLst>
              <a:gd name="adj1" fmla="val 50000"/>
              <a:gd name="adj2" fmla="val 90634"/>
            </a:avLst>
          </a:prstGeom>
          <a:solidFill>
            <a:srgbClr val="FF0000"/>
          </a:solidFill>
          <a:ln w="9525">
            <a:solidFill>
              <a:schemeClr val="tx1"/>
            </a:solidFill>
            <a:miter lim="800000"/>
          </a:ln>
        </p:spPr>
        <p:txBody>
          <a:bodyPr wrap="none"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fontAlgn="base" hangingPunct="1">
              <a:spcBef>
                <a:spcPct val="0"/>
              </a:spcBef>
              <a:buFontTx/>
              <a:buNone/>
            </a:pPr>
            <a:endParaRPr lang="zh-CN" altLang="en-US" sz="1800" b="1" strike="noStrike" noProof="1">
              <a:effectLst>
                <a:outerShdw blurRad="38100" dist="38100" dir="2700000" algn="tl">
                  <a:srgbClr val="000000">
                    <a:alpha val="43137"/>
                  </a:srgbClr>
                </a:outerShdw>
              </a:effectLst>
              <a:latin typeface="+mn-ea"/>
              <a:ea typeface="+mn-ea"/>
            </a:endParaRPr>
          </a:p>
        </p:txBody>
      </p:sp>
      <p:pic>
        <p:nvPicPr>
          <p:cNvPr id="30745" name="Picture 26" descr="logo1"/>
          <p:cNvPicPr>
            <a:picLocks noChangeAspect="1"/>
          </p:cNvPicPr>
          <p:nvPr/>
        </p:nvPicPr>
        <p:blipFill>
          <a:blip r:embed="rId5"/>
          <a:srcRect t="10458" b="18051"/>
          <a:stretch>
            <a:fillRect/>
          </a:stretch>
        </p:blipFill>
        <p:spPr>
          <a:xfrm>
            <a:off x="0" y="-23812"/>
            <a:ext cx="9144000" cy="788987"/>
          </a:xfrm>
          <a:prstGeom prst="rect">
            <a:avLst/>
          </a:prstGeom>
          <a:noFill/>
          <a:ln w="9525">
            <a:noFill/>
          </a:ln>
        </p:spPr>
      </p:pic>
      <p:sp>
        <p:nvSpPr>
          <p:cNvPr id="18457" name="WordArt 27"/>
          <p:cNvSpPr>
            <a:spLocks noChangeArrowheads="1" noChangeShapeType="1"/>
          </p:cNvSpPr>
          <p:nvPr/>
        </p:nvSpPr>
        <p:spPr bwMode="auto">
          <a:xfrm>
            <a:off x="6248400" y="228600"/>
            <a:ext cx="2590800" cy="384175"/>
          </a:xfrm>
          <a:prstGeom prst="rect">
            <a:avLst/>
          </a:prstGeom>
        </p:spPr>
        <p:txBody>
          <a:bodyPr wrap="none" fromWordArt="1">
            <a:prstTxWarp prst="textPlain">
              <a:avLst>
                <a:gd name="adj" fmla="val 50000"/>
              </a:avLst>
            </a:prstTxWarp>
          </a:bodyPr>
          <a:lstStyle/>
          <a:p>
            <a:pPr algn="ctr" fontAlgn="base"/>
            <a:r>
              <a:rPr lang="zh-CN" altLang="en-US" sz="3600" b="1" strike="noStrike" kern="10" noProof="1">
                <a:ln w="9525">
                  <a:solidFill>
                    <a:srgbClr val="FFCC00"/>
                  </a:solidFill>
                  <a:round/>
                </a:ln>
                <a:solidFill>
                  <a:srgbClr val="FFFFFF"/>
                </a:solidFill>
                <a:effectLst>
                  <a:outerShdw blurRad="38100" dist="38100" dir="2700000" algn="tl">
                    <a:srgbClr val="000000">
                      <a:alpha val="43137"/>
                    </a:srgbClr>
                  </a:outerShdw>
                </a:effectLst>
                <a:latin typeface="+mn-ea"/>
                <a:ea typeface="+mn-ea"/>
                <a:cs typeface="+mn-cs"/>
              </a:rPr>
              <a:t>诺曼底登陆</a:t>
            </a:r>
            <a:endParaRPr lang="zh-CN" altLang="en-US" sz="3600" b="1" strike="noStrike" kern="10" noProof="1">
              <a:ln w="9525">
                <a:solidFill>
                  <a:srgbClr val="FFCC00"/>
                </a:solidFill>
                <a:round/>
              </a:ln>
              <a:solidFill>
                <a:srgbClr val="FFFFFF"/>
              </a:solidFill>
              <a:effectLst>
                <a:outerShdw blurRad="38100" dist="38100" dir="2700000" algn="tl">
                  <a:srgbClr val="000000">
                    <a:alpha val="43137"/>
                  </a:srgbClr>
                </a:outerShdw>
              </a:effectLst>
              <a:latin typeface="+mn-ea"/>
              <a:ea typeface="+mn-ea"/>
            </a:endParaRPr>
          </a:p>
        </p:txBody>
      </p:sp>
      <p:sp>
        <p:nvSpPr>
          <p:cNvPr id="2" name="文本框 1"/>
          <p:cNvSpPr txBox="1"/>
          <p:nvPr/>
        </p:nvSpPr>
        <p:spPr>
          <a:xfrm>
            <a:off x="3840163" y="3455988"/>
            <a:ext cx="1174750" cy="398463"/>
          </a:xfrm>
          <a:prstGeom prst="rect">
            <a:avLst/>
          </a:prstGeom>
          <a:noFill/>
        </p:spPr>
        <p:txBody>
          <a:bodyPr wrap="square" rtlCol="0">
            <a:spAutoFit/>
          </a:bodyPr>
          <a:lstStyle/>
          <a:p>
            <a:r>
              <a:rPr lang="zh-CN" altLang="zh-CN" sz="2000" b="1" noProof="1">
                <a:solidFill>
                  <a:srgbClr val="FF0000"/>
                </a:solidFill>
                <a:effectLst>
                  <a:outerShdw blurRad="38100" dist="38100" dir="2700000" algn="tl">
                    <a:srgbClr val="000000">
                      <a:alpha val="43137"/>
                    </a:srgbClr>
                  </a:outerShdw>
                </a:effectLst>
                <a:latin typeface="Arial" panose="020B0604020202020204" pitchFamily="34" charset="0"/>
                <a:ea typeface="宋体" panose="02010600030101010101" pitchFamily="2" charset="-122"/>
                <a:cs typeface="+mn-cs"/>
              </a:rPr>
              <a:t>意大利</a:t>
            </a:r>
            <a:endParaRPr lang="zh-CN" altLang="zh-CN" sz="2000" b="1" noProof="1">
              <a:solidFill>
                <a:srgbClr val="FF0000"/>
              </a:solidFill>
              <a:effectLst>
                <a:outerShdw blurRad="38100" dist="38100" dir="2700000" algn="tl">
                  <a:srgbClr val="000000">
                    <a:alpha val="43137"/>
                  </a:srgbClr>
                </a:outerShdw>
              </a:effectLst>
            </a:endParaRPr>
          </a:p>
        </p:txBody>
      </p:sp>
      <p:sp>
        <p:nvSpPr>
          <p:cNvPr id="25611" name="AutoShape 6">
            <a:hlinkClick r:id="rId6" action="ppaction://hlinksldjump"/>
          </p:cNvPr>
          <p:cNvSpPr/>
          <p:nvPr/>
        </p:nvSpPr>
        <p:spPr>
          <a:xfrm>
            <a:off x="7147243" y="6307455"/>
            <a:ext cx="792162" cy="719138"/>
          </a:xfrm>
          <a:prstGeom prst="actionButtonHome">
            <a:avLst/>
          </a:prstGeom>
          <a:solidFill>
            <a:schemeClr val="accent1"/>
          </a:solidFill>
          <a:ln w="9525">
            <a:noFill/>
          </a:ln>
        </p:spPr>
        <p:txBody>
          <a:bodyPr wrap="none" anchor="ctr"/>
          <a:lstStyle/>
          <a:p>
            <a:endParaRPr lang="zh-CN" altLang="en-US" dirty="0">
              <a:latin typeface="Arial" panose="020B0604020202020204" pitchFamily="34" charset="0"/>
            </a:endParaRPr>
          </a:p>
        </p:txBody>
      </p:sp>
    </p:spTree>
  </p:cSld>
  <p:clrMapOvr>
    <a:masterClrMapping/>
  </p:clrMapOvr>
  <p:transition spd="slow">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19476"/>
                                        </p:tgtEl>
                                        <p:attrNameLst>
                                          <p:attrName>style.visibility</p:attrName>
                                        </p:attrNameLst>
                                      </p:cBhvr>
                                      <p:to>
                                        <p:strVal val="visible"/>
                                      </p:to>
                                    </p:set>
                                    <p:animEffect transition="in" filter="wheel(1)">
                                      <p:cBhvr>
                                        <p:cTn id="7" dur="2000"/>
                                        <p:tgtEl>
                                          <p:spTgt spid="19476"/>
                                        </p:tgtEl>
                                      </p:cBhvr>
                                    </p:animEffect>
                                  </p:childTnLst>
                                </p:cTn>
                              </p:par>
                            </p:childTnLst>
                          </p:cTn>
                        </p:par>
                        <p:par>
                          <p:cTn id="8" fill="hold">
                            <p:stCondLst>
                              <p:cond delay="2000"/>
                            </p:stCondLst>
                            <p:childTnLst>
                              <p:par>
                                <p:cTn id="9" presetID="2" presetClass="entr" presetSubtype="2" fill="hold" grpId="0" nodeType="afterEffect">
                                  <p:stCondLst>
                                    <p:cond delay="0"/>
                                  </p:stCondLst>
                                  <p:childTnLst>
                                    <p:set>
                                      <p:cBhvr>
                                        <p:cTn id="10" dur="1" fill="hold">
                                          <p:stCondLst>
                                            <p:cond delay="0"/>
                                          </p:stCondLst>
                                        </p:cTn>
                                        <p:tgtEl>
                                          <p:spTgt spid="19481"/>
                                        </p:tgtEl>
                                        <p:attrNameLst>
                                          <p:attrName>style.visibility</p:attrName>
                                        </p:attrNameLst>
                                      </p:cBhvr>
                                      <p:to>
                                        <p:strVal val="visible"/>
                                      </p:to>
                                    </p:set>
                                    <p:anim calcmode="lin" valueType="num">
                                      <p:cBhvr>
                                        <p:cTn id="11" dur="1000" fill="hold"/>
                                        <p:tgtEl>
                                          <p:spTgt spid="19481"/>
                                        </p:tgtEl>
                                        <p:attrNameLst>
                                          <p:attrName>ppt_x</p:attrName>
                                        </p:attrNameLst>
                                      </p:cBhvr>
                                      <p:tavLst>
                                        <p:tav tm="0">
                                          <p:val>
                                            <p:strVal val="1+#ppt_w/2"/>
                                          </p:val>
                                        </p:tav>
                                        <p:tav tm="100000">
                                          <p:val>
                                            <p:strVal val="#ppt_x"/>
                                          </p:val>
                                        </p:tav>
                                      </p:tavLst>
                                    </p:anim>
                                    <p:anim calcmode="lin" valueType="num">
                                      <p:cBhvr>
                                        <p:cTn id="12" dur="1000" fill="hold"/>
                                        <p:tgtEl>
                                          <p:spTgt spid="19481"/>
                                        </p:tgtEl>
                                        <p:attrNameLst>
                                          <p:attrName>ppt_y</p:attrName>
                                        </p:attrNameLst>
                                      </p:cBhvr>
                                      <p:tavLst>
                                        <p:tav tm="0">
                                          <p:val>
                                            <p:strVal val="#ppt_y"/>
                                          </p:val>
                                        </p:tav>
                                        <p:tav tm="100000">
                                          <p:val>
                                            <p:strVal val="#ppt_y"/>
                                          </p:val>
                                        </p:tav>
                                      </p:tavLst>
                                    </p:anim>
                                  </p:childTnLst>
                                </p:cTn>
                              </p:par>
                            </p:childTnLst>
                          </p:cTn>
                        </p:par>
                        <p:par>
                          <p:cTn id="13" fill="hold">
                            <p:stCondLst>
                              <p:cond delay="3000"/>
                            </p:stCondLst>
                            <p:childTnLst>
                              <p:par>
                                <p:cTn id="14" presetID="10" presetClass="entr" presetSubtype="0" fill="hold" grpId="0" nodeType="afterEffect">
                                  <p:stCondLst>
                                    <p:cond delay="0"/>
                                  </p:stCondLst>
                                  <p:childTnLst>
                                    <p:set>
                                      <p:cBhvr>
                                        <p:cTn id="15" dur="1" fill="hold">
                                          <p:stCondLst>
                                            <p:cond delay="0"/>
                                          </p:stCondLst>
                                        </p:cTn>
                                        <p:tgtEl>
                                          <p:spTgt spid="18443"/>
                                        </p:tgtEl>
                                        <p:attrNameLst>
                                          <p:attrName>style.visibility</p:attrName>
                                        </p:attrNameLst>
                                      </p:cBhvr>
                                      <p:to>
                                        <p:strVal val="visible"/>
                                      </p:to>
                                    </p:set>
                                    <p:animEffect transition="in" filter="fade">
                                      <p:cBhvr>
                                        <p:cTn id="16" dur="500"/>
                                        <p:tgtEl>
                                          <p:spTgt spid="18443"/>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8442"/>
                                        </p:tgtEl>
                                        <p:attrNameLst>
                                          <p:attrName>style.visibility</p:attrName>
                                        </p:attrNameLst>
                                      </p:cBhvr>
                                      <p:to>
                                        <p:strVal val="visible"/>
                                      </p:to>
                                    </p:set>
                                    <p:animEffect transition="in" filter="fade">
                                      <p:cBhvr>
                                        <p:cTn id="21" dur="500"/>
                                        <p:tgtEl>
                                          <p:spTgt spid="18442"/>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8440"/>
                                        </p:tgtEl>
                                        <p:attrNameLst>
                                          <p:attrName>style.visibility</p:attrName>
                                        </p:attrNameLst>
                                      </p:cBhvr>
                                      <p:to>
                                        <p:strVal val="visible"/>
                                      </p:to>
                                    </p:set>
                                    <p:animEffect transition="in" filter="fade">
                                      <p:cBhvr>
                                        <p:cTn id="24" dur="500"/>
                                        <p:tgtEl>
                                          <p:spTgt spid="18440"/>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8438"/>
                                        </p:tgtEl>
                                        <p:attrNameLst>
                                          <p:attrName>style.visibility</p:attrName>
                                        </p:attrNameLst>
                                      </p:cBhvr>
                                      <p:to>
                                        <p:strVal val="visible"/>
                                      </p:to>
                                    </p:set>
                                    <p:animEffect transition="in" filter="fade">
                                      <p:cBhvr>
                                        <p:cTn id="27" dur="500"/>
                                        <p:tgtEl>
                                          <p:spTgt spid="18438"/>
                                        </p:tgtEl>
                                      </p:cBhvr>
                                    </p:animEffect>
                                  </p:childTnLst>
                                </p:cTn>
                              </p:par>
                            </p:childTnLst>
                          </p:cTn>
                        </p:par>
                      </p:childTnLst>
                    </p:cTn>
                  </p:par>
                  <p:par>
                    <p:cTn id="28" fill="hold">
                      <p:stCondLst>
                        <p:cond delay="indefinite"/>
                      </p:stCondLst>
                      <p:childTnLst>
                        <p:par>
                          <p:cTn id="29" fill="hold">
                            <p:stCondLst>
                              <p:cond delay="0"/>
                            </p:stCondLst>
                            <p:childTnLst>
                              <p:par>
                                <p:cTn id="30" presetID="47" presetClass="entr" presetSubtype="0" fill="hold" nodeType="clickEffect">
                                  <p:stCondLst>
                                    <p:cond delay="0"/>
                                  </p:stCondLst>
                                  <p:childTnLst>
                                    <p:set>
                                      <p:cBhvr>
                                        <p:cTn id="31" dur="1" fill="hold">
                                          <p:stCondLst>
                                            <p:cond delay="0"/>
                                          </p:stCondLst>
                                        </p:cTn>
                                        <p:tgtEl>
                                          <p:spTgt spid="18444"/>
                                        </p:tgtEl>
                                        <p:attrNameLst>
                                          <p:attrName>style.visibility</p:attrName>
                                        </p:attrNameLst>
                                      </p:cBhvr>
                                      <p:to>
                                        <p:strVal val="visible"/>
                                      </p:to>
                                    </p:set>
                                    <p:animEffect transition="in" filter="fade">
                                      <p:cBhvr>
                                        <p:cTn id="32" dur="1000"/>
                                        <p:tgtEl>
                                          <p:spTgt spid="18444"/>
                                        </p:tgtEl>
                                      </p:cBhvr>
                                    </p:animEffect>
                                    <p:anim calcmode="lin" valueType="num">
                                      <p:cBhvr>
                                        <p:cTn id="33" dur="1000" fill="hold"/>
                                        <p:tgtEl>
                                          <p:spTgt spid="18444"/>
                                        </p:tgtEl>
                                        <p:attrNameLst>
                                          <p:attrName>ppt_x</p:attrName>
                                        </p:attrNameLst>
                                      </p:cBhvr>
                                      <p:tavLst>
                                        <p:tav tm="0">
                                          <p:val>
                                            <p:strVal val="#ppt_x"/>
                                          </p:val>
                                        </p:tav>
                                        <p:tav tm="100000">
                                          <p:val>
                                            <p:strVal val="#ppt_x"/>
                                          </p:val>
                                        </p:tav>
                                      </p:tavLst>
                                    </p:anim>
                                    <p:anim calcmode="lin" valueType="num">
                                      <p:cBhvr>
                                        <p:cTn id="34" dur="1000" fill="hold"/>
                                        <p:tgtEl>
                                          <p:spTgt spid="18444"/>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18445"/>
                                        </p:tgtEl>
                                        <p:attrNameLst>
                                          <p:attrName>style.visibility</p:attrName>
                                        </p:attrNameLst>
                                      </p:cBhvr>
                                      <p:to>
                                        <p:strVal val="visible"/>
                                      </p:to>
                                    </p:set>
                                    <p:animEffect transition="in" filter="fade">
                                      <p:cBhvr>
                                        <p:cTn id="37" dur="1000"/>
                                        <p:tgtEl>
                                          <p:spTgt spid="18445"/>
                                        </p:tgtEl>
                                      </p:cBhvr>
                                    </p:animEffect>
                                    <p:anim calcmode="lin" valueType="num">
                                      <p:cBhvr>
                                        <p:cTn id="38" dur="1000" fill="hold"/>
                                        <p:tgtEl>
                                          <p:spTgt spid="18445"/>
                                        </p:tgtEl>
                                        <p:attrNameLst>
                                          <p:attrName>ppt_x</p:attrName>
                                        </p:attrNameLst>
                                      </p:cBhvr>
                                      <p:tavLst>
                                        <p:tav tm="0">
                                          <p:val>
                                            <p:strVal val="#ppt_x"/>
                                          </p:val>
                                        </p:tav>
                                        <p:tav tm="100000">
                                          <p:val>
                                            <p:strVal val="#ppt_x"/>
                                          </p:val>
                                        </p:tav>
                                      </p:tavLst>
                                    </p:anim>
                                    <p:anim calcmode="lin" valueType="num">
                                      <p:cBhvr>
                                        <p:cTn id="39" dur="1000" fill="hold"/>
                                        <p:tgtEl>
                                          <p:spTgt spid="18445"/>
                                        </p:tgtEl>
                                        <p:attrNameLst>
                                          <p:attrName>ppt_y</p:attrName>
                                        </p:attrNameLst>
                                      </p:cBhvr>
                                      <p:tavLst>
                                        <p:tav tm="0">
                                          <p:val>
                                            <p:strVal val="#ppt_y+.1"/>
                                          </p:val>
                                        </p:tav>
                                        <p:tav tm="100000">
                                          <p:val>
                                            <p:strVal val="#ppt_y"/>
                                          </p:val>
                                        </p:tav>
                                      </p:tavLst>
                                    </p:anim>
                                  </p:childTnLst>
                                </p:cTn>
                              </p:par>
                            </p:childTnLst>
                          </p:cTn>
                        </p:par>
                        <p:par>
                          <p:cTn id="40" fill="hold">
                            <p:stCondLst>
                              <p:cond delay="1000"/>
                            </p:stCondLst>
                            <p:childTnLst>
                              <p:par>
                                <p:cTn id="41" presetID="3" presetClass="entr" presetSubtype="10" fill="hold" grpId="0" nodeType="afterEffect">
                                  <p:stCondLst>
                                    <p:cond delay="0"/>
                                  </p:stCondLst>
                                  <p:childTnLst>
                                    <p:set>
                                      <p:cBhvr>
                                        <p:cTn id="42" dur="1" fill="hold">
                                          <p:stCondLst>
                                            <p:cond delay="0"/>
                                          </p:stCondLst>
                                        </p:cTn>
                                        <p:tgtEl>
                                          <p:spTgt spid="2"/>
                                        </p:tgtEl>
                                        <p:attrNameLst>
                                          <p:attrName>style.visibility</p:attrName>
                                        </p:attrNameLst>
                                      </p:cBhvr>
                                      <p:to>
                                        <p:strVal val="visible"/>
                                      </p:to>
                                    </p:set>
                                    <p:animEffect transition="in" filter="blinds(horizontal)">
                                      <p:cBhvr>
                                        <p:cTn id="43" dur="500"/>
                                        <p:tgtEl>
                                          <p:spTgt spid="2"/>
                                        </p:tgtEl>
                                      </p:cBhvr>
                                    </p:animEffect>
                                  </p:childTnLst>
                                </p:cTn>
                              </p:par>
                            </p:childTnLst>
                          </p:cTn>
                        </p:par>
                      </p:childTnLst>
                    </p:cTn>
                  </p:par>
                  <p:par>
                    <p:cTn id="44" fill="hold">
                      <p:stCondLst>
                        <p:cond delay="indefinite"/>
                      </p:stCondLst>
                      <p:childTnLst>
                        <p:par>
                          <p:cTn id="45" fill="hold">
                            <p:stCondLst>
                              <p:cond delay="0"/>
                            </p:stCondLst>
                            <p:childTnLst>
                              <p:par>
                                <p:cTn id="46" presetID="3" presetClass="entr" presetSubtype="10" fill="hold" grpId="0" nodeType="clickEffect">
                                  <p:stCondLst>
                                    <p:cond delay="0"/>
                                  </p:stCondLst>
                                  <p:childTnLst>
                                    <p:set>
                                      <p:cBhvr>
                                        <p:cTn id="47" dur="1" fill="hold">
                                          <p:stCondLst>
                                            <p:cond delay="0"/>
                                          </p:stCondLst>
                                        </p:cTn>
                                        <p:tgtEl>
                                          <p:spTgt spid="19475"/>
                                        </p:tgtEl>
                                        <p:attrNameLst>
                                          <p:attrName>style.visibility</p:attrName>
                                        </p:attrNameLst>
                                      </p:cBhvr>
                                      <p:to>
                                        <p:strVal val="visible"/>
                                      </p:to>
                                    </p:set>
                                    <p:animEffect transition="in" filter="blinds(horizontal)">
                                      <p:cBhvr>
                                        <p:cTn id="48" dur="500"/>
                                        <p:tgtEl>
                                          <p:spTgt spid="19475"/>
                                        </p:tgtEl>
                                      </p:cBhvr>
                                    </p:animEffect>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grpId="0" nodeType="clickEffect">
                                  <p:stCondLst>
                                    <p:cond delay="0"/>
                                  </p:stCondLst>
                                  <p:childTnLst>
                                    <p:set>
                                      <p:cBhvr>
                                        <p:cTn id="52" dur="1" fill="hold">
                                          <p:stCondLst>
                                            <p:cond delay="0"/>
                                          </p:stCondLst>
                                        </p:cTn>
                                        <p:tgtEl>
                                          <p:spTgt spid="18447"/>
                                        </p:tgtEl>
                                        <p:attrNameLst>
                                          <p:attrName>style.visibility</p:attrName>
                                        </p:attrNameLst>
                                      </p:cBhvr>
                                      <p:to>
                                        <p:strVal val="visible"/>
                                      </p:to>
                                    </p:set>
                                    <p:animEffect transition="in" filter="fade">
                                      <p:cBhvr>
                                        <p:cTn id="53" dur="500"/>
                                        <p:tgtEl>
                                          <p:spTgt spid="18447"/>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18446"/>
                                        </p:tgtEl>
                                        <p:attrNameLst>
                                          <p:attrName>style.visibility</p:attrName>
                                        </p:attrNameLst>
                                      </p:cBhvr>
                                      <p:to>
                                        <p:strVal val="visible"/>
                                      </p:to>
                                    </p:set>
                                    <p:animEffect transition="in" filter="fade">
                                      <p:cBhvr>
                                        <p:cTn id="56" dur="500"/>
                                        <p:tgtEl>
                                          <p:spTgt spid="18446"/>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18448"/>
                                        </p:tgtEl>
                                        <p:attrNameLst>
                                          <p:attrName>style.visibility</p:attrName>
                                        </p:attrNameLst>
                                      </p:cBhvr>
                                      <p:to>
                                        <p:strVal val="visible"/>
                                      </p:to>
                                    </p:set>
                                    <p:animEffect transition="in" filter="fade">
                                      <p:cBhvr>
                                        <p:cTn id="59" dur="500"/>
                                        <p:tgtEl>
                                          <p:spTgt spid="18448"/>
                                        </p:tgtEl>
                                      </p:cBhvr>
                                    </p:animEffect>
                                  </p:childTnLst>
                                </p:cTn>
                              </p:par>
                            </p:childTnLst>
                          </p:cTn>
                        </p:par>
                      </p:childTnLst>
                    </p:cTn>
                  </p:par>
                  <p:par>
                    <p:cTn id="60" fill="hold">
                      <p:stCondLst>
                        <p:cond delay="indefinite"/>
                      </p:stCondLst>
                      <p:childTnLst>
                        <p:par>
                          <p:cTn id="61" fill="hold">
                            <p:stCondLst>
                              <p:cond delay="0"/>
                            </p:stCondLst>
                            <p:childTnLst>
                              <p:par>
                                <p:cTn id="62" presetID="21" presetClass="entr" presetSubtype="1" fill="hold" grpId="0" nodeType="clickEffect">
                                  <p:stCondLst>
                                    <p:cond delay="0"/>
                                  </p:stCondLst>
                                  <p:childTnLst>
                                    <p:set>
                                      <p:cBhvr>
                                        <p:cTn id="63" dur="1" fill="hold">
                                          <p:stCondLst>
                                            <p:cond delay="0"/>
                                          </p:stCondLst>
                                        </p:cTn>
                                        <p:tgtEl>
                                          <p:spTgt spid="19478"/>
                                        </p:tgtEl>
                                        <p:attrNameLst>
                                          <p:attrName>style.visibility</p:attrName>
                                        </p:attrNameLst>
                                      </p:cBhvr>
                                      <p:to>
                                        <p:strVal val="visible"/>
                                      </p:to>
                                    </p:set>
                                    <p:animEffect transition="in" filter="wheel(1)">
                                      <p:cBhvr>
                                        <p:cTn id="64" dur="2000"/>
                                        <p:tgtEl>
                                          <p:spTgt spid="19478"/>
                                        </p:tgtEl>
                                      </p:cBhvr>
                                    </p:animEffect>
                                  </p:childTnLst>
                                </p:cTn>
                              </p:par>
                            </p:childTnLst>
                          </p:cTn>
                        </p:par>
                        <p:par>
                          <p:cTn id="65" fill="hold">
                            <p:stCondLst>
                              <p:cond delay="2000"/>
                            </p:stCondLst>
                            <p:childTnLst>
                              <p:par>
                                <p:cTn id="66" presetID="2" presetClass="entr" presetSubtype="8" fill="hold" grpId="0" nodeType="afterEffect">
                                  <p:stCondLst>
                                    <p:cond delay="0"/>
                                  </p:stCondLst>
                                  <p:childTnLst>
                                    <p:set>
                                      <p:cBhvr>
                                        <p:cTn id="67" dur="1" fill="hold">
                                          <p:stCondLst>
                                            <p:cond delay="0"/>
                                          </p:stCondLst>
                                        </p:cTn>
                                        <p:tgtEl>
                                          <p:spTgt spid="19480"/>
                                        </p:tgtEl>
                                        <p:attrNameLst>
                                          <p:attrName>style.visibility</p:attrName>
                                        </p:attrNameLst>
                                      </p:cBhvr>
                                      <p:to>
                                        <p:strVal val="visible"/>
                                      </p:to>
                                    </p:set>
                                    <p:anim calcmode="lin" valueType="num">
                                      <p:cBhvr>
                                        <p:cTn id="68" dur="1000" fill="hold"/>
                                        <p:tgtEl>
                                          <p:spTgt spid="19480"/>
                                        </p:tgtEl>
                                        <p:attrNameLst>
                                          <p:attrName>ppt_x</p:attrName>
                                        </p:attrNameLst>
                                      </p:cBhvr>
                                      <p:tavLst>
                                        <p:tav tm="0">
                                          <p:val>
                                            <p:strVal val="0-#ppt_w/2"/>
                                          </p:val>
                                        </p:tav>
                                        <p:tav tm="100000">
                                          <p:val>
                                            <p:strVal val="#ppt_x"/>
                                          </p:val>
                                        </p:tav>
                                      </p:tavLst>
                                    </p:anim>
                                    <p:anim calcmode="lin" valueType="num">
                                      <p:cBhvr>
                                        <p:cTn id="69" dur="1000" fill="hold"/>
                                        <p:tgtEl>
                                          <p:spTgt spid="19480"/>
                                        </p:tgtEl>
                                        <p:attrNameLst>
                                          <p:attrName>ppt_y</p:attrName>
                                        </p:attrNameLst>
                                      </p:cBhvr>
                                      <p:tavLst>
                                        <p:tav tm="0">
                                          <p:val>
                                            <p:strVal val="#ppt_y"/>
                                          </p:val>
                                        </p:tav>
                                        <p:tav tm="100000">
                                          <p:val>
                                            <p:strVal val="#ppt_y"/>
                                          </p:val>
                                        </p:tav>
                                      </p:tavLst>
                                    </p:anim>
                                  </p:childTnLst>
                                </p:cTn>
                              </p:par>
                            </p:childTnLst>
                          </p:cTn>
                        </p:par>
                      </p:childTnLst>
                    </p:cTn>
                  </p:par>
                  <p:par>
                    <p:cTn id="70" fill="hold">
                      <p:stCondLst>
                        <p:cond delay="indefinite"/>
                      </p:stCondLst>
                      <p:childTnLst>
                        <p:par>
                          <p:cTn id="71" fill="hold">
                            <p:stCondLst>
                              <p:cond delay="0"/>
                            </p:stCondLst>
                            <p:childTnLst>
                              <p:par>
                                <p:cTn id="72" presetID="3" presetClass="entr" presetSubtype="10" fill="hold" grpId="0" nodeType="clickEffect">
                                  <p:stCondLst>
                                    <p:cond delay="0"/>
                                  </p:stCondLst>
                                  <p:childTnLst>
                                    <p:set>
                                      <p:cBhvr>
                                        <p:cTn id="73" dur="1" fill="hold">
                                          <p:stCondLst>
                                            <p:cond delay="0"/>
                                          </p:stCondLst>
                                        </p:cTn>
                                        <p:tgtEl>
                                          <p:spTgt spid="19479"/>
                                        </p:tgtEl>
                                        <p:attrNameLst>
                                          <p:attrName>style.visibility</p:attrName>
                                        </p:attrNameLst>
                                      </p:cBhvr>
                                      <p:to>
                                        <p:strVal val="visible"/>
                                      </p:to>
                                    </p:set>
                                    <p:animEffect transition="in" filter="blinds(horizontal)">
                                      <p:cBhvr>
                                        <p:cTn id="74" dur="500"/>
                                        <p:tgtEl>
                                          <p:spTgt spid="19479"/>
                                        </p:tgtEl>
                                      </p:cBhvr>
                                    </p:animEffect>
                                  </p:childTnLst>
                                </p:cTn>
                              </p:par>
                            </p:childTnLst>
                          </p:cTn>
                        </p:par>
                      </p:childTnLst>
                    </p:cTn>
                  </p:par>
                  <p:par>
                    <p:cTn id="75" fill="hold">
                      <p:stCondLst>
                        <p:cond delay="indefinite"/>
                      </p:stCondLst>
                      <p:childTnLst>
                        <p:par>
                          <p:cTn id="76" fill="hold">
                            <p:stCondLst>
                              <p:cond delay="0"/>
                            </p:stCondLst>
                            <p:childTnLst>
                              <p:par>
                                <p:cTn id="77" presetID="23" presetClass="entr" presetSubtype="16" fill="hold" grpId="0" nodeType="clickEffect">
                                  <p:stCondLst>
                                    <p:cond delay="0"/>
                                  </p:stCondLst>
                                  <p:childTnLst>
                                    <p:set>
                                      <p:cBhvr>
                                        <p:cTn id="78" dur="1" fill="hold">
                                          <p:stCondLst>
                                            <p:cond delay="0"/>
                                          </p:stCondLst>
                                        </p:cTn>
                                        <p:tgtEl>
                                          <p:spTgt spid="19477"/>
                                        </p:tgtEl>
                                        <p:attrNameLst>
                                          <p:attrName>style.visibility</p:attrName>
                                        </p:attrNameLst>
                                      </p:cBhvr>
                                      <p:to>
                                        <p:strVal val="visible"/>
                                      </p:to>
                                    </p:set>
                                    <p:anim calcmode="lin" valueType="num">
                                      <p:cBhvr>
                                        <p:cTn id="79" dur="1000" fill="hold"/>
                                        <p:tgtEl>
                                          <p:spTgt spid="19477"/>
                                        </p:tgtEl>
                                        <p:attrNameLst>
                                          <p:attrName>ppt_w</p:attrName>
                                        </p:attrNameLst>
                                      </p:cBhvr>
                                      <p:tavLst>
                                        <p:tav tm="0">
                                          <p:val>
                                            <p:fltVal val="0"/>
                                          </p:val>
                                        </p:tav>
                                        <p:tav tm="100000">
                                          <p:val>
                                            <p:strVal val="#ppt_w"/>
                                          </p:val>
                                        </p:tav>
                                      </p:tavLst>
                                    </p:anim>
                                    <p:anim calcmode="lin" valueType="num">
                                      <p:cBhvr>
                                        <p:cTn id="80" dur="1000" fill="hold"/>
                                        <p:tgtEl>
                                          <p:spTgt spid="1947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8" grpId="0" bldLvl="0" animBg="1"/>
      <p:bldP spid="18440" grpId="0" bldLvl="0" animBg="1"/>
      <p:bldP spid="18442" grpId="0" bldLvl="0" animBg="1"/>
      <p:bldP spid="18443" grpId="0" bldLvl="0" animBg="1"/>
      <p:bldP spid="18445" grpId="0" bldLvl="0" animBg="1"/>
      <p:bldP spid="18446" grpId="0" bldLvl="0" animBg="1"/>
      <p:bldP spid="18447" grpId="0" bldLvl="0" animBg="1"/>
      <p:bldP spid="18448" grpId="0" bldLvl="0" animBg="1"/>
      <p:bldP spid="19475" grpId="0" bldLvl="0" animBg="1"/>
      <p:bldP spid="19476" grpId="0" bldLvl="0" animBg="1"/>
      <p:bldP spid="19477" grpId="0" bldLvl="0" animBg="1"/>
      <p:bldP spid="19478" grpId="0" bldLvl="0" animBg="1"/>
      <p:bldP spid="19479" grpId="0" bldLvl="0" animBg="1"/>
      <p:bldP spid="19480" grpId="0" bldLvl="0" animBg="1"/>
      <p:bldP spid="19481" grpId="0" bldLvl="0" animBg="1"/>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pic>
        <p:nvPicPr>
          <p:cNvPr id="2" name="图片 1"/>
          <p:cNvPicPr>
            <a:picLocks noChangeAspect="1"/>
          </p:cNvPicPr>
          <p:nvPr/>
        </p:nvPicPr>
        <p:blipFill>
          <a:blip r:embed="rId2"/>
          <a:stretch>
            <a:fillRect/>
          </a:stretch>
        </p:blipFill>
        <p:spPr>
          <a:xfrm>
            <a:off x="0" y="-5080"/>
            <a:ext cx="9057640" cy="6832600"/>
          </a:xfrm>
          <a:prstGeom prst="rect">
            <a:avLst/>
          </a:prstGeom>
        </p:spPr>
      </p:pic>
      <p:sp>
        <p:nvSpPr>
          <p:cNvPr id="20482" name="文本占位符 37890"/>
          <p:cNvSpPr>
            <a:spLocks noGrp="1"/>
          </p:cNvSpPr>
          <p:nvPr>
            <p:ph idx="1"/>
          </p:nvPr>
        </p:nvSpPr>
        <p:spPr>
          <a:xfrm>
            <a:off x="0" y="260350"/>
            <a:ext cx="9144000" cy="1008063"/>
          </a:xfrm>
          <a:solidFill>
            <a:srgbClr val="FFFF00">
              <a:alpha val="53000"/>
            </a:srgbClr>
          </a:solidFill>
        </p:spPr>
        <p:txBody>
          <a:bodyPr vert="horz" wrap="square" lIns="91440" tIns="45720" rIns="91440" bIns="45720" anchor="t"/>
          <a:lstStyle/>
          <a:p>
            <a:pPr eaLnBrk="1" hangingPunct="1">
              <a:buNone/>
            </a:pPr>
            <a:r>
              <a:rPr lang="zh-CN" altLang="en-US" sz="6000" b="1" dirty="0">
                <a:solidFill>
                  <a:srgbClr val="FF0000"/>
                </a:solidFill>
                <a:uFillTx/>
              </a:rPr>
              <a:t>雅尔塔会议：</a:t>
            </a:r>
          </a:p>
        </p:txBody>
      </p:sp>
      <p:sp>
        <p:nvSpPr>
          <p:cNvPr id="37893" name="矩形 37892"/>
          <p:cNvSpPr/>
          <p:nvPr/>
        </p:nvSpPr>
        <p:spPr>
          <a:xfrm>
            <a:off x="0" y="1412875"/>
            <a:ext cx="9144000" cy="5035550"/>
          </a:xfrm>
          <a:prstGeom prst="rect">
            <a:avLst/>
          </a:prstGeom>
          <a:solidFill>
            <a:srgbClr val="FFFF00">
              <a:alpha val="53000"/>
            </a:srgbClr>
          </a:solidFill>
          <a:ln w="9525">
            <a:noFill/>
          </a:ln>
        </p:spPr>
        <p:txBody>
          <a:bodyPr anchor="ctr">
            <a:spAutoFit/>
          </a:bodyPr>
          <a:lstStyle/>
          <a:p>
            <a:r>
              <a:rPr lang="en-US" altLang="zh-CN" sz="3600" dirty="0">
                <a:solidFill>
                  <a:srgbClr val="FFFF00"/>
                </a:solidFill>
                <a:latin typeface="Arial" panose="020B0604020202020204" pitchFamily="34" charset="0"/>
              </a:rPr>
              <a:t>   </a:t>
            </a:r>
            <a:r>
              <a:rPr lang="zh-CN" altLang="en-US" sz="3600" b="1" dirty="0">
                <a:solidFill>
                  <a:schemeClr val="accent2"/>
                </a:solidFill>
                <a:latin typeface="Arial" panose="020B0604020202020204" pitchFamily="34" charset="0"/>
              </a:rPr>
              <a:t>时间：                 地点：</a:t>
            </a:r>
            <a:br>
              <a:rPr lang="zh-CN" altLang="en-US" sz="3600" b="1" dirty="0">
                <a:solidFill>
                  <a:schemeClr val="accent2"/>
                </a:solidFill>
                <a:latin typeface="Arial" panose="020B0604020202020204" pitchFamily="34" charset="0"/>
              </a:rPr>
            </a:br>
            <a:r>
              <a:rPr lang="zh-CN" altLang="en-US" sz="3600" b="1" dirty="0">
                <a:solidFill>
                  <a:schemeClr val="accent2"/>
                </a:solidFill>
                <a:latin typeface="Arial" panose="020B0604020202020204" pitchFamily="34" charset="0"/>
              </a:rPr>
              <a:t>   三国首脑 ：</a:t>
            </a:r>
          </a:p>
          <a:p>
            <a:endParaRPr lang="zh-CN" altLang="en-US" sz="3600" b="1" dirty="0">
              <a:solidFill>
                <a:schemeClr val="accent2"/>
              </a:solidFill>
              <a:latin typeface="Arial" panose="020B0604020202020204" pitchFamily="34" charset="0"/>
            </a:endParaRPr>
          </a:p>
          <a:p>
            <a:r>
              <a:rPr lang="zh-CN" altLang="en-US" sz="3600" b="1" dirty="0">
                <a:solidFill>
                  <a:schemeClr val="accent2"/>
                </a:solidFill>
                <a:latin typeface="Arial" panose="020B0604020202020204" pitchFamily="34" charset="0"/>
              </a:rPr>
              <a:t>  内容：</a:t>
            </a:r>
          </a:p>
          <a:p>
            <a:endParaRPr lang="zh-CN" altLang="en-US" sz="3600" dirty="0">
              <a:solidFill>
                <a:schemeClr val="accent2"/>
              </a:solidFill>
              <a:latin typeface="Arial" panose="020B0604020202020204" pitchFamily="34" charset="0"/>
            </a:endParaRPr>
          </a:p>
          <a:p>
            <a:endParaRPr lang="zh-CN" altLang="en-US" sz="3600" dirty="0">
              <a:solidFill>
                <a:schemeClr val="accent2"/>
              </a:solidFill>
              <a:latin typeface="Arial" panose="020B0604020202020204" pitchFamily="34" charset="0"/>
            </a:endParaRPr>
          </a:p>
          <a:p>
            <a:endParaRPr lang="zh-CN" altLang="en-US" sz="3600" dirty="0">
              <a:solidFill>
                <a:srgbClr val="FF0000"/>
              </a:solidFill>
              <a:latin typeface="Arial" panose="020B0604020202020204" pitchFamily="34" charset="0"/>
            </a:endParaRPr>
          </a:p>
          <a:p>
            <a:endParaRPr lang="zh-CN" altLang="en-US" sz="3600" dirty="0">
              <a:solidFill>
                <a:srgbClr val="FF0000"/>
              </a:solidFill>
              <a:latin typeface="Arial" panose="020B0604020202020204" pitchFamily="34" charset="0"/>
            </a:endParaRPr>
          </a:p>
          <a:p>
            <a:r>
              <a:rPr lang="zh-CN" altLang="en-US" sz="3600" dirty="0">
                <a:solidFill>
                  <a:srgbClr val="FFFF00"/>
                </a:solidFill>
                <a:latin typeface="Arial" panose="020B0604020202020204" pitchFamily="34" charset="0"/>
              </a:rPr>
              <a:t>　　　　　　</a:t>
            </a:r>
          </a:p>
        </p:txBody>
      </p:sp>
      <p:pic>
        <p:nvPicPr>
          <p:cNvPr id="20484" name="图片 197633" descr="200711365811938">
            <a:hlinkClick r:id="rId3" action="ppaction://hlinksldjump"/>
          </p:cNvPr>
          <p:cNvPicPr>
            <a:picLocks noChangeAspect="1"/>
          </p:cNvPicPr>
          <p:nvPr/>
        </p:nvPicPr>
        <p:blipFill>
          <a:blip r:embed="rId4"/>
          <a:stretch>
            <a:fillRect/>
          </a:stretch>
        </p:blipFill>
        <p:spPr>
          <a:xfrm>
            <a:off x="8243888" y="6165850"/>
            <a:ext cx="431800" cy="431800"/>
          </a:xfrm>
          <a:prstGeom prst="rect">
            <a:avLst/>
          </a:prstGeom>
          <a:noFill/>
          <a:ln w="9525">
            <a:noFill/>
          </a:ln>
        </p:spPr>
      </p:pic>
      <p:sp>
        <p:nvSpPr>
          <p:cNvPr id="197635" name="文本框 197634"/>
          <p:cNvSpPr txBox="1"/>
          <p:nvPr/>
        </p:nvSpPr>
        <p:spPr>
          <a:xfrm>
            <a:off x="1547813" y="1419225"/>
            <a:ext cx="2371090" cy="645160"/>
          </a:xfrm>
          <a:prstGeom prst="rect">
            <a:avLst/>
          </a:prstGeom>
          <a:solidFill>
            <a:srgbClr val="FFFF00">
              <a:alpha val="53000"/>
            </a:srgbClr>
          </a:solidFill>
          <a:ln w="9525">
            <a:noFill/>
          </a:ln>
        </p:spPr>
        <p:txBody>
          <a:bodyPr wrap="none">
            <a:spAutoFit/>
          </a:bodyPr>
          <a:lstStyle/>
          <a:p>
            <a:r>
              <a:rPr lang="en-US" altLang="zh-CN" sz="3600" b="1" dirty="0">
                <a:solidFill>
                  <a:srgbClr val="C907C6"/>
                </a:solidFill>
                <a:uFillTx/>
                <a:latin typeface="Arial" panose="020B0604020202020204" pitchFamily="34" charset="0"/>
              </a:rPr>
              <a:t>1945</a:t>
            </a:r>
            <a:r>
              <a:rPr lang="zh-CN" altLang="en-US" sz="3600" b="1" dirty="0">
                <a:solidFill>
                  <a:srgbClr val="C907C6"/>
                </a:solidFill>
                <a:uFillTx/>
                <a:latin typeface="Arial" panose="020B0604020202020204" pitchFamily="34" charset="0"/>
              </a:rPr>
              <a:t>年</a:t>
            </a:r>
            <a:r>
              <a:rPr lang="en-US" altLang="zh-CN" sz="3600" b="1" dirty="0">
                <a:solidFill>
                  <a:srgbClr val="C907C6"/>
                </a:solidFill>
                <a:uFillTx/>
                <a:latin typeface="Arial" panose="020B0604020202020204" pitchFamily="34" charset="0"/>
              </a:rPr>
              <a:t>2</a:t>
            </a:r>
            <a:r>
              <a:rPr lang="zh-CN" altLang="en-US" sz="3600" b="1" dirty="0">
                <a:solidFill>
                  <a:srgbClr val="C907C6"/>
                </a:solidFill>
                <a:uFillTx/>
                <a:latin typeface="Arial" panose="020B0604020202020204" pitchFamily="34" charset="0"/>
              </a:rPr>
              <a:t>月</a:t>
            </a:r>
          </a:p>
        </p:txBody>
      </p:sp>
      <p:sp>
        <p:nvSpPr>
          <p:cNvPr id="197636" name="文本框 197635"/>
          <p:cNvSpPr txBox="1"/>
          <p:nvPr/>
        </p:nvSpPr>
        <p:spPr>
          <a:xfrm>
            <a:off x="5307330" y="1412558"/>
            <a:ext cx="2937510" cy="645160"/>
          </a:xfrm>
          <a:prstGeom prst="rect">
            <a:avLst/>
          </a:prstGeom>
          <a:solidFill>
            <a:srgbClr val="FFFF00">
              <a:alpha val="53000"/>
            </a:srgbClr>
          </a:solidFill>
          <a:ln w="9525">
            <a:noFill/>
          </a:ln>
        </p:spPr>
        <p:txBody>
          <a:bodyPr wrap="none">
            <a:spAutoFit/>
          </a:bodyPr>
          <a:lstStyle/>
          <a:p>
            <a:r>
              <a:rPr lang="zh-CN" altLang="en-US" sz="3600" b="1" dirty="0">
                <a:solidFill>
                  <a:srgbClr val="C907C6"/>
                </a:solidFill>
                <a:uFillTx/>
                <a:latin typeface="黑体" panose="02010609060101010101" pitchFamily="2" charset="-122"/>
                <a:ea typeface="黑体" panose="02010609060101010101" pitchFamily="2" charset="-122"/>
              </a:rPr>
              <a:t>苏联的雅尔塔</a:t>
            </a:r>
          </a:p>
        </p:txBody>
      </p:sp>
      <p:sp>
        <p:nvSpPr>
          <p:cNvPr id="197637" name="文本框 197636"/>
          <p:cNvSpPr txBox="1"/>
          <p:nvPr/>
        </p:nvSpPr>
        <p:spPr>
          <a:xfrm>
            <a:off x="2824163" y="1976438"/>
            <a:ext cx="5692140" cy="1753235"/>
          </a:xfrm>
          <a:prstGeom prst="rect">
            <a:avLst/>
          </a:prstGeom>
          <a:solidFill>
            <a:srgbClr val="FFFF00">
              <a:alpha val="53000"/>
            </a:srgbClr>
          </a:solidFill>
          <a:ln w="9525">
            <a:noFill/>
          </a:ln>
        </p:spPr>
        <p:txBody>
          <a:bodyPr wrap="none">
            <a:spAutoFit/>
          </a:bodyPr>
          <a:lstStyle/>
          <a:p>
            <a:r>
              <a:rPr lang="zh-CN" altLang="en-US" sz="3600" b="1" dirty="0">
                <a:solidFill>
                  <a:srgbClr val="C907C6"/>
                </a:solidFill>
                <a:uFillTx/>
                <a:latin typeface="Arial" panose="020B0604020202020204" pitchFamily="34" charset="0"/>
              </a:rPr>
              <a:t>美国</a:t>
            </a:r>
            <a:r>
              <a:rPr lang="zh-CN" altLang="en-US" sz="3600" b="1" u="sng" dirty="0">
                <a:solidFill>
                  <a:srgbClr val="C907C6"/>
                </a:solidFill>
                <a:uFillTx/>
                <a:latin typeface="Arial" panose="020B0604020202020204" pitchFamily="34" charset="0"/>
              </a:rPr>
              <a:t>罗斯福</a:t>
            </a:r>
            <a:r>
              <a:rPr lang="zh-CN" altLang="en-US" sz="3600" b="1" dirty="0">
                <a:solidFill>
                  <a:srgbClr val="C907C6"/>
                </a:solidFill>
                <a:uFillTx/>
                <a:latin typeface="Arial" panose="020B0604020202020204" pitchFamily="34" charset="0"/>
              </a:rPr>
              <a:t>、英国</a:t>
            </a:r>
            <a:r>
              <a:rPr lang="zh-CN" altLang="en-US" sz="3600" b="1" u="sng" dirty="0">
                <a:solidFill>
                  <a:srgbClr val="C907C6"/>
                </a:solidFill>
                <a:uFillTx/>
                <a:latin typeface="Arial" panose="020B0604020202020204" pitchFamily="34" charset="0"/>
              </a:rPr>
              <a:t>丘吉尔</a:t>
            </a:r>
            <a:r>
              <a:rPr lang="zh-CN" altLang="en-US" sz="3600" b="1" dirty="0">
                <a:solidFill>
                  <a:srgbClr val="C907C6"/>
                </a:solidFill>
                <a:uFillTx/>
                <a:latin typeface="Arial" panose="020B0604020202020204" pitchFamily="34" charset="0"/>
              </a:rPr>
              <a:t>、</a:t>
            </a:r>
          </a:p>
          <a:p>
            <a:r>
              <a:rPr lang="zh-CN" altLang="en-US" sz="3600" b="1" dirty="0">
                <a:solidFill>
                  <a:srgbClr val="C907C6"/>
                </a:solidFill>
                <a:uFillTx/>
                <a:latin typeface="Arial" panose="020B0604020202020204" pitchFamily="34" charset="0"/>
              </a:rPr>
              <a:t>                      苏联</a:t>
            </a:r>
            <a:r>
              <a:rPr lang="zh-CN" altLang="en-US" sz="3600" b="1" u="sng" dirty="0">
                <a:solidFill>
                  <a:srgbClr val="C907C6"/>
                </a:solidFill>
                <a:uFillTx/>
                <a:latin typeface="Arial" panose="020B0604020202020204" pitchFamily="34" charset="0"/>
              </a:rPr>
              <a:t>斯大林</a:t>
            </a:r>
            <a:endParaRPr lang="zh-CN" altLang="en-US" sz="3600" b="1" dirty="0">
              <a:solidFill>
                <a:srgbClr val="C907C6"/>
              </a:solidFill>
              <a:uFillTx/>
              <a:latin typeface="Arial" panose="020B0604020202020204" pitchFamily="34" charset="0"/>
            </a:endParaRPr>
          </a:p>
          <a:p>
            <a:endParaRPr lang="zh-CN" altLang="en-US" sz="3600" b="1" dirty="0">
              <a:solidFill>
                <a:srgbClr val="C907C6"/>
              </a:solidFill>
              <a:uFillTx/>
              <a:latin typeface="Arial" panose="020B0604020202020204" pitchFamily="34" charset="0"/>
            </a:endParaRPr>
          </a:p>
        </p:txBody>
      </p:sp>
      <p:sp>
        <p:nvSpPr>
          <p:cNvPr id="197638" name="文本框 197637"/>
          <p:cNvSpPr txBox="1"/>
          <p:nvPr/>
        </p:nvSpPr>
        <p:spPr>
          <a:xfrm>
            <a:off x="755650" y="3614738"/>
            <a:ext cx="7323455" cy="1753235"/>
          </a:xfrm>
          <a:prstGeom prst="rect">
            <a:avLst/>
          </a:prstGeom>
          <a:solidFill>
            <a:srgbClr val="FFFF00">
              <a:alpha val="53000"/>
            </a:srgbClr>
          </a:solidFill>
          <a:ln w="9525">
            <a:noFill/>
          </a:ln>
        </p:spPr>
        <p:txBody>
          <a:bodyPr wrap="none">
            <a:spAutoFit/>
          </a:bodyPr>
          <a:lstStyle/>
          <a:p>
            <a:r>
              <a:rPr lang="en-US" altLang="zh-CN" sz="3600" b="1" dirty="0">
                <a:solidFill>
                  <a:srgbClr val="C907C6"/>
                </a:solidFill>
                <a:uFillTx/>
                <a:latin typeface="Arial" panose="020B0604020202020204" pitchFamily="34" charset="0"/>
              </a:rPr>
              <a:t>1</a:t>
            </a:r>
            <a:r>
              <a:rPr lang="zh-CN" altLang="en-US" sz="3600" b="1" dirty="0">
                <a:solidFill>
                  <a:srgbClr val="C907C6"/>
                </a:solidFill>
                <a:uFillTx/>
                <a:latin typeface="Arial" panose="020B0604020202020204" pitchFamily="34" charset="0"/>
              </a:rPr>
              <a:t>、对德国实行军事占领，</a:t>
            </a:r>
          </a:p>
          <a:p>
            <a:pPr algn="l"/>
            <a:r>
              <a:rPr lang="en-US" altLang="zh-CN" sz="3600" b="1" dirty="0">
                <a:solidFill>
                  <a:srgbClr val="C907C6"/>
                </a:solidFill>
                <a:uFillTx/>
                <a:latin typeface="Arial" panose="020B0604020202020204" pitchFamily="34" charset="0"/>
              </a:rPr>
              <a:t>2</a:t>
            </a:r>
            <a:r>
              <a:rPr lang="zh-CN" altLang="en-US" sz="3600" b="1" dirty="0">
                <a:solidFill>
                  <a:srgbClr val="C907C6"/>
                </a:solidFill>
                <a:uFillTx/>
                <a:latin typeface="Arial" panose="020B0604020202020204" pitchFamily="34" charset="0"/>
              </a:rPr>
              <a:t>、决定成立</a:t>
            </a:r>
            <a:r>
              <a:rPr lang="zh-CN" altLang="en-US" sz="3600" b="1" dirty="0">
                <a:solidFill>
                  <a:srgbClr val="FF0000"/>
                </a:solidFill>
                <a:uFillTx/>
                <a:latin typeface="Arial" panose="020B0604020202020204" pitchFamily="34" charset="0"/>
              </a:rPr>
              <a:t>联合国；</a:t>
            </a:r>
            <a:endParaRPr lang="zh-CN" altLang="en-US" sz="3600" b="1" dirty="0">
              <a:solidFill>
                <a:srgbClr val="C907C6"/>
              </a:solidFill>
              <a:uFillTx/>
              <a:latin typeface="Arial" panose="020B0604020202020204" pitchFamily="34" charset="0"/>
            </a:endParaRPr>
          </a:p>
          <a:p>
            <a:r>
              <a:rPr lang="en-US" altLang="zh-CN" sz="3600" b="1" dirty="0">
                <a:solidFill>
                  <a:srgbClr val="C907C6"/>
                </a:solidFill>
                <a:uFillTx/>
                <a:latin typeface="Arial" panose="020B0604020202020204" pitchFamily="34" charset="0"/>
              </a:rPr>
              <a:t>3</a:t>
            </a:r>
            <a:r>
              <a:rPr lang="zh-CN" altLang="en-US" sz="3600" b="1" dirty="0">
                <a:solidFill>
                  <a:srgbClr val="C907C6"/>
                </a:solidFill>
                <a:uFillTx/>
                <a:latin typeface="Arial" panose="020B0604020202020204" pitchFamily="34" charset="0"/>
              </a:rPr>
              <a:t>、苏联参加对日本法西斯的作战。</a:t>
            </a:r>
          </a:p>
        </p:txBody>
      </p:sp>
      <p:sp>
        <p:nvSpPr>
          <p:cNvPr id="20489" name="AutoShape 9">
            <a:hlinkClick r:id="rId5" action="ppaction://hlinksldjump"/>
          </p:cNvPr>
          <p:cNvSpPr/>
          <p:nvPr/>
        </p:nvSpPr>
        <p:spPr>
          <a:xfrm>
            <a:off x="7870508" y="6035040"/>
            <a:ext cx="719137" cy="792163"/>
          </a:xfrm>
          <a:prstGeom prst="actionButtonHome">
            <a:avLst/>
          </a:prstGeom>
          <a:solidFill>
            <a:srgbClr val="0000FF">
              <a:alpha val="53000"/>
            </a:srgbClr>
          </a:solidFill>
          <a:ln w="9525">
            <a:noFill/>
          </a:ln>
        </p:spPr>
        <p:txBody>
          <a:bodyPr wrap="none" anchor="ctr"/>
          <a:lstStyle/>
          <a:p>
            <a:endParaRPr lang="zh-CN" altLang="en-US" dirty="0">
              <a:solidFill>
                <a:srgbClr val="FF0000"/>
              </a:solidFill>
              <a:uFillTx/>
              <a:latin typeface="Arial" panose="020B0604020202020204" pitchFamily="34" charset="0"/>
            </a:endParaRPr>
          </a:p>
        </p:txBody>
      </p: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7893"/>
                                        </p:tgtEl>
                                        <p:attrNameLst>
                                          <p:attrName>style.visibility</p:attrName>
                                        </p:attrNameLst>
                                      </p:cBhvr>
                                      <p:to>
                                        <p:strVal val="visible"/>
                                      </p:to>
                                    </p:set>
                                    <p:animEffect transition="in" filter="blinds(horizontal)">
                                      <p:cBhvr>
                                        <p:cTn id="7" dur="500"/>
                                        <p:tgtEl>
                                          <p:spTgt spid="37893"/>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97635"/>
                                        </p:tgtEl>
                                        <p:attrNameLst>
                                          <p:attrName>style.visibility</p:attrName>
                                        </p:attrNameLst>
                                      </p:cBhvr>
                                      <p:to>
                                        <p:strVal val="visible"/>
                                      </p:to>
                                    </p:set>
                                    <p:animEffect transition="in" filter="box(in)">
                                      <p:cBhvr>
                                        <p:cTn id="12" dur="500"/>
                                        <p:tgtEl>
                                          <p:spTgt spid="197635"/>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197636"/>
                                        </p:tgtEl>
                                        <p:attrNameLst>
                                          <p:attrName>style.visibility</p:attrName>
                                        </p:attrNameLst>
                                      </p:cBhvr>
                                      <p:to>
                                        <p:strVal val="visible"/>
                                      </p:to>
                                    </p:set>
                                    <p:animEffect transition="in" filter="box(in)">
                                      <p:cBhvr>
                                        <p:cTn id="17" dur="500"/>
                                        <p:tgtEl>
                                          <p:spTgt spid="197636"/>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197637"/>
                                        </p:tgtEl>
                                        <p:attrNameLst>
                                          <p:attrName>style.visibility</p:attrName>
                                        </p:attrNameLst>
                                      </p:cBhvr>
                                      <p:to>
                                        <p:strVal val="visible"/>
                                      </p:to>
                                    </p:set>
                                    <p:animEffect transition="in" filter="box(in)">
                                      <p:cBhvr>
                                        <p:cTn id="22" dur="500"/>
                                        <p:tgtEl>
                                          <p:spTgt spid="197637"/>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197638"/>
                                        </p:tgtEl>
                                        <p:attrNameLst>
                                          <p:attrName>style.visibility</p:attrName>
                                        </p:attrNameLst>
                                      </p:cBhvr>
                                      <p:to>
                                        <p:strVal val="visible"/>
                                      </p:to>
                                    </p:set>
                                    <p:animEffect transition="in" filter="box(in)">
                                      <p:cBhvr>
                                        <p:cTn id="27" dur="500"/>
                                        <p:tgtEl>
                                          <p:spTgt spid="1976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3" grpId="0" bldLvl="0" animBg="1"/>
      <p:bldP spid="197635" grpId="0" bldLvl="0" animBg="1"/>
      <p:bldP spid="197636" grpId="0" bldLvl="0" animBg="1"/>
      <p:bldP spid="197637" grpId="0" bldLvl="0" animBg="1"/>
      <p:bldP spid="197638" grpId="0" bldLvl="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69" name="Picture 13" descr="09k58PICbDS_1024"/>
          <p:cNvPicPr>
            <a:picLocks noChangeAspect="1"/>
          </p:cNvPicPr>
          <p:nvPr/>
        </p:nvPicPr>
        <p:blipFill>
          <a:blip r:embed="rId2"/>
          <a:stretch>
            <a:fillRect/>
          </a:stretch>
        </p:blipFill>
        <p:spPr>
          <a:xfrm>
            <a:off x="-60960" y="0"/>
            <a:ext cx="4762500" cy="3905250"/>
          </a:xfrm>
          <a:prstGeom prst="rect">
            <a:avLst/>
          </a:prstGeom>
          <a:noFill/>
          <a:ln w="9525">
            <a:noFill/>
          </a:ln>
        </p:spPr>
      </p:pic>
      <p:pic>
        <p:nvPicPr>
          <p:cNvPr id="45063" name="Picture 7" descr="t0192b591b31d5917f8"/>
          <p:cNvPicPr>
            <a:picLocks noChangeAspect="1"/>
          </p:cNvPicPr>
          <p:nvPr/>
        </p:nvPicPr>
        <p:blipFill>
          <a:blip r:embed="rId3"/>
          <a:stretch>
            <a:fillRect/>
          </a:stretch>
        </p:blipFill>
        <p:spPr>
          <a:xfrm>
            <a:off x="4572000" y="0"/>
            <a:ext cx="4572000" cy="3429000"/>
          </a:xfrm>
          <a:prstGeom prst="rect">
            <a:avLst/>
          </a:prstGeom>
          <a:noFill/>
          <a:ln w="9525">
            <a:noFill/>
          </a:ln>
        </p:spPr>
      </p:pic>
      <p:pic>
        <p:nvPicPr>
          <p:cNvPr id="45065" name="Picture 9" descr="t01dade445e413cc32f"/>
          <p:cNvPicPr>
            <a:picLocks noChangeAspect="1"/>
          </p:cNvPicPr>
          <p:nvPr/>
        </p:nvPicPr>
        <p:blipFill>
          <a:blip r:embed="rId4"/>
          <a:stretch>
            <a:fillRect/>
          </a:stretch>
        </p:blipFill>
        <p:spPr>
          <a:xfrm>
            <a:off x="354330" y="3428683"/>
            <a:ext cx="4500563" cy="3357562"/>
          </a:xfrm>
          <a:prstGeom prst="rect">
            <a:avLst/>
          </a:prstGeom>
          <a:noFill/>
          <a:ln w="9525">
            <a:noFill/>
          </a:ln>
        </p:spPr>
      </p:pic>
      <p:pic>
        <p:nvPicPr>
          <p:cNvPr id="45067" name="Picture 11" descr="t019342ec2295951d05"/>
          <p:cNvPicPr>
            <a:picLocks noChangeAspect="1"/>
          </p:cNvPicPr>
          <p:nvPr/>
        </p:nvPicPr>
        <p:blipFill>
          <a:blip r:embed="rId5"/>
          <a:stretch>
            <a:fillRect/>
          </a:stretch>
        </p:blipFill>
        <p:spPr>
          <a:xfrm>
            <a:off x="4427538" y="3357563"/>
            <a:ext cx="4716462" cy="3398837"/>
          </a:xfrm>
          <a:prstGeom prst="rect">
            <a:avLst/>
          </a:prstGeom>
          <a:noFill/>
          <a:ln w="9525">
            <a:noFill/>
          </a:ln>
        </p:spPr>
      </p:pic>
      <p:sp>
        <p:nvSpPr>
          <p:cNvPr id="20489" name="AutoShape 9">
            <a:hlinkClick r:id="rId6" action="ppaction://hlinksldjump"/>
          </p:cNvPr>
          <p:cNvSpPr/>
          <p:nvPr/>
        </p:nvSpPr>
        <p:spPr>
          <a:xfrm>
            <a:off x="4362768" y="6200775"/>
            <a:ext cx="719137" cy="792163"/>
          </a:xfrm>
          <a:prstGeom prst="actionButtonHome">
            <a:avLst/>
          </a:prstGeom>
          <a:solidFill>
            <a:schemeClr val="accent1"/>
          </a:solidFill>
          <a:ln w="9525">
            <a:noFill/>
          </a:ln>
        </p:spPr>
        <p:txBody>
          <a:bodyPr wrap="none" anchor="ctr"/>
          <a:lstStyle/>
          <a:p>
            <a:endParaRPr lang="zh-CN" altLang="en-US" dirty="0">
              <a:latin typeface="Arial" panose="020B0604020202020204" pitchFamily="34" charset="0"/>
            </a:endParaRPr>
          </a:p>
        </p:txBody>
      </p:sp>
      <p:sp>
        <p:nvSpPr>
          <p:cNvPr id="2" name="文本框 1"/>
          <p:cNvSpPr txBox="1"/>
          <p:nvPr/>
        </p:nvSpPr>
        <p:spPr>
          <a:xfrm>
            <a:off x="114935" y="713740"/>
            <a:ext cx="8913495" cy="4399915"/>
          </a:xfrm>
          <a:prstGeom prst="rect">
            <a:avLst/>
          </a:prstGeom>
          <a:solidFill>
            <a:srgbClr val="FFFF00">
              <a:alpha val="93000"/>
            </a:srgbClr>
          </a:solidFill>
        </p:spPr>
        <p:txBody>
          <a:bodyPr wrap="square" rtlCol="0" anchor="t">
            <a:spAutoFit/>
          </a:bodyPr>
          <a:lstStyle/>
          <a:p>
            <a:r>
              <a:rPr lang="zh-CN" altLang="en-US">
                <a:solidFill>
                  <a:schemeClr val="accent6"/>
                </a:solidFill>
              </a:rPr>
              <a:t>是第二次世界大战后成立的国际组织，是一个由主权国家组成的国际组织。1945年10月24日，在美国旧金山签订生效的《联合国宪章》，标志着联合国正式成立。联合国致力于促进各国在国际法、国际安全、经济发展、社会进步、人权及实现世界和平方面的合作。</a:t>
            </a:r>
            <a:r>
              <a:rPr lang="zh-CN" altLang="en-US"/>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5069"/>
                                        </p:tgtEl>
                                        <p:attrNameLst>
                                          <p:attrName>style.visibility</p:attrName>
                                        </p:attrNameLst>
                                      </p:cBhvr>
                                      <p:to>
                                        <p:strVal val="visible"/>
                                      </p:to>
                                    </p:set>
                                    <p:anim calcmode="lin" valueType="num">
                                      <p:cBhvr additive="base">
                                        <p:cTn id="7" dur="500" fill="hold"/>
                                        <p:tgtEl>
                                          <p:spTgt spid="45069"/>
                                        </p:tgtEl>
                                        <p:attrNameLst>
                                          <p:attrName>ppt_x</p:attrName>
                                        </p:attrNameLst>
                                      </p:cBhvr>
                                      <p:tavLst>
                                        <p:tav tm="0">
                                          <p:val>
                                            <p:strVal val="#ppt_x"/>
                                          </p:val>
                                        </p:tav>
                                        <p:tav tm="100000">
                                          <p:val>
                                            <p:strVal val="#ppt_x"/>
                                          </p:val>
                                        </p:tav>
                                      </p:tavLst>
                                    </p:anim>
                                    <p:anim calcmode="lin" valueType="num">
                                      <p:cBhvr additive="base">
                                        <p:cTn id="8" dur="500" fill="hold"/>
                                        <p:tgtEl>
                                          <p:spTgt spid="4506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5063"/>
                                        </p:tgtEl>
                                        <p:attrNameLst>
                                          <p:attrName>style.visibility</p:attrName>
                                        </p:attrNameLst>
                                      </p:cBhvr>
                                      <p:to>
                                        <p:strVal val="visible"/>
                                      </p:to>
                                    </p:set>
                                    <p:anim calcmode="lin" valueType="num">
                                      <p:cBhvr additive="base">
                                        <p:cTn id="13" dur="500" fill="hold"/>
                                        <p:tgtEl>
                                          <p:spTgt spid="45063"/>
                                        </p:tgtEl>
                                        <p:attrNameLst>
                                          <p:attrName>ppt_x</p:attrName>
                                        </p:attrNameLst>
                                      </p:cBhvr>
                                      <p:tavLst>
                                        <p:tav tm="0">
                                          <p:val>
                                            <p:strVal val="#ppt_x"/>
                                          </p:val>
                                        </p:tav>
                                        <p:tav tm="100000">
                                          <p:val>
                                            <p:strVal val="#ppt_x"/>
                                          </p:val>
                                        </p:tav>
                                      </p:tavLst>
                                    </p:anim>
                                    <p:anim calcmode="lin" valueType="num">
                                      <p:cBhvr additive="base">
                                        <p:cTn id="14" dur="500" fill="hold"/>
                                        <p:tgtEl>
                                          <p:spTgt spid="4506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5067"/>
                                        </p:tgtEl>
                                        <p:attrNameLst>
                                          <p:attrName>style.visibility</p:attrName>
                                        </p:attrNameLst>
                                      </p:cBhvr>
                                      <p:to>
                                        <p:strVal val="visible"/>
                                      </p:to>
                                    </p:set>
                                    <p:anim calcmode="lin" valueType="num">
                                      <p:cBhvr additive="base">
                                        <p:cTn id="19" dur="500" fill="hold"/>
                                        <p:tgtEl>
                                          <p:spTgt spid="45067"/>
                                        </p:tgtEl>
                                        <p:attrNameLst>
                                          <p:attrName>ppt_x</p:attrName>
                                        </p:attrNameLst>
                                      </p:cBhvr>
                                      <p:tavLst>
                                        <p:tav tm="0">
                                          <p:val>
                                            <p:strVal val="#ppt_x"/>
                                          </p:val>
                                        </p:tav>
                                        <p:tav tm="100000">
                                          <p:val>
                                            <p:strVal val="#ppt_x"/>
                                          </p:val>
                                        </p:tav>
                                      </p:tavLst>
                                    </p:anim>
                                    <p:anim calcmode="lin" valueType="num">
                                      <p:cBhvr additive="base">
                                        <p:cTn id="20" dur="500" fill="hold"/>
                                        <p:tgtEl>
                                          <p:spTgt spid="4506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 presetClass="entr" presetSubtype="16" fill="hold" nodeType="clickEffect">
                                  <p:stCondLst>
                                    <p:cond delay="0"/>
                                  </p:stCondLst>
                                  <p:childTnLst>
                                    <p:set>
                                      <p:cBhvr>
                                        <p:cTn id="24" dur="1" fill="hold">
                                          <p:stCondLst>
                                            <p:cond delay="0"/>
                                          </p:stCondLst>
                                        </p:cTn>
                                        <p:tgtEl>
                                          <p:spTgt spid="45065"/>
                                        </p:tgtEl>
                                        <p:attrNameLst>
                                          <p:attrName>style.visibility</p:attrName>
                                        </p:attrNameLst>
                                      </p:cBhvr>
                                      <p:to>
                                        <p:strVal val="visible"/>
                                      </p:to>
                                    </p:set>
                                    <p:animEffect transition="in" filter="box(in)">
                                      <p:cBhvr>
                                        <p:cTn id="25" dur="500"/>
                                        <p:tgtEl>
                                          <p:spTgt spid="45065"/>
                                        </p:tgtEl>
                                      </p:cBhvr>
                                    </p:animEffect>
                                  </p:childTnLst>
                                </p:cTn>
                              </p:par>
                            </p:childTnLst>
                          </p:cTn>
                        </p:par>
                      </p:childTnLst>
                    </p:cTn>
                  </p:par>
                  <p:par>
                    <p:cTn id="26" fill="hold">
                      <p:stCondLst>
                        <p:cond delay="indefinite"/>
                      </p:stCondLst>
                      <p:childTnLst>
                        <p:par>
                          <p:cTn id="27" fill="hold">
                            <p:stCondLst>
                              <p:cond delay="0"/>
                            </p:stCondLst>
                            <p:childTnLst>
                              <p:par>
                                <p:cTn id="28" presetID="3" presetClass="entr" presetSubtype="10" fill="hold" grpId="0" nodeType="clickEffect">
                                  <p:stCondLst>
                                    <p:cond delay="0"/>
                                  </p:stCondLst>
                                  <p:childTnLst>
                                    <p:set>
                                      <p:cBhvr>
                                        <p:cTn id="29" dur="1" fill="hold">
                                          <p:stCondLst>
                                            <p:cond delay="0"/>
                                          </p:stCondLst>
                                        </p:cTn>
                                        <p:tgtEl>
                                          <p:spTgt spid="2"/>
                                        </p:tgtEl>
                                        <p:attrNameLst>
                                          <p:attrName>style.visibility</p:attrName>
                                        </p:attrNameLst>
                                      </p:cBhvr>
                                      <p:to>
                                        <p:strVal val="visible"/>
                                      </p:to>
                                    </p:set>
                                    <p:animEffect transition="in" filter="blinds(horizontal)">
                                      <p:cBhvr>
                                        <p:cTn id="3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文本框 1"/>
          <p:cNvSpPr txBox="1"/>
          <p:nvPr/>
        </p:nvSpPr>
        <p:spPr>
          <a:xfrm>
            <a:off x="3175" y="631825"/>
            <a:ext cx="9139238" cy="5407025"/>
          </a:xfrm>
          <a:prstGeom prst="rect">
            <a:avLst/>
          </a:prstGeom>
          <a:noFill/>
          <a:ln w="9525">
            <a:noFill/>
          </a:ln>
        </p:spPr>
        <p:txBody>
          <a:bodyPr wrap="square" anchor="t">
            <a:spAutoFit/>
          </a:bodyPr>
          <a:lstStyle/>
          <a:p>
            <a:pPr>
              <a:lnSpc>
                <a:spcPct val="120000"/>
              </a:lnSpc>
            </a:pPr>
            <a:r>
              <a:rPr lang="zh-CN" altLang="en-US" sz="3200" b="1" noProof="1">
                <a:solidFill>
                  <a:schemeClr val="accent2"/>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cs typeface="黑体" panose="02010609060101010101" pitchFamily="2" charset="-122"/>
              </a:rPr>
              <a:t>开罗会议：</a:t>
            </a:r>
          </a:p>
          <a:p>
            <a:pPr>
              <a:lnSpc>
                <a:spcPct val="120000"/>
              </a:lnSpc>
            </a:pPr>
            <a:r>
              <a:rPr lang="zh-CN" altLang="en-US" sz="2800" b="1" noProof="1">
                <a:solidFill>
                  <a:schemeClr val="accent2"/>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cs typeface="黑体" panose="02010609060101010101" pitchFamily="2" charset="-122"/>
                <a:sym typeface="宋体" panose="02010600030101010101" pitchFamily="2" charset="-122"/>
              </a:rPr>
              <a:t>①召开：</a:t>
            </a:r>
            <a:r>
              <a:rPr lang="en-US" altLang="zh-CN" sz="2800" b="1" noProof="1">
                <a:solidFill>
                  <a:schemeClr val="accent2"/>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cs typeface="黑体" panose="02010609060101010101" pitchFamily="2" charset="-122"/>
                <a:sym typeface="宋体" panose="02010600030101010101" pitchFamily="2" charset="-122"/>
              </a:rPr>
              <a:t>______</a:t>
            </a:r>
            <a:r>
              <a:rPr lang="zh-CN" altLang="en-US" sz="2800" b="1" noProof="1">
                <a:solidFill>
                  <a:schemeClr val="accent2"/>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cs typeface="黑体" panose="02010609060101010101" pitchFamily="2" charset="-122"/>
              </a:rPr>
              <a:t>年11月，</a:t>
            </a:r>
            <a:r>
              <a:rPr lang="en-US" altLang="zh-CN" sz="2800" b="1" noProof="1">
                <a:solidFill>
                  <a:schemeClr val="accent2"/>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cs typeface="黑体" panose="02010609060101010101" pitchFamily="2" charset="-122"/>
              </a:rPr>
              <a:t>__________</a:t>
            </a:r>
            <a:r>
              <a:rPr lang="zh-CN" altLang="en-US" sz="2800" b="1" noProof="1">
                <a:solidFill>
                  <a:schemeClr val="accent2"/>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cs typeface="黑体" panose="02010609060101010101" pitchFamily="2" charset="-122"/>
              </a:rPr>
              <a:t>3个国家的在开罗会晤，并于12月初发表</a:t>
            </a:r>
            <a:r>
              <a:rPr lang="en-US" altLang="zh-CN" sz="2800" b="1" noProof="1">
                <a:solidFill>
                  <a:schemeClr val="accent2"/>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cs typeface="黑体" panose="02010609060101010101" pitchFamily="2" charset="-122"/>
              </a:rPr>
              <a:t>______________</a:t>
            </a:r>
            <a:r>
              <a:rPr lang="zh-CN" altLang="en-US" sz="2800" b="1" noProof="1">
                <a:solidFill>
                  <a:schemeClr val="accent2"/>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cs typeface="黑体" panose="02010609060101010101" pitchFamily="2" charset="-122"/>
              </a:rPr>
              <a:t>。</a:t>
            </a:r>
          </a:p>
          <a:p>
            <a:pPr>
              <a:lnSpc>
                <a:spcPct val="120000"/>
              </a:lnSpc>
            </a:pPr>
            <a:r>
              <a:rPr lang="zh-CN" altLang="en-US" sz="2800" b="1" noProof="1">
                <a:solidFill>
                  <a:schemeClr val="accent2"/>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cs typeface="黑体" panose="02010609060101010101" pitchFamily="2" charset="-122"/>
                <a:sym typeface="宋体" panose="02010600030101010101" pitchFamily="2" charset="-122"/>
              </a:rPr>
              <a:t>②</a:t>
            </a:r>
            <a:r>
              <a:rPr lang="zh-CN" altLang="en-US" sz="2800" b="1" noProof="1">
                <a:solidFill>
                  <a:schemeClr val="accent2"/>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cs typeface="黑体" panose="02010609060101010101" pitchFamily="2" charset="-122"/>
              </a:rPr>
              <a:t>宣言明确规定：</a:t>
            </a:r>
            <a:r>
              <a:rPr lang="en-US" altLang="zh-CN" sz="2800" b="1" noProof="1">
                <a:solidFill>
                  <a:schemeClr val="accent2"/>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cs typeface="黑体" panose="02010609060101010101" pitchFamily="2" charset="-122"/>
              </a:rPr>
              <a:t>_______</a:t>
            </a:r>
            <a:r>
              <a:rPr lang="zh-CN" altLang="en-US" sz="2800" b="1" noProof="1">
                <a:solidFill>
                  <a:schemeClr val="accent2"/>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cs typeface="黑体" panose="02010609060101010101" pitchFamily="2" charset="-122"/>
              </a:rPr>
              <a:t>所窃据的中国领土，例如中国东北、</a:t>
            </a:r>
            <a:r>
              <a:rPr lang="en-US" altLang="zh-CN" sz="2800" b="1" noProof="1">
                <a:solidFill>
                  <a:schemeClr val="accent2"/>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cs typeface="黑体" panose="02010609060101010101" pitchFamily="2" charset="-122"/>
              </a:rPr>
              <a:t>________</a:t>
            </a:r>
            <a:r>
              <a:rPr lang="zh-CN" altLang="en-US" sz="2800" b="1" noProof="1">
                <a:solidFill>
                  <a:schemeClr val="accent2"/>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cs typeface="黑体" panose="02010609060101010101" pitchFamily="2" charset="-122"/>
              </a:rPr>
              <a:t>和澎湖列岛等，必须归还中国。</a:t>
            </a:r>
          </a:p>
          <a:p>
            <a:pPr>
              <a:lnSpc>
                <a:spcPct val="120000"/>
              </a:lnSpc>
            </a:pPr>
            <a:r>
              <a:rPr lang="zh-CN" altLang="en-US" sz="3200" b="1" noProof="1">
                <a:solidFill>
                  <a:schemeClr val="accent2"/>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cs typeface="黑体" panose="02010609060101010101" pitchFamily="2" charset="-122"/>
              </a:rPr>
              <a:t>波茨坦会议：</a:t>
            </a:r>
            <a:endParaRPr lang="zh-CN" altLang="en-US" sz="2800" b="1" noProof="1">
              <a:solidFill>
                <a:schemeClr val="accent2"/>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cs typeface="黑体" panose="02010609060101010101" pitchFamily="2" charset="-122"/>
            </a:endParaRPr>
          </a:p>
          <a:p>
            <a:pPr>
              <a:lnSpc>
                <a:spcPct val="120000"/>
              </a:lnSpc>
            </a:pPr>
            <a:r>
              <a:rPr lang="zh-CN" altLang="en-US" sz="2800" b="1" noProof="1">
                <a:solidFill>
                  <a:schemeClr val="accent2"/>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cs typeface="黑体" panose="02010609060101010101" pitchFamily="2" charset="-122"/>
              </a:rPr>
              <a:t>①召开：</a:t>
            </a:r>
            <a:r>
              <a:rPr lang="en-US" altLang="zh-CN" sz="2800" b="1" noProof="1">
                <a:solidFill>
                  <a:schemeClr val="accent2"/>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cs typeface="黑体" panose="02010609060101010101" pitchFamily="2" charset="-122"/>
              </a:rPr>
              <a:t>1945</a:t>
            </a:r>
            <a:r>
              <a:rPr lang="zh-CN" altLang="en-US" sz="2800" b="1" noProof="1">
                <a:solidFill>
                  <a:schemeClr val="accent2"/>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cs typeface="黑体" panose="02010609060101010101" pitchFamily="2" charset="-122"/>
              </a:rPr>
              <a:t>年7月，</a:t>
            </a:r>
            <a:r>
              <a:rPr lang="en-US" altLang="zh-CN" sz="2800" b="1" noProof="1">
                <a:solidFill>
                  <a:schemeClr val="accent2"/>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cs typeface="黑体" panose="02010609060101010101" pitchFamily="2" charset="-122"/>
              </a:rPr>
              <a:t>__________</a:t>
            </a:r>
            <a:r>
              <a:rPr lang="zh-CN" altLang="en-US" sz="2800" b="1" noProof="1">
                <a:solidFill>
                  <a:schemeClr val="accent2"/>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cs typeface="黑体" panose="02010609060101010101" pitchFamily="2" charset="-122"/>
              </a:rPr>
              <a:t>三国首脑在波茨坦会晤</a:t>
            </a:r>
          </a:p>
          <a:p>
            <a:pPr>
              <a:lnSpc>
                <a:spcPct val="120000"/>
              </a:lnSpc>
            </a:pPr>
            <a:r>
              <a:rPr lang="zh-CN" altLang="en-US" sz="2800" b="1" noProof="1">
                <a:solidFill>
                  <a:schemeClr val="accent2"/>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cs typeface="黑体" panose="02010609060101010101" pitchFamily="2" charset="-122"/>
              </a:rPr>
              <a:t>②内容：会议重申了雅尔塔会议关于处理</a:t>
            </a:r>
            <a:r>
              <a:rPr lang="en-US" altLang="zh-CN" sz="2800" b="1" noProof="1">
                <a:solidFill>
                  <a:schemeClr val="accent2"/>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cs typeface="黑体" panose="02010609060101010101" pitchFamily="2" charset="-122"/>
              </a:rPr>
              <a:t>_____</a:t>
            </a:r>
            <a:r>
              <a:rPr lang="zh-CN" altLang="en-US" sz="2800" b="1" noProof="1">
                <a:solidFill>
                  <a:schemeClr val="accent2"/>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cs typeface="黑体" panose="02010609060101010101" pitchFamily="2" charset="-122"/>
              </a:rPr>
              <a:t>的精神，并以中美英三国的名义发表了敦促</a:t>
            </a:r>
            <a:r>
              <a:rPr lang="en-US" altLang="zh-CN" sz="2800" b="1" noProof="1">
                <a:solidFill>
                  <a:schemeClr val="accent2"/>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cs typeface="黑体" panose="02010609060101010101" pitchFamily="2" charset="-122"/>
              </a:rPr>
              <a:t>_____</a:t>
            </a:r>
            <a:r>
              <a:rPr lang="zh-CN" altLang="en-US" sz="2800" b="1" noProof="1">
                <a:solidFill>
                  <a:schemeClr val="accent2"/>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cs typeface="黑体" panose="02010609060101010101" pitchFamily="2" charset="-122"/>
              </a:rPr>
              <a:t>投降的</a:t>
            </a:r>
          </a:p>
          <a:p>
            <a:pPr>
              <a:lnSpc>
                <a:spcPct val="120000"/>
              </a:lnSpc>
            </a:pPr>
            <a:r>
              <a:rPr lang="en-US" altLang="zh-CN" sz="2800" b="1" noProof="1">
                <a:solidFill>
                  <a:schemeClr val="accent2"/>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cs typeface="黑体" panose="02010609060101010101" pitchFamily="2" charset="-122"/>
              </a:rPr>
              <a:t>_____________</a:t>
            </a:r>
            <a:r>
              <a:rPr lang="zh-CN" altLang="en-US" sz="2800" b="1" noProof="1">
                <a:solidFill>
                  <a:schemeClr val="accent2"/>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cs typeface="黑体" panose="02010609060101010101" pitchFamily="2" charset="-122"/>
              </a:rPr>
              <a:t>，公告重申《开罗宣言》的条件必须实施。</a:t>
            </a:r>
            <a:endParaRPr lang="zh-CN" altLang="en-US" sz="2800" b="1" noProof="1">
              <a:solidFill>
                <a:schemeClr val="accent2"/>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cs typeface="黑体" panose="02010609060101010101" pitchFamily="2" charset="-122"/>
              <a:sym typeface="宋体" panose="02010600030101010101" pitchFamily="2" charset="-122"/>
            </a:endParaRPr>
          </a:p>
        </p:txBody>
      </p:sp>
      <p:sp>
        <p:nvSpPr>
          <p:cNvPr id="4" name="文本框 3"/>
          <p:cNvSpPr txBox="1"/>
          <p:nvPr/>
        </p:nvSpPr>
        <p:spPr>
          <a:xfrm>
            <a:off x="3308350" y="3795713"/>
            <a:ext cx="1970088" cy="522288"/>
          </a:xfrm>
          <a:prstGeom prst="rect">
            <a:avLst/>
          </a:prstGeom>
          <a:noFill/>
          <a:ln w="9525">
            <a:noFill/>
          </a:ln>
        </p:spPr>
        <p:txBody>
          <a:bodyPr wrap="none" anchor="t">
            <a:spAutoFit/>
          </a:bodyPr>
          <a:lstStyle/>
          <a:p>
            <a:r>
              <a:rPr lang="zh-CN" altLang="en-US" sz="2800" b="1" noProof="1">
                <a:solidFill>
                  <a:srgbClr val="D8090F"/>
                </a:solidFill>
                <a:effectLst>
                  <a:outerShdw blurRad="38100" dist="38100" dir="2700000" algn="tl">
                    <a:srgbClr val="000000">
                      <a:alpha val="43137"/>
                    </a:srgbClr>
                  </a:outerShdw>
                </a:effectLst>
                <a:latin typeface="Calibri" panose="020F0502020204030204" charset="0"/>
                <a:ea typeface="宋体" panose="02010600030101010101" pitchFamily="2" charset="-122"/>
                <a:cs typeface="+mn-cs"/>
                <a:sym typeface="宋体" panose="02010600030101010101" pitchFamily="2" charset="-122"/>
              </a:rPr>
              <a:t>美、英、苏</a:t>
            </a:r>
            <a:endParaRPr lang="zh-CN" altLang="en-US" sz="2800" b="1" noProof="1">
              <a:solidFill>
                <a:srgbClr val="D8090F"/>
              </a:solidFill>
              <a:effectLst>
                <a:outerShdw blurRad="38100" dist="38100" dir="2700000" algn="tl">
                  <a:srgbClr val="000000">
                    <a:alpha val="43137"/>
                  </a:srgbClr>
                </a:outerShdw>
              </a:effectLst>
              <a:latin typeface="Calibri" panose="020F0502020204030204" charset="0"/>
              <a:ea typeface="宋体" panose="02010600030101010101" pitchFamily="2" charset="-122"/>
              <a:sym typeface="宋体" panose="02010600030101010101" pitchFamily="2" charset="-122"/>
            </a:endParaRPr>
          </a:p>
        </p:txBody>
      </p:sp>
      <p:sp>
        <p:nvSpPr>
          <p:cNvPr id="5" name="文本框 4"/>
          <p:cNvSpPr txBox="1"/>
          <p:nvPr/>
        </p:nvSpPr>
        <p:spPr>
          <a:xfrm>
            <a:off x="6604635" y="4379595"/>
            <a:ext cx="898525" cy="520700"/>
          </a:xfrm>
          <a:prstGeom prst="rect">
            <a:avLst/>
          </a:prstGeom>
          <a:noFill/>
          <a:ln w="9525">
            <a:noFill/>
          </a:ln>
        </p:spPr>
        <p:txBody>
          <a:bodyPr wrap="none" anchor="t">
            <a:spAutoFit/>
          </a:bodyPr>
          <a:lstStyle/>
          <a:p>
            <a:r>
              <a:rPr lang="zh-CN" altLang="en-US" sz="2800" b="1" noProof="1">
                <a:solidFill>
                  <a:srgbClr val="D8090F"/>
                </a:solidFill>
                <a:effectLst>
                  <a:outerShdw blurRad="38100" dist="38100" dir="2700000" algn="tl">
                    <a:srgbClr val="000000">
                      <a:alpha val="43137"/>
                    </a:srgbClr>
                  </a:outerShdw>
                </a:effectLst>
                <a:latin typeface="Calibri" panose="020F0502020204030204" charset="0"/>
                <a:ea typeface="宋体" panose="02010600030101010101" pitchFamily="2" charset="-122"/>
                <a:cs typeface="+mn-cs"/>
                <a:sym typeface="宋体" panose="02010600030101010101" pitchFamily="2" charset="-122"/>
              </a:rPr>
              <a:t>德国</a:t>
            </a:r>
            <a:endParaRPr lang="zh-CN" altLang="en-US" sz="2800" b="1" noProof="1">
              <a:solidFill>
                <a:srgbClr val="D8090F"/>
              </a:solidFill>
              <a:effectLst>
                <a:outerShdw blurRad="38100" dist="38100" dir="2700000" algn="tl">
                  <a:srgbClr val="000000">
                    <a:alpha val="43137"/>
                  </a:srgbClr>
                </a:outerShdw>
              </a:effectLst>
              <a:latin typeface="Calibri" panose="020F0502020204030204" charset="0"/>
              <a:ea typeface="宋体" panose="02010600030101010101" pitchFamily="2" charset="-122"/>
              <a:sym typeface="宋体" panose="02010600030101010101" pitchFamily="2" charset="-122"/>
            </a:endParaRPr>
          </a:p>
        </p:txBody>
      </p:sp>
      <p:sp>
        <p:nvSpPr>
          <p:cNvPr id="10" name="文本框 9"/>
          <p:cNvSpPr txBox="1"/>
          <p:nvPr/>
        </p:nvSpPr>
        <p:spPr>
          <a:xfrm>
            <a:off x="5427345" y="4900295"/>
            <a:ext cx="898525" cy="520700"/>
          </a:xfrm>
          <a:prstGeom prst="rect">
            <a:avLst/>
          </a:prstGeom>
          <a:noFill/>
          <a:ln w="9525">
            <a:noFill/>
          </a:ln>
        </p:spPr>
        <p:txBody>
          <a:bodyPr wrap="none" anchor="t">
            <a:spAutoFit/>
          </a:bodyPr>
          <a:lstStyle/>
          <a:p>
            <a:r>
              <a:rPr lang="zh-CN" altLang="en-US" sz="2800" b="1" noProof="1">
                <a:solidFill>
                  <a:srgbClr val="D8090F"/>
                </a:solidFill>
                <a:effectLst>
                  <a:outerShdw blurRad="38100" dist="38100" dir="2700000" algn="tl">
                    <a:srgbClr val="000000">
                      <a:alpha val="43137"/>
                    </a:srgbClr>
                  </a:outerShdw>
                </a:effectLst>
                <a:latin typeface="Calibri" panose="020F0502020204030204" charset="0"/>
                <a:ea typeface="宋体" panose="02010600030101010101" pitchFamily="2" charset="-122"/>
                <a:cs typeface="+mn-cs"/>
                <a:sym typeface="宋体" panose="02010600030101010101" pitchFamily="2" charset="-122"/>
              </a:rPr>
              <a:t>日本</a:t>
            </a:r>
            <a:endParaRPr lang="zh-CN" altLang="en-US" sz="2800" b="1" noProof="1">
              <a:solidFill>
                <a:srgbClr val="D8090F"/>
              </a:solidFill>
              <a:effectLst>
                <a:outerShdw blurRad="38100" dist="38100" dir="2700000" algn="tl">
                  <a:srgbClr val="000000">
                    <a:alpha val="43137"/>
                  </a:srgbClr>
                </a:outerShdw>
              </a:effectLst>
              <a:latin typeface="Calibri" panose="020F0502020204030204" charset="0"/>
              <a:ea typeface="宋体" panose="02010600030101010101" pitchFamily="2" charset="-122"/>
              <a:sym typeface="宋体" panose="02010600030101010101" pitchFamily="2" charset="-122"/>
            </a:endParaRPr>
          </a:p>
        </p:txBody>
      </p:sp>
      <p:sp>
        <p:nvSpPr>
          <p:cNvPr id="11" name="文本框 10"/>
          <p:cNvSpPr txBox="1"/>
          <p:nvPr/>
        </p:nvSpPr>
        <p:spPr>
          <a:xfrm>
            <a:off x="-150812" y="5368925"/>
            <a:ext cx="2686050" cy="522288"/>
          </a:xfrm>
          <a:prstGeom prst="rect">
            <a:avLst/>
          </a:prstGeom>
          <a:noFill/>
          <a:ln w="9525">
            <a:noFill/>
          </a:ln>
        </p:spPr>
        <p:txBody>
          <a:bodyPr wrap="none" anchor="t">
            <a:spAutoFit/>
          </a:bodyPr>
          <a:lstStyle/>
          <a:p>
            <a:r>
              <a:rPr lang="zh-CN" altLang="en-US" sz="2800" b="1" noProof="1">
                <a:solidFill>
                  <a:srgbClr val="D8090F"/>
                </a:solidFill>
                <a:effectLst>
                  <a:outerShdw blurRad="38100" dist="38100" dir="2700000" algn="tl">
                    <a:srgbClr val="000000">
                      <a:alpha val="43137"/>
                    </a:srgbClr>
                  </a:outerShdw>
                </a:effectLst>
                <a:latin typeface="Calibri" panose="020F0502020204030204" charset="0"/>
                <a:ea typeface="宋体" panose="02010600030101010101" pitchFamily="2" charset="-122"/>
                <a:cs typeface="+mn-cs"/>
                <a:sym typeface="宋体" panose="02010600030101010101" pitchFamily="2" charset="-122"/>
              </a:rPr>
              <a:t>《波茨坦公告》</a:t>
            </a:r>
            <a:endParaRPr lang="zh-CN" altLang="en-US" sz="2800" b="1" noProof="1">
              <a:solidFill>
                <a:srgbClr val="D8090F"/>
              </a:solidFill>
              <a:effectLst>
                <a:outerShdw blurRad="38100" dist="38100" dir="2700000" algn="tl">
                  <a:srgbClr val="000000">
                    <a:alpha val="43137"/>
                  </a:srgbClr>
                </a:outerShdw>
              </a:effectLst>
              <a:latin typeface="Calibri" panose="020F0502020204030204" charset="0"/>
              <a:ea typeface="宋体" panose="02010600030101010101" pitchFamily="2" charset="-122"/>
              <a:sym typeface="宋体" panose="02010600030101010101" pitchFamily="2" charset="-122"/>
            </a:endParaRPr>
          </a:p>
        </p:txBody>
      </p:sp>
      <p:sp>
        <p:nvSpPr>
          <p:cNvPr id="13" name="文本框 12"/>
          <p:cNvSpPr txBox="1"/>
          <p:nvPr/>
        </p:nvSpPr>
        <p:spPr>
          <a:xfrm>
            <a:off x="1597025" y="1217613"/>
            <a:ext cx="904875" cy="522288"/>
          </a:xfrm>
          <a:prstGeom prst="rect">
            <a:avLst/>
          </a:prstGeom>
          <a:noFill/>
          <a:ln w="9525">
            <a:noFill/>
          </a:ln>
        </p:spPr>
        <p:txBody>
          <a:bodyPr wrap="none" anchor="t">
            <a:spAutoFit/>
          </a:bodyPr>
          <a:lstStyle/>
          <a:p>
            <a:r>
              <a:rPr lang="zh-CN" altLang="en-US" sz="2800" b="1" noProof="1">
                <a:solidFill>
                  <a:srgbClr val="D8090F"/>
                </a:solidFill>
                <a:effectLst>
                  <a:outerShdw blurRad="38100" dist="38100" dir="2700000" algn="tl">
                    <a:srgbClr val="000000">
                      <a:alpha val="43137"/>
                    </a:srgbClr>
                  </a:outerShdw>
                </a:effectLst>
                <a:latin typeface="Calibri" panose="020F0502020204030204" charset="0"/>
                <a:ea typeface="宋体" panose="02010600030101010101" pitchFamily="2" charset="-122"/>
                <a:cs typeface="+mn-cs"/>
                <a:sym typeface="宋体" panose="02010600030101010101" pitchFamily="2" charset="-122"/>
              </a:rPr>
              <a:t>1943</a:t>
            </a:r>
            <a:endParaRPr lang="zh-CN" altLang="en-US" sz="2800" b="1" noProof="1">
              <a:solidFill>
                <a:srgbClr val="D8090F"/>
              </a:solidFill>
              <a:effectLst>
                <a:outerShdw blurRad="38100" dist="38100" dir="2700000" algn="tl">
                  <a:srgbClr val="000000">
                    <a:alpha val="43137"/>
                  </a:srgbClr>
                </a:outerShdw>
              </a:effectLst>
              <a:latin typeface="Calibri" panose="020F0502020204030204" charset="0"/>
              <a:ea typeface="宋体" panose="02010600030101010101" pitchFamily="2" charset="-122"/>
              <a:sym typeface="宋体" panose="02010600030101010101" pitchFamily="2" charset="-122"/>
            </a:endParaRPr>
          </a:p>
        </p:txBody>
      </p:sp>
      <p:sp>
        <p:nvSpPr>
          <p:cNvPr id="14" name="文本框 13"/>
          <p:cNvSpPr txBox="1"/>
          <p:nvPr/>
        </p:nvSpPr>
        <p:spPr>
          <a:xfrm>
            <a:off x="3879850" y="1217613"/>
            <a:ext cx="1971675" cy="522288"/>
          </a:xfrm>
          <a:prstGeom prst="rect">
            <a:avLst/>
          </a:prstGeom>
          <a:noFill/>
          <a:ln w="9525">
            <a:noFill/>
          </a:ln>
        </p:spPr>
        <p:txBody>
          <a:bodyPr wrap="none" anchor="t">
            <a:spAutoFit/>
          </a:bodyPr>
          <a:lstStyle/>
          <a:p>
            <a:r>
              <a:rPr lang="zh-CN" altLang="en-US" sz="2800" b="1" noProof="1">
                <a:solidFill>
                  <a:srgbClr val="D8090F"/>
                </a:solidFill>
                <a:effectLst>
                  <a:outerShdw blurRad="38100" dist="38100" dir="2700000" algn="tl">
                    <a:srgbClr val="000000">
                      <a:alpha val="43137"/>
                    </a:srgbClr>
                  </a:outerShdw>
                </a:effectLst>
                <a:latin typeface="Calibri" panose="020F0502020204030204" charset="0"/>
                <a:ea typeface="宋体" panose="02010600030101010101" pitchFamily="2" charset="-122"/>
                <a:cs typeface="+mn-cs"/>
                <a:sym typeface="宋体" panose="02010600030101010101" pitchFamily="2" charset="-122"/>
              </a:rPr>
              <a:t>中、美、英</a:t>
            </a:r>
            <a:endParaRPr lang="zh-CN" altLang="en-US" sz="2800" b="1" noProof="1">
              <a:solidFill>
                <a:srgbClr val="D8090F"/>
              </a:solidFill>
              <a:effectLst>
                <a:outerShdw blurRad="38100" dist="38100" dir="2700000" algn="tl">
                  <a:srgbClr val="000000">
                    <a:alpha val="43137"/>
                  </a:srgbClr>
                </a:outerShdw>
              </a:effectLst>
              <a:latin typeface="Calibri" panose="020F0502020204030204" charset="0"/>
              <a:ea typeface="宋体" panose="02010600030101010101" pitchFamily="2" charset="-122"/>
              <a:sym typeface="宋体" panose="02010600030101010101" pitchFamily="2" charset="-122"/>
            </a:endParaRPr>
          </a:p>
        </p:txBody>
      </p:sp>
      <p:sp>
        <p:nvSpPr>
          <p:cNvPr id="15" name="文本框 14"/>
          <p:cNvSpPr txBox="1"/>
          <p:nvPr/>
        </p:nvSpPr>
        <p:spPr>
          <a:xfrm>
            <a:off x="3376613" y="1739900"/>
            <a:ext cx="2328863" cy="522288"/>
          </a:xfrm>
          <a:prstGeom prst="rect">
            <a:avLst/>
          </a:prstGeom>
          <a:noFill/>
          <a:ln w="9525">
            <a:noFill/>
          </a:ln>
        </p:spPr>
        <p:txBody>
          <a:bodyPr wrap="none" anchor="t">
            <a:spAutoFit/>
          </a:bodyPr>
          <a:lstStyle/>
          <a:p>
            <a:r>
              <a:rPr lang="zh-CN" altLang="en-US" sz="2800" b="1" noProof="1">
                <a:solidFill>
                  <a:srgbClr val="D8090F"/>
                </a:solidFill>
                <a:effectLst>
                  <a:outerShdw blurRad="38100" dist="38100" dir="2700000" algn="tl">
                    <a:srgbClr val="000000">
                      <a:alpha val="43137"/>
                    </a:srgbClr>
                  </a:outerShdw>
                </a:effectLst>
                <a:latin typeface="Calibri" panose="020F0502020204030204" charset="0"/>
                <a:ea typeface="宋体" panose="02010600030101010101" pitchFamily="2" charset="-122"/>
                <a:cs typeface="+mn-cs"/>
                <a:sym typeface="宋体" panose="02010600030101010101" pitchFamily="2" charset="-122"/>
              </a:rPr>
              <a:t>《开罗宣言》</a:t>
            </a:r>
            <a:endParaRPr lang="zh-CN" altLang="en-US" sz="2800" b="1" noProof="1">
              <a:solidFill>
                <a:srgbClr val="D8090F"/>
              </a:solidFill>
              <a:effectLst>
                <a:outerShdw blurRad="38100" dist="38100" dir="2700000" algn="tl">
                  <a:srgbClr val="000000">
                    <a:alpha val="43137"/>
                  </a:srgbClr>
                </a:outerShdw>
              </a:effectLst>
              <a:latin typeface="Calibri" panose="020F0502020204030204" charset="0"/>
              <a:ea typeface="宋体" panose="02010600030101010101" pitchFamily="2" charset="-122"/>
              <a:sym typeface="宋体" panose="02010600030101010101" pitchFamily="2" charset="-122"/>
            </a:endParaRPr>
          </a:p>
        </p:txBody>
      </p:sp>
      <p:sp>
        <p:nvSpPr>
          <p:cNvPr id="16" name="文本框 15"/>
          <p:cNvSpPr txBox="1"/>
          <p:nvPr/>
        </p:nvSpPr>
        <p:spPr>
          <a:xfrm>
            <a:off x="3140075" y="2262188"/>
            <a:ext cx="898525" cy="522288"/>
          </a:xfrm>
          <a:prstGeom prst="rect">
            <a:avLst/>
          </a:prstGeom>
          <a:noFill/>
          <a:ln w="9525">
            <a:noFill/>
          </a:ln>
        </p:spPr>
        <p:txBody>
          <a:bodyPr wrap="none" anchor="t">
            <a:spAutoFit/>
          </a:bodyPr>
          <a:lstStyle/>
          <a:p>
            <a:r>
              <a:rPr lang="zh-CN" altLang="en-US" sz="2800" b="1" noProof="1">
                <a:solidFill>
                  <a:srgbClr val="D8090F"/>
                </a:solidFill>
                <a:effectLst>
                  <a:outerShdw blurRad="38100" dist="38100" dir="2700000" algn="tl">
                    <a:srgbClr val="000000">
                      <a:alpha val="43137"/>
                    </a:srgbClr>
                  </a:outerShdw>
                </a:effectLst>
                <a:latin typeface="Calibri" panose="020F0502020204030204" charset="0"/>
                <a:ea typeface="宋体" panose="02010600030101010101" pitchFamily="2" charset="-122"/>
                <a:cs typeface="+mn-cs"/>
                <a:sym typeface="宋体" panose="02010600030101010101" pitchFamily="2" charset="-122"/>
              </a:rPr>
              <a:t>日本</a:t>
            </a:r>
            <a:endParaRPr lang="zh-CN" altLang="en-US" sz="2800" b="1" noProof="1">
              <a:solidFill>
                <a:srgbClr val="D8090F"/>
              </a:solidFill>
              <a:effectLst>
                <a:outerShdw blurRad="38100" dist="38100" dir="2700000" algn="tl">
                  <a:srgbClr val="000000">
                    <a:alpha val="43137"/>
                  </a:srgbClr>
                </a:outerShdw>
              </a:effectLst>
              <a:latin typeface="Calibri" panose="020F0502020204030204" charset="0"/>
              <a:ea typeface="宋体" panose="02010600030101010101" pitchFamily="2" charset="-122"/>
              <a:sym typeface="宋体" panose="02010600030101010101" pitchFamily="2" charset="-122"/>
            </a:endParaRPr>
          </a:p>
        </p:txBody>
      </p:sp>
      <p:sp>
        <p:nvSpPr>
          <p:cNvPr id="17" name="文本框 16"/>
          <p:cNvSpPr txBox="1"/>
          <p:nvPr/>
        </p:nvSpPr>
        <p:spPr>
          <a:xfrm>
            <a:off x="1374775" y="2784475"/>
            <a:ext cx="898525" cy="520700"/>
          </a:xfrm>
          <a:prstGeom prst="rect">
            <a:avLst/>
          </a:prstGeom>
          <a:noFill/>
          <a:ln w="9525">
            <a:noFill/>
          </a:ln>
        </p:spPr>
        <p:txBody>
          <a:bodyPr wrap="none" anchor="t">
            <a:spAutoFit/>
          </a:bodyPr>
          <a:lstStyle/>
          <a:p>
            <a:r>
              <a:rPr lang="zh-CN" altLang="en-US" sz="2800" b="1" noProof="1">
                <a:solidFill>
                  <a:srgbClr val="D8090F"/>
                </a:solidFill>
                <a:effectLst>
                  <a:outerShdw blurRad="38100" dist="38100" dir="2700000" algn="tl">
                    <a:srgbClr val="000000">
                      <a:alpha val="43137"/>
                    </a:srgbClr>
                  </a:outerShdw>
                </a:effectLst>
                <a:latin typeface="Calibri" panose="020F0502020204030204" charset="0"/>
                <a:ea typeface="宋体" panose="02010600030101010101" pitchFamily="2" charset="-122"/>
                <a:cs typeface="+mn-cs"/>
                <a:sym typeface="宋体" panose="02010600030101010101" pitchFamily="2" charset="-122"/>
              </a:rPr>
              <a:t>台湾</a:t>
            </a:r>
            <a:endParaRPr lang="zh-CN" altLang="en-US" sz="2800" b="1" noProof="1">
              <a:solidFill>
                <a:srgbClr val="D8090F"/>
              </a:solidFill>
              <a:effectLst>
                <a:outerShdw blurRad="38100" dist="38100" dir="2700000" algn="tl">
                  <a:srgbClr val="000000">
                    <a:alpha val="43137"/>
                  </a:srgbClr>
                </a:outerShdw>
              </a:effectLst>
              <a:latin typeface="Calibri" panose="020F0502020204030204" charset="0"/>
              <a:ea typeface="宋体" panose="02010600030101010101" pitchFamily="2" charset="-122"/>
              <a:sym typeface="宋体" panose="02010600030101010101" pitchFamily="2" charset="-122"/>
            </a:endParaRPr>
          </a:p>
        </p:txBody>
      </p:sp>
      <p:sp>
        <p:nvSpPr>
          <p:cNvPr id="20489" name="AutoShape 9">
            <a:hlinkClick r:id="rId2" action="ppaction://hlinksldjump"/>
          </p:cNvPr>
          <p:cNvSpPr/>
          <p:nvPr/>
        </p:nvSpPr>
        <p:spPr>
          <a:xfrm>
            <a:off x="7323138" y="5891530"/>
            <a:ext cx="719137" cy="792163"/>
          </a:xfrm>
          <a:prstGeom prst="actionButtonHome">
            <a:avLst/>
          </a:prstGeom>
          <a:solidFill>
            <a:schemeClr val="accent1"/>
          </a:solidFill>
          <a:ln w="9525">
            <a:noFill/>
          </a:ln>
        </p:spPr>
        <p:txBody>
          <a:bodyPr wrap="none" anchor="ctr"/>
          <a:lstStyle/>
          <a:p>
            <a:endParaRPr lang="zh-CN" altLang="en-US" dirty="0">
              <a:latin typeface="Arial" panose="020B0604020202020204" pitchFamily="34" charset="0"/>
            </a:endParaRPr>
          </a:p>
        </p:txBody>
      </p:sp>
      <p:sp>
        <p:nvSpPr>
          <p:cNvPr id="2" name="文本框 1"/>
          <p:cNvSpPr txBox="1"/>
          <p:nvPr/>
        </p:nvSpPr>
        <p:spPr>
          <a:xfrm>
            <a:off x="3302000" y="-21547455"/>
            <a:ext cx="6870700" cy="15480665"/>
          </a:xfrm>
          <a:prstGeom prst="rect">
            <a:avLst/>
          </a:prstGeom>
          <a:noFill/>
        </p:spPr>
        <p:txBody>
          <a:bodyPr wrap="square" rtlCol="0" anchor="t">
            <a:spAutoFit/>
          </a:bodyPr>
          <a:lstStyle/>
          <a:p>
            <a:r>
              <a:rPr lang="zh-CN" altLang="en-US"/>
              <a:t>联合国第二次世界大战后建立的国际组织。根据1945年6月在旧金山签署的《联合国宪章》于同年10月24日正式成立。参加宪章签字的五十一个国家为联合国创始会员国。中国是联合国创始会员国之一，但由于美国的阻挠，新中国在联合国的合法权利直到1971年10月才得到恢复。根据宪章规定，联合国的宗旨是：“维护国际和平及安全”“制止侵略行为”“促成国际合作”等。宪章规定联合国及其会员国应遵循下列原则：各国主权平等；以和平方式解决国际争端；不得使用威胁或武力或与联合国宗旨不符的其他方法侵犯他国的领土完整或政治独立；联合国不得干涉本质上属于任何国家国内管辖的事件。主要机构有大会、安全理事会、经济及社会理事会、托管理事会、国际法院和秘书处。总部设在纽约。在日内瓦设有欧洲办事处。 </a:t>
            </a:r>
          </a:p>
        </p:txBody>
      </p:sp>
      <p:sp>
        <p:nvSpPr>
          <p:cNvPr id="3" name="矩形 4"/>
          <p:cNvSpPr/>
          <p:nvPr/>
        </p:nvSpPr>
        <p:spPr>
          <a:xfrm>
            <a:off x="4038600" y="2784475"/>
            <a:ext cx="3556000" cy="645160"/>
          </a:xfrm>
          <a:prstGeom prst="rect">
            <a:avLst/>
          </a:prstGeom>
          <a:solidFill>
            <a:srgbClr val="FFFF00"/>
          </a:solidFill>
          <a:ln w="9525">
            <a:noFill/>
          </a:ln>
        </p:spPr>
        <p:txBody>
          <a:bodyPr wrap="square">
            <a:spAutoFit/>
          </a:bodyPr>
          <a:lstStyle/>
          <a:p>
            <a:r>
              <a:rPr lang="zh-CN" altLang="en-US" sz="3600" dirty="0">
                <a:solidFill>
                  <a:srgbClr val="FF0000"/>
                </a:solidFill>
                <a:latin typeface="黑体" panose="02010609060101010101" pitchFamily="2" charset="-122"/>
                <a:ea typeface="黑体" panose="02010609060101010101" pitchFamily="2" charset="-122"/>
              </a:rPr>
              <a:t>钓鱼岛中国领土</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ppt_x</p:attrName>
                                        </p:attrNameLst>
                                      </p:cBhvr>
                                      <p:tavLst>
                                        <p:tav tm="0">
                                          <p:val>
                                            <p:strVal val="#ppt_x"/>
                                          </p:val>
                                        </p:tav>
                                        <p:tav tm="100000">
                                          <p:val>
                                            <p:strVal val="#ppt_x"/>
                                          </p:val>
                                        </p:tav>
                                      </p:tavLst>
                                    </p:anim>
                                    <p:anim calcmode="lin" valueType="num">
                                      <p:cBhvr>
                                        <p:cTn id="8" dur="500" fill="hold"/>
                                        <p:tgtEl>
                                          <p:spTgt spid="1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p:cTn id="12" dur="500" fill="hold"/>
                                        <p:tgtEl>
                                          <p:spTgt spid="14"/>
                                        </p:tgtEl>
                                        <p:attrNameLst>
                                          <p:attrName>ppt_x</p:attrName>
                                        </p:attrNameLst>
                                      </p:cBhvr>
                                      <p:tavLst>
                                        <p:tav tm="0">
                                          <p:val>
                                            <p:strVal val="#ppt_x"/>
                                          </p:val>
                                        </p:tav>
                                        <p:tav tm="100000">
                                          <p:val>
                                            <p:strVal val="#ppt_x"/>
                                          </p:val>
                                        </p:tav>
                                      </p:tavLst>
                                    </p:anim>
                                    <p:anim calcmode="lin" valueType="num">
                                      <p:cBhvr>
                                        <p:cTn id="13" dur="500" fill="hold"/>
                                        <p:tgtEl>
                                          <p:spTgt spid="14"/>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p:cTn id="17" dur="500" fill="hold"/>
                                        <p:tgtEl>
                                          <p:spTgt spid="15"/>
                                        </p:tgtEl>
                                        <p:attrNameLst>
                                          <p:attrName>ppt_x</p:attrName>
                                        </p:attrNameLst>
                                      </p:cBhvr>
                                      <p:tavLst>
                                        <p:tav tm="0">
                                          <p:val>
                                            <p:strVal val="#ppt_x"/>
                                          </p:val>
                                        </p:tav>
                                        <p:tav tm="100000">
                                          <p:val>
                                            <p:strVal val="#ppt_x"/>
                                          </p:val>
                                        </p:tav>
                                      </p:tavLst>
                                    </p:anim>
                                    <p:anim calcmode="lin" valueType="num">
                                      <p:cBhvr>
                                        <p:cTn id="1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p:cTn id="23" dur="500" fill="hold"/>
                                        <p:tgtEl>
                                          <p:spTgt spid="16"/>
                                        </p:tgtEl>
                                        <p:attrNameLst>
                                          <p:attrName>ppt_x</p:attrName>
                                        </p:attrNameLst>
                                      </p:cBhvr>
                                      <p:tavLst>
                                        <p:tav tm="0">
                                          <p:val>
                                            <p:strVal val="#ppt_x"/>
                                          </p:val>
                                        </p:tav>
                                        <p:tav tm="100000">
                                          <p:val>
                                            <p:strVal val="#ppt_x"/>
                                          </p:val>
                                        </p:tav>
                                      </p:tavLst>
                                    </p:anim>
                                    <p:anim calcmode="lin" valueType="num">
                                      <p:cBhvr>
                                        <p:cTn id="24" dur="500" fill="hold"/>
                                        <p:tgtEl>
                                          <p:spTgt spid="16"/>
                                        </p:tgtEl>
                                        <p:attrNameLst>
                                          <p:attrName>ppt_y</p:attrName>
                                        </p:attrNameLst>
                                      </p:cBhvr>
                                      <p:tavLst>
                                        <p:tav tm="0">
                                          <p:val>
                                            <p:strVal val="1+#ppt_h/2"/>
                                          </p:val>
                                        </p:tav>
                                        <p:tav tm="100000">
                                          <p:val>
                                            <p:strVal val="#ppt_y"/>
                                          </p:val>
                                        </p:tav>
                                      </p:tavLst>
                                    </p:anim>
                                  </p:childTnLst>
                                </p:cTn>
                              </p:par>
                            </p:childTnLst>
                          </p:cTn>
                        </p:par>
                        <p:par>
                          <p:cTn id="25" fill="hold">
                            <p:stCondLst>
                              <p:cond delay="500"/>
                            </p:stCondLst>
                            <p:childTnLst>
                              <p:par>
                                <p:cTn id="26" presetID="2" presetClass="entr" presetSubtype="4" fill="hold" grpId="0" nodeType="afterEffect">
                                  <p:stCondLst>
                                    <p:cond delay="0"/>
                                  </p:stCondLst>
                                  <p:childTnLst>
                                    <p:set>
                                      <p:cBhvr>
                                        <p:cTn id="27" dur="1" fill="hold">
                                          <p:stCondLst>
                                            <p:cond delay="0"/>
                                          </p:stCondLst>
                                        </p:cTn>
                                        <p:tgtEl>
                                          <p:spTgt spid="17"/>
                                        </p:tgtEl>
                                        <p:attrNameLst>
                                          <p:attrName>style.visibility</p:attrName>
                                        </p:attrNameLst>
                                      </p:cBhvr>
                                      <p:to>
                                        <p:strVal val="visible"/>
                                      </p:to>
                                    </p:set>
                                    <p:anim calcmode="lin" valueType="num">
                                      <p:cBhvr>
                                        <p:cTn id="28" dur="500" fill="hold"/>
                                        <p:tgtEl>
                                          <p:spTgt spid="17"/>
                                        </p:tgtEl>
                                        <p:attrNameLst>
                                          <p:attrName>ppt_x</p:attrName>
                                        </p:attrNameLst>
                                      </p:cBhvr>
                                      <p:tavLst>
                                        <p:tav tm="0">
                                          <p:val>
                                            <p:strVal val="#ppt_x"/>
                                          </p:val>
                                        </p:tav>
                                        <p:tav tm="100000">
                                          <p:val>
                                            <p:strVal val="#ppt_x"/>
                                          </p:val>
                                        </p:tav>
                                      </p:tavLst>
                                    </p:anim>
                                    <p:anim calcmode="lin" valueType="num">
                                      <p:cBhvr>
                                        <p:cTn id="29"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nodeType="clickEffect">
                                  <p:stCondLst>
                                    <p:cond delay="0"/>
                                  </p:stCondLst>
                                  <p:childTnLst>
                                    <p:set>
                                      <p:cBhvr>
                                        <p:cTn id="33" dur="1" fill="hold">
                                          <p:stCondLst>
                                            <p:cond delay="0"/>
                                          </p:stCondLst>
                                        </p:cTn>
                                        <p:tgtEl>
                                          <p:spTgt spid="3"/>
                                        </p:tgtEl>
                                        <p:attrNameLst>
                                          <p:attrName>style.visibility</p:attrName>
                                        </p:attrNameLst>
                                      </p:cBhvr>
                                      <p:to>
                                        <p:strVal val="visible"/>
                                      </p:to>
                                    </p:set>
                                    <p:anim calcmode="lin" valueType="num">
                                      <p:cBhvr additive="base">
                                        <p:cTn id="34" dur="500" fill="hold"/>
                                        <p:tgtEl>
                                          <p:spTgt spid="3"/>
                                        </p:tgtEl>
                                        <p:attrNameLst>
                                          <p:attrName>ppt_x</p:attrName>
                                        </p:attrNameLst>
                                      </p:cBhvr>
                                      <p:tavLst>
                                        <p:tav tm="0">
                                          <p:val>
                                            <p:strVal val="#ppt_x"/>
                                          </p:val>
                                        </p:tav>
                                        <p:tav tm="100000">
                                          <p:val>
                                            <p:strVal val="#ppt_x"/>
                                          </p:val>
                                        </p:tav>
                                      </p:tavLst>
                                    </p:anim>
                                    <p:anim calcmode="lin" valueType="num">
                                      <p:cBhvr additive="base">
                                        <p:cTn id="3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grpId="0" nodeType="clickEffect">
                                  <p:stCondLst>
                                    <p:cond delay="0"/>
                                  </p:stCondLst>
                                  <p:childTnLst>
                                    <p:set>
                                      <p:cBhvr>
                                        <p:cTn id="39" dur="500" fill="hold">
                                          <p:stCondLst>
                                            <p:cond delay="0"/>
                                          </p:stCondLst>
                                        </p:cTn>
                                        <p:tgtEl>
                                          <p:spTgt spid="4"/>
                                        </p:tgtEl>
                                        <p:attrNameLst>
                                          <p:attrName>style.visibility</p:attrName>
                                        </p:attrNameLst>
                                      </p:cBhvr>
                                      <p:to>
                                        <p:strVal val="visible"/>
                                      </p:to>
                                    </p:set>
                                    <p:anim calcmode="lin" valueType="num">
                                      <p:cBhvr>
                                        <p:cTn id="40" dur="500" fill="hold"/>
                                        <p:tgtEl>
                                          <p:spTgt spid="4"/>
                                        </p:tgtEl>
                                        <p:attrNameLst>
                                          <p:attrName>ppt_x</p:attrName>
                                        </p:attrNameLst>
                                      </p:cBhvr>
                                      <p:tavLst>
                                        <p:tav tm="0">
                                          <p:val>
                                            <p:strVal val="#ppt_x"/>
                                          </p:val>
                                        </p:tav>
                                        <p:tav tm="100000">
                                          <p:val>
                                            <p:strVal val="#ppt_x"/>
                                          </p:val>
                                        </p:tav>
                                      </p:tavLst>
                                    </p:anim>
                                    <p:anim calcmode="lin" valueType="num">
                                      <p:cBhvr>
                                        <p:cTn id="41"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2" presetClass="entr" presetSubtype="4" fill="hold" grpId="0" nodeType="click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p:cTn id="46" dur="500" fill="hold"/>
                                        <p:tgtEl>
                                          <p:spTgt spid="5"/>
                                        </p:tgtEl>
                                        <p:attrNameLst>
                                          <p:attrName>ppt_x</p:attrName>
                                        </p:attrNameLst>
                                      </p:cBhvr>
                                      <p:tavLst>
                                        <p:tav tm="0">
                                          <p:val>
                                            <p:strVal val="#ppt_x"/>
                                          </p:val>
                                        </p:tav>
                                        <p:tav tm="100000">
                                          <p:val>
                                            <p:strVal val="#ppt_x"/>
                                          </p:val>
                                        </p:tav>
                                      </p:tavLst>
                                    </p:anim>
                                    <p:anim calcmode="lin" valueType="num">
                                      <p:cBhvr>
                                        <p:cTn id="47"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2" presetClass="entr" presetSubtype="4" fill="hold" grpId="0" nodeType="click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500" fill="hold"/>
                                        <p:tgtEl>
                                          <p:spTgt spid="10"/>
                                        </p:tgtEl>
                                        <p:attrNameLst>
                                          <p:attrName>ppt_x</p:attrName>
                                        </p:attrNameLst>
                                      </p:cBhvr>
                                      <p:tavLst>
                                        <p:tav tm="0">
                                          <p:val>
                                            <p:strVal val="#ppt_x"/>
                                          </p:val>
                                        </p:tav>
                                        <p:tav tm="100000">
                                          <p:val>
                                            <p:strVal val="#ppt_x"/>
                                          </p:val>
                                        </p:tav>
                                      </p:tavLst>
                                    </p:anim>
                                    <p:anim calcmode="lin" valueType="num">
                                      <p:cBhvr>
                                        <p:cTn id="53"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2" presetClass="entr" presetSubtype="4" fill="hold" grpId="0" nodeType="click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p:cTn id="58" dur="500" fill="hold"/>
                                        <p:tgtEl>
                                          <p:spTgt spid="11"/>
                                        </p:tgtEl>
                                        <p:attrNameLst>
                                          <p:attrName>ppt_x</p:attrName>
                                        </p:attrNameLst>
                                      </p:cBhvr>
                                      <p:tavLst>
                                        <p:tav tm="0">
                                          <p:val>
                                            <p:strVal val="#ppt_x"/>
                                          </p:val>
                                        </p:tav>
                                        <p:tav tm="100000">
                                          <p:val>
                                            <p:strVal val="#ppt_x"/>
                                          </p:val>
                                        </p:tav>
                                      </p:tavLst>
                                    </p:anim>
                                    <p:anim calcmode="lin" valueType="num">
                                      <p:cBhvr>
                                        <p:cTn id="59"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10" grpId="0"/>
      <p:bldP spid="11" grpId="0"/>
      <p:bldP spid="13" grpId="0"/>
      <p:bldP spid="14" grpId="0"/>
      <p:bldP spid="15" grpId="0"/>
      <p:bldP spid="16" grpId="0"/>
      <p:bldP spid="1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674" name="组合 27651"/>
          <p:cNvGrpSpPr/>
          <p:nvPr/>
        </p:nvGrpSpPr>
        <p:grpSpPr>
          <a:xfrm>
            <a:off x="684213" y="333375"/>
            <a:ext cx="8223250" cy="4752975"/>
            <a:chOff x="385" y="1797"/>
            <a:chExt cx="5180" cy="2523"/>
          </a:xfrm>
        </p:grpSpPr>
        <p:pic>
          <p:nvPicPr>
            <p:cNvPr id="28677" name="图片 27652" descr="30276"/>
            <p:cNvPicPr>
              <a:picLocks noChangeAspect="1"/>
            </p:cNvPicPr>
            <p:nvPr/>
          </p:nvPicPr>
          <p:blipFill>
            <a:blip r:embed="rId2"/>
            <a:stretch>
              <a:fillRect/>
            </a:stretch>
          </p:blipFill>
          <p:spPr>
            <a:xfrm>
              <a:off x="385" y="1797"/>
              <a:ext cx="4627" cy="2523"/>
            </a:xfrm>
            <a:prstGeom prst="rect">
              <a:avLst/>
            </a:prstGeom>
            <a:noFill/>
            <a:ln w="9525">
              <a:noFill/>
            </a:ln>
          </p:spPr>
        </p:pic>
        <p:sp>
          <p:nvSpPr>
            <p:cNvPr id="28678" name="文本框 27653"/>
            <p:cNvSpPr txBox="1"/>
            <p:nvPr/>
          </p:nvSpPr>
          <p:spPr>
            <a:xfrm>
              <a:off x="5103" y="1797"/>
              <a:ext cx="462" cy="2359"/>
            </a:xfrm>
            <a:prstGeom prst="rect">
              <a:avLst/>
            </a:prstGeom>
            <a:noFill/>
            <a:ln w="9525">
              <a:noFill/>
            </a:ln>
          </p:spPr>
          <p:txBody>
            <a:bodyPr vert="eaVert">
              <a:spAutoFit/>
            </a:bodyPr>
            <a:lstStyle/>
            <a:p>
              <a:pPr algn="ctr">
                <a:spcBef>
                  <a:spcPct val="50000"/>
                </a:spcBef>
              </a:pPr>
              <a:r>
                <a:rPr lang="zh-CN" altLang="en-US" sz="3600" dirty="0">
                  <a:solidFill>
                    <a:srgbClr val="2F22DC"/>
                  </a:solidFill>
                  <a:latin typeface="Times New Roman" panose="02020603050405020304" pitchFamily="18" charset="0"/>
                </a:rPr>
                <a:t>苏联攻占柏林</a:t>
              </a:r>
            </a:p>
          </p:txBody>
        </p:sp>
      </p:grpSp>
      <p:sp>
        <p:nvSpPr>
          <p:cNvPr id="28675" name="矩形 27654"/>
          <p:cNvSpPr/>
          <p:nvPr/>
        </p:nvSpPr>
        <p:spPr>
          <a:xfrm>
            <a:off x="250825" y="5084763"/>
            <a:ext cx="8424863" cy="1554162"/>
          </a:xfrm>
          <a:prstGeom prst="rect">
            <a:avLst/>
          </a:prstGeom>
          <a:solidFill>
            <a:srgbClr val="FFFF00"/>
          </a:solidFill>
          <a:ln w="9525">
            <a:noFill/>
          </a:ln>
        </p:spPr>
        <p:txBody>
          <a:bodyPr>
            <a:spAutoFit/>
          </a:bodyPr>
          <a:lstStyle/>
          <a:p>
            <a:r>
              <a:rPr lang="en-US" altLang="zh-CN" sz="3200" b="1" dirty="0">
                <a:solidFill>
                  <a:schemeClr val="tx2"/>
                </a:solidFill>
                <a:latin typeface="楷体_GB2312" pitchFamily="49" charset="-122"/>
                <a:ea typeface="楷体_GB2312" pitchFamily="49" charset="-122"/>
              </a:rPr>
              <a:t>1945</a:t>
            </a:r>
            <a:r>
              <a:rPr lang="zh-CN" altLang="en-US" sz="3200" b="1" dirty="0">
                <a:solidFill>
                  <a:schemeClr val="tx2"/>
                </a:solidFill>
                <a:latin typeface="楷体_GB2312" pitchFamily="49" charset="-122"/>
                <a:ea typeface="楷体_GB2312" pitchFamily="49" charset="-122"/>
              </a:rPr>
              <a:t>年</a:t>
            </a:r>
            <a:r>
              <a:rPr lang="en-US" altLang="zh-CN" sz="3200" b="1" dirty="0">
                <a:solidFill>
                  <a:schemeClr val="tx2"/>
                </a:solidFill>
                <a:latin typeface="楷体_GB2312" pitchFamily="49" charset="-122"/>
                <a:ea typeface="楷体_GB2312" pitchFamily="49" charset="-122"/>
              </a:rPr>
              <a:t>4</a:t>
            </a:r>
            <a:r>
              <a:rPr lang="zh-CN" altLang="en-US" sz="3200" b="1" dirty="0">
                <a:solidFill>
                  <a:schemeClr val="tx2"/>
                </a:solidFill>
                <a:latin typeface="楷体_GB2312" pitchFamily="49" charset="-122"/>
                <a:ea typeface="楷体_GB2312" pitchFamily="49" charset="-122"/>
              </a:rPr>
              <a:t>月，苏联发动对柏林的总攻，希特勒自杀身亡，</a:t>
            </a:r>
            <a:r>
              <a:rPr lang="en-US" altLang="zh-CN" sz="3200" b="1" dirty="0">
                <a:solidFill>
                  <a:schemeClr val="tx2"/>
                </a:solidFill>
                <a:latin typeface="楷体_GB2312" pitchFamily="49" charset="-122"/>
                <a:ea typeface="楷体_GB2312" pitchFamily="49" charset="-122"/>
              </a:rPr>
              <a:t>5</a:t>
            </a:r>
            <a:r>
              <a:rPr lang="zh-CN" altLang="en-US" sz="3200" b="1" dirty="0">
                <a:solidFill>
                  <a:schemeClr val="tx2"/>
                </a:solidFill>
                <a:latin typeface="楷体_GB2312" pitchFamily="49" charset="-122"/>
                <a:ea typeface="楷体_GB2312" pitchFamily="49" charset="-122"/>
              </a:rPr>
              <a:t>月</a:t>
            </a:r>
            <a:r>
              <a:rPr lang="en-US" altLang="zh-CN" sz="3200" b="1" dirty="0">
                <a:solidFill>
                  <a:schemeClr val="tx2"/>
                </a:solidFill>
                <a:latin typeface="楷体_GB2312" pitchFamily="49" charset="-122"/>
                <a:ea typeface="楷体_GB2312" pitchFamily="49" charset="-122"/>
              </a:rPr>
              <a:t>8</a:t>
            </a:r>
            <a:r>
              <a:rPr lang="zh-CN" altLang="en-US" sz="3200" b="1" dirty="0">
                <a:solidFill>
                  <a:schemeClr val="tx2"/>
                </a:solidFill>
                <a:latin typeface="楷体_GB2312" pitchFamily="49" charset="-122"/>
                <a:ea typeface="楷体_GB2312" pitchFamily="49" charset="-122"/>
              </a:rPr>
              <a:t>日，德国宣布无条件投降。二战的欧洲战争结束。</a:t>
            </a:r>
          </a:p>
        </p:txBody>
      </p:sp>
      <p:sp>
        <p:nvSpPr>
          <p:cNvPr id="28676" name="AutoShape 6">
            <a:hlinkClick r:id="rId3" action="ppaction://hlinksldjump"/>
          </p:cNvPr>
          <p:cNvSpPr/>
          <p:nvPr/>
        </p:nvSpPr>
        <p:spPr>
          <a:xfrm>
            <a:off x="7885113" y="4076700"/>
            <a:ext cx="792162" cy="719138"/>
          </a:xfrm>
          <a:prstGeom prst="actionButtonHome">
            <a:avLst/>
          </a:prstGeom>
          <a:solidFill>
            <a:schemeClr val="accent1"/>
          </a:solidFill>
          <a:ln w="9525">
            <a:noFill/>
          </a:ln>
        </p:spPr>
        <p:txBody>
          <a:bodyPr wrap="none" anchor="ctr"/>
          <a:lstStyle/>
          <a:p>
            <a:endParaRPr lang="zh-CN" altLang="en-US" dirty="0">
              <a:latin typeface="Arial" panose="020B0604020202020204" pitchFamily="34"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89" name="Picture 2" descr="亚太战场"/>
          <p:cNvPicPr>
            <a:picLocks noChangeAspect="1"/>
          </p:cNvPicPr>
          <p:nvPr/>
        </p:nvPicPr>
        <p:blipFill>
          <a:blip r:embed="rId2"/>
          <a:srcRect l="1111"/>
          <a:stretch>
            <a:fillRect/>
          </a:stretch>
        </p:blipFill>
        <p:spPr>
          <a:xfrm>
            <a:off x="39688" y="15875"/>
            <a:ext cx="8991600" cy="6858000"/>
          </a:xfrm>
          <a:prstGeom prst="rect">
            <a:avLst/>
          </a:prstGeom>
          <a:noFill/>
          <a:ln w="9525">
            <a:noFill/>
          </a:ln>
        </p:spPr>
      </p:pic>
      <p:grpSp>
        <p:nvGrpSpPr>
          <p:cNvPr id="2" name="Group 3"/>
          <p:cNvGrpSpPr/>
          <p:nvPr/>
        </p:nvGrpSpPr>
        <p:grpSpPr>
          <a:xfrm>
            <a:off x="3157538" y="1516063"/>
            <a:ext cx="936625" cy="1077912"/>
            <a:chOff x="0" y="0"/>
            <a:chExt cx="590" cy="543"/>
          </a:xfrm>
        </p:grpSpPr>
        <p:sp>
          <p:nvSpPr>
            <p:cNvPr id="25604" name="AutoShape 4"/>
            <p:cNvSpPr>
              <a:spLocks noChangeArrowheads="1"/>
            </p:cNvSpPr>
            <p:nvPr/>
          </p:nvSpPr>
          <p:spPr bwMode="auto">
            <a:xfrm>
              <a:off x="0" y="0"/>
              <a:ext cx="590" cy="271"/>
            </a:xfrm>
            <a:prstGeom prst="wedgeRectCallout">
              <a:avLst>
                <a:gd name="adj1" fmla="val -24917"/>
                <a:gd name="adj2" fmla="val 117898"/>
              </a:avLst>
            </a:prstGeom>
            <a:solidFill>
              <a:schemeClr val="tx1"/>
            </a:solidFill>
            <a:ln w="9525">
              <a:noFill/>
              <a:miter lim="800000"/>
            </a:ln>
            <a:effectLst/>
          </p:spPr>
          <p:txBody>
            <a:bodyPr/>
            <a:lstStyle/>
            <a:p>
              <a:pPr algn="ctr" eaLnBrk="1" fontAlgn="base" hangingPunct="1">
                <a:buFont typeface="Arial" panose="020B0604020202020204" pitchFamily="34" charset="0"/>
                <a:buNone/>
                <a:defRPr/>
              </a:pPr>
              <a:r>
                <a:rPr lang="zh-CN" altLang="en-US" sz="2400" b="1" strike="noStrike" noProof="1">
                  <a:solidFill>
                    <a:schemeClr val="bg1"/>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mn-cs"/>
                </a:rPr>
                <a:t>广岛</a:t>
              </a:r>
              <a:endParaRPr lang="zh-CN" altLang="en-US" sz="2400" b="1" strike="noStrike" noProof="1">
                <a:solidFill>
                  <a:schemeClr val="bg1"/>
                </a:solidFill>
                <a:effectLst>
                  <a:outerShdw blurRad="38100" dist="38100" dir="2700000" algn="tl">
                    <a:srgbClr val="000000">
                      <a:alpha val="43137"/>
                    </a:srgbClr>
                  </a:outerShdw>
                </a:effectLst>
                <a:latin typeface="宋体" panose="02010600030101010101" pitchFamily="2" charset="-122"/>
              </a:endParaRPr>
            </a:p>
          </p:txBody>
        </p:sp>
        <p:pic>
          <p:nvPicPr>
            <p:cNvPr id="37892" name="Picture 5" descr="huo4"/>
            <p:cNvPicPr>
              <a:picLocks noChangeAspect="1"/>
            </p:cNvPicPr>
            <p:nvPr/>
          </p:nvPicPr>
          <p:blipFill>
            <a:blip r:embed="rId3"/>
            <a:stretch>
              <a:fillRect/>
            </a:stretch>
          </p:blipFill>
          <p:spPr>
            <a:xfrm>
              <a:off x="46" y="362"/>
              <a:ext cx="181" cy="181"/>
            </a:xfrm>
            <a:prstGeom prst="rect">
              <a:avLst/>
            </a:prstGeom>
            <a:noFill/>
            <a:ln w="9525">
              <a:noFill/>
            </a:ln>
          </p:spPr>
        </p:pic>
      </p:grpSp>
      <p:grpSp>
        <p:nvGrpSpPr>
          <p:cNvPr id="3" name="Group 6"/>
          <p:cNvGrpSpPr/>
          <p:nvPr/>
        </p:nvGrpSpPr>
        <p:grpSpPr>
          <a:xfrm>
            <a:off x="2646363" y="2397125"/>
            <a:ext cx="914400" cy="1081088"/>
            <a:chOff x="0" y="0"/>
            <a:chExt cx="576" cy="499"/>
          </a:xfrm>
        </p:grpSpPr>
        <p:sp>
          <p:nvSpPr>
            <p:cNvPr id="25607" name="AutoShape 7"/>
            <p:cNvSpPr>
              <a:spLocks noChangeArrowheads="1"/>
            </p:cNvSpPr>
            <p:nvPr/>
          </p:nvSpPr>
          <p:spPr bwMode="auto">
            <a:xfrm>
              <a:off x="0" y="227"/>
              <a:ext cx="576" cy="272"/>
            </a:xfrm>
            <a:prstGeom prst="wedgeRectCallout">
              <a:avLst>
                <a:gd name="adj1" fmla="val 2778"/>
                <a:gd name="adj2" fmla="val -131250"/>
              </a:avLst>
            </a:prstGeom>
            <a:solidFill>
              <a:schemeClr val="tx1"/>
            </a:solidFill>
            <a:ln w="9525">
              <a:noFill/>
              <a:miter lim="800000"/>
            </a:ln>
            <a:effectLst/>
          </p:spPr>
          <p:txBody>
            <a:bodyPr/>
            <a:lstStyle/>
            <a:p>
              <a:pPr algn="ctr" eaLnBrk="1" fontAlgn="base" hangingPunct="1">
                <a:buFont typeface="Arial" panose="020B0604020202020204" pitchFamily="34" charset="0"/>
                <a:buNone/>
                <a:defRPr/>
              </a:pPr>
              <a:r>
                <a:rPr lang="zh-CN" altLang="en-US" sz="2400" b="1" strike="noStrike" noProof="1">
                  <a:solidFill>
                    <a:schemeClr val="bg1"/>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mn-cs"/>
                </a:rPr>
                <a:t>长崎</a:t>
              </a:r>
              <a:endParaRPr lang="zh-CN" altLang="en-US" sz="2400" b="1" strike="noStrike" noProof="1">
                <a:solidFill>
                  <a:schemeClr val="bg1"/>
                </a:solidFill>
                <a:effectLst>
                  <a:outerShdw blurRad="38100" dist="38100" dir="2700000" algn="tl">
                    <a:srgbClr val="000000">
                      <a:alpha val="43137"/>
                    </a:srgbClr>
                  </a:outerShdw>
                </a:effectLst>
                <a:latin typeface="宋体" panose="02010600030101010101" pitchFamily="2" charset="-122"/>
              </a:endParaRPr>
            </a:p>
          </p:txBody>
        </p:sp>
        <p:pic>
          <p:nvPicPr>
            <p:cNvPr id="37895" name="Picture 8" descr="huo4"/>
            <p:cNvPicPr>
              <a:picLocks noChangeAspect="1"/>
            </p:cNvPicPr>
            <p:nvPr/>
          </p:nvPicPr>
          <p:blipFill>
            <a:blip r:embed="rId3"/>
            <a:stretch>
              <a:fillRect/>
            </a:stretch>
          </p:blipFill>
          <p:spPr>
            <a:xfrm>
              <a:off x="226" y="0"/>
              <a:ext cx="181" cy="181"/>
            </a:xfrm>
            <a:prstGeom prst="rect">
              <a:avLst/>
            </a:prstGeom>
            <a:noFill/>
            <a:ln w="9525">
              <a:noFill/>
            </a:ln>
          </p:spPr>
        </p:pic>
      </p:grpSp>
      <p:sp>
        <p:nvSpPr>
          <p:cNvPr id="25609" name="AutoShape 9"/>
          <p:cNvSpPr>
            <a:spLocks noChangeArrowheads="1"/>
          </p:cNvSpPr>
          <p:nvPr/>
        </p:nvSpPr>
        <p:spPr bwMode="auto">
          <a:xfrm>
            <a:off x="4114800" y="1676400"/>
            <a:ext cx="2667000" cy="1541463"/>
          </a:xfrm>
          <a:prstGeom prst="irregularSeal1">
            <a:avLst/>
          </a:prstGeom>
          <a:solidFill>
            <a:srgbClr val="FFFF00"/>
          </a:solidFill>
          <a:ln w="9525" cmpd="sng">
            <a:solidFill>
              <a:schemeClr val="tx1"/>
            </a:solidFill>
            <a:miter lim="800000"/>
          </a:ln>
          <a:effectLst/>
        </p:spPr>
        <p:txBody>
          <a:bodyPr wrap="none" anchor="ctr"/>
          <a:lstStyle/>
          <a:p>
            <a:pPr algn="ctr" eaLnBrk="1" fontAlgn="base" hangingPunct="1">
              <a:buFont typeface="Arial" panose="020B0604020202020204" pitchFamily="34" charset="0"/>
              <a:buNone/>
              <a:defRPr/>
            </a:pPr>
            <a:endParaRPr lang="zh-CN" altLang="en-US" sz="4000" b="0" strike="noStrike" noProof="1">
              <a:latin typeface="宋体" panose="02010600030101010101" pitchFamily="2" charset="-122"/>
            </a:endParaRPr>
          </a:p>
          <a:p>
            <a:pPr algn="ctr" eaLnBrk="1" fontAlgn="base" hangingPunct="1">
              <a:buFont typeface="Arial" panose="020B0604020202020204" pitchFamily="34" charset="0"/>
              <a:buNone/>
              <a:defRPr/>
            </a:pPr>
            <a:r>
              <a:rPr lang="zh-CN" altLang="en-US" sz="3200" b="1" strike="noStrike" noProof="1">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mn-cs"/>
              </a:rPr>
              <a:t>日本投降</a:t>
            </a:r>
            <a:endParaRPr lang="zh-CN" altLang="en-US" sz="3200" b="0" strike="noStrike" noProof="1">
              <a:latin typeface="宋体" panose="02010600030101010101" pitchFamily="2" charset="-122"/>
            </a:endParaRPr>
          </a:p>
          <a:p>
            <a:pPr algn="ctr" eaLnBrk="1" fontAlgn="base" hangingPunct="1">
              <a:buFont typeface="Arial" panose="020B0604020202020204" pitchFamily="34" charset="0"/>
              <a:buNone/>
              <a:defRPr/>
            </a:pPr>
            <a:r>
              <a:rPr lang="zh-CN" altLang="en-US" sz="4000" b="0" strike="noStrike" noProof="1">
                <a:latin typeface="宋体" panose="02010600030101010101" pitchFamily="2" charset="-122"/>
                <a:ea typeface="宋体" panose="02010600030101010101" pitchFamily="2" charset="-122"/>
                <a:cs typeface="+mn-cs"/>
              </a:rPr>
              <a:t> </a:t>
            </a:r>
            <a:endParaRPr lang="zh-CN" altLang="en-US" sz="4000" b="0" strike="noStrike" noProof="1">
              <a:latin typeface="宋体" panose="02010600030101010101" pitchFamily="2" charset="-122"/>
            </a:endParaRPr>
          </a:p>
        </p:txBody>
      </p:sp>
      <p:sp>
        <p:nvSpPr>
          <p:cNvPr id="25610" name="Text Box 10"/>
          <p:cNvSpPr txBox="1">
            <a:spLocks noChangeArrowheads="1"/>
          </p:cNvSpPr>
          <p:nvPr/>
        </p:nvSpPr>
        <p:spPr bwMode="auto">
          <a:xfrm>
            <a:off x="3621088" y="3346450"/>
            <a:ext cx="4119563" cy="1123950"/>
          </a:xfrm>
          <a:prstGeom prst="rect">
            <a:avLst/>
          </a:prstGeom>
          <a:solidFill>
            <a:srgbClr val="0066F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spcBef>
                <a:spcPct val="50000"/>
              </a:spcBef>
              <a:buFontTx/>
              <a:buNone/>
            </a:pPr>
            <a:r>
              <a:rPr lang="en-US" altLang="zh-CN" sz="2800" b="1" strike="noStrike" noProof="1">
                <a:solidFill>
                  <a:schemeClr val="bg1"/>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mn-cs"/>
              </a:rPr>
              <a:t>1945</a:t>
            </a:r>
            <a:r>
              <a:rPr lang="zh-CN" altLang="en-US" sz="2800" b="1" strike="noStrike" noProof="1">
                <a:solidFill>
                  <a:schemeClr val="bg1"/>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mn-cs"/>
              </a:rPr>
              <a:t>年</a:t>
            </a:r>
            <a:r>
              <a:rPr lang="en-US" altLang="zh-CN" sz="2800" b="1" strike="noStrike" noProof="1">
                <a:solidFill>
                  <a:schemeClr val="bg1"/>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mn-cs"/>
              </a:rPr>
              <a:t>9</a:t>
            </a:r>
            <a:r>
              <a:rPr lang="zh-CN" altLang="en-US" sz="2800" b="1" strike="noStrike" noProof="1">
                <a:solidFill>
                  <a:schemeClr val="bg1"/>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mn-cs"/>
              </a:rPr>
              <a:t>月</a:t>
            </a:r>
            <a:r>
              <a:rPr lang="en-US" altLang="zh-CN" sz="2800" b="1" strike="noStrike" noProof="1">
                <a:solidFill>
                  <a:schemeClr val="bg1"/>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mn-cs"/>
              </a:rPr>
              <a:t>2</a:t>
            </a:r>
            <a:r>
              <a:rPr lang="zh-CN" altLang="en-US" sz="2800" b="1" strike="noStrike" noProof="1">
                <a:solidFill>
                  <a:schemeClr val="bg1"/>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mn-cs"/>
              </a:rPr>
              <a:t>日，日本正式签订投降书，二战结束。</a:t>
            </a:r>
            <a:endParaRPr lang="zh-CN" altLang="en-US" sz="2800" b="1" strike="noStrike" noProof="1">
              <a:solidFill>
                <a:schemeClr val="bg1"/>
              </a:solidFill>
              <a:effectLst>
                <a:outerShdw blurRad="38100" dist="38100" dir="2700000" algn="tl">
                  <a:srgbClr val="000000">
                    <a:alpha val="43137"/>
                  </a:srgbClr>
                </a:outerShdw>
              </a:effectLst>
              <a:latin typeface="宋体" panose="02010600030101010101" pitchFamily="2" charset="-122"/>
            </a:endParaRPr>
          </a:p>
        </p:txBody>
      </p:sp>
      <p:sp>
        <p:nvSpPr>
          <p:cNvPr id="25611" name="Rectangle 12"/>
          <p:cNvSpPr>
            <a:spLocks noChangeArrowheads="1"/>
          </p:cNvSpPr>
          <p:nvPr/>
        </p:nvSpPr>
        <p:spPr bwMode="auto">
          <a:xfrm>
            <a:off x="142875" y="4784725"/>
            <a:ext cx="8797925" cy="1814513"/>
          </a:xfrm>
          <a:prstGeom prst="rect">
            <a:avLst/>
          </a:prstGeom>
          <a:solidFill>
            <a:srgbClr val="FF0000"/>
          </a:solidFill>
          <a:ln>
            <a:noFill/>
          </a:ln>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just" eaLnBrk="1" fontAlgn="base" hangingPunct="1">
              <a:spcBef>
                <a:spcPct val="50000"/>
              </a:spcBef>
              <a:buFontTx/>
              <a:buNone/>
            </a:pPr>
            <a:r>
              <a:rPr lang="zh-CN" altLang="en-US" sz="2800" b="1" strike="noStrike" noProof="1">
                <a:solidFill>
                  <a:schemeClr val="bg1"/>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mn-cs"/>
              </a:rPr>
              <a:t>▲</a:t>
            </a:r>
            <a:r>
              <a:rPr lang="en-US" altLang="zh-CN" sz="2800" b="1" strike="noStrike" noProof="1">
                <a:solidFill>
                  <a:schemeClr val="bg1"/>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mn-cs"/>
              </a:rPr>
              <a:t>1945</a:t>
            </a:r>
            <a:r>
              <a:rPr lang="zh-CN" altLang="en-US" sz="2800" b="1" strike="noStrike" noProof="1">
                <a:solidFill>
                  <a:schemeClr val="bg1"/>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mn-cs"/>
              </a:rPr>
              <a:t>年</a:t>
            </a:r>
            <a:r>
              <a:rPr lang="en-US" altLang="zh-CN" sz="2800" b="1" strike="noStrike" noProof="1">
                <a:solidFill>
                  <a:schemeClr val="bg1"/>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mn-cs"/>
              </a:rPr>
              <a:t>8</a:t>
            </a:r>
            <a:r>
              <a:rPr lang="zh-CN" altLang="en-US" sz="2800" b="1" strike="noStrike" noProof="1">
                <a:solidFill>
                  <a:schemeClr val="bg1"/>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mn-cs"/>
              </a:rPr>
              <a:t>月美国在日本广岛和长崎投下两颗原子弹</a:t>
            </a:r>
            <a:endParaRPr lang="zh-CN" altLang="en-US" sz="2800" b="1" strike="noStrike" noProof="1">
              <a:solidFill>
                <a:schemeClr val="bg1"/>
              </a:solidFill>
              <a:effectLst>
                <a:outerShdw blurRad="38100" dist="38100" dir="2700000" algn="tl">
                  <a:srgbClr val="000000">
                    <a:alpha val="43137"/>
                  </a:srgbClr>
                </a:outerShdw>
              </a:effectLst>
              <a:latin typeface="宋体" panose="02010600030101010101" pitchFamily="2" charset="-122"/>
            </a:endParaRPr>
          </a:p>
          <a:p>
            <a:pPr algn="just" eaLnBrk="1" fontAlgn="base" hangingPunct="1">
              <a:spcBef>
                <a:spcPct val="50000"/>
              </a:spcBef>
              <a:buFontTx/>
              <a:buNone/>
            </a:pPr>
            <a:r>
              <a:rPr lang="zh-CN" altLang="en-US" sz="2800" b="1" strike="noStrike" noProof="1">
                <a:solidFill>
                  <a:schemeClr val="bg1"/>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mn-cs"/>
              </a:rPr>
              <a:t>▲苏联出兵中国东北和朝鲜，对日作战</a:t>
            </a:r>
            <a:endParaRPr lang="zh-CN" altLang="en-US" sz="2800" b="1" strike="noStrike" noProof="1">
              <a:solidFill>
                <a:schemeClr val="bg1"/>
              </a:solidFill>
              <a:effectLst>
                <a:outerShdw blurRad="38100" dist="38100" dir="2700000" algn="tl">
                  <a:srgbClr val="000000">
                    <a:alpha val="43137"/>
                  </a:srgbClr>
                </a:outerShdw>
              </a:effectLst>
              <a:latin typeface="宋体" panose="02010600030101010101" pitchFamily="2" charset="-122"/>
            </a:endParaRPr>
          </a:p>
          <a:p>
            <a:pPr algn="just" eaLnBrk="1" fontAlgn="base" hangingPunct="1">
              <a:spcBef>
                <a:spcPct val="50000"/>
              </a:spcBef>
              <a:buFontTx/>
              <a:buNone/>
            </a:pPr>
            <a:r>
              <a:rPr lang="zh-CN" altLang="en-US" sz="2800" b="1" strike="noStrike" noProof="1">
                <a:solidFill>
                  <a:schemeClr val="bg1"/>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mn-cs"/>
              </a:rPr>
              <a:t>▲中国在毛泽东号召下，发起对日的最后一战</a:t>
            </a:r>
            <a:endParaRPr lang="zh-CN" altLang="en-US" sz="2800" b="1" strike="noStrike" noProof="1">
              <a:solidFill>
                <a:schemeClr val="bg1"/>
              </a:solidFill>
              <a:effectLst>
                <a:outerShdw blurRad="38100" dist="38100" dir="2700000" algn="tl">
                  <a:srgbClr val="000000">
                    <a:alpha val="43137"/>
                  </a:srgbClr>
                </a:outerShdw>
              </a:effectLst>
              <a:latin typeface="宋体" panose="02010600030101010101" pitchFamily="2" charset="-122"/>
            </a:endParaRPr>
          </a:p>
        </p:txBody>
      </p:sp>
      <p:pic>
        <p:nvPicPr>
          <p:cNvPr id="30724" name="图片 30723" descr="080574b_gif">
            <a:hlinkClick r:id="" action="ppaction://noaction"/>
          </p:cNvPr>
          <p:cNvPicPr>
            <a:picLocks noChangeAspect="1"/>
          </p:cNvPicPr>
          <p:nvPr/>
        </p:nvPicPr>
        <p:blipFill>
          <a:blip r:embed="rId4"/>
          <a:stretch>
            <a:fillRect/>
          </a:stretch>
        </p:blipFill>
        <p:spPr>
          <a:xfrm>
            <a:off x="-87630" y="15875"/>
            <a:ext cx="9118600" cy="6797675"/>
          </a:xfrm>
          <a:prstGeom prst="rect">
            <a:avLst/>
          </a:prstGeom>
          <a:noFill/>
          <a:ln w="9525">
            <a:noFill/>
          </a:ln>
        </p:spPr>
      </p:pic>
      <p:sp>
        <p:nvSpPr>
          <p:cNvPr id="33795" name="Rectangle 3"/>
          <p:cNvSpPr/>
          <p:nvPr/>
        </p:nvSpPr>
        <p:spPr>
          <a:xfrm>
            <a:off x="50800" y="626110"/>
            <a:ext cx="9043035" cy="5262245"/>
          </a:xfrm>
          <a:prstGeom prst="rect">
            <a:avLst/>
          </a:prstGeom>
          <a:solidFill>
            <a:schemeClr val="tx1"/>
          </a:solidFill>
          <a:ln w="9525">
            <a:noFill/>
          </a:ln>
        </p:spPr>
        <p:txBody>
          <a:bodyPr wrap="square" anchor="ctr">
            <a:spAutoFit/>
          </a:bodyPr>
          <a:lstStyle/>
          <a:p>
            <a:pPr indent="250825"/>
            <a:r>
              <a:rPr lang="zh-CN" altLang="en-US" sz="2800" b="1" dirty="0">
                <a:latin typeface="Arial" panose="020B0604020202020204" pitchFamily="34" charset="0"/>
                <a:ea typeface="黑体" panose="02010609060101010101" pitchFamily="2" charset="-122"/>
              </a:rPr>
              <a:t>当时原子弹爆炸的强烈光波，使成千上万人双目失明；</a:t>
            </a:r>
            <a:r>
              <a:rPr lang="en-US" altLang="zh-CN" sz="2800" b="1" dirty="0">
                <a:latin typeface="Arial" panose="020B0604020202020204" pitchFamily="34" charset="0"/>
                <a:ea typeface="黑体" panose="02010609060101010101" pitchFamily="2" charset="-122"/>
              </a:rPr>
              <a:t>10 </a:t>
            </a:r>
            <a:r>
              <a:rPr lang="zh-CN" altLang="en-US" sz="2800" b="1" dirty="0">
                <a:latin typeface="Arial" panose="020B0604020202020204" pitchFamily="34" charset="0"/>
                <a:ea typeface="黑体" panose="02010609060101010101" pitchFamily="2" charset="-122"/>
              </a:rPr>
              <a:t>亿度的高温，把一切都化为灰烬；放射雨使一些人在以后 </a:t>
            </a:r>
            <a:r>
              <a:rPr lang="en-US" altLang="zh-CN" sz="2800" b="1" dirty="0">
                <a:latin typeface="Arial" panose="020B0604020202020204" pitchFamily="34" charset="0"/>
                <a:ea typeface="黑体" panose="02010609060101010101" pitchFamily="2" charset="-122"/>
              </a:rPr>
              <a:t>20 </a:t>
            </a:r>
            <a:r>
              <a:rPr lang="zh-CN" altLang="en-US" sz="2800" b="1" dirty="0">
                <a:latin typeface="Arial" panose="020B0604020202020204" pitchFamily="34" charset="0"/>
                <a:ea typeface="黑体" panose="02010609060101010101" pitchFamily="2" charset="-122"/>
              </a:rPr>
              <a:t>年中缓慢地走向死亡；冲击波形成的狂风，又把所有的建筑物摧毁殆尽。处在爆心极点影响下的人和物，象原子分离那样分崩离析。离中心远一点的地方，可以看到在一霎那间被烧毁的男人和女人及儿童的残骸。更远一些的地方，有些人虽侥幸还活着，但不是被严重烧伤，就是双目被烧成两个窟窿。在</a:t>
            </a:r>
            <a:r>
              <a:rPr lang="en-US" altLang="zh-CN" sz="2800" b="1" dirty="0">
                <a:latin typeface="Arial" panose="020B0604020202020204" pitchFamily="34" charset="0"/>
                <a:ea typeface="黑体" panose="02010609060101010101" pitchFamily="2" charset="-122"/>
              </a:rPr>
              <a:t>16 </a:t>
            </a:r>
            <a:r>
              <a:rPr lang="zh-CN" altLang="en-US" sz="2800" b="1" dirty="0">
                <a:latin typeface="Arial" panose="020B0604020202020204" pitchFamily="34" charset="0"/>
                <a:ea typeface="黑体" panose="02010609060101010101" pitchFamily="2" charset="-122"/>
              </a:rPr>
              <a:t>公里以外的地方，人们仍然可以感到闷热的气流。广岛人口为</a:t>
            </a:r>
            <a:r>
              <a:rPr lang="en-US" altLang="zh-CN" sz="2800" b="1" dirty="0">
                <a:latin typeface="Arial" panose="020B0604020202020204" pitchFamily="34" charset="0"/>
                <a:ea typeface="黑体" panose="02010609060101010101" pitchFamily="2" charset="-122"/>
              </a:rPr>
              <a:t>34</a:t>
            </a:r>
            <a:r>
              <a:rPr lang="zh-CN" altLang="en-US" sz="2800" b="1" dirty="0">
                <a:latin typeface="Arial" panose="020B0604020202020204" pitchFamily="34" charset="0"/>
                <a:ea typeface="黑体" panose="02010609060101010101" pitchFamily="2" charset="-122"/>
              </a:rPr>
              <a:t>万多人，靠近爆炸中心的人大部分死亡，当日死者计</a:t>
            </a:r>
            <a:r>
              <a:rPr lang="en-US" altLang="zh-CN" sz="2800" b="1" dirty="0">
                <a:latin typeface="Arial" panose="020B0604020202020204" pitchFamily="34" charset="0"/>
                <a:ea typeface="黑体" panose="02010609060101010101" pitchFamily="2" charset="-122"/>
              </a:rPr>
              <a:t>8.8</a:t>
            </a:r>
            <a:r>
              <a:rPr lang="zh-CN" altLang="en-US" sz="2800" b="1" dirty="0">
                <a:latin typeface="Arial" panose="020B0604020202020204" pitchFamily="34" charset="0"/>
                <a:ea typeface="黑体" panose="02010609060101010101" pitchFamily="2" charset="-122"/>
              </a:rPr>
              <a:t>万余人，负伤和失踪的为</a:t>
            </a:r>
            <a:r>
              <a:rPr lang="en-US" altLang="zh-CN" sz="2800" b="1" dirty="0">
                <a:latin typeface="Arial" panose="020B0604020202020204" pitchFamily="34" charset="0"/>
                <a:ea typeface="黑体" panose="02010609060101010101" pitchFamily="2" charset="-122"/>
              </a:rPr>
              <a:t>5.1</a:t>
            </a:r>
            <a:r>
              <a:rPr lang="zh-CN" altLang="en-US" sz="2800" b="1" dirty="0">
                <a:latin typeface="Arial" panose="020B0604020202020204" pitchFamily="34" charset="0"/>
                <a:ea typeface="黑体" panose="02010609060101010101" pitchFamily="2" charset="-122"/>
              </a:rPr>
              <a:t>万余人；全市</a:t>
            </a:r>
            <a:r>
              <a:rPr lang="en-US" altLang="zh-CN" sz="2800" b="1" dirty="0">
                <a:latin typeface="Arial" panose="020B0604020202020204" pitchFamily="34" charset="0"/>
                <a:ea typeface="黑体" panose="02010609060101010101" pitchFamily="2" charset="-122"/>
              </a:rPr>
              <a:t>7.6</a:t>
            </a:r>
            <a:r>
              <a:rPr lang="zh-CN" altLang="en-US" sz="2800" b="1" dirty="0">
                <a:latin typeface="Arial" panose="020B0604020202020204" pitchFamily="34" charset="0"/>
                <a:ea typeface="黑体" panose="02010609060101010101" pitchFamily="2" charset="-122"/>
              </a:rPr>
              <a:t>万幢建筑物全被毁坏的有</a:t>
            </a:r>
            <a:r>
              <a:rPr lang="en-US" altLang="zh-CN" sz="2800" b="1" dirty="0">
                <a:latin typeface="Arial" panose="020B0604020202020204" pitchFamily="34" charset="0"/>
                <a:ea typeface="黑体" panose="02010609060101010101" pitchFamily="2" charset="-122"/>
              </a:rPr>
              <a:t>4.8</a:t>
            </a:r>
            <a:r>
              <a:rPr lang="zh-CN" altLang="en-US" sz="2800" b="1" dirty="0">
                <a:latin typeface="Arial" panose="020B0604020202020204" pitchFamily="34" charset="0"/>
                <a:ea typeface="黑体" panose="02010609060101010101" pitchFamily="2" charset="-122"/>
              </a:rPr>
              <a:t>万幢，严重毁坏的有</a:t>
            </a:r>
            <a:r>
              <a:rPr lang="en-US" altLang="zh-CN" sz="2800" b="1" dirty="0">
                <a:latin typeface="Arial" panose="020B0604020202020204" pitchFamily="34" charset="0"/>
                <a:ea typeface="黑体" panose="02010609060101010101" pitchFamily="2" charset="-122"/>
              </a:rPr>
              <a:t>2.2</a:t>
            </a:r>
            <a:r>
              <a:rPr lang="zh-CN" altLang="en-US" sz="2800" b="1" dirty="0">
                <a:latin typeface="Arial" panose="020B0604020202020204" pitchFamily="34" charset="0"/>
                <a:ea typeface="黑体" panose="02010609060101010101" pitchFamily="2" charset="-122"/>
              </a:rPr>
              <a:t>万幢</a:t>
            </a:r>
            <a:r>
              <a:rPr lang="zh-CN" altLang="en-US" sz="2400" b="1" dirty="0">
                <a:latin typeface="Arial" panose="020B0604020202020204" pitchFamily="34" charset="0"/>
                <a:ea typeface="黑体" panose="02010609060101010101" pitchFamily="2" charset="-122"/>
              </a:rPr>
              <a:t>。 </a:t>
            </a:r>
          </a:p>
        </p:txBody>
      </p:sp>
      <p:sp>
        <p:nvSpPr>
          <p:cNvPr id="28676" name="AutoShape 6">
            <a:hlinkClick r:id="rId5" action="ppaction://hlinksldjump"/>
          </p:cNvPr>
          <p:cNvSpPr/>
          <p:nvPr/>
        </p:nvSpPr>
        <p:spPr>
          <a:xfrm>
            <a:off x="8301673" y="5940425"/>
            <a:ext cx="792162" cy="719138"/>
          </a:xfrm>
          <a:prstGeom prst="actionButtonHome">
            <a:avLst/>
          </a:prstGeom>
          <a:solidFill>
            <a:schemeClr val="accent1"/>
          </a:solidFill>
          <a:ln w="9525">
            <a:noFill/>
          </a:ln>
        </p:spPr>
        <p:txBody>
          <a:bodyPr wrap="none" anchor="ctr"/>
          <a:lstStyle/>
          <a:p>
            <a:endParaRPr lang="zh-CN" altLang="en-US" dirty="0">
              <a:latin typeface="Arial" panose="020B0604020202020204" pitchFamily="34"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3" presetClass="entr" presetSubtype="16"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30724"/>
                                        </p:tgtEl>
                                        <p:attrNameLst>
                                          <p:attrName>style.visibility</p:attrName>
                                        </p:attrNameLst>
                                      </p:cBhvr>
                                      <p:to>
                                        <p:strVal val="visible"/>
                                      </p:to>
                                    </p:set>
                                    <p:animEffect transition="in" filter="blinds(horizontal)">
                                      <p:cBhvr>
                                        <p:cTn id="18" dur="500"/>
                                        <p:tgtEl>
                                          <p:spTgt spid="30724"/>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xit" presetSubtype="10" fill="hold" nodeType="clickEffect">
                                  <p:stCondLst>
                                    <p:cond delay="0"/>
                                  </p:stCondLst>
                                  <p:childTnLst>
                                    <p:animEffect transition="out" filter="blinds(horizontal)">
                                      <p:cBhvr>
                                        <p:cTn id="22" dur="500"/>
                                        <p:tgtEl>
                                          <p:spTgt spid="30724"/>
                                        </p:tgtEl>
                                      </p:cBhvr>
                                    </p:animEffect>
                                    <p:set>
                                      <p:cBhvr>
                                        <p:cTn id="23" dur="1" fill="hold">
                                          <p:stCondLst>
                                            <p:cond delay="499"/>
                                          </p:stCondLst>
                                        </p:cTn>
                                        <p:tgtEl>
                                          <p:spTgt spid="30724"/>
                                        </p:tgtEl>
                                        <p:attrNameLst>
                                          <p:attrName>style.visibility</p:attrName>
                                        </p:attrNameLst>
                                      </p:cBhvr>
                                      <p:to>
                                        <p:strVal val="hidden"/>
                                      </p:to>
                                    </p:se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grpId="1" nodeType="clickPar">
                                  <p:stCondLst>
                                    <p:cond delay="0"/>
                                  </p:stCondLst>
                                  <p:childTnLst>
                                    <p:set>
                                      <p:cBhvr>
                                        <p:cTn id="27" dur="500" fill="hold">
                                          <p:stCondLst>
                                            <p:cond delay="0"/>
                                          </p:stCondLst>
                                        </p:cTn>
                                        <p:tgtEl>
                                          <p:spTgt spid="33795"/>
                                        </p:tgtEl>
                                        <p:attrNameLst>
                                          <p:attrName>style.visibility</p:attrName>
                                        </p:attrNameLst>
                                      </p:cBhvr>
                                      <p:to>
                                        <p:strVal val="visible"/>
                                      </p:to>
                                    </p:set>
                                    <p:animEffect transition="in" filter="blinds(horizontal)">
                                      <p:cBhvr>
                                        <p:cTn id="28" dur="500"/>
                                        <p:tgtEl>
                                          <p:spTgt spid="33795"/>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xit" presetSubtype="4" fill="hold" grpId="2" nodeType="clickPar">
                                  <p:stCondLst>
                                    <p:cond delay="0"/>
                                  </p:stCondLst>
                                  <p:childTnLst>
                                    <p:animEffect transition="out" filter="wipe(down)">
                                      <p:cBhvr>
                                        <p:cTn id="32" dur="500"/>
                                        <p:tgtEl>
                                          <p:spTgt spid="33795"/>
                                        </p:tgtEl>
                                      </p:cBhvr>
                                    </p:animEffect>
                                    <p:set>
                                      <p:cBhvr>
                                        <p:cTn id="33" dur="1" fill="hold">
                                          <p:stCondLst>
                                            <p:cond delay="499"/>
                                          </p:stCondLst>
                                        </p:cTn>
                                        <p:tgtEl>
                                          <p:spTgt spid="33795"/>
                                        </p:tgtEl>
                                        <p:attrNameLst>
                                          <p:attrName>style.visibility</p:attrName>
                                        </p:attrNameLst>
                                      </p:cBhvr>
                                      <p:to>
                                        <p:strVal val="hidden"/>
                                      </p:to>
                                    </p:set>
                                  </p:childTnLst>
                                </p:cTn>
                              </p:par>
                            </p:childTnLst>
                          </p:cTn>
                        </p:par>
                      </p:childTnLst>
                    </p:cTn>
                  </p:par>
                  <p:par>
                    <p:cTn id="34" fill="hold">
                      <p:stCondLst>
                        <p:cond delay="indefinite"/>
                      </p:stCondLst>
                      <p:childTnLst>
                        <p:par>
                          <p:cTn id="35" fill="hold">
                            <p:stCondLst>
                              <p:cond delay="0"/>
                            </p:stCondLst>
                            <p:childTnLst>
                              <p:par>
                                <p:cTn id="36" presetID="23" presetClass="entr" presetSubtype="16" fill="hold" grpId="0" nodeType="clickEffect">
                                  <p:stCondLst>
                                    <p:cond delay="0"/>
                                  </p:stCondLst>
                                  <p:childTnLst>
                                    <p:set>
                                      <p:cBhvr>
                                        <p:cTn id="37" dur="1" fill="hold">
                                          <p:stCondLst>
                                            <p:cond delay="0"/>
                                          </p:stCondLst>
                                        </p:cTn>
                                        <p:tgtEl>
                                          <p:spTgt spid="25611"/>
                                        </p:tgtEl>
                                        <p:attrNameLst>
                                          <p:attrName>style.visibility</p:attrName>
                                        </p:attrNameLst>
                                      </p:cBhvr>
                                      <p:to>
                                        <p:strVal val="visible"/>
                                      </p:to>
                                    </p:set>
                                    <p:anim calcmode="lin" valueType="num">
                                      <p:cBhvr>
                                        <p:cTn id="38" dur="500" fill="hold"/>
                                        <p:tgtEl>
                                          <p:spTgt spid="25611"/>
                                        </p:tgtEl>
                                        <p:attrNameLst>
                                          <p:attrName>ppt_w</p:attrName>
                                        </p:attrNameLst>
                                      </p:cBhvr>
                                      <p:tavLst>
                                        <p:tav tm="0">
                                          <p:val>
                                            <p:fltVal val="0"/>
                                          </p:val>
                                        </p:tav>
                                        <p:tav tm="100000">
                                          <p:val>
                                            <p:strVal val="#ppt_w"/>
                                          </p:val>
                                        </p:tav>
                                      </p:tavLst>
                                    </p:anim>
                                    <p:anim calcmode="lin" valueType="num">
                                      <p:cBhvr>
                                        <p:cTn id="39" dur="500" fill="hold"/>
                                        <p:tgtEl>
                                          <p:spTgt spid="25611"/>
                                        </p:tgtEl>
                                        <p:attrNameLst>
                                          <p:attrName>ppt_h</p:attrName>
                                        </p:attrNameLst>
                                      </p:cBhvr>
                                      <p:tavLst>
                                        <p:tav tm="0">
                                          <p:val>
                                            <p:fltVal val="0"/>
                                          </p:val>
                                        </p:tav>
                                        <p:tav tm="100000">
                                          <p:val>
                                            <p:strVal val="#ppt_h"/>
                                          </p:val>
                                        </p:tav>
                                      </p:tavLst>
                                    </p:anim>
                                  </p:childTnLst>
                                </p:cTn>
                              </p:par>
                            </p:childTnLst>
                          </p:cTn>
                        </p:par>
                      </p:childTnLst>
                    </p:cTn>
                  </p:par>
                  <p:par>
                    <p:cTn id="40" fill="hold">
                      <p:stCondLst>
                        <p:cond delay="indefinite"/>
                      </p:stCondLst>
                      <p:childTnLst>
                        <p:par>
                          <p:cTn id="41" fill="hold">
                            <p:stCondLst>
                              <p:cond delay="0"/>
                            </p:stCondLst>
                            <p:childTnLst>
                              <p:par>
                                <p:cTn id="42" presetID="23" presetClass="entr" presetSubtype="16" fill="hold" grpId="0" nodeType="clickEffect">
                                  <p:stCondLst>
                                    <p:cond delay="0"/>
                                  </p:stCondLst>
                                  <p:childTnLst>
                                    <p:set>
                                      <p:cBhvr>
                                        <p:cTn id="43" dur="1" fill="hold">
                                          <p:stCondLst>
                                            <p:cond delay="0"/>
                                          </p:stCondLst>
                                        </p:cTn>
                                        <p:tgtEl>
                                          <p:spTgt spid="25609"/>
                                        </p:tgtEl>
                                        <p:attrNameLst>
                                          <p:attrName>style.visibility</p:attrName>
                                        </p:attrNameLst>
                                      </p:cBhvr>
                                      <p:to>
                                        <p:strVal val="visible"/>
                                      </p:to>
                                    </p:set>
                                    <p:anim calcmode="lin" valueType="num">
                                      <p:cBhvr>
                                        <p:cTn id="44" dur="500" fill="hold"/>
                                        <p:tgtEl>
                                          <p:spTgt spid="25609"/>
                                        </p:tgtEl>
                                        <p:attrNameLst>
                                          <p:attrName>ppt_w</p:attrName>
                                        </p:attrNameLst>
                                      </p:cBhvr>
                                      <p:tavLst>
                                        <p:tav tm="0">
                                          <p:val>
                                            <p:fltVal val="0"/>
                                          </p:val>
                                        </p:tav>
                                        <p:tav tm="100000">
                                          <p:val>
                                            <p:strVal val="#ppt_w"/>
                                          </p:val>
                                        </p:tav>
                                      </p:tavLst>
                                    </p:anim>
                                    <p:anim calcmode="lin" valueType="num">
                                      <p:cBhvr>
                                        <p:cTn id="45" dur="500" fill="hold"/>
                                        <p:tgtEl>
                                          <p:spTgt spid="25609"/>
                                        </p:tgtEl>
                                        <p:attrNameLst>
                                          <p:attrName>ppt_h</p:attrName>
                                        </p:attrNameLst>
                                      </p:cBhvr>
                                      <p:tavLst>
                                        <p:tav tm="0">
                                          <p:val>
                                            <p:fltVal val="0"/>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23" presetClass="entr" presetSubtype="16" fill="hold" grpId="0" nodeType="clickEffect">
                                  <p:stCondLst>
                                    <p:cond delay="0"/>
                                  </p:stCondLst>
                                  <p:childTnLst>
                                    <p:set>
                                      <p:cBhvr>
                                        <p:cTn id="49" dur="1" fill="hold">
                                          <p:stCondLst>
                                            <p:cond delay="0"/>
                                          </p:stCondLst>
                                        </p:cTn>
                                        <p:tgtEl>
                                          <p:spTgt spid="25610"/>
                                        </p:tgtEl>
                                        <p:attrNameLst>
                                          <p:attrName>style.visibility</p:attrName>
                                        </p:attrNameLst>
                                      </p:cBhvr>
                                      <p:to>
                                        <p:strVal val="visible"/>
                                      </p:to>
                                    </p:set>
                                    <p:anim calcmode="lin" valueType="num">
                                      <p:cBhvr>
                                        <p:cTn id="50" dur="500" fill="hold"/>
                                        <p:tgtEl>
                                          <p:spTgt spid="25610"/>
                                        </p:tgtEl>
                                        <p:attrNameLst>
                                          <p:attrName>ppt_w</p:attrName>
                                        </p:attrNameLst>
                                      </p:cBhvr>
                                      <p:tavLst>
                                        <p:tav tm="0">
                                          <p:val>
                                            <p:fltVal val="0"/>
                                          </p:val>
                                        </p:tav>
                                        <p:tav tm="100000">
                                          <p:val>
                                            <p:strVal val="#ppt_w"/>
                                          </p:val>
                                        </p:tav>
                                      </p:tavLst>
                                    </p:anim>
                                    <p:anim calcmode="lin" valueType="num">
                                      <p:cBhvr>
                                        <p:cTn id="51" dur="500" fill="hold"/>
                                        <p:tgtEl>
                                          <p:spTgt spid="2561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9" grpId="0" bldLvl="0" animBg="1"/>
      <p:bldP spid="25610" grpId="0" bldLvl="0" animBg="1"/>
      <p:bldP spid="25611" grpId="0" bldLvl="0" animBg="1"/>
      <p:bldP spid="33795" grpId="1" bldLvl="0" animBg="1"/>
      <p:bldP spid="33795" grpId="2" bldLvl="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p:cNvSpPr>
          <p:nvPr>
            <p:ph type="title"/>
          </p:nvPr>
        </p:nvSpPr>
        <p:spPr/>
        <p:txBody>
          <a:bodyPr vert="horz" wrap="square" lIns="91440" tIns="45720" rIns="91440" bIns="45720" anchor="ctr"/>
          <a:lstStyle/>
          <a:p>
            <a:pPr eaLnBrk="1" hangingPunct="1"/>
            <a:endParaRPr lang="zh-CN" altLang="en-US" dirty="0"/>
          </a:p>
        </p:txBody>
      </p:sp>
      <p:sp>
        <p:nvSpPr>
          <p:cNvPr id="31747" name="Rectangle 3"/>
          <p:cNvSpPr>
            <a:spLocks noGrp="1"/>
          </p:cNvSpPr>
          <p:nvPr>
            <p:ph idx="1"/>
          </p:nvPr>
        </p:nvSpPr>
        <p:spPr/>
        <p:txBody>
          <a:bodyPr vert="horz" wrap="square" lIns="91440" tIns="45720" rIns="91440" bIns="45720" anchor="t"/>
          <a:lstStyle/>
          <a:p>
            <a:pPr eaLnBrk="1" hangingPunct="1"/>
            <a:endParaRPr lang="zh-CN" altLang="en-US" dirty="0"/>
          </a:p>
        </p:txBody>
      </p:sp>
      <p:pic>
        <p:nvPicPr>
          <p:cNvPr id="47109" name="Picture 5" descr="W020070815490524753955"/>
          <p:cNvPicPr>
            <a:picLocks noChangeAspect="1"/>
          </p:cNvPicPr>
          <p:nvPr/>
        </p:nvPicPr>
        <p:blipFill>
          <a:blip r:embed="rId2"/>
          <a:stretch>
            <a:fillRect/>
          </a:stretch>
        </p:blipFill>
        <p:spPr>
          <a:xfrm>
            <a:off x="0" y="0"/>
            <a:ext cx="4356100" cy="3209925"/>
          </a:xfrm>
          <a:prstGeom prst="rect">
            <a:avLst/>
          </a:prstGeom>
          <a:noFill/>
          <a:ln w="9525">
            <a:noFill/>
          </a:ln>
        </p:spPr>
      </p:pic>
      <p:pic>
        <p:nvPicPr>
          <p:cNvPr id="47111" name="Picture 7" descr="t014761e11574216552"/>
          <p:cNvPicPr>
            <a:picLocks noChangeAspect="1"/>
          </p:cNvPicPr>
          <p:nvPr/>
        </p:nvPicPr>
        <p:blipFill>
          <a:blip r:embed="rId3"/>
          <a:stretch>
            <a:fillRect/>
          </a:stretch>
        </p:blipFill>
        <p:spPr>
          <a:xfrm>
            <a:off x="4356100" y="0"/>
            <a:ext cx="4787900" cy="3213100"/>
          </a:xfrm>
          <a:prstGeom prst="rect">
            <a:avLst/>
          </a:prstGeom>
          <a:noFill/>
          <a:ln w="9525">
            <a:noFill/>
          </a:ln>
        </p:spPr>
      </p:pic>
      <p:pic>
        <p:nvPicPr>
          <p:cNvPr id="47113" name="Picture 9" descr="t01b3d2b81c06f963ea"/>
          <p:cNvPicPr>
            <a:picLocks noChangeAspect="1"/>
          </p:cNvPicPr>
          <p:nvPr/>
        </p:nvPicPr>
        <p:blipFill>
          <a:blip r:embed="rId4"/>
          <a:stretch>
            <a:fillRect/>
          </a:stretch>
        </p:blipFill>
        <p:spPr>
          <a:xfrm>
            <a:off x="0" y="3213100"/>
            <a:ext cx="4356100" cy="3644900"/>
          </a:xfrm>
          <a:prstGeom prst="rect">
            <a:avLst/>
          </a:prstGeom>
          <a:noFill/>
          <a:ln w="9525">
            <a:noFill/>
          </a:ln>
        </p:spPr>
      </p:pic>
      <p:pic>
        <p:nvPicPr>
          <p:cNvPr id="47115" name="Picture 11" descr="t01e9610842863ac7cc"/>
          <p:cNvPicPr>
            <a:picLocks noChangeAspect="1"/>
          </p:cNvPicPr>
          <p:nvPr/>
        </p:nvPicPr>
        <p:blipFill>
          <a:blip r:embed="rId5"/>
          <a:stretch>
            <a:fillRect/>
          </a:stretch>
        </p:blipFill>
        <p:spPr>
          <a:xfrm>
            <a:off x="4356100" y="3213100"/>
            <a:ext cx="4787900" cy="3644900"/>
          </a:xfrm>
          <a:prstGeom prst="rect">
            <a:avLst/>
          </a:prstGeom>
          <a:noFill/>
          <a:ln w="9525">
            <a:noFill/>
          </a:ln>
        </p:spPr>
      </p:pic>
      <p:sp>
        <p:nvSpPr>
          <p:cNvPr id="47116" name="文本框 45060"/>
          <p:cNvSpPr txBox="1"/>
          <p:nvPr/>
        </p:nvSpPr>
        <p:spPr>
          <a:xfrm>
            <a:off x="900113" y="2924175"/>
            <a:ext cx="5689600" cy="701675"/>
          </a:xfrm>
          <a:prstGeom prst="rect">
            <a:avLst/>
          </a:prstGeom>
          <a:solidFill>
            <a:srgbClr val="0000FF"/>
          </a:solidFill>
          <a:ln w="9525">
            <a:noFill/>
          </a:ln>
        </p:spPr>
        <p:txBody>
          <a:bodyPr>
            <a:spAutoFit/>
          </a:bodyPr>
          <a:lstStyle/>
          <a:p>
            <a:pPr algn="ctr"/>
            <a:r>
              <a:rPr lang="en-US" altLang="zh-CN" sz="4000" b="1" dirty="0">
                <a:solidFill>
                  <a:srgbClr val="FFFF00"/>
                </a:solidFill>
                <a:latin typeface="楷体_GB2312" pitchFamily="49" charset="-122"/>
                <a:ea typeface="楷体_GB2312" pitchFamily="49" charset="-122"/>
              </a:rPr>
              <a:t>1945</a:t>
            </a:r>
            <a:r>
              <a:rPr lang="zh-CN" altLang="en-US" sz="4000" b="1" dirty="0">
                <a:solidFill>
                  <a:srgbClr val="FFFF00"/>
                </a:solidFill>
                <a:latin typeface="楷体_GB2312" pitchFamily="49" charset="-122"/>
                <a:ea typeface="楷体_GB2312" pitchFamily="49" charset="-122"/>
              </a:rPr>
              <a:t>年</a:t>
            </a:r>
            <a:r>
              <a:rPr lang="en-US" altLang="zh-CN" sz="4000" b="1" dirty="0">
                <a:solidFill>
                  <a:srgbClr val="FFFF00"/>
                </a:solidFill>
                <a:latin typeface="楷体_GB2312" pitchFamily="49" charset="-122"/>
                <a:ea typeface="楷体_GB2312" pitchFamily="49" charset="-122"/>
              </a:rPr>
              <a:t>8</a:t>
            </a:r>
            <a:r>
              <a:rPr lang="zh-CN" altLang="en-US" sz="4000" b="1" dirty="0">
                <a:solidFill>
                  <a:srgbClr val="FFFF00"/>
                </a:solidFill>
                <a:latin typeface="楷体_GB2312" pitchFamily="49" charset="-122"/>
                <a:ea typeface="楷体_GB2312" pitchFamily="49" charset="-122"/>
              </a:rPr>
              <a:t>月</a:t>
            </a:r>
            <a:r>
              <a:rPr lang="en-US" altLang="zh-CN" sz="4000" b="1" dirty="0">
                <a:solidFill>
                  <a:srgbClr val="FFFF00"/>
                </a:solidFill>
                <a:latin typeface="楷体_GB2312" pitchFamily="49" charset="-122"/>
                <a:ea typeface="楷体_GB2312" pitchFamily="49" charset="-122"/>
              </a:rPr>
              <a:t>15</a:t>
            </a:r>
            <a:r>
              <a:rPr lang="zh-CN" altLang="en-US" sz="4000" b="1" dirty="0">
                <a:solidFill>
                  <a:srgbClr val="FFFF00"/>
                </a:solidFill>
                <a:latin typeface="楷体_GB2312" pitchFamily="49" charset="-122"/>
                <a:ea typeface="楷体_GB2312" pitchFamily="49" charset="-122"/>
              </a:rPr>
              <a:t>日抗战</a:t>
            </a:r>
            <a:r>
              <a:rPr lang="zh-CN" altLang="en-US" sz="4000" b="1" dirty="0">
                <a:solidFill>
                  <a:srgbClr val="FF0000"/>
                </a:solidFill>
                <a:latin typeface="楷体_GB2312" pitchFamily="49" charset="-122"/>
                <a:ea typeface="楷体_GB2312" pitchFamily="49" charset="-122"/>
              </a:rPr>
              <a:t>胜利</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7109"/>
                                        </p:tgtEl>
                                        <p:attrNameLst>
                                          <p:attrName>style.visibility</p:attrName>
                                        </p:attrNameLst>
                                      </p:cBhvr>
                                      <p:to>
                                        <p:strVal val="visible"/>
                                      </p:to>
                                    </p:set>
                                    <p:animEffect transition="in" filter="blinds(horizontal)">
                                      <p:cBhvr>
                                        <p:cTn id="7" dur="500"/>
                                        <p:tgtEl>
                                          <p:spTgt spid="4710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47111"/>
                                        </p:tgtEl>
                                        <p:attrNameLst>
                                          <p:attrName>style.visibility</p:attrName>
                                        </p:attrNameLst>
                                      </p:cBhvr>
                                      <p:to>
                                        <p:strVal val="visible"/>
                                      </p:to>
                                    </p:set>
                                    <p:anim calcmode="lin" valueType="num">
                                      <p:cBhvr additive="base">
                                        <p:cTn id="12" dur="500" fill="hold"/>
                                        <p:tgtEl>
                                          <p:spTgt spid="47111"/>
                                        </p:tgtEl>
                                        <p:attrNameLst>
                                          <p:attrName>ppt_x</p:attrName>
                                        </p:attrNameLst>
                                      </p:cBhvr>
                                      <p:tavLst>
                                        <p:tav tm="0">
                                          <p:val>
                                            <p:strVal val="#ppt_x"/>
                                          </p:val>
                                        </p:tav>
                                        <p:tav tm="100000">
                                          <p:val>
                                            <p:strVal val="#ppt_x"/>
                                          </p:val>
                                        </p:tav>
                                      </p:tavLst>
                                    </p:anim>
                                    <p:anim calcmode="lin" valueType="num">
                                      <p:cBhvr additive="base">
                                        <p:cTn id="13" dur="500" fill="hold"/>
                                        <p:tgtEl>
                                          <p:spTgt spid="47111"/>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47113"/>
                                        </p:tgtEl>
                                        <p:attrNameLst>
                                          <p:attrName>style.visibility</p:attrName>
                                        </p:attrNameLst>
                                      </p:cBhvr>
                                      <p:to>
                                        <p:strVal val="visible"/>
                                      </p:to>
                                    </p:set>
                                    <p:anim calcmode="lin" valueType="num">
                                      <p:cBhvr additive="base">
                                        <p:cTn id="18" dur="500" fill="hold"/>
                                        <p:tgtEl>
                                          <p:spTgt spid="47113"/>
                                        </p:tgtEl>
                                        <p:attrNameLst>
                                          <p:attrName>ppt_x</p:attrName>
                                        </p:attrNameLst>
                                      </p:cBhvr>
                                      <p:tavLst>
                                        <p:tav tm="0">
                                          <p:val>
                                            <p:strVal val="#ppt_x"/>
                                          </p:val>
                                        </p:tav>
                                        <p:tav tm="100000">
                                          <p:val>
                                            <p:strVal val="#ppt_x"/>
                                          </p:val>
                                        </p:tav>
                                      </p:tavLst>
                                    </p:anim>
                                    <p:anim calcmode="lin" valueType="num">
                                      <p:cBhvr additive="base">
                                        <p:cTn id="19" dur="500" fill="hold"/>
                                        <p:tgtEl>
                                          <p:spTgt spid="4711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 presetClass="entr" presetSubtype="16" fill="hold" nodeType="clickEffect">
                                  <p:stCondLst>
                                    <p:cond delay="0"/>
                                  </p:stCondLst>
                                  <p:childTnLst>
                                    <p:set>
                                      <p:cBhvr>
                                        <p:cTn id="23" dur="1" fill="hold">
                                          <p:stCondLst>
                                            <p:cond delay="0"/>
                                          </p:stCondLst>
                                        </p:cTn>
                                        <p:tgtEl>
                                          <p:spTgt spid="47115"/>
                                        </p:tgtEl>
                                        <p:attrNameLst>
                                          <p:attrName>style.visibility</p:attrName>
                                        </p:attrNameLst>
                                      </p:cBhvr>
                                      <p:to>
                                        <p:strVal val="visible"/>
                                      </p:to>
                                    </p:set>
                                    <p:animEffect transition="in" filter="box(in)">
                                      <p:cBhvr>
                                        <p:cTn id="24" dur="500"/>
                                        <p:tgtEl>
                                          <p:spTgt spid="47115"/>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47116"/>
                                        </p:tgtEl>
                                        <p:attrNameLst>
                                          <p:attrName>style.visibility</p:attrName>
                                        </p:attrNameLst>
                                      </p:cBhvr>
                                      <p:to>
                                        <p:strVal val="visible"/>
                                      </p:to>
                                    </p:set>
                                    <p:anim calcmode="lin" valueType="num">
                                      <p:cBhvr additive="base">
                                        <p:cTn id="29" dur="500" fill="hold"/>
                                        <p:tgtEl>
                                          <p:spTgt spid="47116"/>
                                        </p:tgtEl>
                                        <p:attrNameLst>
                                          <p:attrName>ppt_x</p:attrName>
                                        </p:attrNameLst>
                                      </p:cBhvr>
                                      <p:tavLst>
                                        <p:tav tm="0">
                                          <p:val>
                                            <p:strVal val="#ppt_x"/>
                                          </p:val>
                                        </p:tav>
                                        <p:tav tm="100000">
                                          <p:val>
                                            <p:strVal val="#ppt_x"/>
                                          </p:val>
                                        </p:tav>
                                      </p:tavLst>
                                    </p:anim>
                                    <p:anim calcmode="lin" valueType="num">
                                      <p:cBhvr additive="base">
                                        <p:cTn id="30" dur="500" fill="hold"/>
                                        <p:tgtEl>
                                          <p:spTgt spid="471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16" grpId="0" bldLvl="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5" descr="U10328P1274DT20140815084347"/>
          <p:cNvPicPr>
            <a:picLocks noChangeAspect="1"/>
          </p:cNvPicPr>
          <p:nvPr/>
        </p:nvPicPr>
        <p:blipFill>
          <a:blip r:embed="rId2"/>
          <a:stretch>
            <a:fillRect/>
          </a:stretch>
        </p:blipFill>
        <p:spPr>
          <a:xfrm>
            <a:off x="0" y="549275"/>
            <a:ext cx="9144000" cy="6035675"/>
          </a:xfrm>
          <a:prstGeom prst="rect">
            <a:avLst/>
          </a:prstGeom>
          <a:noFill/>
          <a:ln w="9525">
            <a:noFill/>
          </a:ln>
        </p:spPr>
      </p:pic>
      <p:pic>
        <p:nvPicPr>
          <p:cNvPr id="34817" name="图片 31748" descr="20080429195043a08d5"/>
          <p:cNvPicPr>
            <a:picLocks noChangeAspect="1"/>
          </p:cNvPicPr>
          <p:nvPr/>
        </p:nvPicPr>
        <p:blipFill>
          <a:blip r:embed="rId3"/>
          <a:stretch>
            <a:fillRect/>
          </a:stretch>
        </p:blipFill>
        <p:spPr>
          <a:xfrm>
            <a:off x="60325" y="333375"/>
            <a:ext cx="4314825" cy="6524625"/>
          </a:xfrm>
          <a:prstGeom prst="rect">
            <a:avLst/>
          </a:prstGeom>
          <a:noFill/>
          <a:ln w="9525">
            <a:noFill/>
          </a:ln>
        </p:spPr>
      </p:pic>
      <p:sp>
        <p:nvSpPr>
          <p:cNvPr id="34818" name="矩形 31749"/>
          <p:cNvSpPr/>
          <p:nvPr/>
        </p:nvSpPr>
        <p:spPr>
          <a:xfrm>
            <a:off x="4356100" y="481013"/>
            <a:ext cx="4787900" cy="5946775"/>
          </a:xfrm>
          <a:prstGeom prst="rect">
            <a:avLst/>
          </a:prstGeom>
          <a:solidFill>
            <a:schemeClr val="bg1"/>
          </a:solidFill>
          <a:ln w="9525">
            <a:noFill/>
          </a:ln>
        </p:spPr>
        <p:txBody>
          <a:bodyPr anchor="ctr">
            <a:spAutoFit/>
          </a:bodyPr>
          <a:lstStyle/>
          <a:p>
            <a:r>
              <a:rPr lang="en-US" altLang="zh-CN" sz="4800" dirty="0">
                <a:solidFill>
                  <a:srgbClr val="FF0000"/>
                </a:solidFill>
                <a:latin typeface="黑体" panose="02010609060101010101" pitchFamily="2" charset="-122"/>
                <a:ea typeface="黑体" panose="02010609060101010101" pitchFamily="2" charset="-122"/>
              </a:rPr>
              <a:t>1945</a:t>
            </a:r>
            <a:r>
              <a:rPr lang="zh-CN" altLang="en-US" sz="4800" dirty="0">
                <a:solidFill>
                  <a:srgbClr val="FF0000"/>
                </a:solidFill>
                <a:latin typeface="黑体" panose="02010609060101010101" pitchFamily="2" charset="-122"/>
                <a:ea typeface="黑体" panose="02010609060101010101" pitchFamily="2" charset="-122"/>
              </a:rPr>
              <a:t>年</a:t>
            </a:r>
            <a:r>
              <a:rPr lang="en-US" altLang="zh-CN" sz="4800" dirty="0">
                <a:solidFill>
                  <a:srgbClr val="FF0000"/>
                </a:solidFill>
                <a:latin typeface="黑体" panose="02010609060101010101" pitchFamily="2" charset="-122"/>
                <a:ea typeface="黑体" panose="02010609060101010101" pitchFamily="2" charset="-122"/>
              </a:rPr>
              <a:t>9</a:t>
            </a:r>
            <a:r>
              <a:rPr lang="zh-CN" altLang="en-US" sz="4800" dirty="0">
                <a:solidFill>
                  <a:srgbClr val="FF0000"/>
                </a:solidFill>
                <a:latin typeface="黑体" panose="02010609060101010101" pitchFamily="2" charset="-122"/>
                <a:ea typeface="黑体" panose="02010609060101010101" pitchFamily="2" charset="-122"/>
              </a:rPr>
              <a:t>月</a:t>
            </a:r>
            <a:r>
              <a:rPr lang="en-US" altLang="zh-CN" sz="4800" dirty="0">
                <a:solidFill>
                  <a:srgbClr val="FF0000"/>
                </a:solidFill>
                <a:latin typeface="黑体" panose="02010609060101010101" pitchFamily="2" charset="-122"/>
                <a:ea typeface="黑体" panose="02010609060101010101" pitchFamily="2" charset="-122"/>
              </a:rPr>
              <a:t>2</a:t>
            </a:r>
            <a:r>
              <a:rPr lang="zh-CN" altLang="en-US" sz="4800" dirty="0">
                <a:solidFill>
                  <a:srgbClr val="FF0000"/>
                </a:solidFill>
                <a:latin typeface="黑体" panose="02010609060101010101" pitchFamily="2" charset="-122"/>
                <a:ea typeface="黑体" panose="02010609060101010101" pitchFamily="2" charset="-122"/>
              </a:rPr>
              <a:t>日</a:t>
            </a:r>
            <a:r>
              <a:rPr lang="zh-CN" altLang="en-US" sz="4800" dirty="0">
                <a:solidFill>
                  <a:schemeClr val="tx2"/>
                </a:solidFill>
                <a:latin typeface="黑体" panose="02010609060101010101" pitchFamily="2" charset="-122"/>
                <a:ea typeface="黑体" panose="02010609060101010101" pitchFamily="2" charset="-122"/>
              </a:rPr>
              <a:t>，参加对日作战的同盟国代表接受</a:t>
            </a:r>
            <a:r>
              <a:rPr lang="zh-CN" altLang="en-US" sz="4800" i="1" u="sng" dirty="0">
                <a:solidFill>
                  <a:schemeClr val="tx2"/>
                </a:solidFill>
                <a:latin typeface="黑体" panose="02010609060101010101" pitchFamily="2" charset="-122"/>
                <a:ea typeface="黑体" panose="02010609060101010101" pitchFamily="2" charset="-122"/>
              </a:rPr>
              <a:t>日本投降</a:t>
            </a:r>
            <a:r>
              <a:rPr lang="zh-CN" altLang="en-US" sz="4800" dirty="0">
                <a:solidFill>
                  <a:schemeClr val="tx2"/>
                </a:solidFill>
                <a:latin typeface="黑体" panose="02010609060101010101" pitchFamily="2" charset="-122"/>
                <a:ea typeface="黑体" panose="02010609060101010101" pitchFamily="2" charset="-122"/>
              </a:rPr>
              <a:t>签字</a:t>
            </a:r>
            <a:r>
              <a:rPr lang="zh-CN" altLang="en-US" sz="4800" i="1" u="sng" dirty="0">
                <a:solidFill>
                  <a:schemeClr val="tx2"/>
                </a:solidFill>
                <a:latin typeface="黑体" panose="02010609060101010101" pitchFamily="2" charset="-122"/>
                <a:ea typeface="黑体" panose="02010609060101010101" pitchFamily="2" charset="-122"/>
              </a:rPr>
              <a:t>仪式</a:t>
            </a:r>
            <a:r>
              <a:rPr lang="zh-CN" altLang="en-US" sz="4800" dirty="0">
                <a:solidFill>
                  <a:schemeClr val="tx2"/>
                </a:solidFill>
                <a:latin typeface="黑体" panose="02010609060101010101" pitchFamily="2" charset="-122"/>
                <a:ea typeface="黑体" panose="02010609060101010101" pitchFamily="2" charset="-122"/>
              </a:rPr>
              <a:t>在停泊于</a:t>
            </a:r>
            <a:r>
              <a:rPr lang="zh-CN" altLang="en-US" sz="4800" i="1" u="sng" dirty="0">
                <a:solidFill>
                  <a:schemeClr val="tx2"/>
                </a:solidFill>
                <a:latin typeface="黑体" panose="02010609060101010101" pitchFamily="2" charset="-122"/>
                <a:ea typeface="黑体" panose="02010609060101010101" pitchFamily="2" charset="-122"/>
              </a:rPr>
              <a:t>日本</a:t>
            </a:r>
            <a:r>
              <a:rPr lang="zh-CN" altLang="en-US" sz="4800" dirty="0">
                <a:solidFill>
                  <a:schemeClr val="tx2"/>
                </a:solidFill>
                <a:latin typeface="黑体" panose="02010609060101010101" pitchFamily="2" charset="-122"/>
                <a:ea typeface="黑体" panose="02010609060101010101" pitchFamily="2" charset="-122"/>
              </a:rPr>
              <a:t>东京湾的美军战列舰“密苏里”号上举行</a:t>
            </a:r>
            <a:r>
              <a:rPr lang="zh-CN" altLang="en-US" dirty="0">
                <a:latin typeface="Arial" panose="020B0604020202020204" pitchFamily="34" charset="0"/>
              </a:rPr>
              <a:t> </a:t>
            </a:r>
          </a:p>
        </p:txBody>
      </p:sp>
      <p:sp>
        <p:nvSpPr>
          <p:cNvPr id="34822" name="文本框 45060"/>
          <p:cNvSpPr txBox="1"/>
          <p:nvPr/>
        </p:nvSpPr>
        <p:spPr>
          <a:xfrm>
            <a:off x="900113" y="2924175"/>
            <a:ext cx="5689600" cy="701675"/>
          </a:xfrm>
          <a:prstGeom prst="rect">
            <a:avLst/>
          </a:prstGeom>
          <a:solidFill>
            <a:srgbClr val="0000FF"/>
          </a:solidFill>
          <a:ln w="9525">
            <a:noFill/>
          </a:ln>
        </p:spPr>
        <p:txBody>
          <a:bodyPr>
            <a:spAutoFit/>
          </a:bodyPr>
          <a:lstStyle/>
          <a:p>
            <a:pPr algn="ctr"/>
            <a:r>
              <a:rPr lang="en-US" altLang="zh-CN" sz="4000" b="1" dirty="0">
                <a:solidFill>
                  <a:srgbClr val="FFFF00"/>
                </a:solidFill>
                <a:latin typeface="楷体_GB2312" pitchFamily="49" charset="-122"/>
                <a:ea typeface="楷体_GB2312" pitchFamily="49" charset="-122"/>
              </a:rPr>
              <a:t>1945</a:t>
            </a:r>
            <a:r>
              <a:rPr lang="zh-CN" altLang="en-US" sz="4000" b="1" dirty="0">
                <a:solidFill>
                  <a:srgbClr val="FFFF00"/>
                </a:solidFill>
                <a:latin typeface="楷体_GB2312" pitchFamily="49" charset="-122"/>
                <a:ea typeface="楷体_GB2312" pitchFamily="49" charset="-122"/>
              </a:rPr>
              <a:t>年</a:t>
            </a:r>
            <a:r>
              <a:rPr lang="en-US" altLang="zh-CN" sz="4000" b="1" dirty="0">
                <a:solidFill>
                  <a:srgbClr val="FFFF00"/>
                </a:solidFill>
                <a:latin typeface="楷体_GB2312" pitchFamily="49" charset="-122"/>
                <a:ea typeface="楷体_GB2312" pitchFamily="49" charset="-122"/>
              </a:rPr>
              <a:t>9</a:t>
            </a:r>
            <a:r>
              <a:rPr lang="zh-CN" altLang="en-US" sz="4000" b="1" dirty="0">
                <a:solidFill>
                  <a:srgbClr val="FFFF00"/>
                </a:solidFill>
                <a:latin typeface="楷体_GB2312" pitchFamily="49" charset="-122"/>
                <a:ea typeface="楷体_GB2312" pitchFamily="49" charset="-122"/>
              </a:rPr>
              <a:t>月</a:t>
            </a:r>
            <a:r>
              <a:rPr lang="en-US" altLang="zh-CN" sz="4000" b="1" dirty="0">
                <a:solidFill>
                  <a:srgbClr val="FFFF00"/>
                </a:solidFill>
                <a:latin typeface="楷体_GB2312" pitchFamily="49" charset="-122"/>
                <a:ea typeface="楷体_GB2312" pitchFamily="49" charset="-122"/>
              </a:rPr>
              <a:t>2</a:t>
            </a:r>
            <a:r>
              <a:rPr lang="zh-CN" altLang="en-US" sz="4000" b="1" dirty="0">
                <a:solidFill>
                  <a:srgbClr val="FFFF00"/>
                </a:solidFill>
                <a:latin typeface="楷体_GB2312" pitchFamily="49" charset="-122"/>
                <a:ea typeface="楷体_GB2312" pitchFamily="49" charset="-122"/>
              </a:rPr>
              <a:t>日二战</a:t>
            </a:r>
            <a:r>
              <a:rPr lang="zh-CN" altLang="en-US" sz="4000" b="1" dirty="0">
                <a:solidFill>
                  <a:srgbClr val="FF0000"/>
                </a:solidFill>
                <a:latin typeface="楷体_GB2312" pitchFamily="49" charset="-122"/>
                <a:ea typeface="楷体_GB2312" pitchFamily="49" charset="-122"/>
              </a:rPr>
              <a:t>结束</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4817"/>
                                        </p:tgtEl>
                                        <p:attrNameLst>
                                          <p:attrName>style.visibility</p:attrName>
                                        </p:attrNameLst>
                                      </p:cBhvr>
                                      <p:to>
                                        <p:strVal val="visible"/>
                                      </p:to>
                                    </p:set>
                                    <p:anim calcmode="lin" valueType="num">
                                      <p:cBhvr additive="base">
                                        <p:cTn id="7" dur="500" fill="hold"/>
                                        <p:tgtEl>
                                          <p:spTgt spid="34817"/>
                                        </p:tgtEl>
                                        <p:attrNameLst>
                                          <p:attrName>ppt_x</p:attrName>
                                        </p:attrNameLst>
                                      </p:cBhvr>
                                      <p:tavLst>
                                        <p:tav tm="0">
                                          <p:val>
                                            <p:strVal val="#ppt_x"/>
                                          </p:val>
                                        </p:tav>
                                        <p:tav tm="100000">
                                          <p:val>
                                            <p:strVal val="#ppt_x"/>
                                          </p:val>
                                        </p:tav>
                                      </p:tavLst>
                                    </p:anim>
                                    <p:anim calcmode="lin" valueType="num">
                                      <p:cBhvr additive="base">
                                        <p:cTn id="8" dur="500" fill="hold"/>
                                        <p:tgtEl>
                                          <p:spTgt spid="3481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4818"/>
                                        </p:tgtEl>
                                        <p:attrNameLst>
                                          <p:attrName>style.visibility</p:attrName>
                                        </p:attrNameLst>
                                      </p:cBhvr>
                                      <p:to>
                                        <p:strVal val="visible"/>
                                      </p:to>
                                    </p:set>
                                    <p:anim calcmode="lin" valueType="num">
                                      <p:cBhvr additive="base">
                                        <p:cTn id="11" dur="500" fill="hold"/>
                                        <p:tgtEl>
                                          <p:spTgt spid="34818"/>
                                        </p:tgtEl>
                                        <p:attrNameLst>
                                          <p:attrName>ppt_x</p:attrName>
                                        </p:attrNameLst>
                                      </p:cBhvr>
                                      <p:tavLst>
                                        <p:tav tm="0">
                                          <p:val>
                                            <p:strVal val="#ppt_x"/>
                                          </p:val>
                                        </p:tav>
                                        <p:tav tm="100000">
                                          <p:val>
                                            <p:strVal val="#ppt_x"/>
                                          </p:val>
                                        </p:tav>
                                      </p:tavLst>
                                    </p:anim>
                                    <p:anim calcmode="lin" valueType="num">
                                      <p:cBhvr additive="base">
                                        <p:cTn id="12" dur="500" fill="hold"/>
                                        <p:tgtEl>
                                          <p:spTgt spid="34818"/>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4822"/>
                                        </p:tgtEl>
                                        <p:attrNameLst>
                                          <p:attrName>style.visibility</p:attrName>
                                        </p:attrNameLst>
                                      </p:cBhvr>
                                      <p:to>
                                        <p:strVal val="visible"/>
                                      </p:to>
                                    </p:set>
                                    <p:anim calcmode="lin" valueType="num">
                                      <p:cBhvr additive="base">
                                        <p:cTn id="17" dur="500" fill="hold"/>
                                        <p:tgtEl>
                                          <p:spTgt spid="34822"/>
                                        </p:tgtEl>
                                        <p:attrNameLst>
                                          <p:attrName>ppt_x</p:attrName>
                                        </p:attrNameLst>
                                      </p:cBhvr>
                                      <p:tavLst>
                                        <p:tav tm="0">
                                          <p:val>
                                            <p:strVal val="#ppt_x"/>
                                          </p:val>
                                        </p:tav>
                                        <p:tav tm="100000">
                                          <p:val>
                                            <p:strVal val="#ppt_x"/>
                                          </p:val>
                                        </p:tav>
                                      </p:tavLst>
                                    </p:anim>
                                    <p:anim calcmode="lin" valueType="num">
                                      <p:cBhvr additive="base">
                                        <p:cTn id="18" dur="500" fill="hold"/>
                                        <p:tgtEl>
                                          <p:spTgt spid="348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8" grpId="0" bldLvl="0" animBg="1"/>
      <p:bldP spid="34822" grpId="0" bldLvl="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图片 45059"/>
          <p:cNvPicPr>
            <a:picLocks noChangeAspect="1"/>
          </p:cNvPicPr>
          <p:nvPr/>
        </p:nvPicPr>
        <p:blipFill>
          <a:blip r:embed="rId2"/>
          <a:stretch>
            <a:fillRect/>
          </a:stretch>
        </p:blipFill>
        <p:spPr>
          <a:xfrm>
            <a:off x="0" y="0"/>
            <a:ext cx="9144000" cy="6165850"/>
          </a:xfrm>
          <a:prstGeom prst="rect">
            <a:avLst/>
          </a:prstGeom>
          <a:noFill/>
          <a:ln w="9525">
            <a:noFill/>
          </a:ln>
        </p:spPr>
      </p:pic>
      <p:sp>
        <p:nvSpPr>
          <p:cNvPr id="33795" name="文本框 45060"/>
          <p:cNvSpPr txBox="1"/>
          <p:nvPr/>
        </p:nvSpPr>
        <p:spPr>
          <a:xfrm>
            <a:off x="0" y="6156325"/>
            <a:ext cx="9144000" cy="701675"/>
          </a:xfrm>
          <a:prstGeom prst="rect">
            <a:avLst/>
          </a:prstGeom>
          <a:noFill/>
          <a:ln w="9525">
            <a:noFill/>
          </a:ln>
        </p:spPr>
        <p:txBody>
          <a:bodyPr>
            <a:spAutoFit/>
          </a:bodyPr>
          <a:lstStyle/>
          <a:p>
            <a:pPr algn="ctr"/>
            <a:r>
              <a:rPr lang="en-US" altLang="zh-CN" sz="4000" b="1" dirty="0">
                <a:solidFill>
                  <a:schemeClr val="tx1"/>
                </a:solidFill>
                <a:latin typeface="楷体_GB2312" pitchFamily="49" charset="-122"/>
                <a:ea typeface="楷体_GB2312" pitchFamily="49" charset="-122"/>
              </a:rPr>
              <a:t>1945</a:t>
            </a:r>
            <a:r>
              <a:rPr lang="zh-CN" altLang="en-US" sz="4000" b="1" dirty="0">
                <a:solidFill>
                  <a:schemeClr val="tx1"/>
                </a:solidFill>
                <a:latin typeface="楷体_GB2312" pitchFamily="49" charset="-122"/>
                <a:ea typeface="楷体_GB2312" pitchFamily="49" charset="-122"/>
              </a:rPr>
              <a:t>年</a:t>
            </a:r>
            <a:r>
              <a:rPr lang="en-US" altLang="zh-CN" sz="4000" b="1" dirty="0">
                <a:solidFill>
                  <a:schemeClr val="tx1"/>
                </a:solidFill>
                <a:latin typeface="楷体_GB2312" pitchFamily="49" charset="-122"/>
                <a:ea typeface="楷体_GB2312" pitchFamily="49" charset="-122"/>
              </a:rPr>
              <a:t>9</a:t>
            </a:r>
            <a:r>
              <a:rPr lang="zh-CN" altLang="en-US" sz="4000" b="1" dirty="0">
                <a:solidFill>
                  <a:schemeClr val="tx1"/>
                </a:solidFill>
                <a:latin typeface="楷体_GB2312" pitchFamily="49" charset="-122"/>
                <a:ea typeface="楷体_GB2312" pitchFamily="49" charset="-122"/>
              </a:rPr>
              <a:t>月</a:t>
            </a:r>
            <a:r>
              <a:rPr lang="en-US" altLang="zh-CN" sz="4000" b="1" dirty="0">
                <a:solidFill>
                  <a:schemeClr val="tx1"/>
                </a:solidFill>
                <a:latin typeface="楷体_GB2312" pitchFamily="49" charset="-122"/>
                <a:ea typeface="楷体_GB2312" pitchFamily="49" charset="-122"/>
              </a:rPr>
              <a:t>9</a:t>
            </a:r>
            <a:r>
              <a:rPr lang="zh-CN" altLang="en-US" sz="4000" b="1" dirty="0">
                <a:solidFill>
                  <a:schemeClr val="tx1"/>
                </a:solidFill>
                <a:latin typeface="楷体_GB2312" pitchFamily="49" charset="-122"/>
                <a:ea typeface="楷体_GB2312" pitchFamily="49" charset="-122"/>
              </a:rPr>
              <a:t>日冈村向中国递交了投降书</a:t>
            </a:r>
          </a:p>
        </p:txBody>
      </p:sp>
      <p:sp>
        <p:nvSpPr>
          <p:cNvPr id="28676" name="AutoShape 6">
            <a:hlinkClick r:id="rId3" action="ppaction://hlinksldjump"/>
          </p:cNvPr>
          <p:cNvSpPr/>
          <p:nvPr/>
        </p:nvSpPr>
        <p:spPr>
          <a:xfrm>
            <a:off x="7885113" y="4076700"/>
            <a:ext cx="792162" cy="719138"/>
          </a:xfrm>
          <a:prstGeom prst="actionButtonHome">
            <a:avLst/>
          </a:prstGeom>
          <a:solidFill>
            <a:schemeClr val="accent1"/>
          </a:solidFill>
          <a:ln w="9525">
            <a:noFill/>
          </a:ln>
        </p:spPr>
        <p:txBody>
          <a:bodyPr wrap="none" anchor="ctr"/>
          <a:lstStyle/>
          <a:p>
            <a:endParaRPr lang="zh-CN" altLang="en-US" dirty="0">
              <a:latin typeface="Arial" panose="020B0604020202020204" pitchFamily="34" charset="0"/>
            </a:endParaRPr>
          </a:p>
        </p:txBody>
      </p:sp>
    </p:spTree>
  </p:cSld>
  <p:clrMapOvr>
    <a:masterClrMapping/>
  </p:clrMapOvr>
  <p:transition spd="med" advClick="0" advTm="5000">
    <p:push/>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图片 3073" descr="20070621181401816d46844f1c46fab74c4888195f8d74"/>
          <p:cNvPicPr>
            <a:picLocks noChangeAspect="1"/>
          </p:cNvPicPr>
          <p:nvPr/>
        </p:nvPicPr>
        <p:blipFill>
          <a:blip r:embed="rId2" cstate="print"/>
          <a:stretch>
            <a:fillRect/>
          </a:stretch>
        </p:blipFill>
        <p:spPr>
          <a:xfrm>
            <a:off x="6219825" y="2947988"/>
            <a:ext cx="1093788" cy="804862"/>
          </a:xfrm>
          <a:prstGeom prst="rect">
            <a:avLst/>
          </a:prstGeom>
          <a:noFill/>
          <a:ln w="9525">
            <a:noFill/>
          </a:ln>
        </p:spPr>
      </p:pic>
      <p:pic>
        <p:nvPicPr>
          <p:cNvPr id="3075" name="图片 3074" descr="1221663"/>
          <p:cNvPicPr>
            <a:picLocks noChangeAspect="1"/>
          </p:cNvPicPr>
          <p:nvPr/>
        </p:nvPicPr>
        <p:blipFill>
          <a:blip r:embed="rId3"/>
          <a:stretch>
            <a:fillRect/>
          </a:stretch>
        </p:blipFill>
        <p:spPr>
          <a:xfrm>
            <a:off x="7543800" y="2649538"/>
            <a:ext cx="1447800" cy="1025525"/>
          </a:xfrm>
          <a:prstGeom prst="rect">
            <a:avLst/>
          </a:prstGeom>
          <a:noFill/>
          <a:ln w="9525">
            <a:noFill/>
          </a:ln>
        </p:spPr>
      </p:pic>
      <p:pic>
        <p:nvPicPr>
          <p:cNvPr id="3076" name="图片 3075" descr="attachment"/>
          <p:cNvPicPr>
            <a:picLocks noChangeAspect="1"/>
          </p:cNvPicPr>
          <p:nvPr/>
        </p:nvPicPr>
        <p:blipFill>
          <a:blip r:embed="rId4" cstate="print"/>
          <a:stretch>
            <a:fillRect/>
          </a:stretch>
        </p:blipFill>
        <p:spPr>
          <a:xfrm>
            <a:off x="6019800" y="1828800"/>
            <a:ext cx="1371600" cy="1057275"/>
          </a:xfrm>
          <a:prstGeom prst="rect">
            <a:avLst/>
          </a:prstGeom>
          <a:noFill/>
          <a:ln w="9525">
            <a:noFill/>
          </a:ln>
        </p:spPr>
      </p:pic>
      <p:pic>
        <p:nvPicPr>
          <p:cNvPr id="3077" name="图片 3076" descr="200706211817101694047aa490422cb4fdd155479978c1"/>
          <p:cNvPicPr>
            <a:picLocks noChangeAspect="1"/>
          </p:cNvPicPr>
          <p:nvPr/>
        </p:nvPicPr>
        <p:blipFill>
          <a:blip r:embed="rId5" cstate="print"/>
          <a:stretch>
            <a:fillRect/>
          </a:stretch>
        </p:blipFill>
        <p:spPr>
          <a:xfrm>
            <a:off x="4183063" y="2025650"/>
            <a:ext cx="1676400" cy="1295400"/>
          </a:xfrm>
          <a:prstGeom prst="rect">
            <a:avLst/>
          </a:prstGeom>
          <a:noFill/>
          <a:ln w="9525">
            <a:noFill/>
          </a:ln>
        </p:spPr>
      </p:pic>
      <p:pic>
        <p:nvPicPr>
          <p:cNvPr id="3078" name="图片 3077" descr="attachment"/>
          <p:cNvPicPr>
            <a:picLocks noChangeAspect="1"/>
          </p:cNvPicPr>
          <p:nvPr/>
        </p:nvPicPr>
        <p:blipFill>
          <a:blip r:embed="rId6"/>
          <a:stretch>
            <a:fillRect/>
          </a:stretch>
        </p:blipFill>
        <p:spPr>
          <a:xfrm>
            <a:off x="968375" y="393700"/>
            <a:ext cx="2133600" cy="1631950"/>
          </a:xfrm>
          <a:prstGeom prst="rect">
            <a:avLst/>
          </a:prstGeom>
          <a:noFill/>
          <a:ln w="9525">
            <a:noFill/>
          </a:ln>
        </p:spPr>
      </p:pic>
      <p:pic>
        <p:nvPicPr>
          <p:cNvPr id="3079" name="图片 3078" descr="铁血网提醒您：点击查看大图">
            <a:hlinkClick r:id="rId7"/>
          </p:cNvPr>
          <p:cNvPicPr>
            <a:picLocks noChangeAspect="1"/>
          </p:cNvPicPr>
          <p:nvPr/>
        </p:nvPicPr>
        <p:blipFill>
          <a:blip r:embed="rId8"/>
          <a:stretch>
            <a:fillRect/>
          </a:stretch>
        </p:blipFill>
        <p:spPr>
          <a:xfrm>
            <a:off x="7543800" y="1087438"/>
            <a:ext cx="1524000" cy="1158875"/>
          </a:xfrm>
          <a:prstGeom prst="rect">
            <a:avLst/>
          </a:prstGeom>
          <a:noFill/>
          <a:ln w="9525">
            <a:noFill/>
          </a:ln>
        </p:spPr>
      </p:pic>
      <p:pic>
        <p:nvPicPr>
          <p:cNvPr id="3080" name="图片 3079" descr="attachment"/>
          <p:cNvPicPr>
            <a:picLocks noChangeAspect="1"/>
          </p:cNvPicPr>
          <p:nvPr/>
        </p:nvPicPr>
        <p:blipFill>
          <a:blip r:embed="rId9"/>
          <a:stretch>
            <a:fillRect/>
          </a:stretch>
        </p:blipFill>
        <p:spPr>
          <a:xfrm>
            <a:off x="5743575" y="465138"/>
            <a:ext cx="1600200" cy="1238250"/>
          </a:xfrm>
          <a:prstGeom prst="rect">
            <a:avLst/>
          </a:prstGeom>
          <a:noFill/>
          <a:ln w="9525">
            <a:noFill/>
          </a:ln>
        </p:spPr>
      </p:pic>
      <p:pic>
        <p:nvPicPr>
          <p:cNvPr id="3081" name="图片 3080" descr="200511272025541077"/>
          <p:cNvPicPr>
            <a:picLocks noChangeAspect="1"/>
          </p:cNvPicPr>
          <p:nvPr/>
        </p:nvPicPr>
        <p:blipFill>
          <a:blip r:embed="rId10"/>
          <a:stretch>
            <a:fillRect/>
          </a:stretch>
        </p:blipFill>
        <p:spPr>
          <a:xfrm>
            <a:off x="3276600" y="119063"/>
            <a:ext cx="2266950" cy="1749425"/>
          </a:xfrm>
          <a:prstGeom prst="rect">
            <a:avLst/>
          </a:prstGeom>
          <a:noFill/>
          <a:ln w="9525">
            <a:noFill/>
          </a:ln>
        </p:spPr>
      </p:pic>
      <p:pic>
        <p:nvPicPr>
          <p:cNvPr id="3082" name="图片 3081" descr="attachment"/>
          <p:cNvPicPr>
            <a:picLocks noChangeAspect="1"/>
          </p:cNvPicPr>
          <p:nvPr/>
        </p:nvPicPr>
        <p:blipFill>
          <a:blip r:embed="rId11"/>
          <a:stretch>
            <a:fillRect/>
          </a:stretch>
        </p:blipFill>
        <p:spPr>
          <a:xfrm>
            <a:off x="2225675" y="3662363"/>
            <a:ext cx="1905000" cy="1473200"/>
          </a:xfrm>
          <a:prstGeom prst="rect">
            <a:avLst/>
          </a:prstGeom>
          <a:noFill/>
          <a:ln w="9525">
            <a:noFill/>
          </a:ln>
        </p:spPr>
      </p:pic>
      <p:pic>
        <p:nvPicPr>
          <p:cNvPr id="3083" name="图片 3082" descr="2006_2_7_91609_1291609"/>
          <p:cNvPicPr>
            <a:picLocks noChangeAspect="1"/>
          </p:cNvPicPr>
          <p:nvPr/>
        </p:nvPicPr>
        <p:blipFill>
          <a:blip r:embed="rId12"/>
          <a:stretch>
            <a:fillRect/>
          </a:stretch>
        </p:blipFill>
        <p:spPr>
          <a:xfrm>
            <a:off x="2225675" y="2124075"/>
            <a:ext cx="1752600" cy="1371600"/>
          </a:xfrm>
          <a:prstGeom prst="rect">
            <a:avLst/>
          </a:prstGeom>
          <a:noFill/>
          <a:ln w="9525">
            <a:noFill/>
          </a:ln>
        </p:spPr>
      </p:pic>
      <p:pic>
        <p:nvPicPr>
          <p:cNvPr id="3084" name="图片 3083" descr="attachment"/>
          <p:cNvPicPr>
            <a:picLocks noChangeAspect="1"/>
          </p:cNvPicPr>
          <p:nvPr/>
        </p:nvPicPr>
        <p:blipFill>
          <a:blip r:embed="rId13"/>
          <a:stretch>
            <a:fillRect/>
          </a:stretch>
        </p:blipFill>
        <p:spPr>
          <a:xfrm>
            <a:off x="152400" y="3651250"/>
            <a:ext cx="1828800" cy="1412875"/>
          </a:xfrm>
          <a:prstGeom prst="rect">
            <a:avLst/>
          </a:prstGeom>
          <a:noFill/>
          <a:ln w="9525">
            <a:noFill/>
          </a:ln>
        </p:spPr>
      </p:pic>
      <p:pic>
        <p:nvPicPr>
          <p:cNvPr id="3085" name="图片 3084" descr="1221657"/>
          <p:cNvPicPr>
            <a:picLocks noChangeAspect="1"/>
          </p:cNvPicPr>
          <p:nvPr/>
        </p:nvPicPr>
        <p:blipFill>
          <a:blip r:embed="rId14"/>
          <a:stretch>
            <a:fillRect/>
          </a:stretch>
        </p:blipFill>
        <p:spPr>
          <a:xfrm>
            <a:off x="423863" y="2230438"/>
            <a:ext cx="1524000" cy="1158875"/>
          </a:xfrm>
          <a:prstGeom prst="rect">
            <a:avLst/>
          </a:prstGeom>
          <a:noFill/>
          <a:ln w="9525">
            <a:noFill/>
          </a:ln>
        </p:spPr>
      </p:pic>
      <p:pic>
        <p:nvPicPr>
          <p:cNvPr id="3086" name="图片 3085" descr="attachment"/>
          <p:cNvPicPr>
            <a:picLocks noChangeAspect="1"/>
          </p:cNvPicPr>
          <p:nvPr/>
        </p:nvPicPr>
        <p:blipFill>
          <a:blip r:embed="rId15"/>
          <a:stretch>
            <a:fillRect/>
          </a:stretch>
        </p:blipFill>
        <p:spPr>
          <a:xfrm>
            <a:off x="6475413" y="3829050"/>
            <a:ext cx="1676400" cy="1276350"/>
          </a:xfrm>
          <a:prstGeom prst="rect">
            <a:avLst/>
          </a:prstGeom>
          <a:noFill/>
          <a:ln w="9525">
            <a:noFill/>
          </a:ln>
        </p:spPr>
      </p:pic>
      <p:pic>
        <p:nvPicPr>
          <p:cNvPr id="3087" name="图片 3086" descr="20060805194856659"/>
          <p:cNvPicPr>
            <a:picLocks noChangeAspect="1"/>
          </p:cNvPicPr>
          <p:nvPr/>
        </p:nvPicPr>
        <p:blipFill>
          <a:blip r:embed="rId16"/>
          <a:stretch>
            <a:fillRect/>
          </a:stretch>
        </p:blipFill>
        <p:spPr>
          <a:xfrm>
            <a:off x="1433513" y="5210175"/>
            <a:ext cx="2071687" cy="1552575"/>
          </a:xfrm>
          <a:prstGeom prst="rect">
            <a:avLst/>
          </a:prstGeom>
          <a:noFill/>
          <a:ln w="9525">
            <a:noFill/>
          </a:ln>
        </p:spPr>
      </p:pic>
      <p:pic>
        <p:nvPicPr>
          <p:cNvPr id="3088" name="图片 3087" descr="attachment"/>
          <p:cNvPicPr>
            <a:picLocks noChangeAspect="1"/>
          </p:cNvPicPr>
          <p:nvPr/>
        </p:nvPicPr>
        <p:blipFill>
          <a:blip r:embed="rId17" cstate="print"/>
          <a:stretch>
            <a:fillRect/>
          </a:stretch>
        </p:blipFill>
        <p:spPr>
          <a:xfrm>
            <a:off x="7448550" y="5202238"/>
            <a:ext cx="1524000" cy="1136650"/>
          </a:xfrm>
          <a:prstGeom prst="rect">
            <a:avLst/>
          </a:prstGeom>
          <a:noFill/>
          <a:ln w="9525">
            <a:noFill/>
          </a:ln>
        </p:spPr>
      </p:pic>
      <p:pic>
        <p:nvPicPr>
          <p:cNvPr id="3089" name="图片 3088" descr="Img240058639"/>
          <p:cNvPicPr>
            <a:picLocks noChangeAspect="1"/>
          </p:cNvPicPr>
          <p:nvPr/>
        </p:nvPicPr>
        <p:blipFill>
          <a:blip r:embed="rId18" cstate="print"/>
          <a:stretch>
            <a:fillRect/>
          </a:stretch>
        </p:blipFill>
        <p:spPr>
          <a:xfrm>
            <a:off x="5638800" y="5334000"/>
            <a:ext cx="1676400" cy="1349375"/>
          </a:xfrm>
          <a:prstGeom prst="rect">
            <a:avLst/>
          </a:prstGeom>
          <a:noFill/>
          <a:ln w="9525">
            <a:noFill/>
          </a:ln>
        </p:spPr>
      </p:pic>
      <p:pic>
        <p:nvPicPr>
          <p:cNvPr id="3090" name="图片 3089" descr="广岛上空的原子弹爆炸时的蘑菇云"/>
          <p:cNvPicPr>
            <a:picLocks noChangeAspect="1"/>
          </p:cNvPicPr>
          <p:nvPr/>
        </p:nvPicPr>
        <p:blipFill>
          <a:blip r:embed="rId19"/>
          <a:stretch>
            <a:fillRect/>
          </a:stretch>
        </p:blipFill>
        <p:spPr>
          <a:xfrm>
            <a:off x="3652838" y="5373688"/>
            <a:ext cx="1676400" cy="1335087"/>
          </a:xfrm>
          <a:prstGeom prst="rect">
            <a:avLst/>
          </a:prstGeom>
          <a:noFill/>
          <a:ln w="9525">
            <a:noFill/>
          </a:ln>
        </p:spPr>
      </p:pic>
      <p:pic>
        <p:nvPicPr>
          <p:cNvPr id="3091" name="图片 3090" descr="attachment"/>
          <p:cNvPicPr>
            <a:picLocks noChangeAspect="1"/>
          </p:cNvPicPr>
          <p:nvPr/>
        </p:nvPicPr>
        <p:blipFill>
          <a:blip r:embed="rId20"/>
          <a:stretch>
            <a:fillRect/>
          </a:stretch>
        </p:blipFill>
        <p:spPr>
          <a:xfrm>
            <a:off x="4256088" y="3514725"/>
            <a:ext cx="1905000" cy="1644650"/>
          </a:xfrm>
          <a:prstGeom prst="rect">
            <a:avLst/>
          </a:prstGeom>
          <a:noFill/>
          <a:ln w="9525">
            <a:noFill/>
          </a:ln>
        </p:spPr>
      </p:pic>
      <p:sp>
        <p:nvSpPr>
          <p:cNvPr id="20" name="矩形 2"/>
          <p:cNvSpPr>
            <a:spLocks noChangeArrowheads="1"/>
          </p:cNvSpPr>
          <p:nvPr/>
        </p:nvSpPr>
        <p:spPr bwMode="auto">
          <a:xfrm>
            <a:off x="4756150" y="582613"/>
            <a:ext cx="4381500" cy="5692775"/>
          </a:xfrm>
          <a:prstGeom prst="rect">
            <a:avLst/>
          </a:prstGeom>
        </p:spPr>
        <p:style>
          <a:lnRef idx="2">
            <a:schemeClr val="accent2"/>
          </a:lnRef>
          <a:fillRef idx="1">
            <a:schemeClr val="lt1"/>
          </a:fillRef>
          <a:effectRef idx="0">
            <a:schemeClr val="accent2"/>
          </a:effectRef>
          <a:fontRef idx="minor">
            <a:schemeClr val="dk1"/>
          </a:fontRef>
        </p:style>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just" eaLnBrk="1" fontAlgn="base" hangingPunct="1">
              <a:spcBef>
                <a:spcPct val="0"/>
              </a:spcBef>
              <a:buFontTx/>
              <a:buNone/>
            </a:pPr>
            <a:r>
              <a:rPr lang="zh-CN" altLang="en-US" sz="2800" b="1" strike="noStrike" noProof="1">
                <a:solidFill>
                  <a:srgbClr val="FF0000"/>
                </a:solidFill>
                <a:effectLst>
                  <a:outerShdw blurRad="38100" dist="38100" dir="2700000" algn="tl">
                    <a:srgbClr val="000000">
                      <a:alpha val="43137"/>
                    </a:srgbClr>
                  </a:outerShdw>
                </a:effectLst>
                <a:latin typeface="宋体" panose="02010600030101010101" pitchFamily="2" charset="-122"/>
              </a:rPr>
              <a:t>中国</a:t>
            </a:r>
            <a:r>
              <a:rPr lang="zh-CN" altLang="en-US" sz="2800" b="1" strike="noStrike" noProof="1">
                <a:effectLst>
                  <a:outerShdw blurRad="38100" dist="38100" dir="2700000" algn="tl">
                    <a:srgbClr val="000000">
                      <a:alpha val="43137"/>
                    </a:srgbClr>
                  </a:outerShdw>
                </a:effectLst>
                <a:latin typeface="宋体" panose="02010600030101010101" pitchFamily="2" charset="-122"/>
              </a:rPr>
              <a:t>死伤人数达</a:t>
            </a:r>
            <a:r>
              <a:rPr lang="en-US" altLang="zh-CN" sz="2800" b="1" strike="noStrike" noProof="1">
                <a:solidFill>
                  <a:srgbClr val="FF0000"/>
                </a:solidFill>
                <a:effectLst>
                  <a:outerShdw blurRad="38100" dist="38100" dir="2700000" algn="tl">
                    <a:srgbClr val="000000">
                      <a:alpha val="43137"/>
                    </a:srgbClr>
                  </a:outerShdw>
                </a:effectLst>
                <a:latin typeface="宋体" panose="02010600030101010101" pitchFamily="2" charset="-122"/>
              </a:rPr>
              <a:t>3500</a:t>
            </a:r>
            <a:r>
              <a:rPr lang="zh-CN" altLang="en-US" sz="2800" b="1" strike="noStrike" noProof="1">
                <a:solidFill>
                  <a:srgbClr val="FF0000"/>
                </a:solidFill>
                <a:effectLst>
                  <a:outerShdw blurRad="38100" dist="38100" dir="2700000" algn="tl">
                    <a:srgbClr val="000000">
                      <a:alpha val="43137"/>
                    </a:srgbClr>
                  </a:outerShdw>
                </a:effectLst>
                <a:latin typeface="宋体" panose="02010600030101010101" pitchFamily="2" charset="-122"/>
              </a:rPr>
              <a:t>万</a:t>
            </a:r>
            <a:r>
              <a:rPr lang="zh-CN" altLang="en-US" sz="2800" b="1" strike="noStrike" noProof="1">
                <a:effectLst>
                  <a:outerShdw blurRad="38100" dist="38100" dir="2700000" algn="tl">
                    <a:srgbClr val="000000">
                      <a:alpha val="43137"/>
                    </a:srgbClr>
                  </a:outerShdw>
                </a:effectLst>
                <a:latin typeface="宋体" panose="02010600030101010101" pitchFamily="2" charset="-122"/>
              </a:rPr>
              <a:t>，占二次大战参战国死亡总人数的</a:t>
            </a:r>
            <a:r>
              <a:rPr lang="en-US" altLang="zh-CN" sz="2800" b="1" strike="noStrike" noProof="1">
                <a:solidFill>
                  <a:srgbClr val="FF0000"/>
                </a:solidFill>
                <a:effectLst>
                  <a:outerShdw blurRad="38100" dist="38100" dir="2700000" algn="tl">
                    <a:srgbClr val="000000">
                      <a:alpha val="43137"/>
                    </a:srgbClr>
                  </a:outerShdw>
                </a:effectLst>
                <a:latin typeface="宋体" panose="02010600030101010101" pitchFamily="2" charset="-122"/>
              </a:rPr>
              <a:t>42%</a:t>
            </a:r>
            <a:r>
              <a:rPr lang="zh-CN" altLang="en-US" sz="2800" b="1" strike="noStrike" noProof="1">
                <a:effectLst>
                  <a:outerShdw blurRad="38100" dist="38100" dir="2700000" algn="tl">
                    <a:srgbClr val="000000">
                      <a:alpha val="43137"/>
                    </a:srgbClr>
                  </a:outerShdw>
                </a:effectLst>
                <a:latin typeface="宋体" panose="02010600030101010101" pitchFamily="2" charset="-122"/>
              </a:rPr>
              <a:t>。其中，死亡人数达</a:t>
            </a:r>
            <a:r>
              <a:rPr lang="en-US" altLang="zh-CN" sz="2800" b="1" strike="noStrike" noProof="1">
                <a:solidFill>
                  <a:srgbClr val="FF0000"/>
                </a:solidFill>
                <a:effectLst>
                  <a:outerShdw blurRad="38100" dist="38100" dir="2700000" algn="tl">
                    <a:srgbClr val="000000">
                      <a:alpha val="43137"/>
                    </a:srgbClr>
                  </a:outerShdw>
                </a:effectLst>
                <a:latin typeface="宋体" panose="02010600030101010101" pitchFamily="2" charset="-122"/>
              </a:rPr>
              <a:t>2100</a:t>
            </a:r>
            <a:r>
              <a:rPr lang="zh-CN" altLang="en-US" sz="2800" b="1" strike="noStrike" noProof="1">
                <a:solidFill>
                  <a:srgbClr val="FF0000"/>
                </a:solidFill>
                <a:effectLst>
                  <a:outerShdw blurRad="38100" dist="38100" dir="2700000" algn="tl">
                    <a:srgbClr val="000000">
                      <a:alpha val="43137"/>
                    </a:srgbClr>
                  </a:outerShdw>
                </a:effectLst>
                <a:latin typeface="宋体" panose="02010600030101010101" pitchFamily="2" charset="-122"/>
              </a:rPr>
              <a:t>万</a:t>
            </a:r>
            <a:r>
              <a:rPr lang="zh-CN" altLang="en-US" sz="2800" b="1" strike="noStrike" noProof="1">
                <a:effectLst>
                  <a:outerShdw blurRad="38100" dist="38100" dir="2700000" algn="tl">
                    <a:srgbClr val="000000">
                      <a:alpha val="43137"/>
                    </a:srgbClr>
                  </a:outerShdw>
                </a:effectLst>
                <a:latin typeface="宋体" panose="02010600030101010101" pitchFamily="2" charset="-122"/>
              </a:rPr>
              <a:t>，仅南京大屠杀就死亡</a:t>
            </a:r>
            <a:r>
              <a:rPr lang="en-US" altLang="zh-CN" sz="2800" b="1" strike="noStrike" noProof="1">
                <a:solidFill>
                  <a:srgbClr val="FF0000"/>
                </a:solidFill>
                <a:effectLst>
                  <a:outerShdw blurRad="38100" dist="38100" dir="2700000" algn="tl">
                    <a:srgbClr val="000000">
                      <a:alpha val="43137"/>
                    </a:srgbClr>
                  </a:outerShdw>
                </a:effectLst>
                <a:latin typeface="宋体" panose="02010600030101010101" pitchFamily="2" charset="-122"/>
              </a:rPr>
              <a:t>30</a:t>
            </a:r>
            <a:r>
              <a:rPr lang="zh-CN" altLang="en-US" sz="2800" b="1" strike="noStrike" noProof="1">
                <a:solidFill>
                  <a:srgbClr val="FF0000"/>
                </a:solidFill>
                <a:effectLst>
                  <a:outerShdw blurRad="38100" dist="38100" dir="2700000" algn="tl">
                    <a:srgbClr val="000000">
                      <a:alpha val="43137"/>
                    </a:srgbClr>
                  </a:outerShdw>
                </a:effectLst>
                <a:latin typeface="宋体" panose="02010600030101010101" pitchFamily="2" charset="-122"/>
              </a:rPr>
              <a:t>万</a:t>
            </a:r>
            <a:r>
              <a:rPr lang="zh-CN" altLang="en-US" sz="2800" b="1" strike="noStrike" noProof="1">
                <a:effectLst>
                  <a:outerShdw blurRad="38100" dist="38100" dir="2700000" algn="tl">
                    <a:srgbClr val="000000">
                      <a:alpha val="43137"/>
                    </a:srgbClr>
                  </a:outerShdw>
                </a:effectLst>
                <a:latin typeface="宋体" panose="02010600030101010101" pitchFamily="2" charset="-122"/>
              </a:rPr>
              <a:t>人以上。</a:t>
            </a:r>
          </a:p>
          <a:p>
            <a:pPr algn="just" eaLnBrk="1" fontAlgn="base" hangingPunct="1">
              <a:spcBef>
                <a:spcPct val="0"/>
              </a:spcBef>
              <a:buFontTx/>
              <a:buNone/>
            </a:pPr>
            <a:r>
              <a:rPr lang="zh-CN" altLang="en-US" sz="2800" b="1" strike="noStrike" noProof="1">
                <a:solidFill>
                  <a:srgbClr val="FF0000"/>
                </a:solidFill>
                <a:effectLst>
                  <a:outerShdw blurRad="38100" dist="38100" dir="2700000" algn="tl">
                    <a:srgbClr val="000000">
                      <a:alpha val="43137"/>
                    </a:srgbClr>
                  </a:outerShdw>
                </a:effectLst>
                <a:latin typeface="宋体" panose="02010600030101010101" pitchFamily="2" charset="-122"/>
              </a:rPr>
              <a:t>苏联</a:t>
            </a:r>
            <a:r>
              <a:rPr lang="zh-CN" altLang="en-US" sz="2800" b="1" strike="noStrike" noProof="1">
                <a:effectLst>
                  <a:outerShdw blurRad="38100" dist="38100" dir="2700000" algn="tl">
                    <a:srgbClr val="000000">
                      <a:alpha val="43137"/>
                    </a:srgbClr>
                  </a:outerShdw>
                </a:effectLst>
                <a:latin typeface="宋体" panose="02010600030101010101" pitchFamily="2" charset="-122"/>
              </a:rPr>
              <a:t>共死伤</a:t>
            </a:r>
            <a:r>
              <a:rPr lang="en-US" altLang="zh-CN" sz="2800" b="1" strike="noStrike" noProof="1">
                <a:solidFill>
                  <a:srgbClr val="FF0000"/>
                </a:solidFill>
                <a:effectLst>
                  <a:outerShdw blurRad="38100" dist="38100" dir="2700000" algn="tl">
                    <a:srgbClr val="000000">
                      <a:alpha val="43137"/>
                    </a:srgbClr>
                  </a:outerShdw>
                </a:effectLst>
                <a:latin typeface="宋体" panose="02010600030101010101" pitchFamily="2" charset="-122"/>
              </a:rPr>
              <a:t>2700</a:t>
            </a:r>
            <a:r>
              <a:rPr lang="zh-CN" altLang="en-US" sz="2800" b="1" strike="noStrike" noProof="1">
                <a:solidFill>
                  <a:srgbClr val="FF0000"/>
                </a:solidFill>
                <a:effectLst>
                  <a:outerShdw blurRad="38100" dist="38100" dir="2700000" algn="tl">
                    <a:srgbClr val="000000">
                      <a:alpha val="43137"/>
                    </a:srgbClr>
                  </a:outerShdw>
                </a:effectLst>
                <a:latin typeface="宋体" panose="02010600030101010101" pitchFamily="2" charset="-122"/>
              </a:rPr>
              <a:t>万</a:t>
            </a:r>
            <a:r>
              <a:rPr lang="zh-CN" altLang="en-US" sz="2800" b="1" strike="noStrike" noProof="1">
                <a:effectLst>
                  <a:outerShdw blurRad="38100" dist="38100" dir="2700000" algn="tl">
                    <a:srgbClr val="000000">
                      <a:alpha val="43137"/>
                    </a:srgbClr>
                  </a:outerShdw>
                </a:effectLst>
                <a:latin typeface="宋体" panose="02010600030101010101" pitchFamily="2" charset="-122"/>
              </a:rPr>
              <a:t>，</a:t>
            </a:r>
            <a:endParaRPr lang="en-US" sz="2800" b="1" strike="noStrike" noProof="1">
              <a:effectLst>
                <a:outerShdw blurRad="38100" dist="38100" dir="2700000" algn="tl">
                  <a:srgbClr val="000000">
                    <a:alpha val="43137"/>
                  </a:srgbClr>
                </a:outerShdw>
              </a:effectLst>
              <a:latin typeface="宋体" panose="02010600030101010101" pitchFamily="2" charset="-122"/>
            </a:endParaRPr>
          </a:p>
          <a:p>
            <a:pPr algn="just" eaLnBrk="1" fontAlgn="base" hangingPunct="1">
              <a:spcBef>
                <a:spcPct val="0"/>
              </a:spcBef>
              <a:buFontTx/>
              <a:buNone/>
            </a:pPr>
            <a:r>
              <a:rPr lang="zh-CN" altLang="en-US" sz="2800" b="1" strike="noStrike" noProof="1">
                <a:solidFill>
                  <a:srgbClr val="FF0000"/>
                </a:solidFill>
                <a:effectLst>
                  <a:outerShdw blurRad="38100" dist="38100" dir="2700000" algn="tl">
                    <a:srgbClr val="000000">
                      <a:alpha val="43137"/>
                    </a:srgbClr>
                  </a:outerShdw>
                </a:effectLst>
                <a:latin typeface="宋体" panose="02010600030101010101" pitchFamily="2" charset="-122"/>
              </a:rPr>
              <a:t>波兰</a:t>
            </a:r>
            <a:r>
              <a:rPr lang="zh-CN" altLang="en-US" sz="2800" b="1" strike="noStrike" noProof="1">
                <a:effectLst>
                  <a:outerShdw blurRad="38100" dist="38100" dir="2700000" algn="tl">
                    <a:srgbClr val="000000">
                      <a:alpha val="43137"/>
                    </a:srgbClr>
                  </a:outerShdw>
                </a:effectLst>
                <a:latin typeface="宋体" panose="02010600030101010101" pitchFamily="2" charset="-122"/>
              </a:rPr>
              <a:t>死亡</a:t>
            </a:r>
            <a:r>
              <a:rPr lang="en-US" altLang="zh-CN" sz="2800" b="1" strike="noStrike" noProof="1">
                <a:solidFill>
                  <a:srgbClr val="FF0000"/>
                </a:solidFill>
                <a:effectLst>
                  <a:outerShdw blurRad="38100" dist="38100" dir="2700000" algn="tl">
                    <a:srgbClr val="000000">
                      <a:alpha val="43137"/>
                    </a:srgbClr>
                  </a:outerShdw>
                </a:effectLst>
                <a:latin typeface="宋体" panose="02010600030101010101" pitchFamily="2" charset="-122"/>
              </a:rPr>
              <a:t>600</a:t>
            </a:r>
            <a:r>
              <a:rPr lang="zh-CN" altLang="en-US" sz="2800" b="1" strike="noStrike" noProof="1">
                <a:solidFill>
                  <a:srgbClr val="FF0000"/>
                </a:solidFill>
                <a:effectLst>
                  <a:outerShdw blurRad="38100" dist="38100" dir="2700000" algn="tl">
                    <a:srgbClr val="000000">
                      <a:alpha val="43137"/>
                    </a:srgbClr>
                  </a:outerShdw>
                </a:effectLst>
                <a:latin typeface="宋体" panose="02010600030101010101" pitchFamily="2" charset="-122"/>
              </a:rPr>
              <a:t>万</a:t>
            </a:r>
            <a:r>
              <a:rPr lang="zh-CN" altLang="en-US" sz="2800" b="1" strike="noStrike" noProof="1">
                <a:effectLst>
                  <a:outerShdw blurRad="38100" dist="38100" dir="2700000" algn="tl">
                    <a:srgbClr val="000000">
                      <a:alpha val="43137"/>
                    </a:srgbClr>
                  </a:outerShdw>
                </a:effectLst>
                <a:latin typeface="宋体" panose="02010600030101010101" pitchFamily="2" charset="-122"/>
              </a:rPr>
              <a:t>，</a:t>
            </a:r>
            <a:endParaRPr lang="en-US" sz="2800" b="1" strike="noStrike" noProof="1">
              <a:effectLst>
                <a:outerShdw blurRad="38100" dist="38100" dir="2700000" algn="tl">
                  <a:srgbClr val="000000">
                    <a:alpha val="43137"/>
                  </a:srgbClr>
                </a:outerShdw>
              </a:effectLst>
              <a:latin typeface="宋体" panose="02010600030101010101" pitchFamily="2" charset="-122"/>
            </a:endParaRPr>
          </a:p>
          <a:p>
            <a:pPr algn="just" eaLnBrk="1" fontAlgn="base" hangingPunct="1">
              <a:spcBef>
                <a:spcPct val="0"/>
              </a:spcBef>
              <a:buFontTx/>
              <a:buNone/>
            </a:pPr>
            <a:r>
              <a:rPr lang="zh-CN" altLang="en-US" sz="2800" b="1" strike="noStrike" noProof="1">
                <a:effectLst>
                  <a:outerShdw blurRad="38100" dist="38100" dir="2700000" algn="tl">
                    <a:srgbClr val="000000">
                      <a:alpha val="43137"/>
                    </a:srgbClr>
                  </a:outerShdw>
                </a:effectLst>
                <a:latin typeface="宋体" panose="02010600030101010101" pitchFamily="2" charset="-122"/>
              </a:rPr>
              <a:t>德国死亡</a:t>
            </a:r>
            <a:r>
              <a:rPr lang="en-US" altLang="zh-CN" sz="2800" b="1" strike="noStrike" noProof="1">
                <a:solidFill>
                  <a:srgbClr val="FF0000"/>
                </a:solidFill>
                <a:effectLst>
                  <a:outerShdw blurRad="38100" dist="38100" dir="2700000" algn="tl">
                    <a:srgbClr val="000000">
                      <a:alpha val="43137"/>
                    </a:srgbClr>
                  </a:outerShdw>
                </a:effectLst>
                <a:latin typeface="宋体" panose="02010600030101010101" pitchFamily="2" charset="-122"/>
              </a:rPr>
              <a:t>650</a:t>
            </a:r>
            <a:r>
              <a:rPr lang="zh-CN" altLang="en-US" sz="2800" b="1" strike="noStrike" noProof="1">
                <a:solidFill>
                  <a:srgbClr val="FF0000"/>
                </a:solidFill>
                <a:effectLst>
                  <a:outerShdw blurRad="38100" dist="38100" dir="2700000" algn="tl">
                    <a:srgbClr val="000000">
                      <a:alpha val="43137"/>
                    </a:srgbClr>
                  </a:outerShdw>
                </a:effectLst>
                <a:latin typeface="宋体" panose="02010600030101010101" pitchFamily="2" charset="-122"/>
              </a:rPr>
              <a:t>万</a:t>
            </a:r>
            <a:r>
              <a:rPr lang="zh-CN" altLang="en-US" sz="2800" b="1" strike="noStrike" noProof="1">
                <a:effectLst>
                  <a:outerShdw blurRad="38100" dist="38100" dir="2700000" algn="tl">
                    <a:srgbClr val="000000">
                      <a:alpha val="43137"/>
                    </a:srgbClr>
                  </a:outerShdw>
                </a:effectLst>
                <a:latin typeface="宋体" panose="02010600030101010101" pitchFamily="2" charset="-122"/>
              </a:rPr>
              <a:t>，德国在欧洲的仆从国死亡</a:t>
            </a:r>
            <a:r>
              <a:rPr lang="en-US" altLang="zh-CN" sz="2800" b="1" strike="noStrike" noProof="1">
                <a:solidFill>
                  <a:srgbClr val="FF0000"/>
                </a:solidFill>
                <a:effectLst>
                  <a:outerShdw blurRad="38100" dist="38100" dir="2700000" algn="tl">
                    <a:srgbClr val="000000">
                      <a:alpha val="43137"/>
                    </a:srgbClr>
                  </a:outerShdw>
                </a:effectLst>
                <a:latin typeface="宋体" panose="02010600030101010101" pitchFamily="2" charset="-122"/>
              </a:rPr>
              <a:t>160</a:t>
            </a:r>
            <a:r>
              <a:rPr lang="zh-CN" altLang="en-US" sz="2800" b="1" strike="noStrike" noProof="1">
                <a:solidFill>
                  <a:srgbClr val="FF0000"/>
                </a:solidFill>
                <a:effectLst>
                  <a:outerShdw blurRad="38100" dist="38100" dir="2700000" algn="tl">
                    <a:srgbClr val="000000">
                      <a:alpha val="43137"/>
                    </a:srgbClr>
                  </a:outerShdw>
                </a:effectLst>
                <a:latin typeface="宋体" panose="02010600030101010101" pitchFamily="2" charset="-122"/>
              </a:rPr>
              <a:t>万</a:t>
            </a:r>
            <a:r>
              <a:rPr lang="zh-CN" altLang="en-US" sz="2800" b="1" strike="noStrike" noProof="1">
                <a:effectLst>
                  <a:outerShdw blurRad="38100" dist="38100" dir="2700000" algn="tl">
                    <a:srgbClr val="000000">
                      <a:alpha val="43137"/>
                    </a:srgbClr>
                  </a:outerShdw>
                </a:effectLst>
                <a:latin typeface="宋体" panose="02010600030101010101" pitchFamily="2" charset="-122"/>
              </a:rPr>
              <a:t>，日本</a:t>
            </a:r>
            <a:r>
              <a:rPr lang="en-US" altLang="zh-CN" sz="2800" b="1" strike="noStrike" noProof="1">
                <a:solidFill>
                  <a:srgbClr val="FF0000"/>
                </a:solidFill>
                <a:effectLst>
                  <a:outerShdw blurRad="38100" dist="38100" dir="2700000" algn="tl">
                    <a:srgbClr val="000000">
                      <a:alpha val="43137"/>
                    </a:srgbClr>
                  </a:outerShdw>
                </a:effectLst>
                <a:latin typeface="宋体" panose="02010600030101010101" pitchFamily="2" charset="-122"/>
              </a:rPr>
              <a:t>250</a:t>
            </a:r>
            <a:r>
              <a:rPr lang="zh-CN" altLang="en-US" sz="2800" b="1" strike="noStrike" noProof="1">
                <a:solidFill>
                  <a:srgbClr val="FF0000"/>
                </a:solidFill>
                <a:effectLst>
                  <a:outerShdw blurRad="38100" dist="38100" dir="2700000" algn="tl">
                    <a:srgbClr val="000000">
                      <a:alpha val="43137"/>
                    </a:srgbClr>
                  </a:outerShdw>
                </a:effectLst>
                <a:latin typeface="宋体" panose="02010600030101010101" pitchFamily="2" charset="-122"/>
              </a:rPr>
              <a:t>万</a:t>
            </a:r>
            <a:r>
              <a:rPr lang="zh-CN" altLang="en-US" sz="2800" b="1" strike="noStrike" noProof="1">
                <a:effectLst>
                  <a:outerShdw blurRad="38100" dist="38100" dir="2700000" algn="tl">
                    <a:srgbClr val="000000">
                      <a:alpha val="43137"/>
                    </a:srgbClr>
                  </a:outerShdw>
                </a:effectLst>
                <a:latin typeface="宋体" panose="02010600030101010101" pitchFamily="2" charset="-122"/>
              </a:rPr>
              <a:t>丧生。</a:t>
            </a:r>
          </a:p>
          <a:p>
            <a:pPr algn="just" eaLnBrk="1" fontAlgn="base" hangingPunct="1">
              <a:spcBef>
                <a:spcPct val="0"/>
              </a:spcBef>
              <a:buFontTx/>
              <a:buNone/>
            </a:pPr>
            <a:endParaRPr lang="zh-CN" altLang="en-US" sz="2800" b="1" strike="noStrike" noProof="1">
              <a:effectLst>
                <a:outerShdw blurRad="38100" dist="38100" dir="2700000" algn="tl">
                  <a:srgbClr val="000000">
                    <a:alpha val="43137"/>
                  </a:srgbClr>
                </a:outerShdw>
              </a:effectLst>
              <a:latin typeface="宋体" panose="02010600030101010101" pitchFamily="2" charset="-122"/>
            </a:endParaRPr>
          </a:p>
          <a:p>
            <a:pPr algn="just" eaLnBrk="1" fontAlgn="base" hangingPunct="1">
              <a:spcBef>
                <a:spcPct val="0"/>
              </a:spcBef>
              <a:buFontTx/>
              <a:buNone/>
            </a:pPr>
            <a:r>
              <a:rPr lang="zh-CN" altLang="en-US" sz="2800" b="1" strike="noStrike" noProof="1">
                <a:effectLst>
                  <a:outerShdw blurRad="38100" dist="38100" dir="2700000" algn="tl">
                    <a:srgbClr val="000000">
                      <a:alpha val="43137"/>
                    </a:srgbClr>
                  </a:outerShdw>
                </a:effectLst>
                <a:latin typeface="宋体" panose="02010600030101010101" pitchFamily="2" charset="-122"/>
              </a:rPr>
              <a:t>人类在</a:t>
            </a:r>
            <a:r>
              <a:rPr lang="en-US" altLang="zh-CN" sz="2800" b="1" strike="noStrike" noProof="1">
                <a:effectLst>
                  <a:outerShdw blurRad="38100" dist="38100" dir="2700000" algn="tl">
                    <a:srgbClr val="000000">
                      <a:alpha val="43137"/>
                    </a:srgbClr>
                  </a:outerShdw>
                </a:effectLst>
                <a:latin typeface="宋体" panose="02010600030101010101" pitchFamily="2" charset="-122"/>
              </a:rPr>
              <a:t>6</a:t>
            </a:r>
            <a:r>
              <a:rPr lang="zh-CN" altLang="en-US" sz="2800" b="1" strike="noStrike" noProof="1">
                <a:effectLst>
                  <a:outerShdw blurRad="38100" dist="38100" dir="2700000" algn="tl">
                    <a:srgbClr val="000000">
                      <a:alpha val="43137"/>
                    </a:srgbClr>
                  </a:outerShdw>
                </a:effectLst>
                <a:latin typeface="宋体" panose="02010600030101010101" pitchFamily="2" charset="-122"/>
              </a:rPr>
              <a:t>年中蒙受了多么大的牺牲！</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1000"/>
                                        <p:tgtEl>
                                          <p:spTgt spid="20"/>
                                        </p:tgtEl>
                                      </p:cBhvr>
                                    </p:animEffect>
                                    <p:anim calcmode="lin" valueType="num">
                                      <p:cBhvr>
                                        <p:cTn id="8" dur="1000" fill="hold"/>
                                        <p:tgtEl>
                                          <p:spTgt spid="20"/>
                                        </p:tgtEl>
                                        <p:attrNameLst>
                                          <p:attrName>ppt_x</p:attrName>
                                        </p:attrNameLst>
                                      </p:cBhvr>
                                      <p:tavLst>
                                        <p:tav tm="0">
                                          <p:val>
                                            <p:strVal val="#ppt_x"/>
                                          </p:val>
                                        </p:tav>
                                        <p:tav tm="100000">
                                          <p:val>
                                            <p:strVal val="#ppt_x"/>
                                          </p:val>
                                        </p:tav>
                                      </p:tavLst>
                                    </p:anim>
                                    <p:anim calcmode="lin" valueType="num">
                                      <p:cBhvr>
                                        <p:cTn id="9"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ldLvl="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3009" name="组合 1"/>
          <p:cNvGrpSpPr/>
          <p:nvPr/>
        </p:nvGrpSpPr>
        <p:grpSpPr>
          <a:xfrm>
            <a:off x="57150" y="908050"/>
            <a:ext cx="4468813" cy="5668963"/>
            <a:chOff x="56509" y="908720"/>
            <a:chExt cx="4469772" cy="5668652"/>
          </a:xfrm>
        </p:grpSpPr>
        <p:pic>
          <p:nvPicPr>
            <p:cNvPr id="43010" name="Picture 2" descr="Click here to open new window&#10;CTRL+Mouse wheel to zoom in/out"/>
            <p:cNvPicPr>
              <a:picLocks noChangeAspect="1"/>
            </p:cNvPicPr>
            <p:nvPr/>
          </p:nvPicPr>
          <p:blipFill>
            <a:blip r:embed="rId3"/>
            <a:stretch>
              <a:fillRect/>
            </a:stretch>
          </p:blipFill>
          <p:spPr>
            <a:xfrm>
              <a:off x="56509" y="908720"/>
              <a:ext cx="4469772" cy="4469772"/>
            </a:xfrm>
            <a:prstGeom prst="rect">
              <a:avLst/>
            </a:prstGeom>
            <a:noFill/>
            <a:ln w="28575" cap="flat" cmpd="sng">
              <a:solidFill>
                <a:srgbClr val="000000"/>
              </a:solidFill>
              <a:prstDash val="solid"/>
              <a:miter/>
              <a:headEnd type="none" w="med" len="med"/>
              <a:tailEnd type="none" w="med" len="med"/>
            </a:ln>
          </p:spPr>
        </p:pic>
        <p:sp>
          <p:nvSpPr>
            <p:cNvPr id="28675" name="Text Box 3"/>
            <p:cNvSpPr txBox="1">
              <a:spLocks noChangeArrowheads="1"/>
            </p:cNvSpPr>
            <p:nvPr/>
          </p:nvSpPr>
          <p:spPr bwMode="auto">
            <a:xfrm>
              <a:off x="424495" y="5378492"/>
              <a:ext cx="3733800" cy="1198880"/>
            </a:xfrm>
            <a:prstGeom prst="rect">
              <a:avLst/>
            </a:prstGeom>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style>
            <a:lnRef idx="2">
              <a:schemeClr val="accent4"/>
            </a:lnRef>
            <a:fillRef idx="1">
              <a:schemeClr val="lt1"/>
            </a:fillRef>
            <a:effectRef idx="0">
              <a:schemeClr val="accent4"/>
            </a:effectRef>
            <a:fontRef idx="minor">
              <a:schemeClr val="dk1"/>
            </a:fontRef>
          </p:style>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just" eaLnBrk="1" fontAlgn="base" hangingPunct="1">
                <a:spcBef>
                  <a:spcPct val="0"/>
                </a:spcBef>
                <a:buFontTx/>
                <a:buNone/>
              </a:pPr>
              <a:r>
                <a:rPr lang="zh-CN" altLang="zh-CN" sz="3600" b="1" strike="noStrike" noProof="1">
                  <a:solidFill>
                    <a:srgbClr val="FF0000"/>
                  </a:solidFill>
                  <a:effectLst>
                    <a:outerShdw blurRad="38100" dist="38100" dir="2700000" algn="tl">
                      <a:srgbClr val="000000">
                        <a:alpha val="43137"/>
                      </a:srgbClr>
                    </a:outerShdw>
                  </a:effectLst>
                  <a:latin typeface="宋体" panose="02010600030101010101" pitchFamily="2" charset="-122"/>
                </a:rPr>
                <a:t>(</a:t>
              </a:r>
              <a:r>
                <a:rPr lang="zh-CN" sz="3600" b="1" strike="noStrike" noProof="1">
                  <a:solidFill>
                    <a:srgbClr val="FF0000"/>
                  </a:solidFill>
                  <a:effectLst>
                    <a:outerShdw blurRad="38100" dist="38100" dir="2700000" algn="tl">
                      <a:srgbClr val="000000">
                        <a:alpha val="43137"/>
                      </a:srgbClr>
                    </a:outerShdw>
                  </a:effectLst>
                  <a:latin typeface="宋体" panose="02010600030101010101" pitchFamily="2" charset="-122"/>
                </a:rPr>
                <a:t>伦敦</a:t>
              </a:r>
              <a:r>
                <a:rPr lang="zh-CN" altLang="zh-CN" sz="3600" b="1" strike="noStrike" noProof="1">
                  <a:solidFill>
                    <a:srgbClr val="FF0000"/>
                  </a:solidFill>
                  <a:effectLst>
                    <a:outerShdw blurRad="38100" dist="38100" dir="2700000" algn="tl">
                      <a:srgbClr val="000000">
                        <a:alpha val="43137"/>
                      </a:srgbClr>
                    </a:outerShdw>
                  </a:effectLst>
                  <a:latin typeface="宋体" panose="02010600030101010101" pitchFamily="2" charset="-122"/>
                </a:rPr>
                <a:t>)</a:t>
              </a:r>
              <a:r>
                <a:rPr lang="zh-CN" sz="3600" b="1" strike="noStrike" noProof="1">
                  <a:solidFill>
                    <a:srgbClr val="0000FF"/>
                  </a:solidFill>
                  <a:effectLst>
                    <a:outerShdw blurRad="38100" dist="38100" dir="2700000" algn="tl">
                      <a:srgbClr val="000000">
                        <a:alpha val="43137"/>
                      </a:srgbClr>
                    </a:outerShdw>
                  </a:effectLst>
                  <a:latin typeface="宋体" panose="02010600030101010101" pitchFamily="2" charset="-122"/>
                </a:rPr>
                <a:t>轰炸过后</a:t>
              </a:r>
              <a:r>
                <a:rPr lang="zh-CN" altLang="zh-CN" sz="3600" b="1" strike="noStrike" noProof="1">
                  <a:solidFill>
                    <a:srgbClr val="0000FF"/>
                  </a:solidFill>
                  <a:effectLst>
                    <a:outerShdw blurRad="38100" dist="38100" dir="2700000" algn="tl">
                      <a:srgbClr val="000000">
                        <a:alpha val="43137"/>
                      </a:srgbClr>
                    </a:outerShdw>
                  </a:effectLst>
                  <a:latin typeface="宋体" panose="02010600030101010101" pitchFamily="2" charset="-122"/>
                </a:rPr>
                <a:t>,</a:t>
              </a:r>
            </a:p>
            <a:p>
              <a:pPr algn="just" eaLnBrk="1" fontAlgn="base" hangingPunct="1">
                <a:spcBef>
                  <a:spcPct val="0"/>
                </a:spcBef>
                <a:buFontTx/>
                <a:buNone/>
              </a:pPr>
              <a:r>
                <a:rPr lang="zh-CN" sz="3600" b="1" strike="noStrike" noProof="1">
                  <a:solidFill>
                    <a:srgbClr val="0000FF"/>
                  </a:solidFill>
                  <a:effectLst>
                    <a:outerShdw blurRad="38100" dist="38100" dir="2700000" algn="tl">
                      <a:srgbClr val="000000">
                        <a:alpha val="43137"/>
                      </a:srgbClr>
                    </a:outerShdw>
                  </a:effectLst>
                  <a:latin typeface="宋体" panose="02010600030101010101" pitchFamily="2" charset="-122"/>
                </a:rPr>
                <a:t>废墟上的童年</a:t>
              </a:r>
              <a:r>
                <a:rPr lang="zh-CN" altLang="en-US" sz="3600" b="1" strike="noStrike" noProof="1">
                  <a:solidFill>
                    <a:srgbClr val="0000FF"/>
                  </a:solidFill>
                  <a:effectLst>
                    <a:outerShdw blurRad="38100" dist="38100" dir="2700000" algn="tl">
                      <a:srgbClr val="000000">
                        <a:alpha val="43137"/>
                      </a:srgbClr>
                    </a:outerShdw>
                  </a:effectLst>
                  <a:latin typeface="宋体" panose="02010600030101010101" pitchFamily="2" charset="-122"/>
                </a:rPr>
                <a:t>。</a:t>
              </a:r>
              <a:endParaRPr lang="zh-CN" altLang="zh-CN" sz="3600" b="1" strike="noStrike" noProof="1">
                <a:solidFill>
                  <a:srgbClr val="0000FF"/>
                </a:solidFill>
                <a:effectLst>
                  <a:outerShdw blurRad="38100" dist="38100" dir="2700000" algn="tl">
                    <a:srgbClr val="000000">
                      <a:alpha val="43137"/>
                    </a:srgbClr>
                  </a:outerShdw>
                </a:effectLst>
                <a:latin typeface="宋体" panose="02010600030101010101" pitchFamily="2" charset="-122"/>
              </a:endParaRPr>
            </a:p>
          </p:txBody>
        </p:sp>
      </p:grpSp>
      <p:grpSp>
        <p:nvGrpSpPr>
          <p:cNvPr id="3" name="组合 2"/>
          <p:cNvGrpSpPr/>
          <p:nvPr/>
        </p:nvGrpSpPr>
        <p:grpSpPr>
          <a:xfrm>
            <a:off x="4603750" y="111125"/>
            <a:ext cx="4498975" cy="6369050"/>
            <a:chOff x="4603575" y="111356"/>
            <a:chExt cx="4499322" cy="6369144"/>
          </a:xfrm>
        </p:grpSpPr>
        <p:pic>
          <p:nvPicPr>
            <p:cNvPr id="43013" name="Picture 4" descr="点击查看原图"/>
            <p:cNvPicPr>
              <a:picLocks noChangeAspect="1"/>
            </p:cNvPicPr>
            <p:nvPr/>
          </p:nvPicPr>
          <p:blipFill>
            <a:blip r:embed="rId4"/>
            <a:stretch>
              <a:fillRect/>
            </a:stretch>
          </p:blipFill>
          <p:spPr>
            <a:xfrm>
              <a:off x="4603575" y="111356"/>
              <a:ext cx="4499322" cy="4581128"/>
            </a:xfrm>
            <a:prstGeom prst="rect">
              <a:avLst/>
            </a:prstGeom>
            <a:noFill/>
            <a:ln w="28575" cap="flat" cmpd="sng">
              <a:solidFill>
                <a:srgbClr val="000000"/>
              </a:solidFill>
              <a:prstDash val="solid"/>
              <a:miter/>
              <a:headEnd type="none" w="med" len="med"/>
              <a:tailEnd type="none" w="med" len="med"/>
            </a:ln>
          </p:spPr>
        </p:pic>
        <p:sp>
          <p:nvSpPr>
            <p:cNvPr id="28677" name="Text Box 5"/>
            <p:cNvSpPr txBox="1">
              <a:spLocks noChangeArrowheads="1"/>
            </p:cNvSpPr>
            <p:nvPr/>
          </p:nvSpPr>
          <p:spPr bwMode="auto">
            <a:xfrm>
              <a:off x="4756624" y="4727265"/>
              <a:ext cx="4193224" cy="1753235"/>
            </a:xfrm>
            <a:prstGeom prst="rect">
              <a:avLst/>
            </a:prstGeom>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style>
            <a:lnRef idx="2">
              <a:schemeClr val="accent4"/>
            </a:lnRef>
            <a:fillRef idx="1">
              <a:schemeClr val="lt1"/>
            </a:fillRef>
            <a:effectRef idx="0">
              <a:schemeClr val="accent4"/>
            </a:effectRef>
            <a:fontRef idx="minor">
              <a:schemeClr val="dk1"/>
            </a:fontRef>
          </p:style>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just" eaLnBrk="1" fontAlgn="base" hangingPunct="1">
                <a:spcBef>
                  <a:spcPct val="0"/>
                </a:spcBef>
                <a:buFontTx/>
                <a:buNone/>
              </a:pPr>
              <a:r>
                <a:rPr lang="zh-CN" sz="3600" b="1" strike="noStrike" noProof="1">
                  <a:solidFill>
                    <a:srgbClr val="FF0000"/>
                  </a:solidFill>
                  <a:effectLst>
                    <a:outerShdw blurRad="38100" dist="38100" dir="2700000" algn="tl">
                      <a:srgbClr val="000000">
                        <a:alpha val="43137"/>
                      </a:srgbClr>
                    </a:outerShdw>
                  </a:effectLst>
                  <a:latin typeface="宋体" panose="02010600030101010101" pitchFamily="2" charset="-122"/>
                </a:rPr>
                <a:t>长崎</a:t>
              </a:r>
              <a:r>
                <a:rPr lang="zh-CN" sz="3600" b="1" strike="noStrike" noProof="1">
                  <a:solidFill>
                    <a:srgbClr val="0000FF"/>
                  </a:solidFill>
                  <a:effectLst>
                    <a:outerShdw blurRad="38100" dist="38100" dir="2700000" algn="tl">
                      <a:srgbClr val="000000">
                        <a:alpha val="43137"/>
                      </a:srgbClr>
                    </a:outerShdw>
                  </a:effectLst>
                  <a:latin typeface="宋体" panose="02010600030101010101" pitchFamily="2" charset="-122"/>
                </a:rPr>
                <a:t>，原子弹爆炸后，行走在废墟瓦砾间的</a:t>
              </a:r>
              <a:r>
                <a:rPr lang="zh-CN" altLang="zh-CN" sz="3600" b="1" strike="noStrike" noProof="1">
                  <a:solidFill>
                    <a:srgbClr val="0000FF"/>
                  </a:solidFill>
                  <a:effectLst>
                    <a:outerShdw blurRad="38100" dist="38100" dir="2700000" algn="tl">
                      <a:srgbClr val="000000">
                        <a:alpha val="43137"/>
                      </a:srgbClr>
                    </a:outerShdw>
                  </a:effectLst>
                  <a:latin typeface="宋体" panose="02010600030101010101" pitchFamily="2" charset="-122"/>
                </a:rPr>
                <a:t>3</a:t>
              </a:r>
              <a:r>
                <a:rPr lang="zh-CN" sz="3600" b="1" strike="noStrike" noProof="1">
                  <a:solidFill>
                    <a:srgbClr val="0000FF"/>
                  </a:solidFill>
                  <a:effectLst>
                    <a:outerShdw blurRad="38100" dist="38100" dir="2700000" algn="tl">
                      <a:srgbClr val="000000">
                        <a:alpha val="43137"/>
                      </a:srgbClr>
                    </a:outerShdw>
                  </a:effectLst>
                  <a:latin typeface="宋体" panose="02010600030101010101" pitchFamily="2" charset="-122"/>
                </a:rPr>
                <a:t>岁儿童。 </a:t>
              </a:r>
            </a:p>
          </p:txBody>
        </p:sp>
      </p:grpSp>
      <p:sp>
        <p:nvSpPr>
          <p:cNvPr id="9" name="Rectangle 6"/>
          <p:cNvSpPr>
            <a:spLocks noChangeArrowheads="1"/>
          </p:cNvSpPr>
          <p:nvPr/>
        </p:nvSpPr>
        <p:spPr bwMode="auto">
          <a:xfrm>
            <a:off x="423863" y="2078038"/>
            <a:ext cx="8064500" cy="1655763"/>
          </a:xfrm>
          <a:prstGeom prst="rect">
            <a:avLst/>
          </a:prstGeom>
          <a:solidFill>
            <a:schemeClr val="bg1"/>
          </a:solidFill>
          <a:ln w="9525">
            <a:noFill/>
            <a:miter lim="800000"/>
          </a:ln>
          <a:effectLst>
            <a:outerShdw dist="35921" dir="2700000" algn="ctr" rotWithShape="0">
              <a:schemeClr val="bg2"/>
            </a:outerShdw>
          </a:effec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7200" b="1" i="0" u="none" strike="noStrike" kern="1200" cap="none" spc="0" normalizeH="0" baseline="0" noProof="0" smtClean="0">
                <a:ln>
                  <a:noFill/>
                </a:ln>
                <a:solidFill>
                  <a:srgbClr val="CC0000"/>
                </a:solidFill>
                <a:effectLst/>
                <a:uLnTx/>
                <a:uFillTx/>
                <a:latin typeface="+mn-lt"/>
                <a:ea typeface="华文行楷" panose="02010800040101010101" pitchFamily="2" charset="-122"/>
                <a:cs typeface="+mn-cs"/>
              </a:rPr>
              <a:t>珍爱和平  远离战争</a:t>
            </a:r>
          </a:p>
        </p:txBody>
      </p:sp>
    </p:spTree>
  </p:cSld>
  <p:clrMapOvr>
    <a:masterClrMapping/>
  </p:clrMapOvr>
  <p:transition spd="slow">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770" decel="100000"/>
                                        <p:tgtEl>
                                          <p:spTgt spid="9"/>
                                        </p:tgtEl>
                                      </p:cBhvr>
                                    </p:animEffect>
                                    <p:animScale>
                                      <p:cBhvr>
                                        <p:cTn id="15" dur="770" decel="100000"/>
                                        <p:tgtEl>
                                          <p:spTgt spid="9"/>
                                        </p:tgtEl>
                                      </p:cBhvr>
                                      <p:from x="10000" y="10000"/>
                                      <p:to x="200000" y="450000"/>
                                    </p:animScale>
                                    <p:animScale>
                                      <p:cBhvr>
                                        <p:cTn id="16" dur="1230" accel="100000" fill="hold">
                                          <p:stCondLst>
                                            <p:cond delay="770"/>
                                          </p:stCondLst>
                                        </p:cTn>
                                        <p:tgtEl>
                                          <p:spTgt spid="9"/>
                                        </p:tgtEl>
                                      </p:cBhvr>
                                      <p:from x="200000" y="450000"/>
                                      <p:to x="100000" y="100000"/>
                                    </p:animScale>
                                    <p:set>
                                      <p:cBhvr>
                                        <p:cTn id="17" dur="770" fill="hold"/>
                                        <p:tgtEl>
                                          <p:spTgt spid="9"/>
                                        </p:tgtEl>
                                        <p:attrNameLst>
                                          <p:attrName>ppt_x</p:attrName>
                                        </p:attrNameLst>
                                      </p:cBhvr>
                                      <p:to>
                                        <p:strVal val="(0.5)"/>
                                      </p:to>
                                    </p:set>
                                    <p:anim from="(0.5)" to="(#ppt_x)" calcmode="lin" valueType="num">
                                      <p:cBhvr>
                                        <p:cTn id="18" dur="1230" accel="100000" fill="hold">
                                          <p:stCondLst>
                                            <p:cond delay="770"/>
                                          </p:stCondLst>
                                        </p:cTn>
                                        <p:tgtEl>
                                          <p:spTgt spid="9"/>
                                        </p:tgtEl>
                                        <p:attrNameLst>
                                          <p:attrName>ppt_x</p:attrName>
                                        </p:attrNameLst>
                                      </p:cBhvr>
                                    </p:anim>
                                    <p:set>
                                      <p:cBhvr>
                                        <p:cTn id="19" dur="770" fill="hold"/>
                                        <p:tgtEl>
                                          <p:spTgt spid="9"/>
                                        </p:tgtEl>
                                        <p:attrNameLst>
                                          <p:attrName>ppt_y</p:attrName>
                                        </p:attrNameLst>
                                      </p:cBhvr>
                                      <p:to>
                                        <p:strVal val="(#ppt_y+0.4)"/>
                                      </p:to>
                                    </p:set>
                                    <p:anim from="(#ppt_y+0.4)" to="(#ppt_y)" calcmode="lin" valueType="num">
                                      <p:cBhvr>
                                        <p:cTn id="20" dur="1230" accel="100000" fill="hold">
                                          <p:stCondLst>
                                            <p:cond delay="770"/>
                                          </p:stCondLst>
                                        </p:cTn>
                                        <p:tgtEl>
                                          <p:spTgt spid="9"/>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ldLvl="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标题 33793"/>
          <p:cNvSpPr>
            <a:spLocks noGrp="1"/>
          </p:cNvSpPr>
          <p:nvPr>
            <p:ph type="title"/>
          </p:nvPr>
        </p:nvSpPr>
        <p:spPr/>
        <p:txBody>
          <a:bodyPr anchor="ctr"/>
          <a:lstStyle/>
          <a:p>
            <a:endParaRPr lang="zh-CN" altLang="en-US" dirty="0"/>
          </a:p>
        </p:txBody>
      </p:sp>
      <p:pic>
        <p:nvPicPr>
          <p:cNvPr id="36866" name="图片 33794" descr="beijing"/>
          <p:cNvPicPr>
            <a:picLocks noChangeAspect="1"/>
          </p:cNvPicPr>
          <p:nvPr/>
        </p:nvPicPr>
        <p:blipFill>
          <a:blip r:embed="rId2"/>
          <a:stretch>
            <a:fillRect/>
          </a:stretch>
        </p:blipFill>
        <p:spPr>
          <a:xfrm>
            <a:off x="-10795" y="-30480"/>
            <a:ext cx="9144000" cy="6918325"/>
          </a:xfrm>
          <a:prstGeom prst="rect">
            <a:avLst/>
          </a:prstGeom>
          <a:noFill/>
          <a:ln w="9525">
            <a:noFill/>
          </a:ln>
        </p:spPr>
      </p:pic>
      <p:sp>
        <p:nvSpPr>
          <p:cNvPr id="36867" name="波形 33795"/>
          <p:cNvSpPr/>
          <p:nvPr/>
        </p:nvSpPr>
        <p:spPr>
          <a:xfrm>
            <a:off x="0" y="0"/>
            <a:ext cx="1849438" cy="987425"/>
          </a:xfrm>
          <a:prstGeom prst="wave">
            <a:avLst>
              <a:gd name="adj1" fmla="val 13005"/>
              <a:gd name="adj2" fmla="val 0"/>
            </a:avLst>
          </a:prstGeom>
          <a:solidFill>
            <a:srgbClr val="FFFF00"/>
          </a:solidFill>
          <a:ln w="9525" cap="flat" cmpd="sng">
            <a:solidFill>
              <a:schemeClr val="tx1"/>
            </a:solidFill>
            <a:prstDash val="solid"/>
            <a:round/>
            <a:headEnd type="none" w="med" len="med"/>
            <a:tailEnd type="none" w="med" len="med"/>
          </a:ln>
        </p:spPr>
        <p:txBody>
          <a:bodyPr wrap="none" anchor="ctr"/>
          <a:lstStyle/>
          <a:p>
            <a:pPr algn="ctr"/>
            <a:r>
              <a:rPr lang="zh-CN" altLang="en-US" sz="3200" dirty="0">
                <a:latin typeface="Arial" panose="020B0604020202020204" pitchFamily="34" charset="0"/>
                <a:ea typeface="黑体" panose="02010609060101010101" pitchFamily="2" charset="-122"/>
              </a:rPr>
              <a:t>以史为鉴</a:t>
            </a:r>
          </a:p>
        </p:txBody>
      </p:sp>
      <p:pic>
        <p:nvPicPr>
          <p:cNvPr id="36868" name="图片 33796"/>
          <p:cNvPicPr>
            <a:picLocks noChangeAspect="1"/>
          </p:cNvPicPr>
          <p:nvPr/>
        </p:nvPicPr>
        <p:blipFill>
          <a:blip r:embed="rId3"/>
          <a:stretch>
            <a:fillRect/>
          </a:stretch>
        </p:blipFill>
        <p:spPr>
          <a:xfrm>
            <a:off x="6302375" y="47625"/>
            <a:ext cx="2847975" cy="3454400"/>
          </a:xfrm>
          <a:prstGeom prst="rect">
            <a:avLst/>
          </a:prstGeom>
          <a:noFill/>
          <a:ln w="9525">
            <a:noFill/>
          </a:ln>
        </p:spPr>
      </p:pic>
      <p:pic>
        <p:nvPicPr>
          <p:cNvPr id="36869" name="图片 33797"/>
          <p:cNvPicPr>
            <a:picLocks noChangeAspect="1"/>
          </p:cNvPicPr>
          <p:nvPr/>
        </p:nvPicPr>
        <p:blipFill>
          <a:blip r:embed="rId4"/>
          <a:stretch>
            <a:fillRect/>
          </a:stretch>
        </p:blipFill>
        <p:spPr>
          <a:xfrm>
            <a:off x="6302375" y="3790950"/>
            <a:ext cx="2841625" cy="3127375"/>
          </a:xfrm>
          <a:prstGeom prst="rect">
            <a:avLst/>
          </a:prstGeom>
          <a:noFill/>
          <a:ln w="9525">
            <a:noFill/>
          </a:ln>
        </p:spPr>
      </p:pic>
      <p:sp>
        <p:nvSpPr>
          <p:cNvPr id="33799" name="矩形 33798"/>
          <p:cNvSpPr/>
          <p:nvPr/>
        </p:nvSpPr>
        <p:spPr>
          <a:xfrm>
            <a:off x="-514350" y="1341438"/>
            <a:ext cx="8399463" cy="5637212"/>
          </a:xfrm>
          <a:prstGeom prst="rect">
            <a:avLst/>
          </a:prstGeom>
          <a:noFill/>
          <a:ln w="9525">
            <a:noFill/>
          </a:ln>
        </p:spPr>
        <p:txBody>
          <a:bodyPr anchor="ctr">
            <a:spAutoFit/>
          </a:bodyPr>
          <a:lstStyle/>
          <a:p>
            <a:r>
              <a:rPr lang="en-US" altLang="zh-CN" sz="2400" b="0">
                <a:latin typeface="Times New Roman" panose="02020603050405020304" pitchFamily="18" charset="0"/>
                <a:ea typeface="黑体" panose="02010609060101010101" pitchFamily="2" charset="-122"/>
              </a:rPr>
              <a:t> </a:t>
            </a:r>
            <a:r>
              <a:rPr lang="en-US" altLang="zh-CN" sz="2000" b="0">
                <a:latin typeface="Times New Roman" panose="02020603050405020304" pitchFamily="18" charset="0"/>
                <a:ea typeface="黑体" panose="02010609060101010101" pitchFamily="2" charset="-122"/>
              </a:rPr>
              <a:t>       </a:t>
            </a:r>
            <a:r>
              <a:rPr lang="zh-CN" altLang="en-US" dirty="0">
                <a:solidFill>
                  <a:srgbClr val="0000FF"/>
                </a:solidFill>
                <a:latin typeface="Arial" panose="020B0604020202020204" pitchFamily="34" charset="0"/>
                <a:ea typeface="黑体" panose="02010609060101010101" pitchFamily="2" charset="-122"/>
              </a:rPr>
              <a:t>日本政府参拜靖国神社的政要首脑：</a:t>
            </a:r>
          </a:p>
          <a:p>
            <a:r>
              <a:rPr lang="zh-CN" altLang="en-US" sz="1800" dirty="0">
                <a:solidFill>
                  <a:srgbClr val="0000FF"/>
                </a:solidFill>
                <a:latin typeface="Arial" panose="020B0604020202020204" pitchFamily="34" charset="0"/>
                <a:ea typeface="宋体" panose="02010600030101010101" pitchFamily="2" charset="-122"/>
              </a:rPr>
              <a:t>          </a:t>
            </a:r>
            <a:r>
              <a:rPr lang="en-US" altLang="zh-CN" sz="2400">
                <a:latin typeface="仿宋_GB2312" pitchFamily="49" charset="-122"/>
                <a:ea typeface="仿宋_GB2312" pitchFamily="49" charset="-122"/>
              </a:rPr>
              <a:t>1</a:t>
            </a:r>
            <a:r>
              <a:rPr lang="en-US" altLang="zh-CN" sz="2400">
                <a:solidFill>
                  <a:schemeClr val="tx1"/>
                </a:solidFill>
                <a:latin typeface="仿宋_GB2312" pitchFamily="49" charset="-122"/>
                <a:ea typeface="仿宋_GB2312" pitchFamily="49" charset="-122"/>
              </a:rPr>
              <a:t>982</a:t>
            </a:r>
            <a:r>
              <a:rPr lang="zh-CN" altLang="en-US" sz="2400" dirty="0">
                <a:solidFill>
                  <a:schemeClr val="tx1"/>
                </a:solidFill>
                <a:latin typeface="仿宋_GB2312" pitchFamily="49" charset="-122"/>
                <a:ea typeface="仿宋_GB2312" pitchFamily="49" charset="-122"/>
              </a:rPr>
              <a:t>年，日本首相福田赳夫参拜靖国神社</a:t>
            </a:r>
          </a:p>
          <a:p>
            <a:r>
              <a:rPr lang="en-US" altLang="zh-CN" sz="2400">
                <a:solidFill>
                  <a:schemeClr val="tx1"/>
                </a:solidFill>
                <a:latin typeface="仿宋_GB2312" pitchFamily="49" charset="-122"/>
                <a:ea typeface="仿宋_GB2312" pitchFamily="49" charset="-122"/>
              </a:rPr>
              <a:t>    1983</a:t>
            </a:r>
            <a:r>
              <a:rPr lang="zh-CN" altLang="en-US" sz="2400" dirty="0">
                <a:solidFill>
                  <a:schemeClr val="tx1"/>
                </a:solidFill>
                <a:latin typeface="仿宋_GB2312" pitchFamily="49" charset="-122"/>
                <a:ea typeface="仿宋_GB2312" pitchFamily="49" charset="-122"/>
              </a:rPr>
              <a:t>年秋天，内阁总理大臣中曾根康弘参拜靖国神社</a:t>
            </a:r>
          </a:p>
          <a:p>
            <a:r>
              <a:rPr lang="zh-CN" altLang="en-US" sz="2400" dirty="0">
                <a:solidFill>
                  <a:schemeClr val="tx1"/>
                </a:solidFill>
                <a:latin typeface="仿宋_GB2312" pitchFamily="49" charset="-122"/>
                <a:ea typeface="仿宋_GB2312" pitchFamily="49" charset="-122"/>
              </a:rPr>
              <a:t>　　</a:t>
            </a:r>
            <a:r>
              <a:rPr lang="en-US" altLang="zh-CN" sz="2400">
                <a:solidFill>
                  <a:schemeClr val="tx1"/>
                </a:solidFill>
                <a:latin typeface="仿宋_GB2312" pitchFamily="49" charset="-122"/>
                <a:ea typeface="仿宋_GB2312" pitchFamily="49" charset="-122"/>
              </a:rPr>
              <a:t>1996</a:t>
            </a:r>
            <a:r>
              <a:rPr lang="zh-CN" altLang="en-US" sz="2400" dirty="0">
                <a:solidFill>
                  <a:schemeClr val="tx1"/>
                </a:solidFill>
                <a:latin typeface="仿宋_GB2312" pitchFamily="49" charset="-122"/>
                <a:ea typeface="仿宋_GB2312" pitchFamily="49" charset="-122"/>
              </a:rPr>
              <a:t>年</a:t>
            </a:r>
            <a:r>
              <a:rPr lang="en-US" altLang="zh-CN" sz="2400">
                <a:solidFill>
                  <a:schemeClr val="tx1"/>
                </a:solidFill>
                <a:latin typeface="仿宋_GB2312" pitchFamily="49" charset="-122"/>
                <a:ea typeface="仿宋_GB2312" pitchFamily="49" charset="-122"/>
              </a:rPr>
              <a:t>7</a:t>
            </a:r>
            <a:r>
              <a:rPr lang="zh-CN" altLang="en-US" sz="2400" dirty="0">
                <a:solidFill>
                  <a:schemeClr val="tx1"/>
                </a:solidFill>
                <a:latin typeface="仿宋_GB2312" pitchFamily="49" charset="-122"/>
                <a:ea typeface="仿宋_GB2312" pitchFamily="49" charset="-122"/>
              </a:rPr>
              <a:t>月，首相桥本龙太郎参拜靖国神社</a:t>
            </a:r>
          </a:p>
          <a:p>
            <a:r>
              <a:rPr lang="zh-CN" altLang="en-US" sz="2400" dirty="0">
                <a:solidFill>
                  <a:schemeClr val="tx1"/>
                </a:solidFill>
                <a:latin typeface="仿宋_GB2312" pitchFamily="49" charset="-122"/>
                <a:ea typeface="仿宋_GB2312" pitchFamily="49" charset="-122"/>
              </a:rPr>
              <a:t>　　</a:t>
            </a:r>
            <a:r>
              <a:rPr lang="en-US" altLang="zh-CN" sz="2400">
                <a:solidFill>
                  <a:schemeClr val="tx1"/>
                </a:solidFill>
                <a:latin typeface="仿宋_GB2312" pitchFamily="49" charset="-122"/>
                <a:ea typeface="仿宋_GB2312" pitchFamily="49" charset="-122"/>
              </a:rPr>
              <a:t>2001</a:t>
            </a:r>
            <a:r>
              <a:rPr lang="zh-CN" altLang="en-US" sz="2400" dirty="0">
                <a:solidFill>
                  <a:schemeClr val="tx1"/>
                </a:solidFill>
                <a:latin typeface="仿宋_GB2312" pitchFamily="49" charset="-122"/>
                <a:ea typeface="仿宋_GB2312" pitchFamily="49" charset="-122"/>
              </a:rPr>
              <a:t>年</a:t>
            </a:r>
            <a:r>
              <a:rPr lang="en-US" altLang="zh-CN" sz="2400">
                <a:solidFill>
                  <a:schemeClr val="tx1"/>
                </a:solidFill>
                <a:latin typeface="仿宋_GB2312" pitchFamily="49" charset="-122"/>
                <a:ea typeface="仿宋_GB2312" pitchFamily="49" charset="-122"/>
              </a:rPr>
              <a:t>8</a:t>
            </a:r>
            <a:r>
              <a:rPr lang="zh-CN" altLang="en-US" sz="2400" dirty="0">
                <a:solidFill>
                  <a:schemeClr val="tx1"/>
                </a:solidFill>
                <a:latin typeface="仿宋_GB2312" pitchFamily="49" charset="-122"/>
                <a:ea typeface="仿宋_GB2312" pitchFamily="49" charset="-122"/>
              </a:rPr>
              <a:t>月</a:t>
            </a:r>
            <a:r>
              <a:rPr lang="en-US" altLang="zh-CN" sz="2400">
                <a:solidFill>
                  <a:schemeClr val="tx1"/>
                </a:solidFill>
                <a:latin typeface="仿宋_GB2312" pitchFamily="49" charset="-122"/>
                <a:ea typeface="仿宋_GB2312" pitchFamily="49" charset="-122"/>
              </a:rPr>
              <a:t>13</a:t>
            </a:r>
            <a:r>
              <a:rPr lang="zh-CN" altLang="en-US" sz="2400" dirty="0">
                <a:solidFill>
                  <a:schemeClr val="tx1"/>
                </a:solidFill>
                <a:latin typeface="仿宋_GB2312" pitchFamily="49" charset="-122"/>
                <a:ea typeface="仿宋_GB2312" pitchFamily="49" charset="-122"/>
              </a:rPr>
              <a:t>日，首相小泉纯一郎第一次参拜靖国神社</a:t>
            </a:r>
          </a:p>
          <a:p>
            <a:r>
              <a:rPr lang="zh-CN" altLang="en-US" sz="2400" dirty="0">
                <a:solidFill>
                  <a:schemeClr val="tx1"/>
                </a:solidFill>
                <a:latin typeface="仿宋_GB2312" pitchFamily="49" charset="-122"/>
                <a:ea typeface="仿宋_GB2312" pitchFamily="49" charset="-122"/>
              </a:rPr>
              <a:t>　　</a:t>
            </a:r>
            <a:r>
              <a:rPr lang="en-US" altLang="zh-CN" sz="2400">
                <a:solidFill>
                  <a:schemeClr val="tx1"/>
                </a:solidFill>
                <a:latin typeface="仿宋_GB2312" pitchFamily="49" charset="-122"/>
                <a:ea typeface="仿宋_GB2312" pitchFamily="49" charset="-122"/>
              </a:rPr>
              <a:t>2002</a:t>
            </a:r>
            <a:r>
              <a:rPr lang="zh-CN" altLang="en-US" sz="2400" dirty="0">
                <a:solidFill>
                  <a:schemeClr val="tx1"/>
                </a:solidFill>
                <a:latin typeface="仿宋_GB2312" pitchFamily="49" charset="-122"/>
                <a:ea typeface="仿宋_GB2312" pitchFamily="49" charset="-122"/>
              </a:rPr>
              <a:t>年</a:t>
            </a:r>
            <a:r>
              <a:rPr lang="en-US" altLang="zh-CN" sz="2400">
                <a:solidFill>
                  <a:schemeClr val="tx1"/>
                </a:solidFill>
                <a:latin typeface="仿宋_GB2312" pitchFamily="49" charset="-122"/>
                <a:ea typeface="仿宋_GB2312" pitchFamily="49" charset="-122"/>
              </a:rPr>
              <a:t>4</a:t>
            </a:r>
            <a:r>
              <a:rPr lang="zh-CN" altLang="en-US" sz="2400" dirty="0">
                <a:solidFill>
                  <a:schemeClr val="tx1"/>
                </a:solidFill>
                <a:latin typeface="仿宋_GB2312" pitchFamily="49" charset="-122"/>
                <a:ea typeface="仿宋_GB2312" pitchFamily="49" charset="-122"/>
              </a:rPr>
              <a:t>月</a:t>
            </a:r>
            <a:r>
              <a:rPr lang="en-US" altLang="zh-CN" sz="2400">
                <a:solidFill>
                  <a:schemeClr val="tx1"/>
                </a:solidFill>
                <a:latin typeface="仿宋_GB2312" pitchFamily="49" charset="-122"/>
                <a:ea typeface="仿宋_GB2312" pitchFamily="49" charset="-122"/>
              </a:rPr>
              <a:t>21</a:t>
            </a:r>
            <a:r>
              <a:rPr lang="zh-CN" altLang="en-US" sz="2400" dirty="0">
                <a:solidFill>
                  <a:schemeClr val="tx1"/>
                </a:solidFill>
                <a:latin typeface="仿宋_GB2312" pitchFamily="49" charset="-122"/>
                <a:ea typeface="仿宋_GB2312" pitchFamily="49" charset="-122"/>
              </a:rPr>
              <a:t>日，小泉纯一郎第二次参拜靖国神社</a:t>
            </a:r>
          </a:p>
          <a:p>
            <a:r>
              <a:rPr lang="zh-CN" altLang="en-US" sz="2400" dirty="0">
                <a:solidFill>
                  <a:schemeClr val="tx1"/>
                </a:solidFill>
                <a:latin typeface="仿宋_GB2312" pitchFamily="49" charset="-122"/>
                <a:ea typeface="仿宋_GB2312" pitchFamily="49" charset="-122"/>
              </a:rPr>
              <a:t>　　</a:t>
            </a:r>
            <a:r>
              <a:rPr lang="en-US" altLang="zh-CN" sz="2400">
                <a:solidFill>
                  <a:schemeClr val="tx1"/>
                </a:solidFill>
                <a:latin typeface="仿宋_GB2312" pitchFamily="49" charset="-122"/>
                <a:ea typeface="仿宋_GB2312" pitchFamily="49" charset="-122"/>
              </a:rPr>
              <a:t>2003</a:t>
            </a:r>
            <a:r>
              <a:rPr lang="zh-CN" altLang="en-US" sz="2400" dirty="0">
                <a:solidFill>
                  <a:schemeClr val="tx1"/>
                </a:solidFill>
                <a:latin typeface="仿宋_GB2312" pitchFamily="49" charset="-122"/>
                <a:ea typeface="仿宋_GB2312" pitchFamily="49" charset="-122"/>
              </a:rPr>
              <a:t>年</a:t>
            </a:r>
            <a:r>
              <a:rPr lang="en-US" altLang="zh-CN" sz="2400">
                <a:solidFill>
                  <a:schemeClr val="tx1"/>
                </a:solidFill>
                <a:latin typeface="仿宋_GB2312" pitchFamily="49" charset="-122"/>
                <a:ea typeface="仿宋_GB2312" pitchFamily="49" charset="-122"/>
              </a:rPr>
              <a:t>1</a:t>
            </a:r>
            <a:r>
              <a:rPr lang="zh-CN" altLang="en-US" sz="2400" dirty="0">
                <a:solidFill>
                  <a:schemeClr val="tx1"/>
                </a:solidFill>
                <a:latin typeface="仿宋_GB2312" pitchFamily="49" charset="-122"/>
                <a:ea typeface="仿宋_GB2312" pitchFamily="49" charset="-122"/>
              </a:rPr>
              <a:t>月</a:t>
            </a:r>
            <a:r>
              <a:rPr lang="en-US" altLang="zh-CN" sz="2400">
                <a:solidFill>
                  <a:schemeClr val="tx1"/>
                </a:solidFill>
                <a:latin typeface="仿宋_GB2312" pitchFamily="49" charset="-122"/>
                <a:ea typeface="仿宋_GB2312" pitchFamily="49" charset="-122"/>
              </a:rPr>
              <a:t>14</a:t>
            </a:r>
            <a:r>
              <a:rPr lang="zh-CN" altLang="en-US" sz="2400" dirty="0">
                <a:solidFill>
                  <a:schemeClr val="tx1"/>
                </a:solidFill>
                <a:latin typeface="仿宋_GB2312" pitchFamily="49" charset="-122"/>
                <a:ea typeface="仿宋_GB2312" pitchFamily="49" charset="-122"/>
              </a:rPr>
              <a:t>日，小泉纯一郎第三次参拜靖国神社</a:t>
            </a:r>
          </a:p>
          <a:p>
            <a:r>
              <a:rPr lang="zh-CN" altLang="en-US" sz="2400" dirty="0">
                <a:solidFill>
                  <a:schemeClr val="tx1"/>
                </a:solidFill>
                <a:latin typeface="仿宋_GB2312" pitchFamily="49" charset="-122"/>
                <a:ea typeface="仿宋_GB2312" pitchFamily="49" charset="-122"/>
              </a:rPr>
              <a:t>　　</a:t>
            </a:r>
            <a:r>
              <a:rPr lang="en-US" altLang="zh-CN" sz="2400">
                <a:solidFill>
                  <a:schemeClr val="tx1"/>
                </a:solidFill>
                <a:latin typeface="仿宋_GB2312" pitchFamily="49" charset="-122"/>
                <a:ea typeface="仿宋_GB2312" pitchFamily="49" charset="-122"/>
              </a:rPr>
              <a:t>2004</a:t>
            </a:r>
            <a:r>
              <a:rPr lang="zh-CN" altLang="en-US" sz="2400" dirty="0">
                <a:solidFill>
                  <a:schemeClr val="tx1"/>
                </a:solidFill>
                <a:latin typeface="仿宋_GB2312" pitchFamily="49" charset="-122"/>
                <a:ea typeface="仿宋_GB2312" pitchFamily="49" charset="-122"/>
              </a:rPr>
              <a:t>年</a:t>
            </a:r>
            <a:r>
              <a:rPr lang="en-US" altLang="zh-CN" sz="2400">
                <a:solidFill>
                  <a:schemeClr val="tx1"/>
                </a:solidFill>
                <a:latin typeface="仿宋_GB2312" pitchFamily="49" charset="-122"/>
                <a:ea typeface="仿宋_GB2312" pitchFamily="49" charset="-122"/>
              </a:rPr>
              <a:t>1</a:t>
            </a:r>
            <a:r>
              <a:rPr lang="zh-CN" altLang="en-US" sz="2400" dirty="0">
                <a:solidFill>
                  <a:schemeClr val="tx1"/>
                </a:solidFill>
                <a:latin typeface="仿宋_GB2312" pitchFamily="49" charset="-122"/>
                <a:ea typeface="仿宋_GB2312" pitchFamily="49" charset="-122"/>
              </a:rPr>
              <a:t>月</a:t>
            </a:r>
            <a:r>
              <a:rPr lang="en-US" altLang="zh-CN" sz="2400">
                <a:solidFill>
                  <a:schemeClr val="tx1"/>
                </a:solidFill>
                <a:latin typeface="仿宋_GB2312" pitchFamily="49" charset="-122"/>
                <a:ea typeface="仿宋_GB2312" pitchFamily="49" charset="-122"/>
              </a:rPr>
              <a:t>1</a:t>
            </a:r>
            <a:r>
              <a:rPr lang="zh-CN" altLang="en-US" sz="2400" dirty="0">
                <a:solidFill>
                  <a:schemeClr val="tx1"/>
                </a:solidFill>
                <a:latin typeface="仿宋_GB2312" pitchFamily="49" charset="-122"/>
                <a:ea typeface="仿宋_GB2312" pitchFamily="49" charset="-122"/>
              </a:rPr>
              <a:t>日，小泉纯一郎第四次参拜靖国神社</a:t>
            </a:r>
          </a:p>
          <a:p>
            <a:r>
              <a:rPr lang="zh-CN" altLang="en-US" sz="2400" dirty="0">
                <a:solidFill>
                  <a:schemeClr val="tx1"/>
                </a:solidFill>
                <a:latin typeface="仿宋_GB2312" pitchFamily="49" charset="-122"/>
                <a:ea typeface="仿宋_GB2312" pitchFamily="49" charset="-122"/>
              </a:rPr>
              <a:t>　　</a:t>
            </a:r>
            <a:r>
              <a:rPr lang="en-US" altLang="zh-CN" sz="2400">
                <a:solidFill>
                  <a:schemeClr val="tx1"/>
                </a:solidFill>
                <a:latin typeface="仿宋_GB2312" pitchFamily="49" charset="-122"/>
                <a:ea typeface="仿宋_GB2312" pitchFamily="49" charset="-122"/>
              </a:rPr>
              <a:t>2006</a:t>
            </a:r>
            <a:r>
              <a:rPr lang="zh-CN" altLang="en-US" sz="2400" dirty="0">
                <a:solidFill>
                  <a:schemeClr val="tx1"/>
                </a:solidFill>
                <a:latin typeface="仿宋_GB2312" pitchFamily="49" charset="-122"/>
                <a:ea typeface="仿宋_GB2312" pitchFamily="49" charset="-122"/>
              </a:rPr>
              <a:t>年</a:t>
            </a:r>
            <a:r>
              <a:rPr lang="en-US" altLang="zh-CN" sz="2400">
                <a:solidFill>
                  <a:schemeClr val="tx1"/>
                </a:solidFill>
                <a:latin typeface="仿宋_GB2312" pitchFamily="49" charset="-122"/>
                <a:ea typeface="仿宋_GB2312" pitchFamily="49" charset="-122"/>
              </a:rPr>
              <a:t>8</a:t>
            </a:r>
            <a:r>
              <a:rPr lang="zh-CN" altLang="en-US" sz="2400" dirty="0">
                <a:solidFill>
                  <a:schemeClr val="tx1"/>
                </a:solidFill>
                <a:latin typeface="仿宋_GB2312" pitchFamily="49" charset="-122"/>
                <a:ea typeface="仿宋_GB2312" pitchFamily="49" charset="-122"/>
              </a:rPr>
              <a:t>月，小泉纯一郎第五次参拜靖国神社</a:t>
            </a:r>
          </a:p>
          <a:p>
            <a:r>
              <a:rPr lang="zh-CN" altLang="en-US" sz="2400" dirty="0">
                <a:solidFill>
                  <a:schemeClr val="tx1"/>
                </a:solidFill>
                <a:latin typeface="仿宋_GB2312" pitchFamily="49" charset="-122"/>
                <a:ea typeface="仿宋_GB2312" pitchFamily="49" charset="-122"/>
              </a:rPr>
              <a:t>　　</a:t>
            </a:r>
            <a:r>
              <a:rPr lang="en-US" altLang="zh-CN" sz="2400">
                <a:solidFill>
                  <a:schemeClr val="tx1"/>
                </a:solidFill>
                <a:latin typeface="仿宋_GB2312" pitchFamily="49" charset="-122"/>
                <a:ea typeface="仿宋_GB2312" pitchFamily="49" charset="-122"/>
              </a:rPr>
              <a:t>2007</a:t>
            </a:r>
            <a:r>
              <a:rPr lang="zh-CN" altLang="en-US" sz="2400" dirty="0">
                <a:solidFill>
                  <a:schemeClr val="tx1"/>
                </a:solidFill>
                <a:latin typeface="仿宋_GB2312" pitchFamily="49" charset="-122"/>
                <a:ea typeface="仿宋_GB2312" pitchFamily="49" charset="-122"/>
              </a:rPr>
              <a:t>年</a:t>
            </a:r>
            <a:r>
              <a:rPr lang="en-US" altLang="zh-CN" sz="2400">
                <a:solidFill>
                  <a:schemeClr val="tx1"/>
                </a:solidFill>
                <a:latin typeface="仿宋_GB2312" pitchFamily="49" charset="-122"/>
                <a:ea typeface="仿宋_GB2312" pitchFamily="49" charset="-122"/>
              </a:rPr>
              <a:t>8</a:t>
            </a:r>
            <a:r>
              <a:rPr lang="zh-CN" altLang="en-US" sz="2400" dirty="0">
                <a:solidFill>
                  <a:schemeClr val="tx1"/>
                </a:solidFill>
                <a:latin typeface="仿宋_GB2312" pitchFamily="49" charset="-122"/>
                <a:ea typeface="仿宋_GB2312" pitchFamily="49" charset="-122"/>
              </a:rPr>
              <a:t>月，日本前首相小泉纯一郎参拜靖国神社</a:t>
            </a:r>
          </a:p>
          <a:p>
            <a:r>
              <a:rPr lang="zh-CN" altLang="en-US" sz="2400" dirty="0">
                <a:solidFill>
                  <a:schemeClr val="tx1"/>
                </a:solidFill>
                <a:latin typeface="仿宋_GB2312" pitchFamily="49" charset="-122"/>
                <a:ea typeface="仿宋_GB2312" pitchFamily="49" charset="-122"/>
              </a:rPr>
              <a:t>　　</a:t>
            </a:r>
            <a:r>
              <a:rPr lang="en-US" altLang="zh-CN" sz="2400">
                <a:solidFill>
                  <a:schemeClr val="tx1"/>
                </a:solidFill>
                <a:latin typeface="仿宋_GB2312" pitchFamily="49" charset="-122"/>
                <a:ea typeface="仿宋_GB2312" pitchFamily="49" charset="-122"/>
              </a:rPr>
              <a:t>2011</a:t>
            </a:r>
            <a:r>
              <a:rPr lang="zh-CN" altLang="en-US" sz="2400" dirty="0">
                <a:solidFill>
                  <a:schemeClr val="tx1"/>
                </a:solidFill>
                <a:latin typeface="仿宋_GB2312" pitchFamily="49" charset="-122"/>
                <a:ea typeface="仿宋_GB2312" pitchFamily="49" charset="-122"/>
              </a:rPr>
              <a:t>年</a:t>
            </a:r>
            <a:r>
              <a:rPr lang="en-US" altLang="zh-CN" sz="2400">
                <a:solidFill>
                  <a:schemeClr val="tx1"/>
                </a:solidFill>
                <a:latin typeface="仿宋_GB2312" pitchFamily="49" charset="-122"/>
                <a:ea typeface="仿宋_GB2312" pitchFamily="49" charset="-122"/>
              </a:rPr>
              <a:t>4</a:t>
            </a:r>
            <a:r>
              <a:rPr lang="zh-CN" altLang="en-US" sz="2400" dirty="0">
                <a:solidFill>
                  <a:schemeClr val="tx1"/>
                </a:solidFill>
                <a:latin typeface="仿宋_GB2312" pitchFamily="49" charset="-122"/>
                <a:ea typeface="仿宋_GB2312" pitchFamily="49" charset="-122"/>
              </a:rPr>
              <a:t>月，自民党总裁谷垣祯一参拜靖国神社</a:t>
            </a:r>
          </a:p>
          <a:p>
            <a:r>
              <a:rPr lang="zh-CN" altLang="en-US" sz="2400" dirty="0">
                <a:solidFill>
                  <a:schemeClr val="tx1"/>
                </a:solidFill>
                <a:latin typeface="仿宋_GB2312" pitchFamily="49" charset="-122"/>
                <a:ea typeface="仿宋_GB2312" pitchFamily="49" charset="-122"/>
              </a:rPr>
              <a:t>　　</a:t>
            </a:r>
            <a:r>
              <a:rPr lang="en-US" altLang="zh-CN" sz="2400">
                <a:solidFill>
                  <a:schemeClr val="tx1"/>
                </a:solidFill>
                <a:latin typeface="仿宋_GB2312" pitchFamily="49" charset="-122"/>
                <a:ea typeface="仿宋_GB2312" pitchFamily="49" charset="-122"/>
              </a:rPr>
              <a:t>2012</a:t>
            </a:r>
            <a:r>
              <a:rPr lang="zh-CN" altLang="en-US" sz="2400" dirty="0">
                <a:solidFill>
                  <a:schemeClr val="tx1"/>
                </a:solidFill>
                <a:latin typeface="仿宋_GB2312" pitchFamily="49" charset="-122"/>
                <a:ea typeface="仿宋_GB2312" pitchFamily="49" charset="-122"/>
              </a:rPr>
              <a:t>年</a:t>
            </a:r>
            <a:r>
              <a:rPr lang="en-US" altLang="zh-CN" sz="2400">
                <a:solidFill>
                  <a:schemeClr val="tx1"/>
                </a:solidFill>
                <a:latin typeface="仿宋_GB2312" pitchFamily="49" charset="-122"/>
                <a:ea typeface="仿宋_GB2312" pitchFamily="49" charset="-122"/>
              </a:rPr>
              <a:t>4</a:t>
            </a:r>
            <a:r>
              <a:rPr lang="zh-CN" altLang="en-US" sz="2400" dirty="0">
                <a:solidFill>
                  <a:schemeClr val="tx1"/>
                </a:solidFill>
                <a:latin typeface="仿宋_GB2312" pitchFamily="49" charset="-122"/>
                <a:ea typeface="仿宋_GB2312" pitchFamily="49" charset="-122"/>
              </a:rPr>
              <a:t>月，自民党总裁谷垣祯一再次参拜靖国神社</a:t>
            </a:r>
          </a:p>
          <a:p>
            <a:r>
              <a:rPr lang="zh-CN" altLang="en-US" sz="2400" dirty="0">
                <a:solidFill>
                  <a:schemeClr val="tx1"/>
                </a:solidFill>
                <a:latin typeface="仿宋_GB2312" pitchFamily="49" charset="-122"/>
                <a:ea typeface="仿宋_GB2312" pitchFamily="49" charset="-122"/>
              </a:rPr>
              <a:t>　　</a:t>
            </a:r>
            <a:r>
              <a:rPr lang="en-US" altLang="zh-CN" sz="2400">
                <a:solidFill>
                  <a:schemeClr val="tx1"/>
                </a:solidFill>
                <a:latin typeface="仿宋_GB2312" pitchFamily="49" charset="-122"/>
                <a:ea typeface="仿宋_GB2312" pitchFamily="49" charset="-122"/>
              </a:rPr>
              <a:t>2012</a:t>
            </a:r>
            <a:r>
              <a:rPr lang="zh-CN" altLang="en-US" sz="2400" dirty="0">
                <a:solidFill>
                  <a:schemeClr val="tx1"/>
                </a:solidFill>
                <a:latin typeface="仿宋_GB2312" pitchFamily="49" charset="-122"/>
                <a:ea typeface="仿宋_GB2312" pitchFamily="49" charset="-122"/>
              </a:rPr>
              <a:t>年</a:t>
            </a:r>
            <a:r>
              <a:rPr lang="en-US" altLang="zh-CN" sz="2400">
                <a:solidFill>
                  <a:schemeClr val="tx1"/>
                </a:solidFill>
                <a:latin typeface="仿宋_GB2312" pitchFamily="49" charset="-122"/>
                <a:ea typeface="仿宋_GB2312" pitchFamily="49" charset="-122"/>
              </a:rPr>
              <a:t>8</a:t>
            </a:r>
            <a:r>
              <a:rPr lang="zh-CN" altLang="en-US" sz="2400" dirty="0">
                <a:solidFill>
                  <a:schemeClr val="tx1"/>
                </a:solidFill>
                <a:latin typeface="仿宋_GB2312" pitchFamily="49" charset="-122"/>
                <a:ea typeface="仿宋_GB2312" pitchFamily="49" charset="-122"/>
              </a:rPr>
              <a:t>月，民主党内阁参拜靖国神社</a:t>
            </a:r>
          </a:p>
          <a:p>
            <a:r>
              <a:rPr lang="zh-CN" altLang="en-US" sz="2400" dirty="0">
                <a:solidFill>
                  <a:schemeClr val="tx1"/>
                </a:solidFill>
                <a:latin typeface="仿宋_GB2312" pitchFamily="49" charset="-122"/>
                <a:ea typeface="仿宋_GB2312" pitchFamily="49" charset="-122"/>
              </a:rPr>
              <a:t>　　</a:t>
            </a:r>
            <a:r>
              <a:rPr lang="en-US" altLang="zh-CN" sz="2400">
                <a:solidFill>
                  <a:schemeClr val="tx1"/>
                </a:solidFill>
                <a:latin typeface="仿宋_GB2312" pitchFamily="49" charset="-122"/>
                <a:ea typeface="仿宋_GB2312" pitchFamily="49" charset="-122"/>
              </a:rPr>
              <a:t>2012</a:t>
            </a:r>
            <a:r>
              <a:rPr lang="zh-CN" altLang="en-US" sz="2400" dirty="0">
                <a:solidFill>
                  <a:schemeClr val="tx1"/>
                </a:solidFill>
                <a:latin typeface="仿宋_GB2312" pitchFamily="49" charset="-122"/>
                <a:ea typeface="仿宋_GB2312" pitchFamily="49" charset="-122"/>
              </a:rPr>
              <a:t>年</a:t>
            </a:r>
            <a:r>
              <a:rPr lang="en-US" altLang="zh-CN" sz="2400">
                <a:solidFill>
                  <a:schemeClr val="tx1"/>
                </a:solidFill>
                <a:latin typeface="仿宋_GB2312" pitchFamily="49" charset="-122"/>
                <a:ea typeface="仿宋_GB2312" pitchFamily="49" charset="-122"/>
              </a:rPr>
              <a:t>10</a:t>
            </a:r>
            <a:r>
              <a:rPr lang="zh-CN" altLang="en-US" sz="2400" dirty="0">
                <a:solidFill>
                  <a:schemeClr val="tx1"/>
                </a:solidFill>
                <a:latin typeface="仿宋_GB2312" pitchFamily="49" charset="-122"/>
                <a:ea typeface="仿宋_GB2312" pitchFamily="49" charset="-122"/>
              </a:rPr>
              <a:t>月，新任自民党总裁安倍晋三参拜靖国神社 </a:t>
            </a:r>
          </a:p>
          <a:p>
            <a:endParaRPr lang="zh-CN" altLang="en-US" sz="2400" dirty="0">
              <a:solidFill>
                <a:schemeClr val="tx1"/>
              </a:solidFill>
              <a:latin typeface="仿宋_GB2312" pitchFamily="49" charset="-122"/>
              <a:ea typeface="仿宋_GB2312" pitchFamily="49" charset="-122"/>
            </a:endParaRPr>
          </a:p>
        </p:txBody>
      </p:sp>
      <p:sp>
        <p:nvSpPr>
          <p:cNvPr id="36871" name="文本框 33799"/>
          <p:cNvSpPr txBox="1"/>
          <p:nvPr/>
        </p:nvSpPr>
        <p:spPr>
          <a:xfrm>
            <a:off x="1908175" y="117475"/>
            <a:ext cx="7200900" cy="1014413"/>
          </a:xfrm>
          <a:prstGeom prst="rect">
            <a:avLst/>
          </a:prstGeom>
          <a:noFill/>
          <a:ln w="9525" cap="flat" cmpd="sng">
            <a:solidFill>
              <a:srgbClr val="FF3300"/>
            </a:solidFill>
            <a:prstDash val="solid"/>
            <a:miter/>
            <a:headEnd type="none" w="med" len="med"/>
            <a:tailEnd type="none" w="med" len="med"/>
          </a:ln>
        </p:spPr>
        <p:txBody>
          <a:bodyPr anchor="t">
            <a:spAutoFit/>
          </a:bodyPr>
          <a:lstStyle/>
          <a:p>
            <a:r>
              <a:rPr lang="zh-CN" altLang="en-US" sz="2000" dirty="0">
                <a:solidFill>
                  <a:schemeClr val="tx1"/>
                </a:solidFill>
                <a:latin typeface="Times New Roman" panose="02020603050405020304" pitchFamily="18" charset="0"/>
                <a:ea typeface="黑体" panose="02010609060101010101" pitchFamily="2" charset="-122"/>
              </a:rPr>
              <a:t>靖国神社与日本军国主义和对外侵略战争的历史有着密不可分</a:t>
            </a:r>
          </a:p>
          <a:p>
            <a:r>
              <a:rPr lang="zh-CN" altLang="en-US" sz="2000" dirty="0">
                <a:solidFill>
                  <a:schemeClr val="tx1"/>
                </a:solidFill>
                <a:latin typeface="Times New Roman" panose="02020603050405020304" pitchFamily="18" charset="0"/>
                <a:ea typeface="黑体" panose="02010609060101010101" pitchFamily="2" charset="-122"/>
              </a:rPr>
              <a:t>的关系，其中供奉着东条英机等</a:t>
            </a:r>
            <a:r>
              <a:rPr lang="en-US" altLang="zh-CN" sz="2000">
                <a:solidFill>
                  <a:schemeClr val="tx1"/>
                </a:solidFill>
                <a:latin typeface="Times New Roman" panose="02020603050405020304" pitchFamily="18" charset="0"/>
                <a:ea typeface="黑体" panose="02010609060101010101" pitchFamily="2" charset="-122"/>
              </a:rPr>
              <a:t>14</a:t>
            </a:r>
            <a:r>
              <a:rPr lang="zh-CN" altLang="en-US" sz="2000" dirty="0">
                <a:solidFill>
                  <a:schemeClr val="tx1"/>
                </a:solidFill>
                <a:latin typeface="Times New Roman" panose="02020603050405020304" pitchFamily="18" charset="0"/>
                <a:ea typeface="黑体" panose="02010609060101010101" pitchFamily="2" charset="-122"/>
              </a:rPr>
              <a:t>名甲级战犯及</a:t>
            </a:r>
            <a:r>
              <a:rPr lang="en-US" altLang="zh-CN" sz="2000">
                <a:solidFill>
                  <a:schemeClr val="tx1"/>
                </a:solidFill>
                <a:latin typeface="Times New Roman" panose="02020603050405020304" pitchFamily="18" charset="0"/>
                <a:ea typeface="黑体" panose="02010609060101010101" pitchFamily="2" charset="-122"/>
              </a:rPr>
              <a:t>1000</a:t>
            </a:r>
            <a:r>
              <a:rPr lang="zh-CN" altLang="en-US" sz="2000" dirty="0">
                <a:solidFill>
                  <a:schemeClr val="tx1"/>
                </a:solidFill>
                <a:latin typeface="Times New Roman" panose="02020603050405020304" pitchFamily="18" charset="0"/>
                <a:ea typeface="黑体" panose="02010609060101010101" pitchFamily="2" charset="-122"/>
              </a:rPr>
              <a:t>多名乙、</a:t>
            </a:r>
          </a:p>
          <a:p>
            <a:r>
              <a:rPr lang="zh-CN" altLang="en-US" sz="2000" dirty="0">
                <a:solidFill>
                  <a:schemeClr val="tx1"/>
                </a:solidFill>
                <a:latin typeface="Times New Roman" panose="02020603050405020304" pitchFamily="18" charset="0"/>
                <a:ea typeface="黑体" panose="02010609060101010101" pitchFamily="2" charset="-122"/>
              </a:rPr>
              <a:t>丙级战犯，参拜意味着对侵略历史的肯定。 </a:t>
            </a:r>
          </a:p>
        </p:txBody>
      </p:sp>
      <p:sp>
        <p:nvSpPr>
          <p:cNvPr id="36872" name="文本框 33800"/>
          <p:cNvSpPr txBox="1"/>
          <p:nvPr/>
        </p:nvSpPr>
        <p:spPr>
          <a:xfrm>
            <a:off x="-11112" y="836613"/>
            <a:ext cx="1384300" cy="457200"/>
          </a:xfrm>
          <a:prstGeom prst="rect">
            <a:avLst/>
          </a:prstGeom>
          <a:noFill/>
          <a:ln w="9525">
            <a:noFill/>
          </a:ln>
        </p:spPr>
        <p:txBody>
          <a:bodyPr wrap="none" anchor="t">
            <a:spAutoFit/>
          </a:bodyPr>
          <a:lstStyle/>
          <a:p>
            <a:r>
              <a:rPr lang="zh-CN" altLang="en-US" sz="2400" dirty="0">
                <a:solidFill>
                  <a:srgbClr val="FF0000"/>
                </a:solidFill>
                <a:latin typeface="Times New Roman" panose="02020603050405020304" pitchFamily="18" charset="0"/>
                <a:ea typeface="黑体" panose="02010609060101010101" pitchFamily="2" charset="-122"/>
              </a:rPr>
              <a:t>史</a:t>
            </a:r>
            <a:r>
              <a:rPr lang="zh-CN" altLang="en-US" sz="2400" dirty="0">
                <a:solidFill>
                  <a:srgbClr val="FF0000"/>
                </a:solidFill>
                <a:latin typeface="Arial" panose="020B0604020202020204" pitchFamily="34" charset="0"/>
                <a:ea typeface="黑体" panose="02010609060101010101" pitchFamily="2" charset="-122"/>
              </a:rPr>
              <a:t>料四：</a:t>
            </a:r>
          </a:p>
        </p:txBody>
      </p:sp>
      <p:sp>
        <p:nvSpPr>
          <p:cNvPr id="35850" name="竖卷形 35849"/>
          <p:cNvSpPr/>
          <p:nvPr/>
        </p:nvSpPr>
        <p:spPr>
          <a:xfrm>
            <a:off x="3201988" y="1462088"/>
            <a:ext cx="2522537" cy="5378450"/>
          </a:xfrm>
          <a:prstGeom prst="verticalScroll">
            <a:avLst>
              <a:gd name="adj" fmla="val 12500"/>
            </a:avLst>
          </a:prstGeom>
          <a:solidFill>
            <a:srgbClr val="00CCFF"/>
          </a:solidFill>
          <a:ln w="9525" cap="flat" cmpd="sng">
            <a:solidFill>
              <a:srgbClr val="0000FF"/>
            </a:solidFill>
            <a:prstDash val="solid"/>
            <a:round/>
            <a:headEnd type="none" w="med" len="med"/>
            <a:tailEnd type="none" w="med" len="med"/>
          </a:ln>
        </p:spPr>
        <p:txBody>
          <a:bodyPr anchor="ctr">
            <a:spAutoFit/>
          </a:bodyPr>
          <a:lstStyle/>
          <a:p>
            <a:pPr algn="ctr"/>
            <a:r>
              <a:rPr lang="zh-CN" altLang="en-US" sz="3200" dirty="0">
                <a:latin typeface="黑体" panose="02010609060101010101" pitchFamily="2" charset="-122"/>
                <a:ea typeface="黑体" panose="02010609060101010101" pitchFamily="2" charset="-122"/>
              </a:rPr>
              <a:t>维  警</a:t>
            </a:r>
          </a:p>
          <a:p>
            <a:pPr algn="ctr"/>
            <a:r>
              <a:rPr lang="zh-CN" altLang="en-US" sz="3200" dirty="0">
                <a:latin typeface="黑体" panose="02010609060101010101" pitchFamily="2" charset="-122"/>
                <a:ea typeface="黑体" panose="02010609060101010101" pitchFamily="2" charset="-122"/>
              </a:rPr>
              <a:t>护  惕</a:t>
            </a:r>
          </a:p>
          <a:p>
            <a:pPr algn="ctr"/>
            <a:r>
              <a:rPr lang="zh-CN" altLang="en-US" sz="3200" dirty="0">
                <a:latin typeface="黑体" panose="02010609060101010101" pitchFamily="2" charset="-122"/>
                <a:ea typeface="黑体" panose="02010609060101010101" pitchFamily="2" charset="-122"/>
              </a:rPr>
              <a:t>世  法</a:t>
            </a:r>
          </a:p>
          <a:p>
            <a:pPr algn="ctr"/>
            <a:r>
              <a:rPr lang="zh-CN" altLang="en-US" sz="3200" dirty="0">
                <a:latin typeface="黑体" panose="02010609060101010101" pitchFamily="2" charset="-122"/>
                <a:ea typeface="黑体" panose="02010609060101010101" pitchFamily="2" charset="-122"/>
              </a:rPr>
              <a:t>界  西</a:t>
            </a:r>
          </a:p>
          <a:p>
            <a:pPr algn="ctr"/>
            <a:r>
              <a:rPr lang="zh-CN" altLang="en-US" sz="3200" dirty="0">
                <a:latin typeface="黑体" panose="02010609060101010101" pitchFamily="2" charset="-122"/>
                <a:ea typeface="黑体" panose="02010609060101010101" pitchFamily="2" charset="-122"/>
              </a:rPr>
              <a:t>和  斯</a:t>
            </a:r>
          </a:p>
          <a:p>
            <a:pPr algn="ctr"/>
            <a:r>
              <a:rPr lang="zh-CN" altLang="en-US" sz="3200" dirty="0">
                <a:latin typeface="黑体" panose="02010609060101010101" pitchFamily="2" charset="-122"/>
                <a:ea typeface="黑体" panose="02010609060101010101" pitchFamily="2" charset="-122"/>
              </a:rPr>
              <a:t>平  主</a:t>
            </a:r>
          </a:p>
          <a:p>
            <a:pPr algn="ctr"/>
            <a:r>
              <a:rPr lang="zh-CN" altLang="en-US" sz="3200" dirty="0">
                <a:latin typeface="黑体" panose="02010609060101010101" pitchFamily="2" charset="-122"/>
                <a:ea typeface="黑体" panose="02010609060101010101" pitchFamily="2" charset="-122"/>
              </a:rPr>
              <a:t> ！ 义</a:t>
            </a:r>
          </a:p>
          <a:p>
            <a:pPr algn="ctr"/>
            <a:r>
              <a:rPr lang="zh-CN" altLang="en-US" sz="3200" dirty="0">
                <a:latin typeface="黑体" panose="02010609060101010101" pitchFamily="2" charset="-122"/>
                <a:ea typeface="黑体" panose="02010609060101010101" pitchFamily="2" charset="-122"/>
              </a:rPr>
              <a:t>     ！</a:t>
            </a:r>
          </a:p>
          <a:p>
            <a:r>
              <a:rPr lang="zh-CN" altLang="en-US" sz="3200" dirty="0">
                <a:latin typeface="黑体" panose="02010609060101010101" pitchFamily="2" charset="-122"/>
                <a:ea typeface="黑体" panose="02010609060101010101" pitchFamily="2" charset="-122"/>
              </a:rPr>
              <a:t>    </a:t>
            </a:r>
          </a:p>
          <a:p>
            <a:r>
              <a:rPr lang="zh-CN" altLang="en-US" sz="3200" dirty="0">
                <a:latin typeface="黑体" panose="02010609060101010101" pitchFamily="2" charset="-122"/>
                <a:ea typeface="黑体" panose="02010609060101010101" pitchFamily="2" charset="-122"/>
              </a:rPr>
              <a:t>  </a:t>
            </a:r>
            <a:r>
              <a:rPr lang="zh-CN" altLang="en-US" sz="3200" dirty="0">
                <a:latin typeface="仿宋_GB2312" pitchFamily="49" charset="-122"/>
                <a:ea typeface="仿宋_GB2312" pitchFamily="49" charset="-122"/>
              </a:rPr>
              <a:t> </a:t>
            </a:r>
          </a:p>
        </p:txBody>
      </p:sp>
      <p:sp>
        <p:nvSpPr>
          <p:cNvPr id="28676" name="AutoShape 6">
            <a:hlinkClick r:id="rId5" action="ppaction://hlinksldjump"/>
          </p:cNvPr>
          <p:cNvSpPr/>
          <p:nvPr/>
        </p:nvSpPr>
        <p:spPr>
          <a:xfrm>
            <a:off x="7638733" y="5829300"/>
            <a:ext cx="792162" cy="719138"/>
          </a:xfrm>
          <a:prstGeom prst="actionButtonHome">
            <a:avLst/>
          </a:prstGeom>
          <a:solidFill>
            <a:schemeClr val="accent1"/>
          </a:solidFill>
          <a:ln w="9525">
            <a:noFill/>
          </a:ln>
        </p:spPr>
        <p:txBody>
          <a:bodyPr wrap="none" anchor="ctr"/>
          <a:lstStyle/>
          <a:p>
            <a:endParaRPr lang="zh-CN" altLang="en-US" dirty="0">
              <a:latin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5850"/>
                                        </p:tgtEl>
                                        <p:attrNameLst>
                                          <p:attrName>style.visibility</p:attrName>
                                        </p:attrNameLst>
                                      </p:cBhvr>
                                      <p:to>
                                        <p:strVal val="visible"/>
                                      </p:to>
                                    </p:set>
                                    <p:anim calcmode="lin" valueType="num">
                                      <p:cBhvr additive="base">
                                        <p:cTn id="7" dur="500" fill="hold"/>
                                        <p:tgtEl>
                                          <p:spTgt spid="35850"/>
                                        </p:tgtEl>
                                        <p:attrNameLst>
                                          <p:attrName>ppt_x</p:attrName>
                                        </p:attrNameLst>
                                      </p:cBhvr>
                                      <p:tavLst>
                                        <p:tav tm="0">
                                          <p:val>
                                            <p:strVal val="#ppt_x"/>
                                          </p:val>
                                        </p:tav>
                                        <p:tav tm="100000">
                                          <p:val>
                                            <p:strVal val="#ppt_x"/>
                                          </p:val>
                                        </p:tav>
                                      </p:tavLst>
                                    </p:anim>
                                    <p:anim calcmode="lin" valueType="num">
                                      <p:cBhvr additive="base">
                                        <p:cTn id="8" dur="500" fill="hold"/>
                                        <p:tgtEl>
                                          <p:spTgt spid="358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50" grpId="0" bldLvl="0" animBg="1"/>
    </p:bldLst>
  </p:timing>
</p:sld>
</file>

<file path=ppt/theme/theme1.xml><?xml version="1.0" encoding="utf-8"?>
<a:theme xmlns:a="http://schemas.openxmlformats.org/drawingml/2006/main" name="默认设计模板">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
      <a:majorFont>
        <a:latin typeface="Arial"/>
        <a:ea typeface="宋体"/>
        <a:cs typeface=""/>
      </a:majorFont>
      <a:minorFont>
        <a:latin typeface="Arial"/>
        <a:ea typeface="宋体"/>
        <a:cs typeface=""/>
      </a:minorFont>
    </a:fontScheme>
    <a:fmtScheme name="Office 2007-20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atMod val="350000"/>
                <a:shade val="99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Watermark">
  <a:themeElements>
    <a:clrScheme name="">
      <a:dk1>
        <a:srgbClr val="000000"/>
      </a:dk1>
      <a:lt1>
        <a:srgbClr val="FFFFFF"/>
      </a:lt1>
      <a:dk2>
        <a:srgbClr val="000000"/>
      </a:dk2>
      <a:lt2>
        <a:srgbClr val="808080"/>
      </a:lt2>
      <a:accent1>
        <a:srgbClr val="CCCCFF"/>
      </a:accent1>
      <a:accent2>
        <a:srgbClr val="D9D8EC"/>
      </a:accent2>
      <a:accent3>
        <a:srgbClr val="FFFFFF"/>
      </a:accent3>
      <a:accent4>
        <a:srgbClr val="000000"/>
      </a:accent4>
      <a:accent5>
        <a:srgbClr val="E2E2FF"/>
      </a:accent5>
      <a:accent6>
        <a:srgbClr val="C2C1D3"/>
      </a:accent6>
      <a:hlink>
        <a:srgbClr val="6767FF"/>
      </a:hlink>
      <a:folHlink>
        <a:srgbClr val="9933FF"/>
      </a:folHlink>
    </a:clrScheme>
    <a:fontScheme name="">
      <a:majorFont>
        <a:latin typeface="Arial"/>
        <a:ea typeface="宋体"/>
        <a:cs typeface=""/>
      </a:majorFont>
      <a:minorFont>
        <a:latin typeface="Arial"/>
        <a:ea typeface="宋体"/>
        <a:cs typeface=""/>
      </a:minorFont>
    </a:fontScheme>
    <a:fmtScheme name="Office 2007-20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atMod val="350000"/>
                <a:shade val="99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Watermark 1">
        <a:dk1>
          <a:srgbClr val="000000"/>
        </a:dk1>
        <a:lt1>
          <a:srgbClr val="FFFFFF"/>
        </a:lt1>
        <a:dk2>
          <a:srgbClr val="000000"/>
        </a:dk2>
        <a:lt2>
          <a:srgbClr val="808080"/>
        </a:lt2>
        <a:accent1>
          <a:srgbClr val="CCCCFF"/>
        </a:accent1>
        <a:accent2>
          <a:srgbClr val="D9D8EC"/>
        </a:accent2>
        <a:accent3>
          <a:srgbClr val="FFFFFF"/>
        </a:accent3>
        <a:accent4>
          <a:srgbClr val="000000"/>
        </a:accent4>
        <a:accent5>
          <a:srgbClr val="E2E2FF"/>
        </a:accent5>
        <a:accent6>
          <a:srgbClr val="C4C4D6"/>
        </a:accent6>
        <a:hlink>
          <a:srgbClr val="6767FF"/>
        </a:hlink>
        <a:folHlink>
          <a:srgbClr val="9933FF"/>
        </a:folHlink>
      </a:clrScheme>
      <a:clrMap bg1="lt1" tx1="dk1" bg2="lt2" tx2="dk2" accent1="accent1" accent2="accent2" accent3="accent3" accent4="accent4" accent5="accent5" accent6="accent6" hlink="hlink" folHlink="folHlink"/>
    </a:extraClrScheme>
    <a:extraClrScheme>
      <a:clrScheme name="Watermark 2">
        <a:dk1>
          <a:srgbClr val="000000"/>
        </a:dk1>
        <a:lt1>
          <a:srgbClr val="FFFFFF"/>
        </a:lt1>
        <a:dk2>
          <a:srgbClr val="666633"/>
        </a:dk2>
        <a:lt2>
          <a:srgbClr val="5F5F5F"/>
        </a:lt2>
        <a:accent1>
          <a:srgbClr val="FFCC00"/>
        </a:accent1>
        <a:accent2>
          <a:srgbClr val="EFF0B2"/>
        </a:accent2>
        <a:accent3>
          <a:srgbClr val="FFFFFF"/>
        </a:accent3>
        <a:accent4>
          <a:srgbClr val="000000"/>
        </a:accent4>
        <a:accent5>
          <a:srgbClr val="FFE2AA"/>
        </a:accent5>
        <a:accent6>
          <a:srgbClr val="D9D9A1"/>
        </a:accent6>
        <a:hlink>
          <a:srgbClr val="808000"/>
        </a:hlink>
        <a:folHlink>
          <a:srgbClr val="CCCC00"/>
        </a:folHlink>
      </a:clrScheme>
      <a:clrMap bg1="lt1" tx1="dk1" bg2="lt2" tx2="dk2" accent1="accent1" accent2="accent2" accent3="accent3" accent4="accent4" accent5="accent5" accent6="accent6" hlink="hlink" folHlink="folHlink"/>
    </a:extraClrScheme>
    <a:extraClrScheme>
      <a:clrScheme name="Watermark 3">
        <a:dk1>
          <a:srgbClr val="000000"/>
        </a:dk1>
        <a:lt1>
          <a:srgbClr val="FFFFFF"/>
        </a:lt1>
        <a:dk2>
          <a:srgbClr val="000000"/>
        </a:dk2>
        <a:lt2>
          <a:srgbClr val="666699"/>
        </a:lt2>
        <a:accent1>
          <a:srgbClr val="9BB0CB"/>
        </a:accent1>
        <a:accent2>
          <a:srgbClr val="D1E0CE"/>
        </a:accent2>
        <a:accent3>
          <a:srgbClr val="FFFFFF"/>
        </a:accent3>
        <a:accent4>
          <a:srgbClr val="000000"/>
        </a:accent4>
        <a:accent5>
          <a:srgbClr val="CBD4E2"/>
        </a:accent5>
        <a:accent6>
          <a:srgbClr val="BDCBBA"/>
        </a:accent6>
        <a:hlink>
          <a:srgbClr val="8EA642"/>
        </a:hlink>
        <a:folHlink>
          <a:srgbClr val="CCCC00"/>
        </a:folHlink>
      </a:clrScheme>
      <a:clrMap bg1="lt1" tx1="dk1" bg2="lt2" tx2="dk2" accent1="accent1" accent2="accent2" accent3="accent3" accent4="accent4" accent5="accent5" accent6="accent6" hlink="hlink" folHlink="folHlink"/>
    </a:extraClrScheme>
    <a:extraClrScheme>
      <a:clrScheme name="Watermark 4">
        <a:dk1>
          <a:srgbClr val="333300"/>
        </a:dk1>
        <a:lt1>
          <a:srgbClr val="FFFFCC"/>
        </a:lt1>
        <a:dk2>
          <a:srgbClr val="336600"/>
        </a:dk2>
        <a:lt2>
          <a:srgbClr val="FFFFCC"/>
        </a:lt2>
        <a:accent1>
          <a:srgbClr val="99CC00"/>
        </a:accent1>
        <a:accent2>
          <a:srgbClr val="669900"/>
        </a:accent2>
        <a:accent3>
          <a:srgbClr val="ADB8AA"/>
        </a:accent3>
        <a:accent4>
          <a:srgbClr val="DADAAE"/>
        </a:accent4>
        <a:accent5>
          <a:srgbClr val="CAE2AA"/>
        </a:accent5>
        <a:accent6>
          <a:srgbClr val="5C8A00"/>
        </a:accent6>
        <a:hlink>
          <a:srgbClr val="CC9900"/>
        </a:hlink>
        <a:folHlink>
          <a:srgbClr val="FFCC00"/>
        </a:folHlink>
      </a:clrScheme>
      <a:clrMap bg1="dk2" tx1="lt1" bg2="dk1" tx2="lt2" accent1="accent1" accent2="accent2" accent3="accent3" accent4="accent4" accent5="accent5" accent6="accent6" hlink="hlink" folHlink="folHlink"/>
    </a:extraClrScheme>
    <a:extraClrScheme>
      <a:clrScheme name="Watermark 5">
        <a:dk1>
          <a:srgbClr val="424458"/>
        </a:dk1>
        <a:lt1>
          <a:srgbClr val="FFFFFF"/>
        </a:lt1>
        <a:dk2>
          <a:srgbClr val="004A48"/>
        </a:dk2>
        <a:lt2>
          <a:srgbClr val="FFFFFF"/>
        </a:lt2>
        <a:accent1>
          <a:srgbClr val="83B200"/>
        </a:accent1>
        <a:accent2>
          <a:srgbClr val="006260"/>
        </a:accent2>
        <a:accent3>
          <a:srgbClr val="AAB1B1"/>
        </a:accent3>
        <a:accent4>
          <a:srgbClr val="DADADA"/>
        </a:accent4>
        <a:accent5>
          <a:srgbClr val="C1D5AA"/>
        </a:accent5>
        <a:accent6>
          <a:srgbClr val="005856"/>
        </a:accent6>
        <a:hlink>
          <a:srgbClr val="6666FF"/>
        </a:hlink>
        <a:folHlink>
          <a:srgbClr val="B2B2B2"/>
        </a:folHlink>
      </a:clrScheme>
      <a:clrMap bg1="dk2" tx1="lt1" bg2="dk1" tx2="lt2" accent1="accent1" accent2="accent2" accent3="accent3" accent4="accent4" accent5="accent5" accent6="accent6" hlink="hlink" folHlink="folHlink"/>
    </a:extraClrScheme>
    <a:extraClrScheme>
      <a:clrScheme name="Watermark 6">
        <a:dk1>
          <a:srgbClr val="000000"/>
        </a:dk1>
        <a:lt1>
          <a:srgbClr val="FFFFFF"/>
        </a:lt1>
        <a:dk2>
          <a:srgbClr val="1C2046"/>
        </a:dk2>
        <a:lt2>
          <a:srgbClr val="FFFFFF"/>
        </a:lt2>
        <a:accent1>
          <a:srgbClr val="00CCFF"/>
        </a:accent1>
        <a:accent2>
          <a:srgbClr val="2D226E"/>
        </a:accent2>
        <a:accent3>
          <a:srgbClr val="ABABB0"/>
        </a:accent3>
        <a:accent4>
          <a:srgbClr val="DADADA"/>
        </a:accent4>
        <a:accent5>
          <a:srgbClr val="AAE2FF"/>
        </a:accent5>
        <a:accent6>
          <a:srgbClr val="281E63"/>
        </a:accent6>
        <a:hlink>
          <a:srgbClr val="666699"/>
        </a:hlink>
        <a:folHlink>
          <a:srgbClr val="9999FF"/>
        </a:folHlink>
      </a:clrScheme>
      <a:clrMap bg1="dk2" tx1="lt1" bg2="dk1" tx2="lt2" accent1="accent1" accent2="accent2" accent3="accent3" accent4="accent4" accent5="accent5" accent6="accent6" hlink="hlink" folHlink="folHlink"/>
    </a:extraClrScheme>
    <a:extraClrScheme>
      <a:clrScheme name="Watermark 7">
        <a:dk1>
          <a:srgbClr val="424458"/>
        </a:dk1>
        <a:lt1>
          <a:srgbClr val="FFFFFF"/>
        </a:lt1>
        <a:dk2>
          <a:srgbClr val="000066"/>
        </a:dk2>
        <a:lt2>
          <a:srgbClr val="FFFFFF"/>
        </a:lt2>
        <a:accent1>
          <a:srgbClr val="6666FF"/>
        </a:accent1>
        <a:accent2>
          <a:srgbClr val="333399"/>
        </a:accent2>
        <a:accent3>
          <a:srgbClr val="AAAAB8"/>
        </a:accent3>
        <a:accent4>
          <a:srgbClr val="DADADA"/>
        </a:accent4>
        <a:accent5>
          <a:srgbClr val="B8B8FF"/>
        </a:accent5>
        <a:accent6>
          <a:srgbClr val="2D2D8A"/>
        </a:accent6>
        <a:hlink>
          <a:srgbClr val="FF9900"/>
        </a:hlink>
        <a:folHlink>
          <a:srgbClr val="CCCC00"/>
        </a:folHlink>
      </a:clrScheme>
      <a:clrMap bg1="dk2" tx1="lt1" bg2="dk1" tx2="lt2" accent1="accent1" accent2="accent2" accent3="accent3" accent4="accent4" accent5="accent5" accent6="accent6" hlink="hlink" folHlink="folHlink"/>
    </a:extraClrScheme>
    <a:extraClrScheme>
      <a:clrScheme name="Watermark 8">
        <a:dk1>
          <a:srgbClr val="1C1C1C"/>
        </a:dk1>
        <a:lt1>
          <a:srgbClr val="FFFFCC"/>
        </a:lt1>
        <a:dk2>
          <a:srgbClr val="390B20"/>
        </a:dk2>
        <a:lt2>
          <a:srgbClr val="FFFFCC"/>
        </a:lt2>
        <a:accent1>
          <a:srgbClr val="FF916F"/>
        </a:accent1>
        <a:accent2>
          <a:srgbClr val="561450"/>
        </a:accent2>
        <a:accent3>
          <a:srgbClr val="AEAAAB"/>
        </a:accent3>
        <a:accent4>
          <a:srgbClr val="DADAAE"/>
        </a:accent4>
        <a:accent5>
          <a:srgbClr val="FFC7BB"/>
        </a:accent5>
        <a:accent6>
          <a:srgbClr val="4D1148"/>
        </a:accent6>
        <a:hlink>
          <a:srgbClr val="637D95"/>
        </a:hlink>
        <a:folHlink>
          <a:srgbClr val="FFCC00"/>
        </a:folHlink>
      </a:clrScheme>
      <a:clrMap bg1="dk2" tx1="lt1" bg2="dk1" tx2="lt2" accent1="accent1" accent2="accent2" accent3="accent3" accent4="accent4" accent5="accent5" accent6="accent6" hlink="hlink" folHlink="folHlink"/>
    </a:extraClrScheme>
    <a:extraClrScheme>
      <a:clrScheme name="Watermark 9">
        <a:dk1>
          <a:srgbClr val="4C0000"/>
        </a:dk1>
        <a:lt1>
          <a:srgbClr val="FFFFFF"/>
        </a:lt1>
        <a:dk2>
          <a:srgbClr val="722104"/>
        </a:dk2>
        <a:lt2>
          <a:srgbClr val="FFFFFF"/>
        </a:lt2>
        <a:accent1>
          <a:srgbClr val="CC6600"/>
        </a:accent1>
        <a:accent2>
          <a:srgbClr val="8A2E00"/>
        </a:accent2>
        <a:accent3>
          <a:srgbClr val="BCABAA"/>
        </a:accent3>
        <a:accent4>
          <a:srgbClr val="DADADA"/>
        </a:accent4>
        <a:accent5>
          <a:srgbClr val="E2B8AA"/>
        </a:accent5>
        <a:accent6>
          <a:srgbClr val="7D2900"/>
        </a:accent6>
        <a:hlink>
          <a:srgbClr val="FFCC00"/>
        </a:hlink>
        <a:folHlink>
          <a:srgbClr val="FF990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Cambria-Calibri">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2007-20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atMod val="350000"/>
                <a:shade val="99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TotalTime>
  <Words>1961</Words>
  <PresentationFormat>全屏显示(4:3)</PresentationFormat>
  <Paragraphs>233</Paragraphs>
  <Slides>30</Slides>
  <Notes>5</Notes>
  <HiddenSlides>0</HiddenSlides>
  <MMClips>0</MMClips>
  <ScaleCrop>false</ScaleCrop>
  <HeadingPairs>
    <vt:vector size="6" baseType="variant">
      <vt:variant>
        <vt:lpstr>主题</vt:lpstr>
      </vt:variant>
      <vt:variant>
        <vt:i4>2</vt:i4>
      </vt:variant>
      <vt:variant>
        <vt:lpstr>嵌入 OLE 服务器</vt:lpstr>
      </vt:variant>
      <vt:variant>
        <vt:i4>0</vt:i4>
      </vt:variant>
      <vt:variant>
        <vt:lpstr>幻灯片标题</vt:lpstr>
      </vt:variant>
      <vt:variant>
        <vt:i4>30</vt:i4>
      </vt:variant>
    </vt:vector>
  </HeadingPairs>
  <TitlesOfParts>
    <vt:vector size="32" baseType="lpstr">
      <vt:lpstr>默认设计模板</vt:lpstr>
      <vt:lpstr>Watermark</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诺曼底登陆——欧洲第二战场的开辟</vt:lpstr>
      <vt:lpstr>幻灯片 19</vt:lpstr>
      <vt:lpstr>幻灯片 20</vt:lpstr>
      <vt:lpstr>幻灯片 21</vt:lpstr>
      <vt:lpstr>幻灯片 22</vt:lpstr>
      <vt:lpstr>幻灯片 23</vt:lpstr>
      <vt:lpstr>幻灯片 24</vt:lpstr>
      <vt:lpstr>幻灯片 25</vt:lpstr>
      <vt:lpstr>幻灯片 26</vt:lpstr>
      <vt:lpstr>幻灯片 27</vt:lpstr>
      <vt:lpstr>幻灯片 28</vt:lpstr>
      <vt:lpstr>幻灯片 29</vt:lpstr>
      <vt:lpstr>幻灯片 30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2015-11-17T01:16:00Z</dcterms:created>
  <dcterms:modified xsi:type="dcterms:W3CDTF">2018-11-26T16:32:44Z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r8>1</vt:r8>
  </property>
  <property fmtid="{D5CDD505-2E9C-101B-9397-08002B2CF9AE}" pid="3" name="KSOProductBuildVer">
    <vt:lpwstr>2052-10.1.0.7697</vt:lpwstr>
  </property>
</Properties>
</file>