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wav" ContentType="audio/x-wav"/>
  <Default Extension="png" ContentType="image/png"/>
  <Default Extension="emf" ContentType="image/x-emf"/>
  <Default Extension="gif" ContentType="image/gif"/>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p:sldMasterIdLst>
    <p:sldMasterId id="2147483652" r:id="rId2"/>
  </p:sldMasterIdLst>
  <p:notesMasterIdLst>
    <p:notesMasterId r:id="rId3"/>
  </p:notesMasterIdLst>
  <p:handoutMasterIdLst>
    <p:handoutMasterId r:id="rId4"/>
  </p:handoutMasterIdLst>
  <p:sldIdLst>
    <p:sldId id="256" r:id="rId5"/>
    <p:sldId id="439" r:id="rId6"/>
    <p:sldId id="440" r:id="rId7"/>
    <p:sldId id="441" r:id="rId8"/>
    <p:sldId id="442" r:id="rId9"/>
    <p:sldId id="443" r:id="rId10"/>
    <p:sldId id="444" r:id="rId11"/>
    <p:sldId id="446" r:id="rId12"/>
    <p:sldId id="445" r:id="rId13"/>
    <p:sldId id="447" r:id="rId14"/>
    <p:sldId id="448" r:id="rId15"/>
    <p:sldId id="450" r:id="rId16"/>
    <p:sldId id="449" r:id="rId17"/>
    <p:sldId id="451" r:id="rId18"/>
    <p:sldId id="453" r:id="rId19"/>
    <p:sldId id="454" r:id="rId20"/>
    <p:sldId id="455" r:id="rId21"/>
    <p:sldId id="460" r:id="rId22"/>
    <p:sldId id="468" r:id="rId23"/>
    <p:sldId id="456" r:id="rId24"/>
    <p:sldId id="457" r:id="rId25"/>
    <p:sldId id="458" r:id="rId26"/>
    <p:sldId id="461" r:id="rId27"/>
    <p:sldId id="464" r:id="rId28"/>
    <p:sldId id="466" r:id="rId29"/>
    <p:sldId id="465" r:id="rId30"/>
    <p:sldId id="462" r:id="rId31"/>
    <p:sldId id="463" r:id="rId32"/>
    <p:sldId id="452" r:id="rId33"/>
  </p:sldIdLst>
  <p:sldSz cx="12192000" cy="6858000"/>
  <p:notesSz cx="6858000" cy="9144000"/>
  <p:custDataLst>
    <p:tags r:id="rId34"/>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p="http://schemas.openxmlformats.org/presentationml/2006/main">
  <p:cmAuthor id="1" name="李永宾" initials="李永宾" lastIdx="0" clrIdx="0"/>
  <p:cmAuthor id="2" name="rebacca" initials="r" lastIdx="0" clrIdx="1"/>
</p:cmAuthorLst>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35" autoAdjust="0"/>
    <p:restoredTop sz="94080" autoAdjust="0"/>
  </p:normalViewPr>
  <p:slideViewPr>
    <p:cSldViewPr snapToGrid="0">
      <p:cViewPr>
        <p:scale>
          <a:sx n="63" d="100"/>
          <a:sy n="63" d="100"/>
        </p:scale>
        <p:origin x="-1614" y="-672"/>
      </p:cViewPr>
      <p:guideLst>
        <p:guide orient="horz" pos="2160"/>
        <p:guide pos="3840"/>
      </p:guideLst>
    </p:cSldViewPr>
  </p:slideViewPr>
  <p:notesTextViewPr>
    <p:cViewPr>
      <p:scale>
        <a:sx n="1" d="1"/>
        <a:sy n="1" d="1"/>
      </p:scale>
      <p:origin x="0" y="0"/>
    </p:cViewPr>
  </p:notesTextViewPr>
  <p:sorterViewPr>
    <p:cViewPr varScale="1">
      <p:scale>
        <a:sx n="100" d="100"/>
        <a:sy n="100" d="100"/>
      </p:scale>
      <p:origin x="0" y="0"/>
    </p:cViewPr>
  </p:sorterViewPr>
  <p:notesViewPr>
    <p:cSldViewPr snapToGrid="0">
      <p:cViewPr varScale="1">
        <p:scale>
          <a:sx n="53" d="100"/>
          <a:sy n="53" d="100"/>
        </p:scale>
        <p:origin x="2648" y="48"/>
      </p:cViewPr>
      <p:guideLst/>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commentAuthors" Target="commentAuthors.xml" /><Relationship Id="rId10" Type="http://schemas.openxmlformats.org/officeDocument/2006/relationships/slide" Target="slides/slide6.xml" /><Relationship Id="rId11" Type="http://schemas.openxmlformats.org/officeDocument/2006/relationships/slide" Target="slides/slide7.xml" /><Relationship Id="rId12" Type="http://schemas.openxmlformats.org/officeDocument/2006/relationships/slide" Target="slides/slide8.xml" /><Relationship Id="rId13" Type="http://schemas.openxmlformats.org/officeDocument/2006/relationships/slide" Target="slides/slide9.xml" /><Relationship Id="rId14" Type="http://schemas.openxmlformats.org/officeDocument/2006/relationships/slide" Target="slides/slide10.xml" /><Relationship Id="rId15" Type="http://schemas.openxmlformats.org/officeDocument/2006/relationships/slide" Target="slides/slide11.xml" /><Relationship Id="rId16" Type="http://schemas.openxmlformats.org/officeDocument/2006/relationships/slide" Target="slides/slide12.xml" /><Relationship Id="rId17" Type="http://schemas.openxmlformats.org/officeDocument/2006/relationships/slide" Target="slides/slide13.xml" /><Relationship Id="rId18" Type="http://schemas.openxmlformats.org/officeDocument/2006/relationships/slide" Target="slides/slide14.xml" /><Relationship Id="rId19" Type="http://schemas.openxmlformats.org/officeDocument/2006/relationships/slide" Target="slides/slide15.xml" /><Relationship Id="rId2" Type="http://schemas.openxmlformats.org/officeDocument/2006/relationships/slideMaster" Target="slideMasters/slideMaster1.xml" /><Relationship Id="rId20" Type="http://schemas.openxmlformats.org/officeDocument/2006/relationships/slide" Target="slides/slide16.xml" /><Relationship Id="rId21" Type="http://schemas.openxmlformats.org/officeDocument/2006/relationships/slide" Target="slides/slide17.xml" /><Relationship Id="rId22" Type="http://schemas.openxmlformats.org/officeDocument/2006/relationships/slide" Target="slides/slide18.xml" /><Relationship Id="rId23" Type="http://schemas.openxmlformats.org/officeDocument/2006/relationships/slide" Target="slides/slide19.xml" /><Relationship Id="rId24" Type="http://schemas.openxmlformats.org/officeDocument/2006/relationships/slide" Target="slides/slide20.xml" /><Relationship Id="rId25" Type="http://schemas.openxmlformats.org/officeDocument/2006/relationships/slide" Target="slides/slide21.xml" /><Relationship Id="rId26" Type="http://schemas.openxmlformats.org/officeDocument/2006/relationships/slide" Target="slides/slide22.xml" /><Relationship Id="rId27" Type="http://schemas.openxmlformats.org/officeDocument/2006/relationships/slide" Target="slides/slide23.xml" /><Relationship Id="rId28" Type="http://schemas.openxmlformats.org/officeDocument/2006/relationships/slide" Target="slides/slide24.xml" /><Relationship Id="rId29" Type="http://schemas.openxmlformats.org/officeDocument/2006/relationships/slide" Target="slides/slide25.xml" /><Relationship Id="rId3" Type="http://schemas.openxmlformats.org/officeDocument/2006/relationships/notesMaster" Target="notesMasters/notesMaster1.xml" /><Relationship Id="rId30" Type="http://schemas.openxmlformats.org/officeDocument/2006/relationships/slide" Target="slides/slide26.xml" /><Relationship Id="rId31" Type="http://schemas.openxmlformats.org/officeDocument/2006/relationships/slide" Target="slides/slide27.xml" /><Relationship Id="rId32" Type="http://schemas.openxmlformats.org/officeDocument/2006/relationships/slide" Target="slides/slide28.xml" /><Relationship Id="rId33" Type="http://schemas.openxmlformats.org/officeDocument/2006/relationships/slide" Target="slides/slide29.xml" /><Relationship Id="rId34" Type="http://schemas.openxmlformats.org/officeDocument/2006/relationships/tags" Target="tags/tag1.xml" /><Relationship Id="rId35" Type="http://schemas.openxmlformats.org/officeDocument/2006/relationships/presProps" Target="presProps.xml" /><Relationship Id="rId36" Type="http://schemas.openxmlformats.org/officeDocument/2006/relationships/viewProps" Target="viewProps.xml" /><Relationship Id="rId37" Type="http://schemas.openxmlformats.org/officeDocument/2006/relationships/theme" Target="theme/theme1.xml" /><Relationship Id="rId38" Type="http://schemas.openxmlformats.org/officeDocument/2006/relationships/tableStyles" Target="tableStyles.xml" /><Relationship Id="rId4" Type="http://schemas.openxmlformats.org/officeDocument/2006/relationships/handoutMaster" Target="handoutMasters/handoutMaster1.xml" /><Relationship Id="rId5" Type="http://schemas.openxmlformats.org/officeDocument/2006/relationships/slide" Target="slides/slide1.xml" /><Relationship Id="rId6" Type="http://schemas.openxmlformats.org/officeDocument/2006/relationships/slide" Target="slides/slide2.xml" /><Relationship Id="rId7" Type="http://schemas.openxmlformats.org/officeDocument/2006/relationships/slide" Target="slides/slide3.xml" /><Relationship Id="rId8" Type="http://schemas.openxmlformats.org/officeDocument/2006/relationships/slide" Target="slides/slide4.xml" /><Relationship Id="rId9" Type="http://schemas.openxmlformats.org/officeDocument/2006/relationships/slide" Target="slides/slide5.xml" /></Relationships>
</file>

<file path=ppt/handoutMasters/_rels/handoutMaster1.xml.rels>&#65279;<?xml version="1.0" encoding="utf-8" standalone="yes"?><Relationships xmlns="http://schemas.openxmlformats.org/package/2006/relationships"><Relationship Id="rId1" Type="http://schemas.openxmlformats.org/officeDocument/2006/relationships/theme" Target="../theme/theme3.xml" /></Relationships>
</file>

<file path=ppt/handoutMasters/handoutMaster1.xml><?xml version="1.0" encoding="utf-8"?>
<p:handout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1B4A61C-6C9E-4571-98AB-DCE859B0FB7B}" type="datetimeFigureOut">
              <a:rPr lang="zh-CN" altLang="en-US" smtClean="0"/>
              <a:t>2020/7/12</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B93E652-97E8-4E43-81D4-B2F97C751BAD}" type="slidenum">
              <a:rPr lang="zh-CN" altLang="en-US" smtClean="0"/>
              <a:t>‹#›</a:t>
            </a:fld>
            <a:endParaRPr lang="zh-CN" altLang="en-US"/>
          </a:p>
        </p:txBody>
      </p:sp>
    </p:spTree>
    <p:extLst>
      <p:ext uri="{BB962C8B-B14F-4D97-AF65-F5344CB8AC3E}">
        <p14:creationId xmlns:p14="http://schemas.microsoft.com/office/powerpoint/2010/main" val="3539221626"/>
      </p:ext>
    </p:extLst>
  </p:cSld>
  <p:clrMap bg1="lt1" tx1="dk1" bg2="lt2" tx2="dk2" accent1="accent1" accent2="accent2" accent3="accent3" accent4="accent4" accent5="accent5" accent6="accent6" hlink="hlink" folHlink="folHlink"/>
</p:handoutMaster>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4B23CFE-E85A-4CB1-B388-FD452395EFF5}" type="datetimeFigureOut">
              <a:rPr lang="zh-CN" altLang="en-US" smtClean="0"/>
              <a:t>2020/7/12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313E388-8A17-44FA-AE8B-AAB64D773570}" type="slidenum">
              <a:rPr lang="zh-CN" altLang="en-US" smtClean="0"/>
              <a:t>‹#›</a:t>
            </a:fld>
            <a:endParaRPr lang="zh-CN" altLang="en-US"/>
          </a:p>
        </p:txBody>
      </p:sp>
    </p:spTree>
    <p:extLst>
      <p:ext uri="{BB962C8B-B14F-4D97-AF65-F5344CB8AC3E}">
        <p14:creationId xmlns:p14="http://schemas.microsoft.com/office/powerpoint/2010/main" val="6433915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7" name="矩形 6"/>
          <p:cNvSpPr/>
          <p:nvPr/>
        </p:nvSpPr>
        <p:spPr>
          <a:xfrm>
            <a:off x="914400" y="3196686"/>
            <a:ext cx="103632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ctrTitle"/>
          </p:nvPr>
        </p:nvSpPr>
        <p:spPr>
          <a:xfrm>
            <a:off x="914400" y="1676401"/>
            <a:ext cx="10363200" cy="1538286"/>
          </a:xfrm>
        </p:spPr>
        <p:txBody>
          <a:bodyPr anchor="b"/>
          <a:lstStyle/>
          <a:p>
            <a:r>
              <a:rPr kumimoji="0" lang="zh-CN" altLang="en-US" smtClean="0"/>
              <a:t>单击此处编辑母版标题样式</a:t>
            </a:r>
            <a:endParaRPr kumimoji="0" lang="en-US"/>
          </a:p>
        </p:txBody>
      </p:sp>
      <p:sp>
        <p:nvSpPr>
          <p:cNvPr id="3" name="副标题 2"/>
          <p:cNvSpPr>
            <a:spLocks noGrp="1"/>
          </p:cNvSpPr>
          <p:nvPr>
            <p:ph type="subTitle" idx="1"/>
          </p:nvPr>
        </p:nvSpPr>
        <p:spPr>
          <a:xfrm>
            <a:off x="1828800" y="3214686"/>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0" lang="zh-CN" altLang="en-US" smtClean="0"/>
              <a:t>单击此处编辑母版副标题样式</a:t>
            </a:r>
            <a:endParaRPr kumimoji="0" lang="en-US"/>
          </a:p>
        </p:txBody>
      </p:sp>
      <p:sp>
        <p:nvSpPr>
          <p:cNvPr id="4" name="日期占位符 3"/>
          <p:cNvSpPr>
            <a:spLocks noGrp="1"/>
          </p:cNvSpPr>
          <p:nvPr>
            <p:ph type="dt" sz="half" idx="10"/>
          </p:nvPr>
        </p:nvSpPr>
        <p:spPr/>
        <p:txBody>
          <a:bodyPr/>
          <a:lstStyle/>
          <a:p>
            <a:pPr eaLnBrk="1" latinLnBrk="0" hangingPunct="1"/>
            <a:fld id="{11DF6C85-580E-49AA-8C0F-7282E851D184}" type="datetimeFigureOut">
              <a:rPr lang="en-US" smtClean="0"/>
              <a:pPr eaLnBrk="1" latinLnBrk="0" hangingPunct="1"/>
              <a:t>7/12/2020</a:t>
            </a:fld>
            <a:endParaRPr lang="en-US"/>
          </a:p>
        </p:txBody>
      </p:sp>
      <p:sp>
        <p:nvSpPr>
          <p:cNvPr id="5" name="页脚占位符 4"/>
          <p:cNvSpPr>
            <a:spLocks noGrp="1"/>
          </p:cNvSpPr>
          <p:nvPr>
            <p:ph type="ftr" sz="quarter" idx="11"/>
          </p:nvPr>
        </p:nvSpPr>
        <p:spPr/>
        <p:txBody>
          <a:bodyPr/>
          <a:lstStyle/>
          <a:p>
            <a:endParaRPr kumimoji="0" lang="zh-CN" altLang="en-US"/>
          </a:p>
        </p:txBody>
      </p:sp>
      <p:sp>
        <p:nvSpPr>
          <p:cNvPr id="6" name="灯片编号占位符 5"/>
          <p:cNvSpPr>
            <a:spLocks noGrp="1"/>
          </p:cNvSpPr>
          <p:nvPr>
            <p:ph type="sldNum" sz="quarter" idx="12"/>
          </p:nvPr>
        </p:nvSpPr>
        <p:spPr/>
        <p:txBody>
          <a:bodyPr/>
          <a:lstStyle/>
          <a:p>
            <a:fld id="{6D95434A-1094-4C26-ADA4-1AB6210859AE}" type="slidenum">
              <a:rPr kumimoji="0" lang="en-US" smtClean="0"/>
              <a:pPr eaLnBrk="1" latinLnBrk="0" hangingPunct="1"/>
              <a:t>‹#›</a:t>
            </a:fld>
            <a:endParaRPr kumimoji="0"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7" name="矩形 6"/>
          <p:cNvSpPr/>
          <p:nvPr/>
        </p:nvSpPr>
        <p:spPr>
          <a:xfrm>
            <a:off x="609600" y="1410736"/>
            <a:ext cx="109728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idx="1"/>
          </p:nvPr>
        </p:nvSpPr>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a:xfrm>
            <a:off x="97536" y="6400800"/>
            <a:ext cx="4267200" cy="283800"/>
          </a:xfrm>
        </p:spPr>
        <p:txBody>
          <a:bodyPr/>
          <a:lstStyle/>
          <a:p>
            <a:fld id="{C34FCE23-231B-4CFE-A76F-252AEF0EE017}" type="datetimeFigureOut">
              <a:rPr lang="zh-CN" altLang="en-US" smtClean="0"/>
              <a:t>2020/7/12</a:t>
            </a:fld>
            <a:endParaRPr lang="zh-CN" altLang="en-US"/>
          </a:p>
        </p:txBody>
      </p:sp>
      <p:sp>
        <p:nvSpPr>
          <p:cNvPr id="5" name="页脚占位符 4"/>
          <p:cNvSpPr>
            <a:spLocks noGrp="1"/>
          </p:cNvSpPr>
          <p:nvPr>
            <p:ph type="ftr" sz="quarter" idx="11"/>
          </p:nvPr>
        </p:nvSpPr>
        <p:spPr>
          <a:xfrm>
            <a:off x="7107936" y="6400800"/>
            <a:ext cx="4978400" cy="283800"/>
          </a:xfrm>
        </p:spPr>
        <p:txBody>
          <a:bodyPr/>
          <a:lstStyle/>
          <a:p>
            <a:endParaRPr lang="zh-CN" altLang="en-US"/>
          </a:p>
        </p:txBody>
      </p:sp>
      <p:sp>
        <p:nvSpPr>
          <p:cNvPr id="6" name="灯片编号占位符 5"/>
          <p:cNvSpPr>
            <a:spLocks noGrp="1"/>
          </p:cNvSpPr>
          <p:nvPr>
            <p:ph type="sldNum" sz="quarter" idx="12"/>
          </p:nvPr>
        </p:nvSpPr>
        <p:spPr/>
        <p:txBody>
          <a:bodyPr/>
          <a:lstStyle/>
          <a:p>
            <a:fld id="{BF6536A5-DAEE-4F65-B2D5-30A7A77F84CB}" type="slidenum">
              <a:rPr lang="zh-CN" altLang="en-US" smtClean="0"/>
              <a:t>‹#›</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7" name="矩形 6"/>
          <p:cNvSpPr/>
          <p:nvPr/>
        </p:nvSpPr>
        <p:spPr>
          <a:xfrm>
            <a:off x="914400" y="3143248"/>
            <a:ext cx="103632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a:xfrm>
            <a:off x="963084" y="3143249"/>
            <a:ext cx="10363200" cy="1362075"/>
          </a:xfrm>
        </p:spPr>
        <p:txBody>
          <a:bodyPr anchor="t"/>
          <a:lstStyle>
            <a:lvl1pPr algn="ctr">
              <a:defRPr sz="4000" b="0" cap="all"/>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963084" y="1643062"/>
            <a:ext cx="10363200" cy="1500187"/>
          </a:xfrm>
        </p:spPr>
        <p:txBody>
          <a:bodyPr anchor="b"/>
          <a:lstStyle>
            <a:lvl1pPr marL="0" indent="0" algn="ctr">
              <a:buNone/>
              <a:defRPr sz="2000">
                <a:solidFill>
                  <a:schemeClr val="tx1">
                    <a:tint val="75000"/>
                  </a:schemeClr>
                </a:solidFill>
              </a:defRPr>
            </a:lvl1pPr>
            <a:lvl2pPr marL="457200" indent="0" algn="ctr">
              <a:buNone/>
              <a:defRPr sz="1800">
                <a:solidFill>
                  <a:schemeClr val="tx1">
                    <a:tint val="75000"/>
                  </a:schemeClr>
                </a:solidFill>
              </a:defRPr>
            </a:lvl2pPr>
            <a:lvl3pPr marL="914400" indent="0" algn="ctr">
              <a:buNone/>
              <a:defRPr sz="1600">
                <a:solidFill>
                  <a:schemeClr val="tx1">
                    <a:tint val="75000"/>
                  </a:schemeClr>
                </a:solidFill>
              </a:defRPr>
            </a:lvl3pPr>
            <a:lvl4pPr marL="1371600" indent="0" algn="ctr">
              <a:buNone/>
              <a:defRPr sz="1400">
                <a:solidFill>
                  <a:schemeClr val="tx1">
                    <a:tint val="75000"/>
                  </a:schemeClr>
                </a:solidFill>
              </a:defRPr>
            </a:lvl4pPr>
            <a:lvl5pPr marL="1828800" indent="0" algn="ctr">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C34FCE23-231B-4CFE-A76F-252AEF0EE017}" type="datetimeFigureOut">
              <a:rPr lang="zh-CN" altLang="en-US" smtClean="0"/>
              <a:t>2020/7/12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F6536A5-DAEE-4F65-B2D5-30A7A77F84CB}" type="slidenum">
              <a:rPr lang="zh-CN" altLang="en-US" smtClean="0"/>
              <a:t>‹#›</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8" name="矩形 7"/>
          <p:cNvSpPr/>
          <p:nvPr/>
        </p:nvSpPr>
        <p:spPr>
          <a:xfrm>
            <a:off x="609600" y="1410736"/>
            <a:ext cx="109728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内容占位符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C34FCE23-231B-4CFE-A76F-252AEF0EE017}" type="datetimeFigureOut">
              <a:rPr lang="zh-CN" altLang="en-US" smtClean="0"/>
              <a:t>2020/7/12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F6536A5-DAEE-4F65-B2D5-30A7A77F84CB}" type="slidenum">
              <a:rPr lang="zh-CN" altLang="en-US" smtClean="0"/>
              <a:t>‹#›</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10" name="矩形 9"/>
          <p:cNvSpPr/>
          <p:nvPr/>
        </p:nvSpPr>
        <p:spPr>
          <a:xfrm>
            <a:off x="609600" y="1410736"/>
            <a:ext cx="109728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p:txBody>
          <a:bodyPr/>
          <a:lstStyle>
            <a:lvl1pPr>
              <a:defRPr/>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effectLst>
                  <a:outerShdw blurRad="50800" dist="25400" dir="5400000" algn="tl" rotWithShape="0">
                    <a:srgbClr val="000000">
                      <a:alpha val="43137"/>
                    </a:srgbClr>
                  </a:outerShdw>
                </a:effectLst>
              </a:defRPr>
            </a:lvl1pPr>
            <a:lvl2pPr marL="457200" indent="0">
              <a:buNone/>
              <a:defRPr sz="2000" b="1">
                <a:effectLst>
                  <a:outerShdw blurRad="50800" dist="25400" dir="5400000" algn="tl" rotWithShape="0">
                    <a:srgbClr val="000000">
                      <a:alpha val="43137"/>
                    </a:srgbClr>
                  </a:outerShdw>
                </a:effectLst>
              </a:defRPr>
            </a:lvl2pPr>
            <a:lvl3pPr marL="914400" indent="0">
              <a:buNone/>
              <a:defRPr sz="1800" b="1">
                <a:effectLst>
                  <a:outerShdw blurRad="50800" dist="25400" dir="5400000" algn="tl" rotWithShape="0">
                    <a:srgbClr val="000000">
                      <a:alpha val="43137"/>
                    </a:srgbClr>
                  </a:outerShdw>
                </a:effectLst>
              </a:defRPr>
            </a:lvl3pPr>
            <a:lvl4pPr marL="1371600" indent="0">
              <a:buNone/>
              <a:defRPr sz="1600" b="1">
                <a:effectLst>
                  <a:outerShdw blurRad="50800" dist="25400" dir="5400000" algn="tl" rotWithShape="0">
                    <a:srgbClr val="000000">
                      <a:alpha val="43137"/>
                    </a:srgbClr>
                  </a:outerShdw>
                </a:effectLst>
              </a:defRPr>
            </a:lvl4pPr>
            <a:lvl5pPr marL="1828800" indent="0">
              <a:buNone/>
              <a:defRPr sz="1600" b="1">
                <a:effectLst>
                  <a:outerShdw blurRad="50800" dist="25400" dir="5400000" algn="tl" rotWithShape="0">
                    <a:srgbClr val="000000">
                      <a:alpha val="43137"/>
                    </a:srgbClr>
                  </a:outerShdw>
                </a:effectLst>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kumimoji="0" lang="zh-CN" altLang="en-US" smtClean="0"/>
              <a:t>单击此处编辑母版文本样式</a:t>
            </a:r>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文本占位符 4"/>
          <p:cNvSpPr>
            <a:spLocks noGrp="1"/>
          </p:cNvSpPr>
          <p:nvPr>
            <p:ph type="body" sz="quarter" idx="3"/>
          </p:nvPr>
        </p:nvSpPr>
        <p:spPr>
          <a:xfrm>
            <a:off x="6193368" y="1535113"/>
            <a:ext cx="5389033" cy="639762"/>
          </a:xfrm>
        </p:spPr>
        <p:txBody>
          <a:bodyPr anchor="b"/>
          <a:lstStyle>
            <a:lvl1pPr marL="0" indent="0">
              <a:buNone/>
              <a:defRPr sz="2400" b="1">
                <a:effectLst>
                  <a:outerShdw blurRad="50800" dist="25400" dir="5400000" algn="tl" rotWithShape="0">
                    <a:srgbClr val="000000">
                      <a:alpha val="43137"/>
                    </a:srgbClr>
                  </a:outerShdw>
                </a:effectLst>
              </a:defRPr>
            </a:lvl1pPr>
            <a:lvl2pPr marL="457200" indent="0">
              <a:buNone/>
              <a:defRPr sz="2000" b="1">
                <a:effectLst>
                  <a:outerShdw blurRad="50800" dist="25400" dir="5400000" algn="tl" rotWithShape="0">
                    <a:srgbClr val="000000">
                      <a:alpha val="43137"/>
                    </a:srgbClr>
                  </a:outerShdw>
                </a:effectLst>
              </a:defRPr>
            </a:lvl2pPr>
            <a:lvl3pPr marL="914400" indent="0">
              <a:buNone/>
              <a:defRPr sz="1800" b="1">
                <a:effectLst>
                  <a:outerShdw blurRad="50800" dist="25400" dir="5400000" algn="tl" rotWithShape="0">
                    <a:srgbClr val="000000">
                      <a:alpha val="43137"/>
                    </a:srgbClr>
                  </a:outerShdw>
                </a:effectLst>
              </a:defRPr>
            </a:lvl3pPr>
            <a:lvl4pPr marL="1371600" indent="0">
              <a:buNone/>
              <a:defRPr sz="1600" b="1">
                <a:effectLst>
                  <a:outerShdw blurRad="50800" dist="25400" dir="5400000" algn="tl" rotWithShape="0">
                    <a:srgbClr val="000000">
                      <a:alpha val="43137"/>
                    </a:srgbClr>
                  </a:outerShdw>
                </a:effectLst>
              </a:defRPr>
            </a:lvl4pPr>
            <a:lvl5pPr marL="1828800" indent="0">
              <a:buNone/>
              <a:defRPr sz="1600" b="1">
                <a:effectLst>
                  <a:outerShdw blurRad="50800" dist="25400" dir="5400000" algn="tl" rotWithShape="0">
                    <a:srgbClr val="000000">
                      <a:alpha val="43137"/>
                    </a:srgbClr>
                  </a:outerShdw>
                </a:effectLst>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kumimoji="0" lang="zh-CN" altLang="en-US" smtClean="0"/>
              <a:t>单击此处编辑母版文本样式</a:t>
            </a:r>
          </a:p>
        </p:txBody>
      </p:sp>
      <p:sp>
        <p:nvSpPr>
          <p:cNvPr id="6" name="内容占位符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7" name="日期占位符 6"/>
          <p:cNvSpPr>
            <a:spLocks noGrp="1"/>
          </p:cNvSpPr>
          <p:nvPr>
            <p:ph type="dt" sz="half" idx="10"/>
          </p:nvPr>
        </p:nvSpPr>
        <p:spPr/>
        <p:txBody>
          <a:bodyPr/>
          <a:lstStyle/>
          <a:p>
            <a:fld id="{C34FCE23-231B-4CFE-A76F-252AEF0EE017}" type="datetimeFigureOut">
              <a:rPr lang="zh-CN" altLang="en-US" smtClean="0"/>
              <a:t>2020/7/12</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BF6536A5-DAEE-4F65-B2D5-30A7A77F84CB}" type="slidenum">
              <a:rPr lang="zh-CN" altLang="en-US" smtClean="0"/>
              <a:t>‹#›</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6" name="矩形 5"/>
          <p:cNvSpPr/>
          <p:nvPr/>
        </p:nvSpPr>
        <p:spPr>
          <a:xfrm>
            <a:off x="609600" y="1410736"/>
            <a:ext cx="109728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日期占位符 2"/>
          <p:cNvSpPr>
            <a:spLocks noGrp="1"/>
          </p:cNvSpPr>
          <p:nvPr>
            <p:ph type="dt" sz="half" idx="10"/>
          </p:nvPr>
        </p:nvSpPr>
        <p:spPr/>
        <p:txBody>
          <a:bodyPr/>
          <a:lstStyle/>
          <a:p>
            <a:fld id="{C34FCE23-231B-4CFE-A76F-252AEF0EE017}" type="datetimeFigureOut">
              <a:rPr lang="zh-CN" altLang="en-US" smtClean="0"/>
              <a:t>2020/7/12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BF6536A5-DAEE-4F65-B2D5-30A7A77F84CB}" type="slidenum">
              <a:rPr lang="zh-CN" altLang="en-US" smtClean="0"/>
              <a:t>‹#›</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bg>
      <p:bgRef idx="1002">
        <a:schemeClr val="bg2"/>
      </p:bgRef>
    </p:bg>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C34FCE23-231B-4CFE-A76F-252AEF0EE017}" type="datetimeFigureOut">
              <a:rPr lang="zh-CN" altLang="en-US" smtClean="0"/>
              <a:t>2020/7/12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BF6536A5-DAEE-4F65-B2D5-30A7A77F84CB}" type="slidenum">
              <a:rPr lang="zh-CN" altLang="en-US" smtClean="0"/>
              <a:t>‹#›</a:t>
            </a:fld>
            <a:endParaRPr lang="zh-CN" altLang="en-US"/>
          </a:p>
        </p:txBody>
      </p:sp>
    </p:spTree>
  </p:cSld>
  <p:clrMapOvr>
    <a:overrideClrMapping bg1="lt1" tx1="dk1" bg2="lt2" tx2="dk2" accent1="accent1" accent2="accent2" accent3="accent3" accent4="accent4" accent5="accent5" accent6="accent6" hlink="hlink" folHlink="folHlink"/>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8" name="矩形 7"/>
          <p:cNvSpPr/>
          <p:nvPr/>
        </p:nvSpPr>
        <p:spPr>
          <a:xfrm>
            <a:off x="3714733" y="1053546"/>
            <a:ext cx="78720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a:xfrm>
            <a:off x="3714734" y="228600"/>
            <a:ext cx="7867669" cy="842946"/>
          </a:xfrm>
        </p:spPr>
        <p:txBody>
          <a:bodyPr anchor="b"/>
          <a:lstStyle>
            <a:lvl1pPr algn="ctr">
              <a:defRPr sz="2800" b="0"/>
            </a:lvl1pPr>
          </a:lstStyle>
          <a:p>
            <a:r>
              <a:rPr kumimoji="0" lang="zh-CN" altLang="en-US" smtClean="0"/>
              <a:t>单击此处编辑母版标题样式</a:t>
            </a:r>
            <a:endParaRPr kumimoji="0" lang="en-US"/>
          </a:p>
        </p:txBody>
      </p:sp>
      <p:sp>
        <p:nvSpPr>
          <p:cNvPr id="3" name="内容占位符 2"/>
          <p:cNvSpPr>
            <a:spLocks noGrp="1"/>
          </p:cNvSpPr>
          <p:nvPr>
            <p:ph idx="1"/>
          </p:nvPr>
        </p:nvSpPr>
        <p:spPr>
          <a:xfrm>
            <a:off x="3714733" y="1142984"/>
            <a:ext cx="7867667" cy="514353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文本占位符 3"/>
          <p:cNvSpPr>
            <a:spLocks noGrp="1"/>
          </p:cNvSpPr>
          <p:nvPr>
            <p:ph type="body" sz="half" idx="2"/>
          </p:nvPr>
        </p:nvSpPr>
        <p:spPr>
          <a:xfrm>
            <a:off x="609607" y="1142984"/>
            <a:ext cx="3009877" cy="5143536"/>
          </a:xfrm>
        </p:spPr>
        <p:txBody>
          <a:bodyPr anchor="ct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C34FCE23-231B-4CFE-A76F-252AEF0EE017}" type="datetimeFigureOut">
              <a:rPr lang="zh-CN" altLang="en-US" smtClean="0"/>
              <a:t>2020/7/12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F6536A5-DAEE-4F65-B2D5-30A7A77F84CB}" type="slidenum">
              <a:rPr lang="zh-CN" altLang="en-US" smtClean="0"/>
              <a:t>‹#›</a:t>
            </a:fld>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bg>
      <p:bgRef idx="1002">
        <a:schemeClr val="bg2"/>
      </p:bgRef>
    </p:bg>
    <p:spTree>
      <p:nvGrpSpPr>
        <p:cNvPr id="1" name=""/>
        <p:cNvGrpSpPr/>
        <p:nvPr/>
      </p:nvGrpSpPr>
      <p:grpSpPr>
        <a:xfrm>
          <a:off x="0" y="0"/>
          <a:ext cx="0" cy="0"/>
        </a:xfrm>
      </p:grpSpPr>
      <p:sp>
        <p:nvSpPr>
          <p:cNvPr id="2" name="标题 1"/>
          <p:cNvSpPr>
            <a:spLocks noGrp="1"/>
          </p:cNvSpPr>
          <p:nvPr>
            <p:ph type="title"/>
          </p:nvPr>
        </p:nvSpPr>
        <p:spPr>
          <a:xfrm>
            <a:off x="711200" y="304800"/>
            <a:ext cx="8534400" cy="685800"/>
          </a:xfrm>
        </p:spPr>
        <p:txBody>
          <a:bodyPr anchor="ctr"/>
          <a:lstStyle>
            <a:lvl1pPr algn="l">
              <a:defRPr sz="2400" b="0"/>
            </a:lvl1pPr>
          </a:lstStyle>
          <a:p>
            <a:r>
              <a:rPr kumimoji="0" lang="zh-CN" altLang="en-US" smtClean="0"/>
              <a:t>单击此处编辑母版标题样式</a:t>
            </a:r>
            <a:endParaRPr kumimoji="0" lang="en-US"/>
          </a:p>
        </p:txBody>
      </p:sp>
      <p:sp>
        <p:nvSpPr>
          <p:cNvPr id="3" name="图片占位符 2"/>
          <p:cNvSpPr>
            <a:spLocks noGrp="1"/>
          </p:cNvSpPr>
          <p:nvPr>
            <p:ph type="pic" idx="1"/>
          </p:nvPr>
        </p:nvSpPr>
        <p:spPr>
          <a:xfrm>
            <a:off x="935403" y="1143000"/>
            <a:ext cx="9630997" cy="3980172"/>
          </a:xfrm>
          <a:prstGeom prst="roundRect">
            <a:avLst>
              <a:gd name="adj" fmla="val 18278"/>
            </a:avLst>
          </a:prstGeom>
          <a:solidFill>
            <a:schemeClr val="accent1">
              <a:tint val="40000"/>
            </a:schemeClr>
          </a:solidFill>
          <a:ln w="50800" cap="rnd">
            <a:gradFill flip="none" rotWithShape="1">
              <a:gsLst>
                <a:gs pos="0">
                  <a:schemeClr val="accent1">
                    <a:shade val="50000"/>
                  </a:schemeClr>
                </a:gs>
                <a:gs pos="20000">
                  <a:schemeClr val="accent2">
                    <a:shade val="50000"/>
                  </a:schemeClr>
                </a:gs>
                <a:gs pos="40000">
                  <a:schemeClr val="accent3">
                    <a:shade val="50000"/>
                  </a:schemeClr>
                </a:gs>
                <a:gs pos="60000">
                  <a:schemeClr val="accent4">
                    <a:shade val="50000"/>
                  </a:schemeClr>
                </a:gs>
                <a:gs pos="80000">
                  <a:schemeClr val="accent5">
                    <a:shade val="50000"/>
                  </a:schemeClr>
                </a:gs>
                <a:gs pos="100000">
                  <a:schemeClr val="accent6">
                    <a:shade val="50000"/>
                  </a:schemeClr>
                </a:gs>
              </a:gsLst>
              <a:path path="circle">
                <a:fillToRect l="50000" t="50000" r="50000" b="50000"/>
              </a:path>
            </a:gradFill>
            <a:round/>
          </a:ln>
          <a:effectLst>
            <a:outerShdw blurRad="50800" dist="38100" dir="5400000" algn="tl" rotWithShape="0">
              <a:prstClr val="black">
                <a:alpha val="50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kumimoji="0" lang="zh-CN" altLang="en-US" smtClean="0"/>
              <a:t>单击图标添加图片</a:t>
            </a:r>
            <a:endParaRPr kumimoji="0" lang="en-US"/>
          </a:p>
        </p:txBody>
      </p:sp>
      <p:sp>
        <p:nvSpPr>
          <p:cNvPr id="4" name="文本占位符 3"/>
          <p:cNvSpPr>
            <a:spLocks noGrp="1"/>
          </p:cNvSpPr>
          <p:nvPr>
            <p:ph type="body" sz="half" idx="2"/>
          </p:nvPr>
        </p:nvSpPr>
        <p:spPr>
          <a:xfrm>
            <a:off x="3149600" y="5410200"/>
            <a:ext cx="7543851" cy="804862"/>
          </a:xfrm>
        </p:spPr>
        <p:txBody>
          <a:bodyPr anchor="ctr"/>
          <a:lstStyle>
            <a:lvl1pPr marL="0" indent="0" algn="r">
              <a:buNone/>
              <a:defRPr sz="1200" b="0"/>
            </a:lvl1pPr>
            <a:lvl2pPr marL="457200" indent="0" algn="r">
              <a:buNone/>
              <a:defRPr sz="1200" b="0"/>
            </a:lvl2pPr>
            <a:lvl3pPr marL="914400" indent="0" algn="r">
              <a:buNone/>
              <a:defRPr sz="1200" b="0"/>
            </a:lvl3pPr>
            <a:lvl4pPr marL="1371600" indent="0" algn="r">
              <a:buNone/>
              <a:defRPr sz="1200" b="0"/>
            </a:lvl4pPr>
            <a:lvl5pPr marL="1828800" indent="0" algn="r">
              <a:buNone/>
              <a:defRPr sz="1200" b="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C34FCE23-231B-4CFE-A76F-252AEF0EE017}" type="datetimeFigureOut">
              <a:rPr lang="zh-CN" altLang="en-US" smtClean="0"/>
              <a:t>2020/7/12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F6536A5-DAEE-4F65-B2D5-30A7A77F84CB}" type="slidenum">
              <a:rPr lang="zh-CN" altLang="en-US" smtClean="0"/>
              <a:t>‹#›</a:t>
            </a:fld>
            <a:endParaRPr lang="zh-CN" altLang="en-US"/>
          </a:p>
        </p:txBody>
      </p:sp>
    </p:spTree>
  </p:cSld>
  <p:clrMapOvr>
    <a:overrideClrMapping bg1="lt1" tx1="dk1" bg2="lt2" tx2="dk2" accent1="accent1" accent2="accent2" accent3="accent3" accent4="accent4" accent5="accent5" accent6="accent6" hlink="hlink" folHlink="folHlink"/>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C34FCE23-231B-4CFE-A76F-252AEF0EE017}" type="datetimeFigureOut">
              <a:rPr lang="zh-CN" altLang="en-US" smtClean="0"/>
              <a:t>2020/7/12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F6536A5-DAEE-4F65-B2D5-30A7A77F84CB}" type="slidenum">
              <a:rPr lang="zh-CN" altLang="en-US" smtClean="0"/>
              <a:t>‹#›</a:t>
            </a:fld>
            <a:endParaRPr lang="zh-CN" altLang="en-US"/>
          </a:p>
        </p:txBody>
      </p:sp>
      <p:sp>
        <p:nvSpPr>
          <p:cNvPr id="7" name="矩形 6"/>
          <p:cNvSpPr/>
          <p:nvPr/>
        </p:nvSpPr>
        <p:spPr>
          <a:xfrm>
            <a:off x="609600" y="1410736"/>
            <a:ext cx="109728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9620275" y="274638"/>
            <a:ext cx="1962125" cy="6011882"/>
          </a:xfrm>
        </p:spPr>
        <p:txBody>
          <a:bodyPr vert="eaVert"/>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a:xfrm>
            <a:off x="609600" y="274638"/>
            <a:ext cx="8915424" cy="6011882"/>
          </a:xfrm>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C34FCE23-231B-4CFE-A76F-252AEF0EE017}" type="datetimeFigureOut">
              <a:rPr lang="zh-CN" altLang="en-US" smtClean="0"/>
              <a:t>2020/7/12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F6536A5-DAEE-4F65-B2D5-30A7A77F84CB}" type="slidenum">
              <a:rPr lang="zh-CN" altLang="en-US" smtClean="0"/>
              <a:t>‹#›</a:t>
            </a:fld>
            <a:endParaRPr lang="zh-CN" altLang="en-US"/>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userDrawn="1">
  <p:cSld name="自定义版式">
    <p:spTree>
      <p:nvGrpSpPr>
        <p:cNvPr id="1" name=""/>
        <p:cNvGrpSpPr/>
        <p:nvPr/>
      </p:nvGrpSpPr>
      <p:grpSpPr>
        <a:xfrm>
          <a:off x="0" y="0"/>
          <a:ext cx="0" cy="0"/>
        </a:xfrm>
      </p:grpSpPr>
      <p:sp>
        <p:nvSpPr>
          <p:cNvPr id="2" name="标题 1"/>
          <p:cNvSpPr>
            <a:spLocks noGrp="1"/>
          </p:cNvSpPr>
          <p:nvPr>
            <p:ph type="title"/>
          </p:nvPr>
        </p:nvSpPr>
        <p:spPr>
          <a:xfrm>
            <a:off x="838200" y="2085149"/>
            <a:ext cx="7315200" cy="1307275"/>
          </a:xfrm>
        </p:spPr>
        <p:txBody>
          <a:bodyPr/>
          <a:lstStyle>
            <a:lvl1pPr algn="ctr">
              <a:defRPr/>
            </a:lvl1pPr>
          </a:lstStyle>
          <a:p>
            <a:r>
              <a:rPr lang="zh-CN" altLang="en-US"/>
              <a:t>单击此处编辑母版标题样式</a:t>
            </a:r>
          </a:p>
        </p:txBody>
      </p:sp>
      <p:sp>
        <p:nvSpPr>
          <p:cNvPr id="3" name="日期占位符 2"/>
          <p:cNvSpPr>
            <a:spLocks noGrp="1"/>
          </p:cNvSpPr>
          <p:nvPr>
            <p:ph type="dt" sz="half" idx="10"/>
          </p:nvPr>
        </p:nvSpPr>
        <p:spPr/>
        <p:txBody>
          <a:bodyPr/>
          <a:lstStyle/>
          <a:p>
            <a:fld id="{C34FCE23-231B-4CFE-A76F-252AEF0EE017}" type="datetimeFigureOut">
              <a:rPr lang="zh-CN" altLang="en-US" smtClean="0"/>
              <a:t>2020/7/12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BF6536A5-DAEE-4F65-B2D5-30A7A77F84CB}" type="slidenum">
              <a:rPr lang="zh-CN" altLang="en-US" smtClean="0"/>
              <a:t>‹#›</a:t>
            </a:fld>
            <a:endParaRPr lang="zh-CN" altLang="en-US"/>
          </a:p>
        </p:txBody>
      </p:sp>
      <p:sp>
        <p:nvSpPr>
          <p:cNvPr id="9" name="副标题 2"/>
          <p:cNvSpPr>
            <a:spLocks noGrp="1"/>
          </p:cNvSpPr>
          <p:nvPr>
            <p:ph type="subTitle" idx="1"/>
          </p:nvPr>
        </p:nvSpPr>
        <p:spPr>
          <a:xfrm>
            <a:off x="838200" y="3392424"/>
            <a:ext cx="7315200" cy="759650"/>
          </a:xfrm>
        </p:spPr>
        <p:txBody>
          <a:bodyPr/>
          <a:lstStyle>
            <a:lvl1pPr marL="0" indent="0" algn="ctr">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Tree>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reserve="1" userDrawn="1">
  <p:cSld name="1_标题幻灯片">
    <p:spTree>
      <p:nvGrpSpPr>
        <p:cNvPr id="1" name=""/>
        <p:cNvGrpSpPr/>
        <p:nvPr/>
      </p:nvGrpSpPr>
      <p:grpSpPr>
        <a:xfrm>
          <a:off x="0" y="0"/>
          <a:ext cx="0" cy="0"/>
        </a:xfrm>
      </p:grpSpPr>
      <p:sp>
        <p:nvSpPr>
          <p:cNvPr id="2" name="标题 1"/>
          <p:cNvSpPr>
            <a:spLocks noGrp="1"/>
          </p:cNvSpPr>
          <p:nvPr>
            <p:ph type="ctrTitle"/>
          </p:nvPr>
        </p:nvSpPr>
        <p:spPr>
          <a:xfrm>
            <a:off x="838200" y="0"/>
            <a:ext cx="10515600" cy="822960"/>
          </a:xfrm>
        </p:spPr>
        <p:txBody>
          <a:bodyPr anchor="ctr" anchorCtr="0">
            <a:normAutofit/>
          </a:bodyPr>
          <a:lstStyle>
            <a:lvl1pPr algn="ctr">
              <a:defRPr sz="4000">
                <a:solidFill>
                  <a:schemeClr val="tx1">
                    <a:lumMod val="75000"/>
                    <a:lumOff val="25000"/>
                  </a:schemeClr>
                </a:solidFill>
              </a:defRPr>
            </a:lvl1pPr>
          </a:lstStyle>
          <a:p>
            <a:r>
              <a:rPr lang="zh-CN" altLang="en-US"/>
              <a:t>单击此处编辑母版标题样式</a:t>
            </a:r>
          </a:p>
        </p:txBody>
      </p:sp>
      <p:sp>
        <p:nvSpPr>
          <p:cNvPr id="19" name="内容占位符 2"/>
          <p:cNvSpPr>
            <a:spLocks noGrp="1"/>
          </p:cNvSpPr>
          <p:nvPr>
            <p:ph idx="1"/>
          </p:nvPr>
        </p:nvSpPr>
        <p:spPr>
          <a:xfrm>
            <a:off x="838200" y="1143000"/>
            <a:ext cx="10515600" cy="5033963"/>
          </a:xfrm>
        </p:spPr>
        <p:txBody>
          <a:bodyPr/>
          <a:lstStyle>
            <a:lvl1pPr marL="0" indent="0">
              <a:lnSpc>
                <a:spcPct val="100000"/>
              </a:lnSpc>
              <a:buNone/>
              <a:defRPr/>
            </a:lvl1pPr>
            <a:lvl2pPr marL="457200" indent="0">
              <a:lnSpc>
                <a:spcPct val="100000"/>
              </a:lnSpc>
              <a:buNone/>
              <a:defRPr/>
            </a:lvl2pPr>
            <a:lvl3pPr>
              <a:lnSpc>
                <a:spcPct val="100000"/>
              </a:lnSpc>
              <a:defRPr>
                <a:solidFill>
                  <a:schemeClr val="tx1">
                    <a:lumMod val="65000"/>
                    <a:lumOff val="35000"/>
                  </a:schemeClr>
                </a:solidFill>
                <a:latin typeface="黑体" panose="02010609060101010101" pitchFamily="49" charset="-122"/>
                <a:ea typeface="黑体" panose="02010609060101010101" pitchFamily="49" charset="-122"/>
              </a:defRPr>
            </a:lvl3pPr>
            <a:lvl4pPr>
              <a:defRPr>
                <a:latin typeface="楷体" panose="02010609060101010101" pitchFamily="49" charset="-122"/>
                <a:ea typeface="楷体" panose="02010609060101010101" pitchFamily="49" charset="-122"/>
              </a:defRPr>
            </a:lvl4pPr>
            <a:lvl5pPr>
              <a:defRPr>
                <a:latin typeface="楷体" panose="02010609060101010101" pitchFamily="49" charset="-122"/>
                <a:ea typeface="楷体" panose="02010609060101010101" pitchFamily="49" charset="-122"/>
              </a:defRPr>
            </a:lvl5pPr>
          </a:lstStyle>
          <a:p>
            <a:pPr lvl="0"/>
            <a:r>
              <a:rPr lang="zh-CN" altLang="en-US"/>
              <a:t>单击此处编辑母版文本样式</a:t>
            </a:r>
          </a:p>
          <a:p>
            <a:pPr lvl="1"/>
            <a:r>
              <a:rPr lang="zh-CN" altLang="en-US"/>
              <a:t>第二级</a:t>
            </a:r>
          </a:p>
          <a:p>
            <a:pPr lvl="2"/>
            <a:r>
              <a:rPr lang="zh-CN" altLang="en-US"/>
              <a:t>第三级</a:t>
            </a:r>
          </a:p>
        </p:txBody>
      </p:sp>
    </p:spTree>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reserve="1" userDrawn="1">
  <p:cSld name="2_标题幻灯片">
    <p:spTree>
      <p:nvGrpSpPr>
        <p:cNvPr id="1" name=""/>
        <p:cNvGrpSpPr/>
        <p:nvPr/>
      </p:nvGrpSpPr>
      <p:grpSpPr>
        <a:xfrm>
          <a:off x="0" y="0"/>
          <a:ext cx="0" cy="0"/>
        </a:xfrm>
      </p:grpSpPr>
      <p:sp>
        <p:nvSpPr>
          <p:cNvPr id="4" name="日期占位符 3"/>
          <p:cNvSpPr>
            <a:spLocks noGrp="1"/>
          </p:cNvSpPr>
          <p:nvPr>
            <p:ph type="dt" sz="half" idx="10"/>
          </p:nvPr>
        </p:nvSpPr>
        <p:spPr/>
        <p:txBody>
          <a:bodyPr/>
          <a:lstStyle>
            <a:lvl1pPr>
              <a:defRPr>
                <a:solidFill>
                  <a:schemeClr val="tx1"/>
                </a:solidFill>
              </a:defRPr>
            </a:lvl1pPr>
          </a:lstStyle>
          <a:p>
            <a:fld id="{C34FCE23-231B-4CFE-A76F-252AEF0EE017}" type="datetimeFigureOut">
              <a:rPr lang="zh-CN" altLang="en-US" smtClean="0"/>
              <a:t>2020/7/12</a:t>
            </a:fld>
            <a:endParaRPr lang="zh-CN" altLang="en-US"/>
          </a:p>
        </p:txBody>
      </p:sp>
      <p:sp>
        <p:nvSpPr>
          <p:cNvPr id="5" name="页脚占位符 4"/>
          <p:cNvSpPr>
            <a:spLocks noGrp="1"/>
          </p:cNvSpPr>
          <p:nvPr>
            <p:ph type="ftr" sz="quarter" idx="11"/>
          </p:nvPr>
        </p:nvSpPr>
        <p:spPr/>
        <p:txBody>
          <a:bodyPr/>
          <a:lstStyle>
            <a:lvl1pPr>
              <a:defRPr>
                <a:solidFill>
                  <a:schemeClr val="tx1"/>
                </a:solidFill>
              </a:defRPr>
            </a:lvl1pPr>
          </a:lstStyle>
          <a:p>
            <a:endParaRPr lang="zh-CN" altLang="en-US"/>
          </a:p>
        </p:txBody>
      </p:sp>
      <p:sp>
        <p:nvSpPr>
          <p:cNvPr id="6" name="灯片编号占位符 5"/>
          <p:cNvSpPr>
            <a:spLocks noGrp="1"/>
          </p:cNvSpPr>
          <p:nvPr>
            <p:ph type="sldNum" sz="quarter" idx="12"/>
          </p:nvPr>
        </p:nvSpPr>
        <p:spPr/>
        <p:txBody>
          <a:bodyPr/>
          <a:lstStyle>
            <a:lvl1pPr>
              <a:defRPr>
                <a:solidFill>
                  <a:schemeClr val="tx1"/>
                </a:solidFill>
              </a:defRPr>
            </a:lvl1pPr>
          </a:lstStyle>
          <a:p>
            <a:fld id="{BF6536A5-DAEE-4F65-B2D5-30A7A77F84CB}" type="slidenum">
              <a:rPr lang="zh-CN" altLang="en-US" smtClean="0"/>
              <a:t>‹#›</a:t>
            </a:fld>
            <a:endParaRPr lang="zh-CN" altLang="en-US"/>
          </a:p>
        </p:txBody>
      </p:sp>
      <p:sp>
        <p:nvSpPr>
          <p:cNvPr id="12" name="标题 1"/>
          <p:cNvSpPr>
            <a:spLocks noGrp="1"/>
          </p:cNvSpPr>
          <p:nvPr>
            <p:ph type="title" hasCustomPrompt="1"/>
          </p:nvPr>
        </p:nvSpPr>
        <p:spPr>
          <a:xfrm>
            <a:off x="838200" y="2085149"/>
            <a:ext cx="7315200" cy="1307275"/>
          </a:xfrm>
        </p:spPr>
        <p:txBody>
          <a:bodyPr>
            <a:normAutofit/>
          </a:bodyPr>
          <a:lstStyle>
            <a:lvl1pPr algn="ctr">
              <a:defRPr sz="6000"/>
            </a:lvl1pPr>
          </a:lstStyle>
          <a:p>
            <a:r>
              <a:rPr lang="zh-CN" altLang="en-US"/>
              <a:t>再 见</a:t>
            </a:r>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slideLayout" Target="../slideLayouts/slideLayout13.xml" /><Relationship Id="rId14" Type="http://schemas.openxmlformats.org/officeDocument/2006/relationships/slideLayout" Target="../slideLayouts/slideLayout14.xml" /><Relationship Id="rId15"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3">
        <a:schemeClr val="bg2"/>
      </p:bgRef>
    </p:bg>
    <p:spTree>
      <p:nvGrpSpPr>
        <p:cNvPr id="1" name=""/>
        <p:cNvGrpSpPr/>
        <p:nvPr/>
      </p:nvGrpSpPr>
      <p:grpSpPr>
        <a:xfrm>
          <a:off x="0" y="0"/>
          <a:ext cx="0" cy="0"/>
        </a:xfrm>
      </p:grpSpPr>
      <p:sp>
        <p:nvSpPr>
          <p:cNvPr id="7" name="矩形 6"/>
          <p:cNvSpPr/>
          <p:nvPr/>
        </p:nvSpPr>
        <p:spPr>
          <a:xfrm>
            <a:off x="0" y="6678000"/>
            <a:ext cx="12192000" cy="180000"/>
          </a:xfrm>
          <a:prstGeom prst="rect">
            <a:avLst/>
          </a:prstGeom>
          <a:gradFill>
            <a:gsLst>
              <a:gs pos="0">
                <a:schemeClr val="accent1">
                  <a:alpha val="50000"/>
                </a:schemeClr>
              </a:gs>
              <a:gs pos="50000">
                <a:schemeClr val="accent1">
                  <a:tint val="20000"/>
                </a:schemeClr>
              </a:gs>
              <a:gs pos="100000">
                <a:schemeClr val="accent1">
                  <a:alpha val="4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占位符 1"/>
          <p:cNvSpPr>
            <a:spLocks noGrp="1"/>
          </p:cNvSpPr>
          <p:nvPr>
            <p:ph type="title"/>
          </p:nvPr>
        </p:nvSpPr>
        <p:spPr>
          <a:xfrm>
            <a:off x="609600" y="274638"/>
            <a:ext cx="10972800" cy="1143000"/>
          </a:xfrm>
          <a:prstGeom prst="rect">
            <a:avLst/>
          </a:prstGeom>
        </p:spPr>
        <p:txBody>
          <a:bodyPr vert="horz" rtlCol="0" anchor="ctr">
            <a:normAutofit/>
          </a:body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609600" y="1600200"/>
            <a:ext cx="10972800" cy="4686320"/>
          </a:xfrm>
          <a:prstGeom prst="rect">
            <a:avLst/>
          </a:prstGeom>
        </p:spPr>
        <p:txBody>
          <a:bodyPr vert="horz" rtlCol="0">
            <a:normAutofit/>
          </a:bodyPr>
          <a:lstStyle/>
          <a:p>
            <a:pPr lvl="0" eaLnBrk="1" latinLnBrk="0" hangingPunct="1"/>
            <a:r>
              <a:rPr kumimoji="0" lang="zh-CN" altLang="en-US" smtClean="0"/>
              <a:t>单击此处编辑母版文本样式</a:t>
            </a:r>
          </a:p>
          <a:p>
            <a:pPr lvl="1" eaLnBrk="1" latinLnBrk="0" hangingPunct="1"/>
            <a:r>
              <a:rPr kumimoji="0" lang="zh-CN" altLang="en-US" smtClean="0"/>
              <a:t>第二级</a:t>
            </a:r>
          </a:p>
          <a:p>
            <a:pPr lvl="2" eaLnBrk="1" latinLnBrk="0" hangingPunct="1"/>
            <a:r>
              <a:rPr kumimoji="0" lang="zh-CN" altLang="en-US" smtClean="0"/>
              <a:t>第三级</a:t>
            </a:r>
          </a:p>
          <a:p>
            <a:pPr lvl="3" eaLnBrk="1" latinLnBrk="0" hangingPunct="1"/>
            <a:r>
              <a:rPr kumimoji="0" lang="zh-CN" altLang="en-US" smtClean="0"/>
              <a:t>第四级</a:t>
            </a:r>
          </a:p>
          <a:p>
            <a:pPr lvl="4" eaLnBrk="1" latinLnBrk="0" hangingPunct="1"/>
            <a:r>
              <a:rPr kumimoji="0" lang="zh-CN" altLang="en-US" smtClean="0"/>
              <a:t>第五级</a:t>
            </a:r>
            <a:endParaRPr kumimoji="0" lang="en-US"/>
          </a:p>
        </p:txBody>
      </p:sp>
      <p:sp>
        <p:nvSpPr>
          <p:cNvPr id="4" name="日期占位符 3"/>
          <p:cNvSpPr>
            <a:spLocks noGrp="1"/>
          </p:cNvSpPr>
          <p:nvPr>
            <p:ph type="dt" sz="half" idx="2"/>
          </p:nvPr>
        </p:nvSpPr>
        <p:spPr>
          <a:xfrm>
            <a:off x="101600" y="6400800"/>
            <a:ext cx="4267200" cy="283800"/>
          </a:xfrm>
          <a:prstGeom prst="rect">
            <a:avLst/>
          </a:prstGeom>
        </p:spPr>
        <p:txBody>
          <a:bodyPr vert="horz" rtlCol="0" anchor="b"/>
          <a:lstStyle>
            <a:lvl1pPr algn="l" eaLnBrk="1" latinLnBrk="0" hangingPunct="1">
              <a:defRPr kumimoji="0" sz="1100">
                <a:solidFill>
                  <a:schemeClr val="tx2">
                    <a:lumMod val="75000"/>
                    <a:lumOff val="25000"/>
                  </a:schemeClr>
                </a:solidFill>
              </a:defRPr>
            </a:lvl1pPr>
          </a:lstStyle>
          <a:p>
            <a:fld id="{C34FCE23-231B-4CFE-A76F-252AEF0EE017}" type="datetimeFigureOut">
              <a:rPr lang="zh-CN" altLang="en-US" smtClean="0"/>
              <a:t>2020/7/12</a:t>
            </a:fld>
            <a:endParaRPr lang="zh-CN" altLang="en-US"/>
          </a:p>
        </p:txBody>
      </p:sp>
      <p:sp>
        <p:nvSpPr>
          <p:cNvPr id="5" name="页脚占位符 4"/>
          <p:cNvSpPr>
            <a:spLocks noGrp="1"/>
          </p:cNvSpPr>
          <p:nvPr>
            <p:ph type="ftr" sz="quarter" idx="3"/>
          </p:nvPr>
        </p:nvSpPr>
        <p:spPr>
          <a:xfrm>
            <a:off x="7112000" y="6400800"/>
            <a:ext cx="4978400" cy="283800"/>
          </a:xfrm>
          <a:prstGeom prst="rect">
            <a:avLst/>
          </a:prstGeom>
        </p:spPr>
        <p:txBody>
          <a:bodyPr vert="horz" rtlCol="0" anchor="ctr"/>
          <a:lstStyle>
            <a:lvl1pPr algn="r" eaLnBrk="1" latinLnBrk="0" hangingPunct="1">
              <a:defRPr kumimoji="0" sz="1100">
                <a:solidFill>
                  <a:schemeClr val="tx2">
                    <a:lumMod val="75000"/>
                    <a:lumOff val="25000"/>
                  </a:schemeClr>
                </a:solidFill>
              </a:defRPr>
            </a:lvl1pPr>
          </a:lstStyle>
          <a:p>
            <a:endParaRPr lang="zh-CN" altLang="en-US"/>
          </a:p>
        </p:txBody>
      </p:sp>
      <p:sp>
        <p:nvSpPr>
          <p:cNvPr id="6" name="灯片编号占位符 5"/>
          <p:cNvSpPr>
            <a:spLocks noGrp="1"/>
          </p:cNvSpPr>
          <p:nvPr>
            <p:ph type="sldNum" sz="quarter" idx="4"/>
          </p:nvPr>
        </p:nvSpPr>
        <p:spPr>
          <a:xfrm>
            <a:off x="5486400" y="6400800"/>
            <a:ext cx="1219200" cy="283464"/>
          </a:xfrm>
          <a:prstGeom prst="rect">
            <a:avLst/>
          </a:prstGeom>
          <a:noFill/>
        </p:spPr>
        <p:txBody>
          <a:bodyPr vert="horz" lIns="45720" rIns="45720" rtlCol="0" anchor="ctr"/>
          <a:lstStyle>
            <a:lvl1pPr algn="ctr" eaLnBrk="1" latinLnBrk="0" hangingPunct="1">
              <a:defRPr kumimoji="0" sz="1100" b="0">
                <a:solidFill>
                  <a:schemeClr val="tx2">
                    <a:lumMod val="75000"/>
                    <a:lumOff val="25000"/>
                  </a:schemeClr>
                </a:solidFill>
              </a:defRPr>
            </a:lvl1pPr>
          </a:lstStyle>
          <a:p>
            <a:fld id="{BF6536A5-DAEE-4F65-B2D5-30A7A77F84CB}" type="slidenum">
              <a:rPr lang="zh-CN" altLang="en-US" smtClean="0"/>
              <a:t>‹#›</a:t>
            </a:fld>
            <a:endParaRPr lang="zh-CN" altLang="en-US"/>
          </a:p>
        </p:txBody>
      </p:sp>
      <p:sp>
        <p:nvSpPr>
          <p:cNvPr id="8" name="矩形 7"/>
          <p:cNvSpPr/>
          <p:nvPr/>
        </p:nvSpPr>
        <p:spPr>
          <a:xfrm>
            <a:off x="0" y="0"/>
            <a:ext cx="12192000" cy="108000"/>
          </a:xfrm>
          <a:prstGeom prst="rect">
            <a:avLst/>
          </a:prstGeom>
          <a:gradFill>
            <a:gsLst>
              <a:gs pos="0">
                <a:schemeClr val="accent1">
                  <a:alpha val="50000"/>
                </a:schemeClr>
              </a:gs>
              <a:gs pos="50000">
                <a:schemeClr val="accent1">
                  <a:tint val="20000"/>
                </a:schemeClr>
              </a:gs>
              <a:gs pos="100000">
                <a:schemeClr val="accent1">
                  <a:alpha val="4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Tree>
  </p:cSld>
  <p:clrMap bg1="lt1" tx1="dk1" bg2="lt2" tx2="dk2" accent1="accent1" accent2="accent2" accent3="accent3" accent4="accent4" accent5="accent5" accent6="accent6" hlink="hlink" folHlink="folHlink"/>
  <p:sldLayoutIdLst>
    <p:sldLayoutId id="2147483653" r:id="rId1"/>
    <p:sldLayoutId id="2147483654" r:id="rId2"/>
    <p:sldLayoutId id="2147483655" r:id="rId3"/>
    <p:sldLayoutId id="2147483656" r:id="rId4"/>
    <p:sldLayoutId id="2147483657" r:id="rId5"/>
    <p:sldLayoutId id="2147483658" r:id="rId6"/>
    <p:sldLayoutId id="2147483659" r:id="rId7"/>
    <p:sldLayoutId id="2147483660" r:id="rId8"/>
    <p:sldLayoutId id="2147483661" r:id="rId9"/>
    <p:sldLayoutId id="2147483662" r:id="rId10"/>
    <p:sldLayoutId id="2147483663" r:id="rId11"/>
    <p:sldLayoutId id="2147483664" r:id="rId12"/>
    <p:sldLayoutId id="2147483650" r:id="rId13"/>
    <p:sldLayoutId id="2147483651" r:id="rId14"/>
  </p:sldLayoutIdLst>
  <p:transition/>
  <p:timing/>
  <p:txStyles>
    <p:titleStyle>
      <a:lvl1pPr algn="ctr" rtl="0" eaLnBrk="1" latinLnBrk="0" hangingPunct="1">
        <a:spcBef>
          <a:spcPct val="0"/>
        </a:spcBef>
        <a:buNone/>
        <a:defRPr kumimoji="0" sz="4400" kern="1200">
          <a:solidFill>
            <a:schemeClr val="tx2"/>
          </a:solidFill>
          <a:latin typeface="+mj-lt"/>
          <a:ea typeface="+mj-ea"/>
          <a:cs typeface="+mj-cs"/>
        </a:defRPr>
      </a:lvl1pPr>
      <a:lvl2pPr eaLnBrk="1" latinLnBrk="0" hangingPunct="1">
        <a:defRPr kumimoji="0">
          <a:solidFill>
            <a:schemeClr val="tx2"/>
          </a:solidFill>
        </a:defRPr>
      </a:lvl2pPr>
      <a:lvl3pPr eaLnBrk="1" latinLnBrk="0" hangingPunct="1">
        <a:defRPr kumimoji="0">
          <a:solidFill>
            <a:schemeClr val="tx2"/>
          </a:solidFill>
        </a:defRPr>
      </a:lvl3pPr>
      <a:lvl4pPr eaLnBrk="1" latinLnBrk="0" hangingPunct="1">
        <a:defRPr kumimoji="0">
          <a:solidFill>
            <a:schemeClr val="tx2"/>
          </a:solidFill>
        </a:defRPr>
      </a:lvl4pPr>
      <a:lvl5pPr eaLnBrk="1" latinLnBrk="0" hangingPunct="1">
        <a:defRPr kumimoji="0">
          <a:solidFill>
            <a:schemeClr val="tx2"/>
          </a:solidFill>
        </a:defRPr>
      </a:lvl5pPr>
      <a:lvl6pPr eaLnBrk="1" latinLnBrk="0" hangingPunct="1">
        <a:defRPr kumimoji="0">
          <a:solidFill>
            <a:schemeClr val="tx2"/>
          </a:solidFill>
        </a:defRPr>
      </a:lvl6pPr>
      <a:lvl7pPr eaLnBrk="1" latinLnBrk="0" hangingPunct="1">
        <a:defRPr kumimoji="0">
          <a:solidFill>
            <a:schemeClr val="tx2"/>
          </a:solidFill>
        </a:defRPr>
      </a:lvl7pPr>
      <a:lvl8pPr eaLnBrk="1" latinLnBrk="0" hangingPunct="1">
        <a:defRPr kumimoji="0">
          <a:solidFill>
            <a:schemeClr val="tx2"/>
          </a:solidFill>
        </a:defRPr>
      </a:lvl8pPr>
      <a:lvl9pPr eaLnBrk="1" latinLnBrk="0" hangingPunct="1">
        <a:defRPr kumimoji="0">
          <a:solidFill>
            <a:schemeClr val="tx2"/>
          </a:solidFill>
        </a:defRPr>
      </a:lvl9pPr>
    </p:titleStyle>
    <p:bodyStyle>
      <a:lvl1pPr marL="342900" indent="-342900" algn="l" rtl="0" eaLnBrk="1" latinLnBrk="0" hangingPunct="1">
        <a:spcBef>
          <a:spcPct val="20000"/>
        </a:spcBef>
        <a:buClr>
          <a:schemeClr val="tx2"/>
        </a:buClr>
        <a:buSzPct val="50000"/>
        <a:buFont typeface="Wingdings 2"/>
        <a:buChar char="ß"/>
        <a:defRPr kumimoji="0" sz="3200" kern="1200">
          <a:solidFill>
            <a:schemeClr val="tx1"/>
          </a:solidFill>
          <a:latin typeface="+mn-lt"/>
          <a:ea typeface="+mn-ea"/>
          <a:cs typeface="+mn-cs"/>
        </a:defRPr>
      </a:lvl1pPr>
      <a:lvl2pPr marL="742950" indent="-285750" algn="l" rtl="0" eaLnBrk="1" latinLnBrk="0" hangingPunct="1">
        <a:spcBef>
          <a:spcPct val="20000"/>
        </a:spcBef>
        <a:buClr>
          <a:schemeClr val="tx2"/>
        </a:buClr>
        <a:buSzPct val="50000"/>
        <a:buFont typeface="Wingdings 2"/>
        <a:buChar char="Þ"/>
        <a:defRPr kumimoji="0" sz="2800" kern="1200">
          <a:solidFill>
            <a:schemeClr val="tx1"/>
          </a:solidFill>
          <a:latin typeface="+mn-lt"/>
          <a:ea typeface="+mn-ea"/>
          <a:cs typeface="+mn-cs"/>
        </a:defRPr>
      </a:lvl2pPr>
      <a:lvl3pPr marL="1143000" indent="-228600" algn="l" rtl="0" eaLnBrk="1" latinLnBrk="0" hangingPunct="1">
        <a:spcBef>
          <a:spcPct val="20000"/>
        </a:spcBef>
        <a:buClr>
          <a:schemeClr val="tx2"/>
        </a:buClr>
        <a:buSzPct val="50000"/>
        <a:buFont typeface="Wingdings 2"/>
        <a:buChar char=""/>
        <a:defRPr kumimoji="0" sz="2400" kern="1200">
          <a:solidFill>
            <a:schemeClr val="tx1"/>
          </a:solidFill>
          <a:latin typeface="+mn-lt"/>
          <a:ea typeface="+mn-ea"/>
          <a:cs typeface="+mn-cs"/>
        </a:defRPr>
      </a:lvl3pPr>
      <a:lvl4pPr marL="1600200" indent="-228600" algn="l" rtl="0" eaLnBrk="1" latinLnBrk="0" hangingPunct="1">
        <a:spcBef>
          <a:spcPct val="20000"/>
        </a:spcBef>
        <a:buClr>
          <a:schemeClr val="tx2"/>
        </a:buClr>
        <a:buSzPct val="50000"/>
        <a:buFont typeface="Wingdings 2"/>
        <a:buChar char=""/>
        <a:defRPr kumimoji="0" sz="2000" kern="1200">
          <a:solidFill>
            <a:schemeClr val="tx1"/>
          </a:solidFill>
          <a:latin typeface="+mn-lt"/>
          <a:ea typeface="+mn-ea"/>
          <a:cs typeface="+mn-cs"/>
        </a:defRPr>
      </a:lvl4pPr>
      <a:lvl5pPr marL="2057400" indent="-228600" algn="l" rtl="0" eaLnBrk="1" latinLnBrk="0" hangingPunct="1">
        <a:spcBef>
          <a:spcPct val="20000"/>
        </a:spcBef>
        <a:buClr>
          <a:schemeClr val="tx2"/>
        </a:buClr>
        <a:buSzPct val="50000"/>
        <a:buFont typeface="Wingdings 2"/>
        <a:buChar char=""/>
        <a:defRPr kumimoji="0"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4.jpe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4.jpe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jpeg" /><Relationship Id="rId4" Type="http://schemas.openxmlformats.org/officeDocument/2006/relationships/audio" Target="../media/audio11.wav"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6.jpe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7.png" /><Relationship Id="rId4" Type="http://schemas.openxmlformats.org/officeDocument/2006/relationships/image" Target="../media/image8.pn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jpeg" /><Relationship Id="rId4" Type="http://schemas.openxmlformats.org/officeDocument/2006/relationships/image" Target="../media/image9.gif"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10.jpe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11.jpeg" /><Relationship Id="rId4" Type="http://schemas.openxmlformats.org/officeDocument/2006/relationships/image" Target="../media/image12.jpe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10.jpe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13.jpeg" /><Relationship Id="rId4" Type="http://schemas.openxmlformats.org/officeDocument/2006/relationships/image" Target="../media/image14.jpe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15.png" /><Relationship Id="rId4" Type="http://schemas.openxmlformats.org/officeDocument/2006/relationships/image" Target="../media/image16.jpeg" /><Relationship Id="rId5" Type="http://schemas.openxmlformats.org/officeDocument/2006/relationships/image" Target="../media/image17.pn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18.pn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19.jpe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20.jpe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21.emf"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22.jpeg" /><Relationship Id="rId3" Type="http://schemas.openxmlformats.org/officeDocument/2006/relationships/image" Target="../media/image23.pn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24.pn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25.jpeg"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26.png" /><Relationship Id="rId4" Type="http://schemas.openxmlformats.org/officeDocument/2006/relationships/image" Target="../media/image27.png" /><Relationship Id="rId5" Type="http://schemas.openxmlformats.org/officeDocument/2006/relationships/image" Target="../media/image28.png" /><Relationship Id="rId6" Type="http://schemas.openxmlformats.org/officeDocument/2006/relationships/image" Target="../media/image29.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2" name="标题 1"/>
          <p:cNvSpPr>
            <a:spLocks noGrp="1"/>
          </p:cNvSpPr>
          <p:nvPr>
            <p:ph type="title"/>
          </p:nvPr>
        </p:nvSpPr>
        <p:spPr>
          <a:xfrm>
            <a:off x="1381049" y="2100635"/>
            <a:ext cx="9392946" cy="1307275"/>
          </a:xfrm>
        </p:spPr>
        <p:txBody>
          <a:bodyPr>
            <a:normAutofit fontScale="90000"/>
          </a:bodyPr>
          <a:lstStyle/>
          <a:p>
            <a:r>
              <a:rPr lang="zh-CN" altLang="en-US">
                <a:solidFill>
                  <a:srgbClr val="FF0000"/>
                </a:solidFill>
              </a:rPr>
              <a:t>第</a:t>
            </a:r>
            <a:r>
              <a:rPr lang="en-US" altLang="zh-CN">
                <a:solidFill>
                  <a:srgbClr val="FF0000"/>
                </a:solidFill>
              </a:rPr>
              <a:t>14</a:t>
            </a:r>
            <a:r>
              <a:rPr lang="zh-CN" altLang="en-US">
                <a:solidFill>
                  <a:srgbClr val="FF0000"/>
                </a:solidFill>
              </a:rPr>
              <a:t>课   第一次世界大战与战后国际秩序</a:t>
            </a:r>
          </a:p>
        </p:txBody>
      </p:sp>
    </p:spTree>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2" name="标题 1"/>
          <p:cNvSpPr>
            <a:spLocks noGrp="1"/>
          </p:cNvSpPr>
          <p:nvPr>
            <p:ph type="ctrTitle"/>
          </p:nvPr>
        </p:nvSpPr>
        <p:spPr/>
        <p:txBody>
          <a:bodyPr>
            <a:normAutofit/>
          </a:bodyPr>
          <a:lstStyle/>
          <a:p>
            <a:pPr>
              <a:defRPr/>
            </a:pPr>
            <a:r>
              <a:rPr lang="zh-CN" altLang="en-US">
                <a:solidFill>
                  <a:schemeClr val="tx1">
                    <a:lumMod val="85000"/>
                    <a:lumOff val="15000"/>
                  </a:schemeClr>
                </a:solidFill>
                <a:latin typeface="黑体" panose="02010609060101010101" pitchFamily="49" charset="-122"/>
              </a:rPr>
              <a:t>一、帝国主义与世界大战的酝酿</a:t>
            </a:r>
          </a:p>
        </p:txBody>
      </p:sp>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1055569"/>
            <a:ext cx="4226560"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a:spLocks noChangeArrowheads="1"/>
          </p:cNvSpPr>
          <p:nvPr/>
        </p:nvSpPr>
        <p:spPr bwMode="auto">
          <a:xfrm>
            <a:off x="152691" y="1218000"/>
            <a:ext cx="343143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altLang="zh-CN" sz="2400" b="0" i="0" u="none" strike="noStrike" kern="1200" cap="none" spc="0" normalizeH="0" baseline="0" noProof="0">
                <a:ln>
                  <a:noFill/>
                </a:ln>
                <a:solidFill>
                  <a:prstClr val="white"/>
                </a:solidFill>
                <a:effectLst/>
                <a:uLnTx/>
                <a:uFillTx/>
                <a:latin typeface="黑体" panose="02010609060101010101" pitchFamily="49" charset="-122"/>
                <a:ea typeface="黑体" panose="02010609060101010101" pitchFamily="49" charset="-122"/>
                <a:cs typeface="+mn-cs"/>
              </a:rPr>
              <a:t>1.</a:t>
            </a:r>
            <a:r>
              <a:rPr kumimoji="0" lang="zh-CN" altLang="en-US" sz="2400" b="0" i="0" u="none" strike="noStrike" kern="1200" cap="none" spc="0" normalizeH="0" baseline="0" noProof="0">
                <a:ln>
                  <a:noFill/>
                </a:ln>
                <a:solidFill>
                  <a:prstClr val="white"/>
                </a:solidFill>
                <a:effectLst/>
                <a:uLnTx/>
                <a:uFillTx/>
                <a:latin typeface="黑体" panose="02010609060101010101" pitchFamily="49" charset="-122"/>
                <a:ea typeface="黑体" panose="02010609060101010101" pitchFamily="49" charset="-122"/>
                <a:cs typeface="+mn-cs"/>
              </a:rPr>
              <a:t>第一次世界大战背景</a:t>
            </a:r>
          </a:p>
        </p:txBody>
      </p:sp>
      <p:pic>
        <p:nvPicPr>
          <p:cNvPr id="17" name="图片 16" descr="20080528155624850.jpg"/>
          <p:cNvPicPr>
            <a:picLocks noChangeAspect="1"/>
          </p:cNvPicPr>
          <p:nvPr/>
        </p:nvPicPr>
        <p:blipFill>
          <a:blip r:embed="rId3">
            <a:duotone>
              <a:prstClr val="black"/>
              <a:srgbClr val="D9C3A5">
                <a:tint val="50000"/>
                <a:satMod val="180000"/>
              </a:srgbClr>
            </a:duotone>
          </a:blip>
          <a:srcRect t="11385" b="12170"/>
          <a:stretch>
            <a:fillRect/>
          </a:stretch>
        </p:blipFill>
        <p:spPr>
          <a:xfrm>
            <a:off x="5600436" y="2908303"/>
            <a:ext cx="6202057" cy="2686051"/>
          </a:xfrm>
          <a:prstGeom prst="rect">
            <a:avLst/>
          </a:prstGeom>
          <a:ln>
            <a:noFill/>
          </a:ln>
          <a:effectLst>
            <a:softEdge rad="127000"/>
          </a:effectLst>
        </p:spPr>
      </p:pic>
      <p:sp>
        <p:nvSpPr>
          <p:cNvPr id="24" name="文本框 23"/>
          <p:cNvSpPr txBox="1"/>
          <p:nvPr/>
        </p:nvSpPr>
        <p:spPr>
          <a:xfrm>
            <a:off x="5860102" y="3512844"/>
            <a:ext cx="642938" cy="369332"/>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r>
              <a:rPr lang="zh-CN" altLang="en-US">
                <a:latin typeface="黑体" panose="02010609060101010101" pitchFamily="49" charset="-122"/>
                <a:ea typeface="黑体" panose="02010609060101010101" pitchFamily="49" charset="-122"/>
              </a:rPr>
              <a:t>美国</a:t>
            </a:r>
          </a:p>
        </p:txBody>
      </p:sp>
      <p:sp>
        <p:nvSpPr>
          <p:cNvPr id="25" name="文本框 24"/>
          <p:cNvSpPr txBox="1"/>
          <p:nvPr/>
        </p:nvSpPr>
        <p:spPr>
          <a:xfrm>
            <a:off x="7314526" y="3023154"/>
            <a:ext cx="642938" cy="369332"/>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r>
              <a:rPr lang="zh-CN" altLang="en-US">
                <a:latin typeface="黑体" panose="02010609060101010101" pitchFamily="49" charset="-122"/>
                <a:ea typeface="黑体" panose="02010609060101010101" pitchFamily="49" charset="-122"/>
              </a:rPr>
              <a:t>英国</a:t>
            </a:r>
          </a:p>
        </p:txBody>
      </p:sp>
      <p:sp>
        <p:nvSpPr>
          <p:cNvPr id="26" name="文本框 25"/>
          <p:cNvSpPr txBox="1"/>
          <p:nvPr/>
        </p:nvSpPr>
        <p:spPr>
          <a:xfrm>
            <a:off x="7473841" y="3541022"/>
            <a:ext cx="642938" cy="369332"/>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r>
              <a:rPr lang="zh-CN" altLang="en-US">
                <a:latin typeface="黑体" panose="02010609060101010101" pitchFamily="49" charset="-122"/>
                <a:ea typeface="黑体" panose="02010609060101010101" pitchFamily="49" charset="-122"/>
              </a:rPr>
              <a:t>法国</a:t>
            </a:r>
          </a:p>
        </p:txBody>
      </p:sp>
      <p:sp>
        <p:nvSpPr>
          <p:cNvPr id="27" name="文本框 26"/>
          <p:cNvSpPr txBox="1"/>
          <p:nvPr/>
        </p:nvSpPr>
        <p:spPr>
          <a:xfrm>
            <a:off x="8184026" y="3074180"/>
            <a:ext cx="642938" cy="369332"/>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r>
              <a:rPr lang="zh-CN" altLang="en-US">
                <a:latin typeface="黑体" panose="02010609060101010101" pitchFamily="49" charset="-122"/>
                <a:ea typeface="黑体" panose="02010609060101010101" pitchFamily="49" charset="-122"/>
              </a:rPr>
              <a:t>德国</a:t>
            </a:r>
          </a:p>
        </p:txBody>
      </p:sp>
      <p:sp>
        <p:nvSpPr>
          <p:cNvPr id="28" name="文本框 27"/>
          <p:cNvSpPr txBox="1"/>
          <p:nvPr/>
        </p:nvSpPr>
        <p:spPr>
          <a:xfrm>
            <a:off x="9798825" y="3074180"/>
            <a:ext cx="642938" cy="369332"/>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r>
              <a:rPr lang="zh-CN" altLang="en-US">
                <a:latin typeface="黑体" panose="02010609060101010101" pitchFamily="49" charset="-122"/>
                <a:ea typeface="黑体" panose="02010609060101010101" pitchFamily="49" charset="-122"/>
              </a:rPr>
              <a:t>俄国</a:t>
            </a:r>
          </a:p>
        </p:txBody>
      </p:sp>
      <p:sp>
        <p:nvSpPr>
          <p:cNvPr id="29" name="矩形 28"/>
          <p:cNvSpPr/>
          <p:nvPr/>
        </p:nvSpPr>
        <p:spPr>
          <a:xfrm>
            <a:off x="296832" y="3004465"/>
            <a:ext cx="5077340" cy="2328523"/>
          </a:xfrm>
          <a:prstGeom prst="rect">
            <a:avLst/>
          </a:prstGeom>
        </p:spPr>
        <p:txBody>
          <a:bodyPr wrap="square">
            <a:spAutoFit/>
          </a:bodyPr>
          <a:lstStyle/>
          <a:p>
            <a:pPr>
              <a:lnSpc>
                <a:spcPct val="150000"/>
              </a:lnSpc>
            </a:pPr>
            <a:r>
              <a:rPr lang="zh-CN" altLang="en-US" sz="2000">
                <a:latin typeface="黑体" panose="02010609060101010101" pitchFamily="49" charset="-122"/>
                <a:ea typeface="黑体" panose="02010609060101010101" pitchFamily="49" charset="-122"/>
              </a:rPr>
              <a:t>    第二次工业革命的推动下，美国、德国经济迅速发展，他们要求重新瓜分世界，但是亚洲诸国已经沦为殖民地或半殖民地，非洲被瓜分殆尽。当这个要求不能满足的时候，后起的国家通过战争解决。</a:t>
            </a:r>
          </a:p>
        </p:txBody>
      </p:sp>
      <p:sp>
        <p:nvSpPr>
          <p:cNvPr id="31" name="对话气泡: 圆角矩形 30"/>
          <p:cNvSpPr/>
          <p:nvPr/>
        </p:nvSpPr>
        <p:spPr>
          <a:xfrm>
            <a:off x="7390098" y="4467563"/>
            <a:ext cx="4528419" cy="1834049"/>
          </a:xfrm>
          <a:prstGeom prst="wedgeRoundRectCallout">
            <a:avLst>
              <a:gd name="adj1" fmla="val -22275"/>
              <a:gd name="adj2" fmla="val -102742"/>
              <a:gd name="adj3" fmla="val 16667"/>
            </a:avLst>
          </a:prstGeom>
        </p:spPr>
        <p:style>
          <a:lnRef idx="2">
            <a:schemeClr val="accent6"/>
          </a:lnRef>
          <a:fillRef idx="1">
            <a:schemeClr val="lt1"/>
          </a:fillRef>
          <a:effectRef idx="0">
            <a:schemeClr val="accent6"/>
          </a:effectRef>
          <a:fontRef idx="minor">
            <a:schemeClr val="dk1"/>
          </a:fontRef>
        </p:style>
        <p:txBody>
          <a:bodyPr wrap="square" rtlCol="0" anchor="ctr">
            <a:spAutoFit/>
          </a:bodyPr>
          <a:lstStyle/>
          <a:p>
            <a:pPr algn="just">
              <a:lnSpc>
                <a:spcPct val="150000"/>
              </a:lnSpc>
              <a:spcAft>
                <a:spcPct val="0"/>
              </a:spcAft>
            </a:pPr>
            <a:r>
              <a:rPr lang="zh-CN" altLang="en-US" sz="1400" kern="100">
                <a:latin typeface="楷体" panose="02010609060101010101" pitchFamily="49" charset="-122"/>
                <a:ea typeface="楷体" panose="02010609060101010101" pitchFamily="49" charset="-122"/>
                <a:cs typeface="Times New Roman" panose="02020603050405020304" pitchFamily="18" charset="0"/>
              </a:rPr>
              <a:t>    德国过去曾有那样的时期，把土地让给一个邻国，把海上让给另一个邻国，而自己只剩下纯粹在理论上主宰着天空，可是这种时期已经一去不复返了⋯⋯我们也要为自己要求在日光下的地盘。</a:t>
            </a:r>
            <a:endParaRPr lang="en-US" altLang="zh-CN" sz="1400" kern="100">
              <a:latin typeface="楷体" panose="02010609060101010101" pitchFamily="49" charset="-122"/>
              <a:ea typeface="楷体" panose="02010609060101010101" pitchFamily="49" charset="-122"/>
              <a:cs typeface="Times New Roman" panose="02020603050405020304" pitchFamily="18" charset="0"/>
            </a:endParaRPr>
          </a:p>
          <a:p>
            <a:pPr algn="r">
              <a:lnSpc>
                <a:spcPct val="150000"/>
              </a:lnSpc>
              <a:spcAft>
                <a:spcPct val="0"/>
              </a:spcAft>
            </a:pPr>
            <a:r>
              <a:rPr lang="en-US" altLang="zh-CN" sz="1400" kern="100">
                <a:latin typeface="黑体" panose="02010609060101010101" pitchFamily="49" charset="-122"/>
                <a:ea typeface="黑体" panose="02010609060101010101" pitchFamily="49" charset="-122"/>
                <a:cs typeface="Times New Roman" panose="02020603050405020304" pitchFamily="18" charset="0"/>
              </a:rPr>
              <a:t>——</a:t>
            </a:r>
            <a:r>
              <a:rPr lang="zh-CN" altLang="en-US" sz="1400" kern="100">
                <a:latin typeface="黑体" panose="02010609060101010101" pitchFamily="49" charset="-122"/>
                <a:ea typeface="黑体" panose="02010609060101010101" pitchFamily="49" charset="-122"/>
                <a:cs typeface="Times New Roman" panose="02020603050405020304" pitchFamily="18" charset="0"/>
              </a:rPr>
              <a:t>皮洛夫</a:t>
            </a:r>
          </a:p>
        </p:txBody>
      </p:sp>
      <p:sp>
        <p:nvSpPr>
          <p:cNvPr id="33" name="矩形 32"/>
          <p:cNvSpPr/>
          <p:nvPr/>
        </p:nvSpPr>
        <p:spPr>
          <a:xfrm>
            <a:off x="337457" y="1985327"/>
            <a:ext cx="5262979" cy="461665"/>
          </a:xfrm>
          <a:prstGeom prst="rect">
            <a:avLst/>
          </a:prstGeom>
        </p:spPr>
        <p:style>
          <a:lnRef idx="1">
            <a:schemeClr val="accent5"/>
          </a:lnRef>
          <a:fillRef idx="2">
            <a:schemeClr val="accent5"/>
          </a:fillRef>
          <a:effectRef idx="1">
            <a:schemeClr val="accent5"/>
          </a:effectRef>
          <a:fontRef idx="minor">
            <a:schemeClr val="dk1"/>
          </a:fontRef>
        </p:style>
        <p:txBody>
          <a:bodyPr wrap="none">
            <a:spAutoFit/>
          </a:bodyPr>
          <a:lstStyle/>
          <a:p>
            <a:r>
              <a:rPr lang="zh-CN" altLang="en-US" sz="2400">
                <a:latin typeface="黑体" panose="02010609060101010101" pitchFamily="49" charset="-122"/>
                <a:ea typeface="黑体" panose="02010609060101010101" pitchFamily="49" charset="-122"/>
              </a:rPr>
              <a:t>（</a:t>
            </a:r>
            <a:r>
              <a:rPr lang="en-US" altLang="zh-CN" sz="2400">
                <a:latin typeface="黑体" panose="02010609060101010101" pitchFamily="49" charset="-122"/>
                <a:ea typeface="黑体" panose="02010609060101010101" pitchFamily="49" charset="-122"/>
              </a:rPr>
              <a:t>1</a:t>
            </a:r>
            <a:r>
              <a:rPr lang="zh-CN" altLang="en-US" sz="2400">
                <a:latin typeface="黑体" panose="02010609060101010101" pitchFamily="49" charset="-122"/>
                <a:ea typeface="黑体" panose="02010609060101010101" pitchFamily="49" charset="-122"/>
              </a:rPr>
              <a:t>）</a:t>
            </a:r>
            <a:r>
              <a:rPr lang="zh-CN" altLang="en-US" sz="2400">
                <a:solidFill>
                  <a:prstClr val="black"/>
                </a:solidFill>
                <a:latin typeface="黑体" panose="02010609060101010101" pitchFamily="49" charset="-122"/>
                <a:ea typeface="黑体" panose="02010609060101010101" pitchFamily="49" charset="-122"/>
              </a:rPr>
              <a:t>资本主义经济政治发展的不平衡</a:t>
            </a:r>
            <a:endParaRPr lang="zh-CN" altLang="en-US" sz="2400">
              <a:latin typeface="黑体" pitchFamily="49" charset="-122"/>
              <a:ea typeface="黑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fade">
                                      <p:cBhvr>
                                        <p:cTn id="17" dur="500"/>
                                        <p:tgtEl>
                                          <p:spTgt spid="24"/>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6"/>
                                        </p:tgtEl>
                                        <p:attrNameLst>
                                          <p:attrName>style.visibility</p:attrName>
                                        </p:attrNameLst>
                                      </p:cBhvr>
                                      <p:to>
                                        <p:strVal val="visible"/>
                                      </p:to>
                                    </p:set>
                                    <p:animEffect transition="in" filter="fade">
                                      <p:cBhvr>
                                        <p:cTn id="20" dur="500"/>
                                        <p:tgtEl>
                                          <p:spTgt spid="26"/>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fade">
                                      <p:cBhvr>
                                        <p:cTn id="23" dur="500"/>
                                        <p:tgtEl>
                                          <p:spTgt spid="25"/>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7"/>
                                        </p:tgtEl>
                                        <p:attrNameLst>
                                          <p:attrName>style.visibility</p:attrName>
                                        </p:attrNameLst>
                                      </p:cBhvr>
                                      <p:to>
                                        <p:strVal val="visible"/>
                                      </p:to>
                                    </p:set>
                                    <p:animEffect transition="in" filter="fade">
                                      <p:cBhvr>
                                        <p:cTn id="26" dur="500"/>
                                        <p:tgtEl>
                                          <p:spTgt spid="27"/>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8"/>
                                        </p:tgtEl>
                                        <p:attrNameLst>
                                          <p:attrName>style.visibility</p:attrName>
                                        </p:attrNameLst>
                                      </p:cBhvr>
                                      <p:to>
                                        <p:strVal val="visible"/>
                                      </p:to>
                                    </p:set>
                                    <p:animEffect transition="in" filter="fade">
                                      <p:cBhvr>
                                        <p:cTn id="29" dur="500"/>
                                        <p:tgtEl>
                                          <p:spTgt spid="28"/>
                                        </p:tgtEl>
                                      </p:cBhvr>
                                    </p:animEffect>
                                  </p:childTnLst>
                                </p:cTn>
                              </p:par>
                            </p:childTnLst>
                          </p:cTn>
                        </p:par>
                      </p:childTnLst>
                    </p:cTn>
                  </p:par>
                  <p:par>
                    <p:cTn id="30" fill="hold" nodeType="clickPar">
                      <p:stCondLst>
                        <p:cond delay="indefinite"/>
                      </p:stCondLst>
                      <p:childTnLst>
                        <p:par>
                          <p:cTn id="31" fill="hold" nodeType="afterGroup">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31"/>
                                        </p:tgtEl>
                                        <p:attrNameLst>
                                          <p:attrName>style.visibility</p:attrName>
                                        </p:attrNameLst>
                                      </p:cBhvr>
                                      <p:to>
                                        <p:strVal val="visible"/>
                                      </p:to>
                                    </p:set>
                                    <p:animEffect transition="in" filter="fade">
                                      <p:cBhvr>
                                        <p:cTn id="34"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p:bldP spid="26" grpId="0"/>
      <p:bldP spid="27" grpId="0"/>
      <p:bldP spid="28" grpId="0"/>
      <p:bldP spid="29" grpId="0"/>
      <p:bldP spid="31" grpId="0"/>
    </p:bldLs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2" name="标题 1"/>
          <p:cNvSpPr>
            <a:spLocks noGrp="1"/>
          </p:cNvSpPr>
          <p:nvPr>
            <p:ph type="ctrTitle"/>
          </p:nvPr>
        </p:nvSpPr>
        <p:spPr/>
        <p:txBody>
          <a:bodyPr>
            <a:normAutofit/>
          </a:bodyPr>
          <a:lstStyle/>
          <a:p>
            <a:pPr>
              <a:defRPr/>
            </a:pPr>
            <a:r>
              <a:rPr lang="zh-CN" altLang="en-US">
                <a:solidFill>
                  <a:schemeClr val="tx1">
                    <a:lumMod val="85000"/>
                    <a:lumOff val="15000"/>
                  </a:schemeClr>
                </a:solidFill>
                <a:latin typeface="黑体" panose="02010609060101010101" pitchFamily="49" charset="-122"/>
              </a:rPr>
              <a:t>一、帝国主义与世界大战的酝酿</a:t>
            </a:r>
          </a:p>
        </p:txBody>
      </p:sp>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1055569"/>
            <a:ext cx="4226560"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a:spLocks noChangeArrowheads="1"/>
          </p:cNvSpPr>
          <p:nvPr/>
        </p:nvSpPr>
        <p:spPr bwMode="auto">
          <a:xfrm>
            <a:off x="152691" y="1218000"/>
            <a:ext cx="343143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altLang="zh-CN" sz="2400" b="0" i="0" u="none" strike="noStrike" kern="1200" cap="none" spc="0" normalizeH="0" baseline="0" noProof="0">
                <a:ln>
                  <a:noFill/>
                </a:ln>
                <a:solidFill>
                  <a:prstClr val="white"/>
                </a:solidFill>
                <a:effectLst/>
                <a:uLnTx/>
                <a:uFillTx/>
                <a:latin typeface="黑体" panose="02010609060101010101" pitchFamily="49" charset="-122"/>
                <a:ea typeface="黑体" panose="02010609060101010101" pitchFamily="49" charset="-122"/>
                <a:cs typeface="+mn-cs"/>
              </a:rPr>
              <a:t>1.</a:t>
            </a:r>
            <a:r>
              <a:rPr kumimoji="0" lang="zh-CN" altLang="en-US" sz="2400" b="0" i="0" u="none" strike="noStrike" kern="1200" cap="none" spc="0" normalizeH="0" baseline="0" noProof="0">
                <a:ln>
                  <a:noFill/>
                </a:ln>
                <a:solidFill>
                  <a:prstClr val="white"/>
                </a:solidFill>
                <a:effectLst/>
                <a:uLnTx/>
                <a:uFillTx/>
                <a:latin typeface="黑体" panose="02010609060101010101" pitchFamily="49" charset="-122"/>
                <a:ea typeface="黑体" panose="02010609060101010101" pitchFamily="49" charset="-122"/>
                <a:cs typeface="+mn-cs"/>
              </a:rPr>
              <a:t>第一次世界大战背景</a:t>
            </a:r>
          </a:p>
        </p:txBody>
      </p:sp>
      <p:pic>
        <p:nvPicPr>
          <p:cNvPr id="17" name="图片 16" descr="20080528155624850.jpg"/>
          <p:cNvPicPr>
            <a:picLocks noChangeAspect="1"/>
          </p:cNvPicPr>
          <p:nvPr/>
        </p:nvPicPr>
        <p:blipFill>
          <a:blip r:embed="rId3">
            <a:duotone>
              <a:prstClr val="black"/>
              <a:srgbClr val="D9C3A5">
                <a:tint val="50000"/>
                <a:satMod val="180000"/>
              </a:srgbClr>
            </a:duotone>
          </a:blip>
          <a:srcRect t="11385" b="12170"/>
          <a:stretch>
            <a:fillRect/>
          </a:stretch>
        </p:blipFill>
        <p:spPr>
          <a:xfrm>
            <a:off x="3292110" y="3338773"/>
            <a:ext cx="6202057" cy="2686051"/>
          </a:xfrm>
          <a:prstGeom prst="rect">
            <a:avLst/>
          </a:prstGeom>
          <a:ln>
            <a:noFill/>
          </a:ln>
          <a:effectLst>
            <a:softEdge rad="127000"/>
          </a:effectLst>
        </p:spPr>
      </p:pic>
      <p:sp>
        <p:nvSpPr>
          <p:cNvPr id="33" name="矩形 32"/>
          <p:cNvSpPr/>
          <p:nvPr/>
        </p:nvSpPr>
        <p:spPr>
          <a:xfrm>
            <a:off x="337457" y="1985327"/>
            <a:ext cx="4955203" cy="461665"/>
          </a:xfrm>
          <a:prstGeom prst="rect">
            <a:avLst/>
          </a:prstGeom>
        </p:spPr>
        <p:style>
          <a:lnRef idx="1">
            <a:schemeClr val="accent5"/>
          </a:lnRef>
          <a:fillRef idx="2">
            <a:schemeClr val="accent5"/>
          </a:fillRef>
          <a:effectRef idx="1">
            <a:schemeClr val="accent5"/>
          </a:effectRef>
          <a:fontRef idx="minor">
            <a:schemeClr val="dk1"/>
          </a:fontRef>
        </p:style>
        <p:txBody>
          <a:bodyPr wrap="none">
            <a:spAutoFit/>
          </a:bodyPr>
          <a:lstStyle/>
          <a:p>
            <a:pPr lvl="0"/>
            <a:r>
              <a:rPr kumimoji="0" lang="zh-CN" altLang="en-US" sz="24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a:t>
            </a:r>
            <a:r>
              <a:rPr kumimoji="0" lang="en-US" altLang="zh-CN" sz="24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2</a:t>
            </a:r>
            <a:r>
              <a:rPr lang="zh-CN" altLang="en-US" sz="2400">
                <a:solidFill>
                  <a:prstClr val="black"/>
                </a:solidFill>
                <a:latin typeface="黑体" panose="02010609060101010101" pitchFamily="49" charset="-122"/>
                <a:ea typeface="黑体" panose="02010609060101010101" pitchFamily="49" charset="-122"/>
              </a:rPr>
              <a:t>）两大帝国主义军事集团的形成</a:t>
            </a:r>
            <a:endParaRPr kumimoji="0" lang="zh-CN" altLang="en-US" sz="2400" b="0" i="0" u="none" strike="noStrike" kern="1200" cap="none" spc="0" normalizeH="0" baseline="0" noProof="0">
              <a:ln>
                <a:noFill/>
              </a:ln>
              <a:solidFill>
                <a:prstClr val="black"/>
              </a:solidFill>
              <a:effectLst/>
              <a:uLnTx/>
              <a:uFillTx/>
              <a:latin typeface="黑体" pitchFamily="49" charset="-122"/>
              <a:ea typeface="黑体" pitchFamily="49" charset="-122"/>
              <a:cs typeface="+mn-cs"/>
            </a:endParaRPr>
          </a:p>
        </p:txBody>
      </p:sp>
      <p:sp>
        <p:nvSpPr>
          <p:cNvPr id="7" name="对话气泡: 矩形 6"/>
          <p:cNvSpPr/>
          <p:nvPr/>
        </p:nvSpPr>
        <p:spPr>
          <a:xfrm>
            <a:off x="1027878" y="3241221"/>
            <a:ext cx="2170803" cy="1750031"/>
          </a:xfrm>
          <a:prstGeom prst="wedgeRectCallout">
            <a:avLst>
              <a:gd name="adj1" fmla="val 163830"/>
              <a:gd name="adj2" fmla="val -20541"/>
            </a:avLst>
          </a:prstGeom>
        </p:spPr>
        <p:style>
          <a:lnRef idx="2">
            <a:schemeClr val="dk1"/>
          </a:lnRef>
          <a:fillRef idx="1">
            <a:schemeClr val="lt1"/>
          </a:fillRef>
          <a:effectRef idx="0">
            <a:schemeClr val="dk1"/>
          </a:effectRef>
          <a:fontRef idx="minor">
            <a:schemeClr val="dk1"/>
          </a:fontRef>
        </p:style>
        <p:txBody>
          <a:bodyPr wrap="square" rtlCol="0" anchor="ctr">
            <a:spAutoFit/>
          </a:bodyPr>
          <a:lstStyle/>
          <a:p>
            <a:pPr algn="just">
              <a:lnSpc>
                <a:spcPct val="150000"/>
              </a:lnSpc>
              <a:spcAft>
                <a:spcPct val="0"/>
              </a:spcAft>
            </a:pPr>
            <a:r>
              <a:rPr lang="zh-CN" altLang="en-US" kern="100">
                <a:latin typeface="黑体" panose="02010609060101010101" pitchFamily="49" charset="-122"/>
                <a:ea typeface="黑体" panose="02010609060101010101" pitchFamily="49" charset="-122"/>
                <a:cs typeface="Times New Roman" panose="02020603050405020304" pitchFamily="18" charset="0"/>
              </a:rPr>
              <a:t>英国：</a:t>
            </a:r>
            <a:r>
              <a:rPr lang="zh-TW" altLang="en-US" sz="1400" kern="100">
                <a:latin typeface="黑体" panose="02010609060101010101" pitchFamily="49" charset="-122"/>
                <a:ea typeface="黑体" panose="02010609060101010101" pitchFamily="49" charset="-122"/>
                <a:cs typeface="Times New Roman" panose="02020603050405020304" pitchFamily="18" charset="0"/>
              </a:rPr>
              <a:t>十</a:t>
            </a:r>
            <a:r>
              <a:rPr lang="zh-CN" altLang="en-US" sz="1400" kern="100">
                <a:latin typeface="黑体" panose="02010609060101010101" pitchFamily="49" charset="-122"/>
                <a:ea typeface="黑体" panose="02010609060101010101" pitchFamily="49" charset="-122"/>
                <a:cs typeface="Times New Roman" panose="02020603050405020304" pitchFamily="18" charset="0"/>
              </a:rPr>
              <a:t>八</a:t>
            </a:r>
            <a:r>
              <a:rPr lang="zh-TW" altLang="en-US" sz="1400" kern="100">
                <a:latin typeface="黑体" panose="02010609060101010101" pitchFamily="49" charset="-122"/>
                <a:ea typeface="黑体" panose="02010609060101010101" pitchFamily="49" charset="-122"/>
                <a:cs typeface="Times New Roman" panose="02020603050405020304" pitchFamily="18" charset="0"/>
              </a:rPr>
              <a:t>世纪是富裕和强大的国家</a:t>
            </a:r>
            <a:r>
              <a:rPr lang="zh-CN" altLang="en-US" sz="1400" kern="100">
                <a:latin typeface="黑体" panose="02010609060101010101" pitchFamily="49" charset="-122"/>
                <a:ea typeface="黑体" panose="02010609060101010101" pitchFamily="49" charset="-122"/>
                <a:cs typeface="Times New Roman" panose="02020603050405020304" pitchFamily="18" charset="0"/>
              </a:rPr>
              <a:t>。二十世纪初，经济落后。但是</a:t>
            </a:r>
            <a:r>
              <a:rPr lang="zh-TW" altLang="en-US" sz="1400" kern="100">
                <a:latin typeface="黑体" panose="02010609060101010101" pitchFamily="49" charset="-122"/>
                <a:ea typeface="黑体" panose="02010609060101010101" pitchFamily="49" charset="-122"/>
                <a:cs typeface="Times New Roman" panose="02020603050405020304" pitchFamily="18" charset="0"/>
              </a:rPr>
              <a:t>拥有庞大的殖民地</a:t>
            </a:r>
            <a:r>
              <a:rPr lang="zh-CN" altLang="en-US" sz="1400" kern="100">
                <a:latin typeface="黑体" panose="02010609060101010101" pitchFamily="49" charset="-122"/>
                <a:ea typeface="黑体" panose="02010609060101010101" pitchFamily="49" charset="-122"/>
                <a:cs typeface="Times New Roman" panose="02020603050405020304" pitchFamily="18" charset="0"/>
              </a:rPr>
              <a:t>，</a:t>
            </a:r>
            <a:r>
              <a:rPr lang="zh-TW" altLang="en-US" sz="1400" kern="100">
                <a:latin typeface="黑体" panose="02010609060101010101" pitchFamily="49" charset="-122"/>
                <a:ea typeface="黑体" panose="02010609060101010101" pitchFamily="49" charset="-122"/>
                <a:cs typeface="Times New Roman" panose="02020603050405020304" pitchFamily="18" charset="0"/>
              </a:rPr>
              <a:t>拥有支全世界最强大的海军</a:t>
            </a:r>
            <a:r>
              <a:rPr lang="zh-CN" altLang="en-US" sz="1400" kern="100">
                <a:latin typeface="黑体" panose="02010609060101010101" pitchFamily="49" charset="-122"/>
                <a:ea typeface="黑体" panose="02010609060101010101" pitchFamily="49" charset="-122"/>
                <a:cs typeface="Times New Roman" panose="02020603050405020304" pitchFamily="18" charset="0"/>
              </a:rPr>
              <a:t>。</a:t>
            </a:r>
            <a:endParaRPr lang="zh-CN" altLang="en-US" kern="100">
              <a:latin typeface="黑体" pitchFamily="49" charset="-122"/>
              <a:ea typeface="黑体" pitchFamily="49" charset="-122"/>
              <a:cs typeface="Times New Roman" panose="02020603050405020304" pitchFamily="18" charset="0"/>
            </a:endParaRPr>
          </a:p>
        </p:txBody>
      </p:sp>
      <p:sp>
        <p:nvSpPr>
          <p:cNvPr id="19" name="对话气泡: 矩形 18"/>
          <p:cNvSpPr/>
          <p:nvPr/>
        </p:nvSpPr>
        <p:spPr>
          <a:xfrm>
            <a:off x="9587596" y="4101344"/>
            <a:ext cx="2170803" cy="1750031"/>
          </a:xfrm>
          <a:prstGeom prst="wedgeRectCallout">
            <a:avLst>
              <a:gd name="adj1" fmla="val -195718"/>
              <a:gd name="adj2" fmla="val -60662"/>
            </a:avLst>
          </a:prstGeom>
        </p:spPr>
        <p:style>
          <a:lnRef idx="2">
            <a:schemeClr val="dk1"/>
          </a:lnRef>
          <a:fillRef idx="1">
            <a:schemeClr val="lt1"/>
          </a:fillRef>
          <a:effectRef idx="0">
            <a:schemeClr val="dk1"/>
          </a:effectRef>
          <a:fontRef idx="minor">
            <a:schemeClr val="dk1"/>
          </a:fontRef>
        </p:style>
        <p:txBody>
          <a:bodyPr wrap="square" rtlCol="0" anchor="ctr">
            <a:spAutoFit/>
          </a:bodyPr>
          <a:lstStyle/>
          <a:p>
            <a:pPr algn="just">
              <a:lnSpc>
                <a:spcPct val="150000"/>
              </a:lnSpc>
              <a:spcAft>
                <a:spcPct val="0"/>
              </a:spcAft>
            </a:pPr>
            <a:r>
              <a:rPr lang="zh-CN" altLang="en-US" kern="100">
                <a:latin typeface="黑体" panose="02010609060101010101" pitchFamily="49" charset="-122"/>
                <a:ea typeface="黑体" panose="02010609060101010101" pitchFamily="49" charset="-122"/>
                <a:cs typeface="Times New Roman" panose="02020603050405020304" pitchFamily="18" charset="0"/>
              </a:rPr>
              <a:t>俄国：</a:t>
            </a:r>
            <a:r>
              <a:rPr lang="zh-TW" altLang="en-US" sz="1400" kern="100">
                <a:latin typeface="黑体" panose="02010609060101010101" pitchFamily="49" charset="-122"/>
                <a:ea typeface="黑体" panose="02010609060101010101" pitchFamily="49" charset="-122"/>
                <a:cs typeface="Times New Roman" panose="02020603050405020304" pitchFamily="18" charset="0"/>
              </a:rPr>
              <a:t>渴望获得一保通往地中海的通道，俄国声称自己是巴尔干半岛斯拉夫人的</a:t>
            </a:r>
            <a:r>
              <a:rPr lang="zh-CN" altLang="en-US" sz="1400" kern="100">
                <a:latin typeface="黑体" panose="02010609060101010101" pitchFamily="49" charset="-122"/>
                <a:ea typeface="黑体" panose="02010609060101010101" pitchFamily="49" charset="-122"/>
                <a:cs typeface="Times New Roman" panose="02020603050405020304" pitchFamily="18" charset="0"/>
              </a:rPr>
              <a:t>“</a:t>
            </a:r>
            <a:r>
              <a:rPr lang="zh-TW" altLang="en-US" sz="1400" kern="100">
                <a:latin typeface="黑体" panose="02010609060101010101" pitchFamily="49" charset="-122"/>
                <a:ea typeface="黑体" panose="02010609060101010101" pitchFamily="49" charset="-122"/>
                <a:cs typeface="Times New Roman" panose="02020603050405020304" pitchFamily="18" charset="0"/>
              </a:rPr>
              <a:t>大哥</a:t>
            </a:r>
            <a:r>
              <a:rPr lang="zh-CN" altLang="en-US" sz="1400" kern="100">
                <a:latin typeface="黑体" panose="02010609060101010101" pitchFamily="49" charset="-122"/>
                <a:ea typeface="黑体" panose="02010609060101010101" pitchFamily="49" charset="-122"/>
                <a:cs typeface="Times New Roman" panose="02020603050405020304" pitchFamily="18" charset="0"/>
              </a:rPr>
              <a:t>” 与奥匈帝国争夺巴尔干的霸权。</a:t>
            </a:r>
            <a:endParaRPr lang="zh-CN" altLang="en-US" kern="100">
              <a:latin typeface="黑体" panose="02010609060101010101" pitchFamily="49" charset="-122"/>
              <a:ea typeface="黑体" panose="02010609060101010101" pitchFamily="49" charset="-122"/>
              <a:cs typeface="Times New Roman" panose="02020603050405020304" pitchFamily="18" charset="0"/>
            </a:endParaRPr>
          </a:p>
        </p:txBody>
      </p:sp>
      <p:sp>
        <p:nvSpPr>
          <p:cNvPr id="20" name="对话气泡: 矩形 19"/>
          <p:cNvSpPr/>
          <p:nvPr/>
        </p:nvSpPr>
        <p:spPr>
          <a:xfrm>
            <a:off x="5496766" y="1071867"/>
            <a:ext cx="2170803" cy="1750031"/>
          </a:xfrm>
          <a:prstGeom prst="wedgeRectCallout">
            <a:avLst>
              <a:gd name="adj1" fmla="val -33621"/>
              <a:gd name="adj2" fmla="val 104487"/>
            </a:avLst>
          </a:prstGeom>
        </p:spPr>
        <p:style>
          <a:lnRef idx="2">
            <a:schemeClr val="dk1"/>
          </a:lnRef>
          <a:fillRef idx="1">
            <a:schemeClr val="lt1"/>
          </a:fillRef>
          <a:effectRef idx="0">
            <a:schemeClr val="dk1"/>
          </a:effectRef>
          <a:fontRef idx="minor">
            <a:schemeClr val="dk1"/>
          </a:fontRef>
        </p:style>
        <p:txBody>
          <a:bodyPr wrap="square" rtlCol="0" anchor="ctr">
            <a:spAutoFit/>
          </a:bodyPr>
          <a:lstStyle/>
          <a:p>
            <a:pPr algn="just">
              <a:lnSpc>
                <a:spcPct val="150000"/>
              </a:lnSpc>
              <a:spcAft>
                <a:spcPct val="0"/>
              </a:spcAft>
            </a:pPr>
            <a:r>
              <a:rPr lang="zh-CN" altLang="en-US" kern="100">
                <a:latin typeface="黑体" panose="02010609060101010101" pitchFamily="49" charset="-122"/>
                <a:ea typeface="黑体" panose="02010609060101010101" pitchFamily="49" charset="-122"/>
                <a:cs typeface="Times New Roman" panose="02020603050405020304" pitchFamily="18" charset="0"/>
              </a:rPr>
              <a:t>法国：</a:t>
            </a:r>
            <a:r>
              <a:rPr lang="en-US" altLang="zh-TW" sz="1400" kern="100">
                <a:latin typeface="黑体" panose="02010609060101010101" pitchFamily="49" charset="-122"/>
                <a:ea typeface="黑体" panose="02010609060101010101" pitchFamily="49" charset="-122"/>
                <a:cs typeface="Times New Roman" panose="02020603050405020304" pitchFamily="18" charset="0"/>
              </a:rPr>
              <a:t>1871</a:t>
            </a:r>
            <a:r>
              <a:rPr lang="zh-CN" altLang="en-US" sz="1400" kern="100">
                <a:latin typeface="黑体" panose="02010609060101010101" pitchFamily="49" charset="-122"/>
                <a:ea typeface="黑体" panose="02010609060101010101" pitchFamily="49" charset="-122"/>
                <a:cs typeface="Times New Roman" panose="02020603050405020304" pitchFamily="18" charset="0"/>
              </a:rPr>
              <a:t>年普法战争中败给的德国，并把阿尔萨斯</a:t>
            </a:r>
            <a:r>
              <a:rPr lang="en-US" altLang="zh-CN" sz="1400" kern="100">
                <a:latin typeface="黑体" panose="02010609060101010101" pitchFamily="49" charset="-122"/>
                <a:ea typeface="黑体" panose="02010609060101010101" pitchFamily="49" charset="-122"/>
                <a:cs typeface="Times New Roman" panose="02020603050405020304" pitchFamily="18" charset="0"/>
              </a:rPr>
              <a:t>-</a:t>
            </a:r>
            <a:r>
              <a:rPr lang="zh-CN" altLang="en-US" sz="1400" kern="100">
                <a:latin typeface="黑体" panose="02010609060101010101" pitchFamily="49" charset="-122"/>
                <a:ea typeface="黑体" panose="02010609060101010101" pitchFamily="49" charset="-122"/>
                <a:cs typeface="Times New Roman" panose="02020603050405020304" pitchFamily="18" charset="0"/>
              </a:rPr>
              <a:t>洛林割让给德国，自从，法国向的德国的报报复越见明显。</a:t>
            </a:r>
            <a:endParaRPr lang="zh-CN" altLang="en-US" kern="100">
              <a:latin typeface="黑体" panose="02010609060101010101" pitchFamily="49" charset="-122"/>
              <a:ea typeface="黑体" panose="02010609060101010101" pitchFamily="49" charset="-122"/>
              <a:cs typeface="Times New Roman" panose="02020603050405020304" pitchFamily="18" charset="0"/>
            </a:endParaRPr>
          </a:p>
        </p:txBody>
      </p:sp>
      <p:sp>
        <p:nvSpPr>
          <p:cNvPr id="21" name="对话气泡: 矩形 20"/>
          <p:cNvSpPr/>
          <p:nvPr/>
        </p:nvSpPr>
        <p:spPr>
          <a:xfrm>
            <a:off x="8743501" y="1220347"/>
            <a:ext cx="2170803" cy="1750031"/>
          </a:xfrm>
          <a:prstGeom prst="wedgeRectCallout">
            <a:avLst>
              <a:gd name="adj1" fmla="val -172401"/>
              <a:gd name="adj2" fmla="val 98889"/>
            </a:avLst>
          </a:prstGeom>
        </p:spPr>
        <p:style>
          <a:lnRef idx="2">
            <a:schemeClr val="dk1"/>
          </a:lnRef>
          <a:fillRef idx="1">
            <a:schemeClr val="lt1"/>
          </a:fillRef>
          <a:effectRef idx="0">
            <a:schemeClr val="dk1"/>
          </a:effectRef>
          <a:fontRef idx="minor">
            <a:schemeClr val="dk1"/>
          </a:fontRef>
        </p:style>
        <p:txBody>
          <a:bodyPr wrap="square" rtlCol="0" anchor="ctr">
            <a:spAutoFit/>
          </a:bodyPr>
          <a:lstStyle/>
          <a:p>
            <a:pPr algn="just">
              <a:lnSpc>
                <a:spcPct val="150000"/>
              </a:lnSpc>
              <a:spcAft>
                <a:spcPct val="0"/>
              </a:spcAft>
            </a:pPr>
            <a:r>
              <a:rPr lang="zh-CN" altLang="en-US" kern="100">
                <a:latin typeface="黑体" panose="02010609060101010101" pitchFamily="49" charset="-122"/>
                <a:ea typeface="黑体" panose="02010609060101010101" pitchFamily="49" charset="-122"/>
                <a:cs typeface="Times New Roman" panose="02020603050405020304" pitchFamily="18" charset="0"/>
              </a:rPr>
              <a:t>德国：</a:t>
            </a:r>
            <a:r>
              <a:rPr lang="zh-CN" altLang="en-US" sz="1400" kern="100">
                <a:latin typeface="黑体" panose="02010609060101010101" pitchFamily="49" charset="-122"/>
                <a:ea typeface="黑体" panose="02010609060101010101" pitchFamily="49" charset="-122"/>
                <a:cs typeface="Times New Roman" panose="02020603050405020304" pitchFamily="18" charset="0"/>
              </a:rPr>
              <a:t>经济发展很快，拥有强大的军队。希望向英国般成为世界的领导者、拥有强大的海军和大片的殖民地</a:t>
            </a:r>
            <a:endParaRPr lang="zh-CN" altLang="en-US" kern="100">
              <a:latin typeface="黑体" panose="02010609060101010101" pitchFamily="49" charset="-122"/>
              <a:ea typeface="黑体" panose="02010609060101010101" pitchFamily="49" charset="-122"/>
              <a:cs typeface="Times New Roman" panose="02020603050405020304" pitchFamily="18" charset="0"/>
            </a:endParaRPr>
          </a:p>
        </p:txBody>
      </p:sp>
      <p:sp>
        <p:nvSpPr>
          <p:cNvPr id="22" name="对话气泡: 矩形 21"/>
          <p:cNvSpPr/>
          <p:nvPr/>
        </p:nvSpPr>
        <p:spPr>
          <a:xfrm>
            <a:off x="3325963" y="4966353"/>
            <a:ext cx="2103287" cy="1124203"/>
          </a:xfrm>
          <a:prstGeom prst="wedgeRectCallout">
            <a:avLst>
              <a:gd name="adj1" fmla="val 77410"/>
              <a:gd name="adj2" fmla="val -124868"/>
            </a:avLst>
          </a:prstGeom>
        </p:spPr>
        <p:style>
          <a:lnRef idx="2">
            <a:schemeClr val="dk1"/>
          </a:lnRef>
          <a:fillRef idx="1">
            <a:schemeClr val="lt1"/>
          </a:fillRef>
          <a:effectRef idx="0">
            <a:schemeClr val="dk1"/>
          </a:effectRef>
          <a:fontRef idx="minor">
            <a:schemeClr val="dk1"/>
          </a:fontRef>
        </p:style>
        <p:txBody>
          <a:bodyPr wrap="square" rtlCol="0" anchor="ctr">
            <a:spAutoFit/>
          </a:bodyPr>
          <a:lstStyle/>
          <a:p>
            <a:pPr algn="just">
              <a:lnSpc>
                <a:spcPct val="150000"/>
              </a:lnSpc>
              <a:spcAft>
                <a:spcPct val="0"/>
              </a:spcAft>
            </a:pPr>
            <a:r>
              <a:rPr lang="zh-CN" altLang="en-US" kern="100">
                <a:latin typeface="黑体" panose="02010609060101010101" pitchFamily="49" charset="-122"/>
                <a:ea typeface="黑体" panose="02010609060101010101" pitchFamily="49" charset="-122"/>
                <a:cs typeface="Times New Roman" panose="02020603050405020304" pitchFamily="18" charset="0"/>
              </a:rPr>
              <a:t>意大利：</a:t>
            </a:r>
            <a:r>
              <a:rPr lang="zh-CN" altLang="en-US" sz="1400" kern="100">
                <a:latin typeface="黑体" panose="02010609060101010101" pitchFamily="49" charset="-122"/>
                <a:ea typeface="黑体" panose="02010609060101010101" pitchFamily="49" charset="-122"/>
                <a:cs typeface="Times New Roman" panose="02020603050405020304" pitchFamily="18" charset="0"/>
              </a:rPr>
              <a:t>处于刚刚发展发展阶段，希望成为地中海的霸主。</a:t>
            </a:r>
            <a:endParaRPr lang="zh-CN" altLang="en-US" kern="100">
              <a:latin typeface="黑体" panose="02010609060101010101" pitchFamily="49" charset="-122"/>
              <a:ea typeface="黑体" panose="02010609060101010101" pitchFamily="49" charset="-122"/>
              <a:cs typeface="Times New Roman" panose="02020603050405020304" pitchFamily="18" charset="0"/>
            </a:endParaRPr>
          </a:p>
        </p:txBody>
      </p:sp>
      <p:sp>
        <p:nvSpPr>
          <p:cNvPr id="23" name="对话气泡: 矩形 22"/>
          <p:cNvSpPr/>
          <p:nvPr/>
        </p:nvSpPr>
        <p:spPr>
          <a:xfrm>
            <a:off x="6762752" y="5491349"/>
            <a:ext cx="2381248" cy="780535"/>
          </a:xfrm>
          <a:prstGeom prst="wedgeRectCallout">
            <a:avLst>
              <a:gd name="adj1" fmla="val -74546"/>
              <a:gd name="adj2" fmla="val -238290"/>
            </a:avLst>
          </a:prstGeom>
        </p:spPr>
        <p:style>
          <a:lnRef idx="2">
            <a:schemeClr val="dk1"/>
          </a:lnRef>
          <a:fillRef idx="1">
            <a:schemeClr val="lt1"/>
          </a:fillRef>
          <a:effectRef idx="0">
            <a:schemeClr val="dk1"/>
          </a:effectRef>
          <a:fontRef idx="minor">
            <a:schemeClr val="dk1"/>
          </a:fontRef>
        </p:style>
        <p:txBody>
          <a:bodyPr wrap="square" rtlCol="0" anchor="ctr">
            <a:spAutoFit/>
          </a:bodyPr>
          <a:lstStyle/>
          <a:p>
            <a:pPr algn="just">
              <a:lnSpc>
                <a:spcPct val="150000"/>
              </a:lnSpc>
              <a:spcAft>
                <a:spcPct val="0"/>
              </a:spcAft>
            </a:pPr>
            <a:r>
              <a:rPr lang="zh-CN" altLang="en-US" kern="100">
                <a:latin typeface="黑体" panose="02010609060101010101" pitchFamily="49" charset="-122"/>
                <a:ea typeface="黑体" panose="02010609060101010101" pitchFamily="49" charset="-122"/>
                <a:cs typeface="Times New Roman" panose="02020603050405020304" pitchFamily="18" charset="0"/>
              </a:rPr>
              <a:t>奥匈帝国：</a:t>
            </a:r>
            <a:r>
              <a:rPr lang="zh-CN" altLang="en-US" sz="1400" kern="100">
                <a:latin typeface="黑体" panose="02010609060101010101" pitchFamily="49" charset="-122"/>
                <a:ea typeface="黑体" panose="02010609060101010101" pitchFamily="49" charset="-122"/>
                <a:cs typeface="Times New Roman" panose="02020603050405020304" pitchFamily="18" charset="0"/>
              </a:rPr>
              <a:t>十九世纪逐渐衰落，对巴尔干非常关注。</a:t>
            </a:r>
            <a:endParaRPr lang="zh-CN" altLang="en-US" kern="100">
              <a:latin typeface="黑体" panose="02010609060101010101" pitchFamily="49" charset="-122"/>
              <a:ea typeface="黑体" panose="02010609060101010101" pitchFamily="49" charset="-122"/>
              <a:cs typeface="Times New Roman" panose="02020603050405020304" pitchFamily="18" charset="0"/>
            </a:endParaRPr>
          </a:p>
        </p:txBody>
      </p:sp>
      <p:sp>
        <p:nvSpPr>
          <p:cNvPr id="9" name="爆炸形: 8 pt  8"/>
          <p:cNvSpPr/>
          <p:nvPr/>
        </p:nvSpPr>
        <p:spPr>
          <a:xfrm>
            <a:off x="6031187" y="3820886"/>
            <a:ext cx="500241" cy="342900"/>
          </a:xfrm>
          <a:prstGeom prst="irregularSeal1">
            <a:avLst/>
          </a:prstGeom>
          <a:solidFill>
            <a:srgbClr val="FF0000"/>
          </a:solidFill>
        </p:spPr>
        <p:style>
          <a:lnRef idx="2">
            <a:schemeClr val="dk1"/>
          </a:lnRef>
          <a:fillRef idx="1">
            <a:schemeClr val="lt1"/>
          </a:fillRef>
          <a:effectRef idx="0">
            <a:schemeClr val="dk1"/>
          </a:effectRef>
          <a:fontRef idx="minor">
            <a:schemeClr val="dk1"/>
          </a:fontRef>
        </p:style>
        <p:txBody>
          <a:bodyPr wrap="square" rtlCol="0" anchor="ctr">
            <a:spAutoFit/>
          </a:bodyPr>
          <a:lstStyle/>
          <a:p>
            <a:pPr algn="just">
              <a:lnSpc>
                <a:spcPct val="150000"/>
              </a:lnSpc>
              <a:spcAft>
                <a:spcPct val="0"/>
              </a:spcAft>
            </a:pPr>
            <a:endParaRPr lang="zh-CN" altLang="en-US" sz="2400" kern="100">
              <a:latin typeface="黑体" pitchFamily="49" charset="-122"/>
              <a:ea typeface="黑体" pitchFamily="49" charset="-122"/>
              <a:cs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fade">
                                      <p:cBhvr>
                                        <p:cTn id="17" dur="500"/>
                                        <p:tgtEl>
                                          <p:spTgt spid="20"/>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500"/>
                                        <p:tgtEl>
                                          <p:spTgt spid="21"/>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fade">
                                      <p:cBhvr>
                                        <p:cTn id="27" dur="500"/>
                                        <p:tgtEl>
                                          <p:spTgt spid="19"/>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fade">
                                      <p:cBhvr>
                                        <p:cTn id="32" dur="500"/>
                                        <p:tgtEl>
                                          <p:spTgt spid="23"/>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fade">
                                      <p:cBhvr>
                                        <p:cTn id="37" dur="500"/>
                                        <p:tgtEl>
                                          <p:spTgt spid="22"/>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fade">
                                      <p:cBhvr>
                                        <p:cTn id="4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9" grpId="0"/>
      <p:bldP spid="20" grpId="0"/>
      <p:bldP spid="21" grpId="0"/>
      <p:bldP spid="22" grpId="0"/>
      <p:bldP spid="23" grpId="0"/>
      <p:bldP spid="9" grpId="0"/>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2" name="标题 1"/>
          <p:cNvSpPr>
            <a:spLocks noGrp="1"/>
          </p:cNvSpPr>
          <p:nvPr>
            <p:ph type="ctrTitle"/>
          </p:nvPr>
        </p:nvSpPr>
        <p:spPr/>
        <p:txBody>
          <a:bodyPr>
            <a:normAutofit/>
          </a:bodyPr>
          <a:lstStyle/>
          <a:p>
            <a:pPr>
              <a:defRPr/>
            </a:pPr>
            <a:r>
              <a:rPr lang="zh-CN" altLang="en-US">
                <a:solidFill>
                  <a:schemeClr val="tx1">
                    <a:lumMod val="85000"/>
                    <a:lumOff val="15000"/>
                  </a:schemeClr>
                </a:solidFill>
                <a:latin typeface="黑体" panose="02010609060101010101" pitchFamily="49" charset="-122"/>
              </a:rPr>
              <a:t>一、帝国主义与世界大战的酝酿</a:t>
            </a:r>
          </a:p>
        </p:txBody>
      </p:sp>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1055569"/>
            <a:ext cx="4226560"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a:spLocks noChangeArrowheads="1"/>
          </p:cNvSpPr>
          <p:nvPr/>
        </p:nvSpPr>
        <p:spPr bwMode="auto">
          <a:xfrm>
            <a:off x="152691" y="1218000"/>
            <a:ext cx="343143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altLang="zh-CN" sz="2400" b="0" i="0" u="none" strike="noStrike" kern="1200" cap="none" spc="0" normalizeH="0" baseline="0" noProof="0">
                <a:ln>
                  <a:noFill/>
                </a:ln>
                <a:solidFill>
                  <a:prstClr val="white"/>
                </a:solidFill>
                <a:effectLst/>
                <a:uLnTx/>
                <a:uFillTx/>
                <a:latin typeface="黑体" panose="02010609060101010101" pitchFamily="49" charset="-122"/>
                <a:ea typeface="黑体" panose="02010609060101010101" pitchFamily="49" charset="-122"/>
                <a:cs typeface="+mn-cs"/>
              </a:rPr>
              <a:t>1.</a:t>
            </a:r>
            <a:r>
              <a:rPr kumimoji="0" lang="zh-CN" altLang="en-US" sz="2400" b="0" i="0" u="none" strike="noStrike" kern="1200" cap="none" spc="0" normalizeH="0" baseline="0" noProof="0">
                <a:ln>
                  <a:noFill/>
                </a:ln>
                <a:solidFill>
                  <a:prstClr val="white"/>
                </a:solidFill>
                <a:effectLst/>
                <a:uLnTx/>
                <a:uFillTx/>
                <a:latin typeface="黑体" panose="02010609060101010101" pitchFamily="49" charset="-122"/>
                <a:ea typeface="黑体" panose="02010609060101010101" pitchFamily="49" charset="-122"/>
                <a:cs typeface="+mn-cs"/>
              </a:rPr>
              <a:t>第一次世界大战背景</a:t>
            </a:r>
          </a:p>
        </p:txBody>
      </p:sp>
      <p:sp>
        <p:nvSpPr>
          <p:cNvPr id="33" name="矩形 32"/>
          <p:cNvSpPr/>
          <p:nvPr/>
        </p:nvSpPr>
        <p:spPr>
          <a:xfrm>
            <a:off x="337457" y="1985327"/>
            <a:ext cx="4955203" cy="461665"/>
          </a:xfrm>
          <a:prstGeom prst="rect">
            <a:avLst/>
          </a:prstGeom>
        </p:spPr>
        <p:style>
          <a:lnRef idx="1">
            <a:schemeClr val="accent5"/>
          </a:lnRef>
          <a:fillRef idx="2">
            <a:schemeClr val="accent5"/>
          </a:fillRef>
          <a:effectRef idx="1">
            <a:schemeClr val="accent5"/>
          </a:effectRef>
          <a:fontRef idx="minor">
            <a:schemeClr val="dk1"/>
          </a:fontRef>
        </p:style>
        <p:txBody>
          <a:bodyPr wrap="none">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24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a:t>
            </a:r>
            <a:r>
              <a:rPr kumimoji="0" lang="en-US" altLang="zh-CN" sz="24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2</a:t>
            </a:r>
            <a:r>
              <a:rPr kumimoji="0" lang="zh-CN" altLang="en-US" sz="24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）两大帝国主义军事集团的形成</a:t>
            </a:r>
          </a:p>
        </p:txBody>
      </p:sp>
      <p:pic>
        <p:nvPicPr>
          <p:cNvPr id="76" name="Picture 2" descr="msotw9_temp0"/>
          <p:cNvPicPr>
            <a:picLocks noChangeAspect="1" noChangeArrowheads="1"/>
          </p:cNvPicPr>
          <p:nvPr/>
        </p:nvPicPr>
        <p:blipFill>
          <a:blip r:embed="rId3">
            <a:lum bright="-30000" contrast="50000"/>
          </a:blip>
          <a:stretch>
            <a:fillRect/>
          </a:stretch>
        </p:blipFill>
        <p:spPr bwMode="auto">
          <a:xfrm>
            <a:off x="273260" y="2624279"/>
            <a:ext cx="4262712" cy="3493325"/>
          </a:xfrm>
          <a:prstGeom prst="rect">
            <a:avLst/>
          </a:prstGeom>
          <a:noFill/>
          <a:ln w="9525">
            <a:noFill/>
            <a:miter lim="800000"/>
          </a:ln>
        </p:spPr>
      </p:pic>
      <p:grpSp>
        <p:nvGrpSpPr>
          <p:cNvPr id="77" name="Group 3"/>
          <p:cNvGrpSpPr/>
          <p:nvPr/>
        </p:nvGrpSpPr>
        <p:grpSpPr>
          <a:xfrm>
            <a:off x="782225" y="3421101"/>
            <a:ext cx="3675683" cy="1609529"/>
            <a:chOff x="1008" y="1152"/>
            <a:chExt cx="3840" cy="1440"/>
          </a:xfrm>
        </p:grpSpPr>
        <p:sp>
          <p:nvSpPr>
            <p:cNvPr id="78" name="Oval 4"/>
            <p:cNvSpPr>
              <a:spLocks noChangeArrowheads="1"/>
            </p:cNvSpPr>
            <p:nvPr/>
          </p:nvSpPr>
          <p:spPr bwMode="auto">
            <a:xfrm>
              <a:off x="1680" y="2304"/>
              <a:ext cx="432" cy="288"/>
            </a:xfrm>
            <a:prstGeom prst="ellipse">
              <a:avLst/>
            </a:prstGeom>
            <a:noFill/>
            <a:ln w="57150">
              <a:solidFill>
                <a:srgbClr val="FF0000"/>
              </a:solidFill>
              <a:round/>
            </a:ln>
          </p:spPr>
          <p:txBody>
            <a:bodyPr wrap="none" anchor="ctr"/>
            <a:lstStyle/>
            <a:p>
              <a:endParaRPr lang="zh-CN" altLang="en-US">
                <a:latin typeface="Calibri" pitchFamily="34" charset="0"/>
              </a:endParaRPr>
            </a:p>
          </p:txBody>
        </p:sp>
        <p:sp>
          <p:nvSpPr>
            <p:cNvPr id="79" name="Oval 5"/>
            <p:cNvSpPr>
              <a:spLocks noChangeArrowheads="1"/>
            </p:cNvSpPr>
            <p:nvPr/>
          </p:nvSpPr>
          <p:spPr bwMode="auto">
            <a:xfrm>
              <a:off x="1008" y="1152"/>
              <a:ext cx="432" cy="288"/>
            </a:xfrm>
            <a:prstGeom prst="ellipse">
              <a:avLst/>
            </a:prstGeom>
            <a:noFill/>
            <a:ln w="57150">
              <a:solidFill>
                <a:srgbClr val="FF0000"/>
              </a:solidFill>
              <a:round/>
            </a:ln>
          </p:spPr>
          <p:txBody>
            <a:bodyPr wrap="none" anchor="ctr"/>
            <a:lstStyle/>
            <a:p>
              <a:endParaRPr lang="zh-CN" altLang="en-US">
                <a:latin typeface="Calibri" panose="020f0502020204030204" pitchFamily="34" charset="0"/>
              </a:endParaRPr>
            </a:p>
          </p:txBody>
        </p:sp>
        <p:sp>
          <p:nvSpPr>
            <p:cNvPr id="80" name="Oval 6"/>
            <p:cNvSpPr>
              <a:spLocks noChangeArrowheads="1"/>
            </p:cNvSpPr>
            <p:nvPr/>
          </p:nvSpPr>
          <p:spPr bwMode="auto">
            <a:xfrm>
              <a:off x="4416" y="1296"/>
              <a:ext cx="432" cy="288"/>
            </a:xfrm>
            <a:prstGeom prst="ellipse">
              <a:avLst/>
            </a:prstGeom>
            <a:noFill/>
            <a:ln w="57150">
              <a:solidFill>
                <a:srgbClr val="FF0000"/>
              </a:solidFill>
              <a:round/>
            </a:ln>
          </p:spPr>
          <p:txBody>
            <a:bodyPr wrap="none" anchor="ctr"/>
            <a:lstStyle/>
            <a:p>
              <a:endParaRPr lang="zh-CN" altLang="en-US">
                <a:latin typeface="Calibri" panose="020f0502020204030204" pitchFamily="34" charset="0"/>
              </a:endParaRPr>
            </a:p>
          </p:txBody>
        </p:sp>
        <p:sp>
          <p:nvSpPr>
            <p:cNvPr id="81" name="Line 7"/>
            <p:cNvSpPr>
              <a:spLocks noChangeShapeType="1"/>
            </p:cNvSpPr>
            <p:nvPr/>
          </p:nvSpPr>
          <p:spPr bwMode="auto">
            <a:xfrm>
              <a:off x="1248" y="1440"/>
              <a:ext cx="480" cy="912"/>
            </a:xfrm>
            <a:prstGeom prst="line">
              <a:avLst/>
            </a:prstGeom>
            <a:noFill/>
            <a:ln w="57150">
              <a:solidFill>
                <a:srgbClr val="FF0000"/>
              </a:solidFill>
              <a:round/>
            </a:ln>
          </p:spPr>
          <p:txBody>
            <a:bodyPr/>
            <a:lstStyle/>
            <a:p>
              <a:endParaRPr lang="zh-CN" altLang="en-US"/>
            </a:p>
          </p:txBody>
        </p:sp>
        <p:sp>
          <p:nvSpPr>
            <p:cNvPr id="82" name="Line 8"/>
            <p:cNvSpPr>
              <a:spLocks noChangeShapeType="1"/>
            </p:cNvSpPr>
            <p:nvPr/>
          </p:nvSpPr>
          <p:spPr bwMode="auto">
            <a:xfrm flipV="1">
              <a:off x="2112" y="1584"/>
              <a:ext cx="2592" cy="816"/>
            </a:xfrm>
            <a:prstGeom prst="line">
              <a:avLst/>
            </a:prstGeom>
            <a:noFill/>
            <a:ln w="57150">
              <a:solidFill>
                <a:srgbClr val="FF0000"/>
              </a:solidFill>
              <a:round/>
            </a:ln>
          </p:spPr>
          <p:txBody>
            <a:bodyPr/>
            <a:lstStyle/>
            <a:p>
              <a:endParaRPr lang="zh-CN" altLang="en-US"/>
            </a:p>
          </p:txBody>
        </p:sp>
        <p:sp>
          <p:nvSpPr>
            <p:cNvPr id="83" name="Line 9"/>
            <p:cNvSpPr>
              <a:spLocks noChangeShapeType="1"/>
            </p:cNvSpPr>
            <p:nvPr/>
          </p:nvSpPr>
          <p:spPr bwMode="auto">
            <a:xfrm flipH="1">
              <a:off x="1440" y="1296"/>
              <a:ext cx="3072" cy="0"/>
            </a:xfrm>
            <a:prstGeom prst="line">
              <a:avLst/>
            </a:prstGeom>
            <a:noFill/>
            <a:ln w="57150">
              <a:solidFill>
                <a:srgbClr val="FF0000"/>
              </a:solidFill>
              <a:round/>
            </a:ln>
          </p:spPr>
          <p:txBody>
            <a:bodyPr/>
            <a:lstStyle/>
            <a:p>
              <a:endParaRPr lang="zh-CN" altLang="en-US"/>
            </a:p>
          </p:txBody>
        </p:sp>
      </p:grpSp>
      <p:sp>
        <p:nvSpPr>
          <p:cNvPr id="84" name="Text Box 11"/>
          <p:cNvSpPr txBox="1">
            <a:spLocks noChangeArrowheads="1"/>
          </p:cNvSpPr>
          <p:nvPr/>
        </p:nvSpPr>
        <p:spPr bwMode="auto">
          <a:xfrm>
            <a:off x="2237307" y="5551197"/>
            <a:ext cx="1481595" cy="461665"/>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fontAlgn="auto">
              <a:spcBef>
                <a:spcPct val="0"/>
              </a:spcBef>
              <a:spcAft>
                <a:spcPct val="0"/>
              </a:spcAft>
              <a:defRPr/>
            </a:pPr>
            <a:r>
              <a:rPr kumimoji="1" lang="zh-CN" altLang="en-US" sz="2400">
                <a:solidFill>
                  <a:srgbClr val="003399"/>
                </a:solidFill>
                <a:latin typeface="黑体" panose="02010609060101010101" pitchFamily="49" charset="-122"/>
                <a:ea typeface="黑体" panose="02010609060101010101" pitchFamily="49" charset="-122"/>
              </a:rPr>
              <a:t>三国同盟</a:t>
            </a:r>
          </a:p>
        </p:txBody>
      </p:sp>
      <p:sp>
        <p:nvSpPr>
          <p:cNvPr id="85" name="Text Box 14"/>
          <p:cNvSpPr txBox="1">
            <a:spLocks noChangeArrowheads="1"/>
          </p:cNvSpPr>
          <p:nvPr/>
        </p:nvSpPr>
        <p:spPr bwMode="auto">
          <a:xfrm>
            <a:off x="3069876" y="2845595"/>
            <a:ext cx="1460484" cy="461665"/>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fontAlgn="auto">
              <a:spcBef>
                <a:spcPct val="0"/>
              </a:spcBef>
              <a:spcAft>
                <a:spcPct val="0"/>
              </a:spcAft>
              <a:defRPr/>
            </a:pPr>
            <a:r>
              <a:rPr kumimoji="1" lang="zh-CN" altLang="en-US" sz="2400">
                <a:solidFill>
                  <a:srgbClr val="FF0000"/>
                </a:solidFill>
                <a:latin typeface="黑体" panose="02010609060101010101" pitchFamily="49" charset="-122"/>
                <a:ea typeface="黑体" panose="02010609060101010101" pitchFamily="49" charset="-122"/>
              </a:rPr>
              <a:t>三国协约</a:t>
            </a:r>
          </a:p>
        </p:txBody>
      </p:sp>
      <p:grpSp>
        <p:nvGrpSpPr>
          <p:cNvPr id="86" name="Group 16"/>
          <p:cNvGrpSpPr/>
          <p:nvPr/>
        </p:nvGrpSpPr>
        <p:grpSpPr>
          <a:xfrm>
            <a:off x="2237307" y="3744905"/>
            <a:ext cx="1242025" cy="1368443"/>
            <a:chOff x="2640" y="1632"/>
            <a:chExt cx="1152" cy="1296"/>
          </a:xfrm>
        </p:grpSpPr>
        <p:grpSp>
          <p:nvGrpSpPr>
            <p:cNvPr id="87" name="Group 17"/>
            <p:cNvGrpSpPr/>
            <p:nvPr/>
          </p:nvGrpSpPr>
          <p:grpSpPr>
            <a:xfrm>
              <a:off x="2640" y="1632"/>
              <a:ext cx="1152" cy="1296"/>
              <a:chOff x="2640" y="1632"/>
              <a:chExt cx="1152" cy="1296"/>
            </a:xfrm>
          </p:grpSpPr>
          <p:sp>
            <p:nvSpPr>
              <p:cNvPr id="89" name="Oval 18"/>
              <p:cNvSpPr>
                <a:spLocks noChangeArrowheads="1"/>
              </p:cNvSpPr>
              <p:nvPr/>
            </p:nvSpPr>
            <p:spPr bwMode="auto">
              <a:xfrm>
                <a:off x="2640" y="2640"/>
                <a:ext cx="432" cy="288"/>
              </a:xfrm>
              <a:prstGeom prst="ellipse">
                <a:avLst/>
              </a:prstGeom>
              <a:noFill/>
              <a:ln w="57150">
                <a:solidFill>
                  <a:srgbClr val="003399"/>
                </a:solidFill>
                <a:round/>
              </a:ln>
            </p:spPr>
            <p:txBody>
              <a:bodyPr wrap="none" anchor="ctr"/>
              <a:lstStyle/>
              <a:p>
                <a:endParaRPr lang="zh-CN" altLang="en-US">
                  <a:latin typeface="Calibri" panose="020f0502020204030204" pitchFamily="34" charset="0"/>
                </a:endParaRPr>
              </a:p>
            </p:txBody>
          </p:sp>
          <p:sp>
            <p:nvSpPr>
              <p:cNvPr id="90" name="Oval 19"/>
              <p:cNvSpPr>
                <a:spLocks noChangeArrowheads="1"/>
              </p:cNvSpPr>
              <p:nvPr/>
            </p:nvSpPr>
            <p:spPr bwMode="auto">
              <a:xfrm>
                <a:off x="3360" y="2352"/>
                <a:ext cx="432" cy="288"/>
              </a:xfrm>
              <a:prstGeom prst="ellipse">
                <a:avLst/>
              </a:prstGeom>
              <a:noFill/>
              <a:ln w="57150">
                <a:solidFill>
                  <a:srgbClr val="003399"/>
                </a:solidFill>
                <a:round/>
              </a:ln>
            </p:spPr>
            <p:txBody>
              <a:bodyPr wrap="none" anchor="ctr"/>
              <a:lstStyle/>
              <a:p>
                <a:endParaRPr lang="zh-CN" altLang="en-US">
                  <a:latin typeface="Calibri" panose="020f0502020204030204" pitchFamily="34" charset="0"/>
                </a:endParaRPr>
              </a:p>
            </p:txBody>
          </p:sp>
          <p:sp>
            <p:nvSpPr>
              <p:cNvPr id="91" name="Oval 20"/>
              <p:cNvSpPr>
                <a:spLocks noChangeArrowheads="1"/>
              </p:cNvSpPr>
              <p:nvPr/>
            </p:nvSpPr>
            <p:spPr bwMode="auto">
              <a:xfrm>
                <a:off x="2640" y="1632"/>
                <a:ext cx="432" cy="288"/>
              </a:xfrm>
              <a:prstGeom prst="ellipse">
                <a:avLst/>
              </a:prstGeom>
              <a:noFill/>
              <a:ln w="57150">
                <a:solidFill>
                  <a:srgbClr val="003399"/>
                </a:solidFill>
                <a:round/>
              </a:ln>
            </p:spPr>
            <p:txBody>
              <a:bodyPr wrap="none" anchor="ctr"/>
              <a:lstStyle/>
              <a:p>
                <a:endParaRPr lang="zh-CN" altLang="en-US">
                  <a:latin typeface="Calibri" panose="020f0502020204030204" pitchFamily="34" charset="0"/>
                </a:endParaRPr>
              </a:p>
            </p:txBody>
          </p:sp>
          <p:sp>
            <p:nvSpPr>
              <p:cNvPr id="92" name="Line 21"/>
              <p:cNvSpPr>
                <a:spLocks noChangeShapeType="1"/>
              </p:cNvSpPr>
              <p:nvPr/>
            </p:nvSpPr>
            <p:spPr bwMode="auto">
              <a:xfrm>
                <a:off x="3072" y="1824"/>
                <a:ext cx="528" cy="528"/>
              </a:xfrm>
              <a:prstGeom prst="line">
                <a:avLst/>
              </a:prstGeom>
              <a:noFill/>
              <a:ln w="57150">
                <a:solidFill>
                  <a:srgbClr val="003399"/>
                </a:solidFill>
                <a:round/>
              </a:ln>
            </p:spPr>
            <p:txBody>
              <a:bodyPr/>
              <a:lstStyle/>
              <a:p>
                <a:endParaRPr lang="zh-CN" altLang="en-US"/>
              </a:p>
            </p:txBody>
          </p:sp>
          <p:sp>
            <p:nvSpPr>
              <p:cNvPr id="93" name="Line 22"/>
              <p:cNvSpPr>
                <a:spLocks noChangeShapeType="1"/>
              </p:cNvSpPr>
              <p:nvPr/>
            </p:nvSpPr>
            <p:spPr bwMode="auto">
              <a:xfrm flipH="1">
                <a:off x="2832" y="1920"/>
                <a:ext cx="0" cy="768"/>
              </a:xfrm>
              <a:prstGeom prst="line">
                <a:avLst/>
              </a:prstGeom>
              <a:noFill/>
              <a:ln w="57150">
                <a:solidFill>
                  <a:srgbClr val="003399"/>
                </a:solidFill>
                <a:round/>
              </a:ln>
            </p:spPr>
            <p:txBody>
              <a:bodyPr/>
              <a:lstStyle/>
              <a:p>
                <a:endParaRPr lang="zh-CN" altLang="en-US"/>
              </a:p>
            </p:txBody>
          </p:sp>
        </p:grpSp>
        <p:sp>
          <p:nvSpPr>
            <p:cNvPr id="88" name="Line 23"/>
            <p:cNvSpPr>
              <a:spLocks noChangeShapeType="1"/>
            </p:cNvSpPr>
            <p:nvPr/>
          </p:nvSpPr>
          <p:spPr bwMode="auto">
            <a:xfrm flipV="1">
              <a:off x="3072" y="2544"/>
              <a:ext cx="288" cy="192"/>
            </a:xfrm>
            <a:prstGeom prst="line">
              <a:avLst/>
            </a:prstGeom>
            <a:noFill/>
            <a:ln w="57150">
              <a:solidFill>
                <a:srgbClr val="003399"/>
              </a:solidFill>
              <a:round/>
            </a:ln>
          </p:spPr>
          <p:txBody>
            <a:bodyPr/>
            <a:lstStyle/>
            <a:p>
              <a:endParaRPr lang="zh-CN" altLang="en-US"/>
            </a:p>
          </p:txBody>
        </p:sp>
      </p:grpSp>
      <p:grpSp>
        <p:nvGrpSpPr>
          <p:cNvPr id="51" name="Group 2"/>
          <p:cNvGrpSpPr/>
          <p:nvPr/>
        </p:nvGrpSpPr>
        <p:grpSpPr>
          <a:xfrm>
            <a:off x="5189172" y="1175208"/>
            <a:ext cx="1001133" cy="895337"/>
            <a:chOff x="800" y="560"/>
            <a:chExt cx="624" cy="672"/>
          </a:xfrm>
        </p:grpSpPr>
        <p:sp>
          <p:nvSpPr>
            <p:cNvPr id="52" name="Oval 3"/>
            <p:cNvSpPr>
              <a:spLocks noChangeArrowheads="1"/>
            </p:cNvSpPr>
            <p:nvPr/>
          </p:nvSpPr>
          <p:spPr bwMode="auto">
            <a:xfrm>
              <a:off x="800" y="560"/>
              <a:ext cx="624" cy="672"/>
            </a:xfrm>
            <a:prstGeom prst="ellipse">
              <a:avLst/>
            </a:prstGeom>
            <a:solidFill>
              <a:schemeClr val="accent1"/>
            </a:solidFill>
            <a:ln w="9525">
              <a:solidFill>
                <a:schemeClr val="tx1"/>
              </a:solidFill>
              <a:round/>
            </a:ln>
          </p:spPr>
          <p:txBody>
            <a:bodyPr wrap="none" anchor="ctr"/>
            <a:lstStyle/>
            <a:p>
              <a:pPr algn="ctr"/>
              <a:endParaRPr lang="zh-CN" altLang="en-US" sz="2400" b="0">
                <a:latin typeface="黑体" pitchFamily="49" charset="-122"/>
                <a:ea typeface="黑体" pitchFamily="49" charset="-122"/>
              </a:endParaRPr>
            </a:p>
          </p:txBody>
        </p:sp>
        <p:sp>
          <p:nvSpPr>
            <p:cNvPr id="53" name="Text Box 4"/>
            <p:cNvSpPr txBox="1">
              <a:spLocks noChangeArrowheads="1"/>
            </p:cNvSpPr>
            <p:nvPr/>
          </p:nvSpPr>
          <p:spPr bwMode="auto">
            <a:xfrm>
              <a:off x="946" y="727"/>
              <a:ext cx="289" cy="27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nchor="ctr">
              <a:spAutoFit/>
            </a:bodyPr>
            <a:lstStyle/>
            <a:p>
              <a:pPr algn="ctr">
                <a:spcBef>
                  <a:spcPct val="0"/>
                </a:spcBef>
              </a:pPr>
              <a:r>
                <a:rPr lang="zh-CN" altLang="en-US" sz="2400" b="0">
                  <a:latin typeface="黑体" panose="02010609060101010101" pitchFamily="49" charset="-122"/>
                  <a:ea typeface="黑体" panose="02010609060101010101" pitchFamily="49" charset="-122"/>
                </a:rPr>
                <a:t>意</a:t>
              </a:r>
            </a:p>
          </p:txBody>
        </p:sp>
      </p:grpSp>
      <p:grpSp>
        <p:nvGrpSpPr>
          <p:cNvPr id="54" name="Group 6"/>
          <p:cNvGrpSpPr/>
          <p:nvPr/>
        </p:nvGrpSpPr>
        <p:grpSpPr>
          <a:xfrm>
            <a:off x="7339183" y="4344354"/>
            <a:ext cx="2292066" cy="765218"/>
            <a:chOff x="2304" y="2666"/>
            <a:chExt cx="1241" cy="454"/>
          </a:xfrm>
        </p:grpSpPr>
        <p:sp>
          <p:nvSpPr>
            <p:cNvPr id="55" name="AutoShape 7"/>
            <p:cNvSpPr>
              <a:spLocks noChangeArrowheads="1"/>
            </p:cNvSpPr>
            <p:nvPr/>
          </p:nvSpPr>
          <p:spPr bwMode="auto">
            <a:xfrm>
              <a:off x="2672" y="2880"/>
              <a:ext cx="240" cy="240"/>
            </a:xfrm>
            <a:prstGeom prst="irregularSeal1">
              <a:avLst/>
            </a:prstGeom>
            <a:solidFill>
              <a:srgbClr val="FF0000"/>
            </a:solidFill>
            <a:ln w="9525">
              <a:solidFill>
                <a:schemeClr val="tx1"/>
              </a:solidFill>
              <a:miter lim="800000"/>
            </a:ln>
          </p:spPr>
          <p:txBody>
            <a:bodyPr wrap="none" anchor="ctr"/>
            <a:lstStyle/>
            <a:p>
              <a:pPr algn="ctr"/>
              <a:endParaRPr lang="zh-CN" altLang="en-US" sz="1600" b="0">
                <a:latin typeface="黑体" pitchFamily="49" charset="-122"/>
                <a:ea typeface="黑体" pitchFamily="49" charset="-122"/>
              </a:endParaRPr>
            </a:p>
          </p:txBody>
        </p:sp>
        <p:sp>
          <p:nvSpPr>
            <p:cNvPr id="56" name="Text Box 8"/>
            <p:cNvSpPr txBox="1">
              <a:spLocks noChangeArrowheads="1"/>
            </p:cNvSpPr>
            <p:nvPr/>
          </p:nvSpPr>
          <p:spPr bwMode="auto">
            <a:xfrm rot="1323928">
              <a:off x="2304" y="2666"/>
              <a:ext cx="1241" cy="27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nchor="ctr">
              <a:spAutoFit/>
            </a:bodyPr>
            <a:lstStyle/>
            <a:p>
              <a:pPr algn="ctr">
                <a:spcBef>
                  <a:spcPct val="0"/>
                </a:spcBef>
              </a:pPr>
              <a:r>
                <a:rPr lang="zh-CN" altLang="en-US" sz="2400" b="0">
                  <a:latin typeface="黑体" panose="02010609060101010101" pitchFamily="49" charset="-122"/>
                  <a:ea typeface="黑体" panose="02010609060101010101" pitchFamily="49" charset="-122"/>
                </a:rPr>
                <a:t>巴尔干问题</a:t>
              </a:r>
            </a:p>
          </p:txBody>
        </p:sp>
      </p:grpSp>
      <p:grpSp>
        <p:nvGrpSpPr>
          <p:cNvPr id="57" name="Group 10"/>
          <p:cNvGrpSpPr/>
          <p:nvPr/>
        </p:nvGrpSpPr>
        <p:grpSpPr>
          <a:xfrm>
            <a:off x="5747219" y="4034748"/>
            <a:ext cx="4820654" cy="1666962"/>
            <a:chOff x="1408" y="2504"/>
            <a:chExt cx="2816" cy="952"/>
          </a:xfrm>
        </p:grpSpPr>
        <p:sp>
          <p:nvSpPr>
            <p:cNvPr id="58" name="Line 11"/>
            <p:cNvSpPr>
              <a:spLocks noChangeShapeType="1"/>
            </p:cNvSpPr>
            <p:nvPr/>
          </p:nvSpPr>
          <p:spPr bwMode="auto">
            <a:xfrm rot="13021509" flipV="1">
              <a:off x="2928" y="3072"/>
              <a:ext cx="1296" cy="384"/>
            </a:xfrm>
            <a:prstGeom prst="line">
              <a:avLst/>
            </a:prstGeom>
            <a:noFill/>
            <a:ln w="57150">
              <a:solidFill>
                <a:schemeClr val="tx1"/>
              </a:solidFill>
              <a:round/>
              <a:tailEnd type="triangle" w="med" len="med"/>
            </a:ln>
            <a:extLst>
              <a:ext uri="{909E8E84-426E-40DD-AFC4-6F175D3DCCD1}">
                <a14:hiddenFill xmlns:a14="http://schemas.microsoft.com/office/drawing/2010/main">
                  <a:noFill/>
                </a14:hiddenFill>
              </a:ext>
            </a:extLst>
          </p:spPr>
          <p:txBody>
            <a:bodyPr wrap="none" anchor="ctr"/>
            <a:lstStyle/>
            <a:p>
              <a:pPr algn="ctr"/>
              <a:endParaRPr lang="zh-CN" altLang="en-US" b="0">
                <a:latin typeface="楷体" panose="02010609060101010101" pitchFamily="49" charset="-122"/>
                <a:ea typeface="楷体" panose="02010609060101010101" pitchFamily="49" charset="-122"/>
              </a:endParaRPr>
            </a:p>
          </p:txBody>
        </p:sp>
        <p:sp>
          <p:nvSpPr>
            <p:cNvPr id="59" name="Line 12"/>
            <p:cNvSpPr>
              <a:spLocks noChangeShapeType="1"/>
            </p:cNvSpPr>
            <p:nvPr/>
          </p:nvSpPr>
          <p:spPr bwMode="auto">
            <a:xfrm rot="2353737" flipV="1">
              <a:off x="1408" y="2504"/>
              <a:ext cx="1296" cy="384"/>
            </a:xfrm>
            <a:prstGeom prst="line">
              <a:avLst/>
            </a:prstGeom>
            <a:noFill/>
            <a:ln w="57150">
              <a:solidFill>
                <a:schemeClr val="tx1"/>
              </a:solidFill>
              <a:round/>
              <a:tailEnd type="triangle" w="med" len="med"/>
            </a:ln>
            <a:extLst>
              <a:ext uri="{909E8E84-426E-40DD-AFC4-6F175D3DCCD1}">
                <a14:hiddenFill xmlns:a14="http://schemas.microsoft.com/office/drawing/2010/main">
                  <a:noFill/>
                </a14:hiddenFill>
              </a:ext>
            </a:extLst>
          </p:spPr>
          <p:txBody>
            <a:bodyPr wrap="none" anchor="ctr"/>
            <a:lstStyle/>
            <a:p>
              <a:pPr algn="ctr"/>
              <a:endParaRPr lang="zh-CN" altLang="en-US" b="0">
                <a:latin typeface="楷体" panose="02010609060101010101" pitchFamily="49" charset="-122"/>
                <a:ea typeface="楷体" panose="02010609060101010101" pitchFamily="49" charset="-122"/>
              </a:endParaRPr>
            </a:p>
          </p:txBody>
        </p:sp>
      </p:grpSp>
      <p:grpSp>
        <p:nvGrpSpPr>
          <p:cNvPr id="60" name="Group 13"/>
          <p:cNvGrpSpPr/>
          <p:nvPr/>
        </p:nvGrpSpPr>
        <p:grpSpPr>
          <a:xfrm>
            <a:off x="6004031" y="1599686"/>
            <a:ext cx="4737275" cy="45719"/>
            <a:chOff x="1456" y="912"/>
            <a:chExt cx="2784" cy="16"/>
          </a:xfrm>
        </p:grpSpPr>
        <p:sp>
          <p:nvSpPr>
            <p:cNvPr id="61" name="Line 14"/>
            <p:cNvSpPr>
              <a:spLocks noChangeShapeType="1"/>
            </p:cNvSpPr>
            <p:nvPr/>
          </p:nvSpPr>
          <p:spPr bwMode="auto">
            <a:xfrm>
              <a:off x="1456" y="912"/>
              <a:ext cx="1296" cy="0"/>
            </a:xfrm>
            <a:prstGeom prst="line">
              <a:avLst/>
            </a:prstGeom>
            <a:noFill/>
            <a:ln w="57150">
              <a:solidFill>
                <a:schemeClr val="tx1"/>
              </a:solidFill>
              <a:round/>
              <a:tailEnd type="triangle" w="med" len="med"/>
            </a:ln>
            <a:extLst>
              <a:ext uri="{909E8E84-426E-40DD-AFC4-6F175D3DCCD1}">
                <a14:hiddenFill xmlns:a14="http://schemas.microsoft.com/office/drawing/2010/main">
                  <a:noFill/>
                </a14:hiddenFill>
              </a:ext>
            </a:extLst>
          </p:spPr>
          <p:txBody>
            <a:bodyPr wrap="none" anchor="ctr"/>
            <a:lstStyle/>
            <a:p>
              <a:pPr algn="ctr"/>
              <a:endParaRPr lang="zh-CN" altLang="en-US" b="0">
                <a:latin typeface="楷体" panose="02010609060101010101" pitchFamily="49" charset="-122"/>
                <a:ea typeface="楷体" panose="02010609060101010101" pitchFamily="49" charset="-122"/>
              </a:endParaRPr>
            </a:p>
          </p:txBody>
        </p:sp>
        <p:sp>
          <p:nvSpPr>
            <p:cNvPr id="62" name="Line 15"/>
            <p:cNvSpPr>
              <a:spLocks noChangeShapeType="1"/>
            </p:cNvSpPr>
            <p:nvPr/>
          </p:nvSpPr>
          <p:spPr bwMode="auto">
            <a:xfrm rot="10870575" flipV="1">
              <a:off x="2960" y="912"/>
              <a:ext cx="1280" cy="16"/>
            </a:xfrm>
            <a:prstGeom prst="line">
              <a:avLst/>
            </a:prstGeom>
            <a:noFill/>
            <a:ln w="57150">
              <a:solidFill>
                <a:schemeClr val="tx1"/>
              </a:solidFill>
              <a:round/>
              <a:tailEnd type="triangle" w="med" len="med"/>
            </a:ln>
            <a:extLst>
              <a:ext uri="{909E8E84-426E-40DD-AFC4-6F175D3DCCD1}">
                <a14:hiddenFill xmlns:a14="http://schemas.microsoft.com/office/drawing/2010/main">
                  <a:noFill/>
                </a14:hiddenFill>
              </a:ext>
            </a:extLst>
          </p:spPr>
          <p:txBody>
            <a:bodyPr wrap="none" anchor="ctr"/>
            <a:lstStyle/>
            <a:p>
              <a:pPr algn="ctr"/>
              <a:endParaRPr lang="zh-CN" altLang="en-US" b="0">
                <a:latin typeface="楷体" panose="02010609060101010101" pitchFamily="49" charset="-122"/>
                <a:ea typeface="楷体" panose="02010609060101010101" pitchFamily="49" charset="-122"/>
              </a:endParaRPr>
            </a:p>
          </p:txBody>
        </p:sp>
      </p:grpSp>
      <p:grpSp>
        <p:nvGrpSpPr>
          <p:cNvPr id="63" name="Group 16"/>
          <p:cNvGrpSpPr/>
          <p:nvPr/>
        </p:nvGrpSpPr>
        <p:grpSpPr>
          <a:xfrm>
            <a:off x="7263535" y="1042354"/>
            <a:ext cx="2176356" cy="765218"/>
            <a:chOff x="2251" y="586"/>
            <a:chExt cx="1241" cy="454"/>
          </a:xfrm>
        </p:grpSpPr>
        <p:sp>
          <p:nvSpPr>
            <p:cNvPr id="64" name="AutoShape 17"/>
            <p:cNvSpPr>
              <a:spLocks noChangeArrowheads="1"/>
            </p:cNvSpPr>
            <p:nvPr/>
          </p:nvSpPr>
          <p:spPr bwMode="auto">
            <a:xfrm>
              <a:off x="2736" y="800"/>
              <a:ext cx="240" cy="240"/>
            </a:xfrm>
            <a:prstGeom prst="irregularSeal1">
              <a:avLst/>
            </a:prstGeom>
            <a:solidFill>
              <a:srgbClr val="FF0000"/>
            </a:solidFill>
            <a:ln w="9525">
              <a:solidFill>
                <a:schemeClr val="tx1"/>
              </a:solidFill>
              <a:miter lim="800000"/>
            </a:ln>
          </p:spPr>
          <p:txBody>
            <a:bodyPr wrap="none" anchor="ctr"/>
            <a:lstStyle/>
            <a:p>
              <a:pPr algn="ctr"/>
              <a:endParaRPr lang="zh-CN" altLang="en-US" sz="2400" b="0">
                <a:latin typeface="黑体" panose="02010609060101010101" pitchFamily="49" charset="-122"/>
                <a:ea typeface="黑体" panose="02010609060101010101" pitchFamily="49" charset="-122"/>
              </a:endParaRPr>
            </a:p>
          </p:txBody>
        </p:sp>
        <p:sp>
          <p:nvSpPr>
            <p:cNvPr id="65" name="Text Box 18"/>
            <p:cNvSpPr txBox="1">
              <a:spLocks noChangeArrowheads="1"/>
            </p:cNvSpPr>
            <p:nvPr/>
          </p:nvSpPr>
          <p:spPr bwMode="auto">
            <a:xfrm>
              <a:off x="2251" y="586"/>
              <a:ext cx="1241" cy="27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nchor="ctr">
              <a:spAutoFit/>
            </a:bodyPr>
            <a:lstStyle/>
            <a:p>
              <a:pPr algn="ctr">
                <a:spcBef>
                  <a:spcPct val="0"/>
                </a:spcBef>
              </a:pPr>
              <a:r>
                <a:rPr lang="zh-CN" altLang="en-US" sz="2400" b="0">
                  <a:latin typeface="黑体" panose="02010609060101010101" pitchFamily="49" charset="-122"/>
                  <a:ea typeface="黑体" panose="02010609060101010101" pitchFamily="49" charset="-122"/>
                </a:rPr>
                <a:t>突尼斯问题</a:t>
              </a:r>
            </a:p>
          </p:txBody>
        </p:sp>
      </p:grpSp>
      <p:sp>
        <p:nvSpPr>
          <p:cNvPr id="66" name="AutoShape 20"/>
          <p:cNvSpPr>
            <a:spLocks noChangeArrowheads="1"/>
          </p:cNvSpPr>
          <p:nvPr/>
        </p:nvSpPr>
        <p:spPr bwMode="auto">
          <a:xfrm>
            <a:off x="8151299" y="5670251"/>
            <a:ext cx="408386" cy="404521"/>
          </a:xfrm>
          <a:prstGeom prst="irregularSeal1">
            <a:avLst/>
          </a:prstGeom>
          <a:solidFill>
            <a:srgbClr val="FF0000"/>
          </a:solidFill>
          <a:ln w="9525">
            <a:solidFill>
              <a:schemeClr val="tx1"/>
            </a:solidFill>
            <a:miter lim="800000"/>
          </a:ln>
        </p:spPr>
        <p:txBody>
          <a:bodyPr wrap="none" anchor="ctr"/>
          <a:lstStyle/>
          <a:p>
            <a:pPr algn="ctr"/>
            <a:endParaRPr lang="zh-CN" altLang="en-US" b="0">
              <a:latin typeface="楷体" panose="02010609060101010101" pitchFamily="49" charset="-122"/>
              <a:ea typeface="楷体" panose="02010609060101010101" pitchFamily="49" charset="-122"/>
            </a:endParaRPr>
          </a:p>
        </p:txBody>
      </p:sp>
      <p:sp>
        <p:nvSpPr>
          <p:cNvPr id="67" name="Line 22"/>
          <p:cNvSpPr>
            <a:spLocks noChangeShapeType="1"/>
          </p:cNvSpPr>
          <p:nvPr/>
        </p:nvSpPr>
        <p:spPr bwMode="auto">
          <a:xfrm>
            <a:off x="5998802" y="5871572"/>
            <a:ext cx="2205283" cy="0"/>
          </a:xfrm>
          <a:prstGeom prst="line">
            <a:avLst/>
          </a:prstGeom>
          <a:noFill/>
          <a:ln w="57150">
            <a:solidFill>
              <a:schemeClr val="tx1"/>
            </a:solidFill>
            <a:round/>
            <a:tailEnd type="triangle" w="med" len="med"/>
          </a:ln>
          <a:extLst>
            <a:ext uri="{909E8E84-426E-40DD-AFC4-6F175D3DCCD1}">
              <a14:hiddenFill xmlns:a14="http://schemas.microsoft.com/office/drawing/2010/main">
                <a:noFill/>
              </a14:hiddenFill>
            </a:ext>
          </a:extLst>
        </p:spPr>
        <p:txBody>
          <a:bodyPr wrap="none" anchor="ctr"/>
          <a:lstStyle/>
          <a:p>
            <a:pPr algn="ctr"/>
            <a:endParaRPr lang="zh-CN" altLang="en-US" b="0">
              <a:latin typeface="楷体" panose="02010609060101010101" pitchFamily="49" charset="-122"/>
              <a:ea typeface="楷体" panose="02010609060101010101" pitchFamily="49" charset="-122"/>
            </a:endParaRPr>
          </a:p>
        </p:txBody>
      </p:sp>
      <p:sp>
        <p:nvSpPr>
          <p:cNvPr id="68" name="Line 25"/>
          <p:cNvSpPr>
            <a:spLocks noChangeShapeType="1"/>
          </p:cNvSpPr>
          <p:nvPr/>
        </p:nvSpPr>
        <p:spPr bwMode="auto">
          <a:xfrm rot="21318996" flipV="1">
            <a:off x="5895912" y="2766639"/>
            <a:ext cx="2205283" cy="647233"/>
          </a:xfrm>
          <a:prstGeom prst="line">
            <a:avLst/>
          </a:prstGeom>
          <a:noFill/>
          <a:ln w="57150">
            <a:solidFill>
              <a:schemeClr val="tx1"/>
            </a:solidFill>
            <a:round/>
            <a:tailEnd type="triangle" w="med" len="med"/>
          </a:ln>
          <a:extLst>
            <a:ext uri="{909E8E84-426E-40DD-AFC4-6F175D3DCCD1}">
              <a14:hiddenFill xmlns:a14="http://schemas.microsoft.com/office/drawing/2010/main">
                <a:noFill/>
              </a14:hiddenFill>
            </a:ext>
          </a:extLst>
        </p:spPr>
        <p:txBody>
          <a:bodyPr wrap="none" anchor="ctr"/>
          <a:lstStyle/>
          <a:p>
            <a:pPr algn="ctr"/>
            <a:endParaRPr lang="zh-CN" altLang="en-US" b="0">
              <a:latin typeface="楷体" panose="02010609060101010101" pitchFamily="49" charset="-122"/>
              <a:ea typeface="楷体" panose="02010609060101010101" pitchFamily="49" charset="-122"/>
            </a:endParaRPr>
          </a:p>
        </p:txBody>
      </p:sp>
      <p:sp>
        <p:nvSpPr>
          <p:cNvPr id="69" name="Line 27"/>
          <p:cNvSpPr>
            <a:spLocks noChangeShapeType="1"/>
          </p:cNvSpPr>
          <p:nvPr/>
        </p:nvSpPr>
        <p:spPr bwMode="auto">
          <a:xfrm rot="21512640" flipH="1">
            <a:off x="8335028" y="1711617"/>
            <a:ext cx="2205283" cy="809041"/>
          </a:xfrm>
          <a:prstGeom prst="line">
            <a:avLst/>
          </a:prstGeom>
          <a:noFill/>
          <a:ln w="57150">
            <a:solidFill>
              <a:schemeClr val="tx1"/>
            </a:solidFill>
            <a:round/>
            <a:tailEnd type="triangle" w="med" len="med"/>
          </a:ln>
          <a:extLst>
            <a:ext uri="{909E8E84-426E-40DD-AFC4-6F175D3DCCD1}">
              <a14:hiddenFill xmlns:a14="http://schemas.microsoft.com/office/drawing/2010/main">
                <a:noFill/>
              </a14:hiddenFill>
            </a:ext>
          </a:extLst>
        </p:spPr>
        <p:txBody>
          <a:bodyPr wrap="none" anchor="ctr"/>
          <a:lstStyle/>
          <a:p>
            <a:pPr algn="ctr"/>
            <a:endParaRPr lang="zh-CN" altLang="en-US" b="0">
              <a:latin typeface="楷体" panose="02010609060101010101" pitchFamily="49" charset="-122"/>
              <a:ea typeface="楷体" panose="02010609060101010101" pitchFamily="49" charset="-122"/>
            </a:endParaRPr>
          </a:p>
        </p:txBody>
      </p:sp>
      <p:sp>
        <p:nvSpPr>
          <p:cNvPr id="70" name="Line 28"/>
          <p:cNvSpPr>
            <a:spLocks noChangeShapeType="1"/>
          </p:cNvSpPr>
          <p:nvPr/>
        </p:nvSpPr>
        <p:spPr bwMode="auto">
          <a:xfrm rot="10870575" flipV="1">
            <a:off x="8388259" y="5868505"/>
            <a:ext cx="2178057" cy="26968"/>
          </a:xfrm>
          <a:prstGeom prst="line">
            <a:avLst/>
          </a:prstGeom>
          <a:noFill/>
          <a:ln w="57150">
            <a:solidFill>
              <a:schemeClr val="tx1"/>
            </a:solidFill>
            <a:round/>
            <a:tailEnd type="triangle" w="med" len="med"/>
          </a:ln>
          <a:extLst>
            <a:ext uri="{909E8E84-426E-40DD-AFC4-6F175D3DCCD1}">
              <a14:hiddenFill xmlns:a14="http://schemas.microsoft.com/office/drawing/2010/main">
                <a:noFill/>
              </a14:hiddenFill>
            </a:ext>
          </a:extLst>
        </p:spPr>
        <p:txBody>
          <a:bodyPr wrap="none" anchor="ctr"/>
          <a:lstStyle/>
          <a:p>
            <a:pPr algn="ctr"/>
            <a:endParaRPr lang="zh-CN" altLang="en-US" b="0">
              <a:latin typeface="楷体" panose="02010609060101010101" pitchFamily="49" charset="-122"/>
              <a:ea typeface="楷体" panose="02010609060101010101" pitchFamily="49" charset="-122"/>
            </a:endParaRPr>
          </a:p>
        </p:txBody>
      </p:sp>
      <p:grpSp>
        <p:nvGrpSpPr>
          <p:cNvPr id="71" name="Group 30"/>
          <p:cNvGrpSpPr/>
          <p:nvPr/>
        </p:nvGrpSpPr>
        <p:grpSpPr>
          <a:xfrm>
            <a:off x="10733860" y="1156402"/>
            <a:ext cx="945329" cy="877373"/>
            <a:chOff x="4256" y="560"/>
            <a:chExt cx="624" cy="672"/>
          </a:xfrm>
        </p:grpSpPr>
        <p:sp>
          <p:nvSpPr>
            <p:cNvPr id="72" name="Oval 31"/>
            <p:cNvSpPr>
              <a:spLocks noChangeArrowheads="1"/>
            </p:cNvSpPr>
            <p:nvPr/>
          </p:nvSpPr>
          <p:spPr bwMode="auto">
            <a:xfrm>
              <a:off x="4256" y="560"/>
              <a:ext cx="624" cy="672"/>
            </a:xfrm>
            <a:prstGeom prst="ellipse">
              <a:avLst/>
            </a:prstGeom>
            <a:solidFill>
              <a:schemeClr val="accent1"/>
            </a:solidFill>
            <a:ln w="9525">
              <a:solidFill>
                <a:schemeClr val="tx1"/>
              </a:solidFill>
              <a:round/>
            </a:ln>
          </p:spPr>
          <p:txBody>
            <a:bodyPr wrap="none" anchor="ctr"/>
            <a:lstStyle/>
            <a:p>
              <a:pPr algn="ctr">
                <a:spcBef>
                  <a:spcPct val="0"/>
                </a:spcBef>
              </a:pPr>
              <a:endParaRPr lang="zh-CN" altLang="en-US" sz="2400" b="0">
                <a:latin typeface="黑体" panose="02010609060101010101" pitchFamily="49" charset="-122"/>
                <a:ea typeface="黑体" panose="02010609060101010101" pitchFamily="49" charset="-122"/>
              </a:endParaRPr>
            </a:p>
          </p:txBody>
        </p:sp>
        <p:sp>
          <p:nvSpPr>
            <p:cNvPr id="73" name="Text Box 32"/>
            <p:cNvSpPr txBox="1">
              <a:spLocks noChangeArrowheads="1"/>
            </p:cNvSpPr>
            <p:nvPr/>
          </p:nvSpPr>
          <p:spPr bwMode="auto">
            <a:xfrm>
              <a:off x="4411" y="727"/>
              <a:ext cx="289" cy="27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nchor="ctr">
              <a:spAutoFit/>
            </a:bodyPr>
            <a:lstStyle/>
            <a:p>
              <a:pPr algn="ctr">
                <a:spcBef>
                  <a:spcPct val="0"/>
                </a:spcBef>
              </a:pPr>
              <a:r>
                <a:rPr lang="zh-CN" altLang="en-US" sz="2400" b="0">
                  <a:latin typeface="黑体" panose="02010609060101010101" pitchFamily="49" charset="-122"/>
                  <a:ea typeface="黑体" panose="02010609060101010101" pitchFamily="49" charset="-122"/>
                </a:rPr>
                <a:t>法</a:t>
              </a:r>
            </a:p>
          </p:txBody>
        </p:sp>
      </p:grpSp>
      <p:grpSp>
        <p:nvGrpSpPr>
          <p:cNvPr id="74" name="Group 36"/>
          <p:cNvGrpSpPr/>
          <p:nvPr/>
        </p:nvGrpSpPr>
        <p:grpSpPr>
          <a:xfrm>
            <a:off x="5002385" y="5360745"/>
            <a:ext cx="1093616" cy="941160"/>
            <a:chOff x="800" y="3264"/>
            <a:chExt cx="624" cy="672"/>
          </a:xfrm>
        </p:grpSpPr>
        <p:sp>
          <p:nvSpPr>
            <p:cNvPr id="75" name="Oval 37"/>
            <p:cNvSpPr>
              <a:spLocks noChangeArrowheads="1"/>
            </p:cNvSpPr>
            <p:nvPr/>
          </p:nvSpPr>
          <p:spPr bwMode="auto">
            <a:xfrm>
              <a:off x="800" y="3264"/>
              <a:ext cx="624" cy="672"/>
            </a:xfrm>
            <a:prstGeom prst="ellipse">
              <a:avLst/>
            </a:prstGeom>
            <a:solidFill>
              <a:schemeClr val="accent1"/>
            </a:solidFill>
            <a:ln w="9525">
              <a:solidFill>
                <a:schemeClr val="tx1"/>
              </a:solidFill>
              <a:round/>
            </a:ln>
          </p:spPr>
          <p:txBody>
            <a:bodyPr wrap="none" anchor="ctr"/>
            <a:lstStyle/>
            <a:p>
              <a:pPr algn="ctr"/>
              <a:endParaRPr lang="zh-CN" altLang="en-US" sz="2400" b="0">
                <a:latin typeface="黑体" panose="02010609060101010101" pitchFamily="49" charset="-122"/>
                <a:ea typeface="黑体" panose="02010609060101010101" pitchFamily="49" charset="-122"/>
              </a:endParaRPr>
            </a:p>
          </p:txBody>
        </p:sp>
        <p:sp>
          <p:nvSpPr>
            <p:cNvPr id="95" name="Text Box 38"/>
            <p:cNvSpPr txBox="1">
              <a:spLocks noChangeArrowheads="1"/>
            </p:cNvSpPr>
            <p:nvPr/>
          </p:nvSpPr>
          <p:spPr bwMode="auto">
            <a:xfrm>
              <a:off x="962" y="3431"/>
              <a:ext cx="289" cy="27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nchor="ctr">
              <a:spAutoFit/>
            </a:bodyPr>
            <a:lstStyle/>
            <a:p>
              <a:pPr algn="ctr">
                <a:spcBef>
                  <a:spcPct val="0"/>
                </a:spcBef>
              </a:pPr>
              <a:r>
                <a:rPr lang="zh-CN" altLang="en-US" sz="2400" b="0">
                  <a:latin typeface="黑体" panose="02010609060101010101" pitchFamily="49" charset="-122"/>
                  <a:ea typeface="黑体" panose="02010609060101010101" pitchFamily="49" charset="-122"/>
                </a:rPr>
                <a:t>奥</a:t>
              </a:r>
            </a:p>
          </p:txBody>
        </p:sp>
      </p:grpSp>
      <p:grpSp>
        <p:nvGrpSpPr>
          <p:cNvPr id="96" name="Group 39"/>
          <p:cNvGrpSpPr/>
          <p:nvPr/>
        </p:nvGrpSpPr>
        <p:grpSpPr>
          <a:xfrm>
            <a:off x="10520483" y="5448012"/>
            <a:ext cx="1015936" cy="941160"/>
            <a:chOff x="4256" y="3264"/>
            <a:chExt cx="624" cy="672"/>
          </a:xfrm>
        </p:grpSpPr>
        <p:sp>
          <p:nvSpPr>
            <p:cNvPr id="97" name="Oval 40"/>
            <p:cNvSpPr>
              <a:spLocks noChangeArrowheads="1"/>
            </p:cNvSpPr>
            <p:nvPr/>
          </p:nvSpPr>
          <p:spPr bwMode="auto">
            <a:xfrm>
              <a:off x="4256" y="3264"/>
              <a:ext cx="624" cy="672"/>
            </a:xfrm>
            <a:prstGeom prst="ellipse">
              <a:avLst/>
            </a:prstGeom>
            <a:solidFill>
              <a:schemeClr val="accent1"/>
            </a:solidFill>
            <a:ln w="9525">
              <a:solidFill>
                <a:schemeClr val="tx1"/>
              </a:solidFill>
              <a:round/>
            </a:ln>
          </p:spPr>
          <p:txBody>
            <a:bodyPr wrap="none" anchor="ctr"/>
            <a:lstStyle/>
            <a:p>
              <a:pPr algn="ctr"/>
              <a:endParaRPr lang="zh-CN" altLang="en-US" sz="2400" b="0">
                <a:latin typeface="黑体" panose="02010609060101010101" pitchFamily="49" charset="-122"/>
                <a:ea typeface="黑体" panose="02010609060101010101" pitchFamily="49" charset="-122"/>
              </a:endParaRPr>
            </a:p>
          </p:txBody>
        </p:sp>
        <p:sp>
          <p:nvSpPr>
            <p:cNvPr id="98" name="Text Box 41"/>
            <p:cNvSpPr txBox="1">
              <a:spLocks noChangeArrowheads="1"/>
            </p:cNvSpPr>
            <p:nvPr/>
          </p:nvSpPr>
          <p:spPr bwMode="auto">
            <a:xfrm>
              <a:off x="4429" y="3450"/>
              <a:ext cx="289" cy="27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nchor="ctr">
              <a:spAutoFit/>
            </a:bodyPr>
            <a:lstStyle/>
            <a:p>
              <a:pPr algn="ctr">
                <a:spcBef>
                  <a:spcPct val="0"/>
                </a:spcBef>
              </a:pPr>
              <a:r>
                <a:rPr lang="zh-CN" altLang="en-US" sz="2400" b="0">
                  <a:latin typeface="黑体" panose="02010609060101010101" pitchFamily="49" charset="-122"/>
                  <a:ea typeface="黑体" panose="02010609060101010101" pitchFamily="49" charset="-122"/>
                </a:rPr>
                <a:t>俄</a:t>
              </a:r>
            </a:p>
          </p:txBody>
        </p:sp>
      </p:grpSp>
      <p:grpSp>
        <p:nvGrpSpPr>
          <p:cNvPr id="99" name="Group 63"/>
          <p:cNvGrpSpPr/>
          <p:nvPr/>
        </p:nvGrpSpPr>
        <p:grpSpPr>
          <a:xfrm>
            <a:off x="5782953" y="3180383"/>
            <a:ext cx="4784920" cy="989391"/>
            <a:chOff x="1456" y="1941"/>
            <a:chExt cx="2768" cy="587"/>
          </a:xfrm>
        </p:grpSpPr>
        <p:sp>
          <p:nvSpPr>
            <p:cNvPr id="100" name="AutoShape 26"/>
            <p:cNvSpPr>
              <a:spLocks noChangeArrowheads="1"/>
            </p:cNvSpPr>
            <p:nvPr/>
          </p:nvSpPr>
          <p:spPr bwMode="auto">
            <a:xfrm>
              <a:off x="1456" y="2176"/>
              <a:ext cx="1200" cy="192"/>
            </a:xfrm>
            <a:prstGeom prst="rightArrow">
              <a:avLst>
                <a:gd name="adj1" fmla="val 50000"/>
                <a:gd name="adj2" fmla="val 156250"/>
              </a:avLst>
            </a:prstGeom>
            <a:solidFill>
              <a:srgbClr val="FF0000"/>
            </a:solidFill>
            <a:ln w="9525">
              <a:solidFill>
                <a:schemeClr val="tx1"/>
              </a:solidFill>
              <a:miter lim="800000"/>
            </a:ln>
          </p:spPr>
          <p:txBody>
            <a:bodyPr wrap="none" anchor="ctr"/>
            <a:lstStyle/>
            <a:p>
              <a:pPr algn="ctr"/>
              <a:endParaRPr lang="zh-CN" altLang="en-US" sz="1600" b="0">
                <a:latin typeface="黑体" panose="02010609060101010101" pitchFamily="49" charset="-122"/>
                <a:ea typeface="黑体" panose="02010609060101010101" pitchFamily="49" charset="-122"/>
              </a:endParaRPr>
            </a:p>
          </p:txBody>
        </p:sp>
        <p:sp>
          <p:nvSpPr>
            <p:cNvPr id="101" name="AutoShape 29"/>
            <p:cNvSpPr>
              <a:spLocks noChangeArrowheads="1"/>
            </p:cNvSpPr>
            <p:nvPr/>
          </p:nvSpPr>
          <p:spPr bwMode="auto">
            <a:xfrm>
              <a:off x="3024" y="2176"/>
              <a:ext cx="1200" cy="192"/>
            </a:xfrm>
            <a:prstGeom prst="leftArrow">
              <a:avLst>
                <a:gd name="adj1" fmla="val 50000"/>
                <a:gd name="adj2" fmla="val 156250"/>
              </a:avLst>
            </a:prstGeom>
            <a:solidFill>
              <a:srgbClr val="FF0000"/>
            </a:solidFill>
            <a:ln w="9525">
              <a:solidFill>
                <a:schemeClr val="tx1"/>
              </a:solidFill>
              <a:miter lim="800000"/>
            </a:ln>
          </p:spPr>
          <p:txBody>
            <a:bodyPr wrap="none" anchor="ctr"/>
            <a:lstStyle/>
            <a:p>
              <a:pPr algn="ctr"/>
              <a:endParaRPr lang="zh-CN" altLang="en-US" sz="1600" b="0">
                <a:latin typeface="黑体" panose="02010609060101010101" pitchFamily="49" charset="-122"/>
                <a:ea typeface="黑体" panose="02010609060101010101" pitchFamily="49" charset="-122"/>
              </a:endParaRPr>
            </a:p>
          </p:txBody>
        </p:sp>
        <p:sp>
          <p:nvSpPr>
            <p:cNvPr id="102" name="AutoShape 42"/>
            <p:cNvSpPr>
              <a:spLocks noChangeArrowheads="1"/>
            </p:cNvSpPr>
            <p:nvPr/>
          </p:nvSpPr>
          <p:spPr bwMode="auto">
            <a:xfrm>
              <a:off x="2640" y="2096"/>
              <a:ext cx="384" cy="432"/>
            </a:xfrm>
            <a:prstGeom prst="irregularSeal1">
              <a:avLst/>
            </a:prstGeom>
            <a:solidFill>
              <a:srgbClr val="A50021"/>
            </a:solidFill>
            <a:ln w="9525">
              <a:solidFill>
                <a:schemeClr val="tx1"/>
              </a:solidFill>
              <a:miter lim="800000"/>
            </a:ln>
          </p:spPr>
          <p:txBody>
            <a:bodyPr wrap="none" anchor="ctr"/>
            <a:lstStyle/>
            <a:p>
              <a:pPr algn="ctr"/>
              <a:endParaRPr lang="zh-CN" altLang="en-US" sz="1600" b="0">
                <a:latin typeface="黑体" panose="02010609060101010101" pitchFamily="49" charset="-122"/>
                <a:ea typeface="黑体" panose="02010609060101010101" pitchFamily="49" charset="-122"/>
              </a:endParaRPr>
            </a:p>
          </p:txBody>
        </p:sp>
        <p:sp>
          <p:nvSpPr>
            <p:cNvPr id="103" name="Text Box 43"/>
            <p:cNvSpPr txBox="1">
              <a:spLocks noChangeArrowheads="1"/>
            </p:cNvSpPr>
            <p:nvPr/>
          </p:nvSpPr>
          <p:spPr bwMode="auto">
            <a:xfrm>
              <a:off x="1680" y="1941"/>
              <a:ext cx="2488" cy="27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square" anchor="ctr">
              <a:spAutoFit/>
            </a:bodyPr>
            <a:lstStyle/>
            <a:p>
              <a:pPr algn="ctr">
                <a:spcBef>
                  <a:spcPct val="0"/>
                </a:spcBef>
              </a:pPr>
              <a:r>
                <a:rPr lang="zh-CN" altLang="en-US" sz="2400" b="0">
                  <a:latin typeface="黑体" panose="02010609060101010101" pitchFamily="49" charset="-122"/>
                  <a:ea typeface="黑体" panose="02010609060101010101" pitchFamily="49" charset="-122"/>
                </a:rPr>
                <a:t>世界市场 、殖民地问题</a:t>
              </a:r>
            </a:p>
          </p:txBody>
        </p:sp>
      </p:grpSp>
      <p:sp>
        <p:nvSpPr>
          <p:cNvPr id="104" name="Text Box 44"/>
          <p:cNvSpPr txBox="1">
            <a:spLocks noChangeArrowheads="1"/>
          </p:cNvSpPr>
          <p:nvPr/>
        </p:nvSpPr>
        <p:spPr bwMode="auto">
          <a:xfrm>
            <a:off x="7189616" y="5242921"/>
            <a:ext cx="2297170" cy="4616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square" anchor="ctr">
            <a:spAutoFit/>
          </a:bodyPr>
          <a:lstStyle/>
          <a:p>
            <a:pPr algn="ctr">
              <a:spcBef>
                <a:spcPct val="0"/>
              </a:spcBef>
            </a:pPr>
            <a:r>
              <a:rPr lang="zh-CN" altLang="en-US" sz="2400" b="0">
                <a:latin typeface="黑体" panose="02010609060101010101" pitchFamily="49" charset="-122"/>
                <a:ea typeface="黑体" panose="02010609060101010101" pitchFamily="49" charset="-122"/>
              </a:rPr>
              <a:t>争夺巴尔干</a:t>
            </a:r>
          </a:p>
        </p:txBody>
      </p:sp>
      <p:grpSp>
        <p:nvGrpSpPr>
          <p:cNvPr id="105" name="Group 45"/>
          <p:cNvGrpSpPr/>
          <p:nvPr/>
        </p:nvGrpSpPr>
        <p:grpSpPr>
          <a:xfrm>
            <a:off x="6709564" y="2086164"/>
            <a:ext cx="2576234" cy="737408"/>
            <a:chOff x="1919" y="1260"/>
            <a:chExt cx="1466" cy="420"/>
          </a:xfrm>
        </p:grpSpPr>
        <p:sp>
          <p:nvSpPr>
            <p:cNvPr id="106" name="AutoShape 46"/>
            <p:cNvSpPr>
              <a:spLocks noChangeArrowheads="1"/>
            </p:cNvSpPr>
            <p:nvPr/>
          </p:nvSpPr>
          <p:spPr bwMode="auto">
            <a:xfrm>
              <a:off x="2688" y="1440"/>
              <a:ext cx="240" cy="240"/>
            </a:xfrm>
            <a:prstGeom prst="irregularSeal1">
              <a:avLst/>
            </a:prstGeom>
            <a:solidFill>
              <a:srgbClr val="FF0000"/>
            </a:solidFill>
            <a:ln w="9525">
              <a:solidFill>
                <a:schemeClr val="tx1"/>
              </a:solidFill>
              <a:miter lim="800000"/>
            </a:ln>
          </p:spPr>
          <p:txBody>
            <a:bodyPr wrap="none" anchor="ctr"/>
            <a:lstStyle/>
            <a:p>
              <a:pPr algn="ctr"/>
              <a:endParaRPr lang="zh-CN" altLang="en-US" sz="2400" b="0">
                <a:latin typeface="黑体" panose="02010609060101010101" pitchFamily="49" charset="-122"/>
                <a:ea typeface="黑体" panose="02010609060101010101" pitchFamily="49" charset="-122"/>
              </a:endParaRPr>
            </a:p>
          </p:txBody>
        </p:sp>
        <p:sp>
          <p:nvSpPr>
            <p:cNvPr id="107" name="Text Box 47"/>
            <p:cNvSpPr txBox="1">
              <a:spLocks noChangeArrowheads="1"/>
            </p:cNvSpPr>
            <p:nvPr/>
          </p:nvSpPr>
          <p:spPr bwMode="auto">
            <a:xfrm rot="20312072">
              <a:off x="1919" y="1260"/>
              <a:ext cx="1466" cy="2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nchor="ctr">
              <a:spAutoFit/>
            </a:bodyPr>
            <a:lstStyle/>
            <a:p>
              <a:pPr algn="ctr">
                <a:spcBef>
                  <a:spcPct val="0"/>
                </a:spcBef>
              </a:pPr>
              <a:r>
                <a:rPr lang="zh-CN" altLang="en-US" sz="2400" b="0">
                  <a:latin typeface="黑体" panose="02010609060101010101" pitchFamily="49" charset="-122"/>
                  <a:ea typeface="黑体" panose="02010609060101010101" pitchFamily="49" charset="-122"/>
                </a:rPr>
                <a:t>普法战争后果</a:t>
              </a:r>
            </a:p>
          </p:txBody>
        </p:sp>
      </p:grpSp>
      <p:grpSp>
        <p:nvGrpSpPr>
          <p:cNvPr id="108" name="Group 56"/>
          <p:cNvGrpSpPr/>
          <p:nvPr/>
        </p:nvGrpSpPr>
        <p:grpSpPr>
          <a:xfrm>
            <a:off x="5500638" y="4286210"/>
            <a:ext cx="1466786" cy="1028158"/>
            <a:chOff x="1111" y="2639"/>
            <a:chExt cx="771" cy="610"/>
          </a:xfrm>
        </p:grpSpPr>
        <p:sp>
          <p:nvSpPr>
            <p:cNvPr id="109" name="Line 49"/>
            <p:cNvSpPr>
              <a:spLocks noChangeShapeType="1"/>
            </p:cNvSpPr>
            <p:nvPr/>
          </p:nvSpPr>
          <p:spPr bwMode="auto">
            <a:xfrm flipH="1">
              <a:off x="1111" y="2639"/>
              <a:ext cx="0" cy="610"/>
            </a:xfrm>
            <a:prstGeom prst="line">
              <a:avLst/>
            </a:prstGeom>
            <a:noFill/>
            <a:ln w="66675" cap="sq">
              <a:solidFill>
                <a:schemeClr val="tx1"/>
              </a:solidFill>
              <a:miter lim="800000"/>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zh-CN" altLang="en-US" b="0">
                <a:latin typeface="楷体" panose="02010609060101010101" pitchFamily="49" charset="-122"/>
                <a:ea typeface="楷体" panose="02010609060101010101" pitchFamily="49" charset="-122"/>
              </a:endParaRPr>
            </a:p>
          </p:txBody>
        </p:sp>
        <p:sp>
          <p:nvSpPr>
            <p:cNvPr id="110" name="Text Box 55"/>
            <p:cNvSpPr txBox="1">
              <a:spLocks noChangeArrowheads="1"/>
            </p:cNvSpPr>
            <p:nvPr/>
          </p:nvSpPr>
          <p:spPr bwMode="auto">
            <a:xfrm>
              <a:off x="1156" y="2840"/>
              <a:ext cx="726"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en-US" altLang="zh-CN" sz="2800" b="0">
                  <a:latin typeface="楷体" panose="02010609060101010101" pitchFamily="49" charset="-122"/>
                  <a:ea typeface="楷体" panose="02010609060101010101" pitchFamily="49" charset="-122"/>
                </a:rPr>
                <a:t>1879</a:t>
              </a:r>
              <a:r>
                <a:rPr lang="zh-CN" altLang="en-US" sz="2800" b="0">
                  <a:latin typeface="楷体" panose="02010609060101010101" pitchFamily="49" charset="-122"/>
                  <a:ea typeface="楷体" panose="02010609060101010101" pitchFamily="49" charset="-122"/>
                </a:rPr>
                <a:t>年</a:t>
              </a:r>
            </a:p>
          </p:txBody>
        </p:sp>
      </p:grpSp>
      <p:grpSp>
        <p:nvGrpSpPr>
          <p:cNvPr id="111" name="Group 58"/>
          <p:cNvGrpSpPr/>
          <p:nvPr/>
        </p:nvGrpSpPr>
        <p:grpSpPr>
          <a:xfrm>
            <a:off x="5495503" y="2079067"/>
            <a:ext cx="1543357" cy="1146142"/>
            <a:chOff x="1111" y="1253"/>
            <a:chExt cx="907" cy="680"/>
          </a:xfrm>
        </p:grpSpPr>
        <p:sp>
          <p:nvSpPr>
            <p:cNvPr id="112" name="Line 50"/>
            <p:cNvSpPr>
              <a:spLocks noChangeShapeType="1"/>
            </p:cNvSpPr>
            <p:nvPr/>
          </p:nvSpPr>
          <p:spPr bwMode="auto">
            <a:xfrm flipH="1">
              <a:off x="1111" y="1253"/>
              <a:ext cx="0" cy="680"/>
            </a:xfrm>
            <a:prstGeom prst="line">
              <a:avLst/>
            </a:prstGeom>
            <a:noFill/>
            <a:ln w="66675" cap="sq">
              <a:solidFill>
                <a:schemeClr val="tx1"/>
              </a:solidFill>
              <a:miter lim="800000"/>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zh-CN" altLang="en-US" sz="2400" b="0">
                <a:latin typeface="楷体" panose="02010609060101010101" pitchFamily="49" charset="-122"/>
                <a:ea typeface="楷体" panose="02010609060101010101" pitchFamily="49" charset="-122"/>
              </a:endParaRPr>
            </a:p>
          </p:txBody>
        </p:sp>
        <p:sp>
          <p:nvSpPr>
            <p:cNvPr id="113" name="Text Box 57"/>
            <p:cNvSpPr txBox="1">
              <a:spLocks noChangeArrowheads="1"/>
            </p:cNvSpPr>
            <p:nvPr/>
          </p:nvSpPr>
          <p:spPr bwMode="auto">
            <a:xfrm>
              <a:off x="1156" y="1507"/>
              <a:ext cx="862" cy="2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en-US" altLang="zh-CN" sz="2400" b="0">
                  <a:latin typeface="楷体" panose="02010609060101010101" pitchFamily="49" charset="-122"/>
                  <a:ea typeface="楷体" panose="02010609060101010101" pitchFamily="49" charset="-122"/>
                </a:rPr>
                <a:t>1882</a:t>
              </a:r>
              <a:r>
                <a:rPr lang="zh-CN" altLang="en-US" sz="2400" b="0">
                  <a:latin typeface="楷体" panose="02010609060101010101" pitchFamily="49" charset="-122"/>
                  <a:ea typeface="楷体" panose="02010609060101010101" pitchFamily="49" charset="-122"/>
                </a:rPr>
                <a:t>年</a:t>
              </a:r>
            </a:p>
          </p:txBody>
        </p:sp>
      </p:grpSp>
      <p:grpSp>
        <p:nvGrpSpPr>
          <p:cNvPr id="117" name="Group 90"/>
          <p:cNvGrpSpPr/>
          <p:nvPr/>
        </p:nvGrpSpPr>
        <p:grpSpPr>
          <a:xfrm>
            <a:off x="9908768" y="2079067"/>
            <a:ext cx="1235367" cy="1146142"/>
            <a:chOff x="3878" y="918"/>
            <a:chExt cx="726" cy="680"/>
          </a:xfrm>
        </p:grpSpPr>
        <p:sp>
          <p:nvSpPr>
            <p:cNvPr id="118" name="Line 52"/>
            <p:cNvSpPr>
              <a:spLocks noChangeShapeType="1"/>
            </p:cNvSpPr>
            <p:nvPr/>
          </p:nvSpPr>
          <p:spPr bwMode="auto">
            <a:xfrm flipH="1">
              <a:off x="4558" y="918"/>
              <a:ext cx="0" cy="680"/>
            </a:xfrm>
            <a:prstGeom prst="line">
              <a:avLst/>
            </a:prstGeom>
            <a:noFill/>
            <a:ln w="66675">
              <a:solidFill>
                <a:srgbClr val="FF6600"/>
              </a:solidFill>
              <a:prstDash val="dash"/>
              <a:miter lim="800000"/>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zh-CN" altLang="en-US" b="0">
                <a:latin typeface="楷体" panose="02010609060101010101" pitchFamily="49" charset="-122"/>
                <a:ea typeface="楷体" panose="02010609060101010101" pitchFamily="49" charset="-122"/>
              </a:endParaRPr>
            </a:p>
          </p:txBody>
        </p:sp>
        <p:sp>
          <p:nvSpPr>
            <p:cNvPr id="119" name="Text Box 67"/>
            <p:cNvSpPr txBox="1">
              <a:spLocks noChangeArrowheads="1"/>
            </p:cNvSpPr>
            <p:nvPr/>
          </p:nvSpPr>
          <p:spPr bwMode="auto">
            <a:xfrm>
              <a:off x="3878" y="1099"/>
              <a:ext cx="726"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en-US" altLang="zh-CN" b="0">
                  <a:latin typeface="楷体" panose="02010609060101010101" pitchFamily="49" charset="-122"/>
                  <a:ea typeface="楷体" panose="02010609060101010101" pitchFamily="49" charset="-122"/>
                </a:rPr>
                <a:t>1904</a:t>
              </a:r>
            </a:p>
          </p:txBody>
        </p:sp>
      </p:grpSp>
      <p:grpSp>
        <p:nvGrpSpPr>
          <p:cNvPr id="120" name="Group 91"/>
          <p:cNvGrpSpPr/>
          <p:nvPr/>
        </p:nvGrpSpPr>
        <p:grpSpPr>
          <a:xfrm>
            <a:off x="9981907" y="4237989"/>
            <a:ext cx="1233666" cy="1174795"/>
            <a:chOff x="3924" y="2279"/>
            <a:chExt cx="725" cy="697"/>
          </a:xfrm>
        </p:grpSpPr>
        <p:sp>
          <p:nvSpPr>
            <p:cNvPr id="121" name="Line 51"/>
            <p:cNvSpPr>
              <a:spLocks noChangeShapeType="1"/>
            </p:cNvSpPr>
            <p:nvPr/>
          </p:nvSpPr>
          <p:spPr bwMode="auto">
            <a:xfrm flipH="1">
              <a:off x="4558" y="2279"/>
              <a:ext cx="0" cy="697"/>
            </a:xfrm>
            <a:prstGeom prst="line">
              <a:avLst/>
            </a:prstGeom>
            <a:noFill/>
            <a:ln w="66675">
              <a:solidFill>
                <a:srgbClr val="FF6600"/>
              </a:solidFill>
              <a:prstDash val="dash"/>
              <a:miter lim="800000"/>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zh-CN" altLang="en-US" b="0">
                <a:latin typeface="楷体" panose="02010609060101010101" pitchFamily="49" charset="-122"/>
                <a:ea typeface="楷体" panose="02010609060101010101" pitchFamily="49" charset="-122"/>
              </a:endParaRPr>
            </a:p>
          </p:txBody>
        </p:sp>
        <p:sp>
          <p:nvSpPr>
            <p:cNvPr id="122" name="Text Box 69"/>
            <p:cNvSpPr txBox="1">
              <a:spLocks noChangeArrowheads="1"/>
            </p:cNvSpPr>
            <p:nvPr/>
          </p:nvSpPr>
          <p:spPr bwMode="auto">
            <a:xfrm>
              <a:off x="3924" y="2505"/>
              <a:ext cx="725"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en-US" altLang="zh-CN" b="0">
                  <a:latin typeface="楷体" panose="02010609060101010101" pitchFamily="49" charset="-122"/>
                  <a:ea typeface="楷体" panose="02010609060101010101" pitchFamily="49" charset="-122"/>
                </a:rPr>
                <a:t>1907</a:t>
              </a:r>
            </a:p>
          </p:txBody>
        </p:sp>
      </p:grpSp>
      <p:sp>
        <p:nvSpPr>
          <p:cNvPr id="129" name="Text Box 87"/>
          <p:cNvSpPr txBox="1">
            <a:spLocks noChangeArrowheads="1"/>
          </p:cNvSpPr>
          <p:nvPr/>
        </p:nvSpPr>
        <p:spPr bwMode="auto">
          <a:xfrm>
            <a:off x="6858750" y="3319266"/>
            <a:ext cx="2685855" cy="830997"/>
          </a:xfrm>
          <a:prstGeom prst="rect">
            <a:avLst/>
          </a:prstGeom>
          <a:solidFill>
            <a:srgbClr val="FFFF00"/>
          </a:solidFill>
          <a:ln>
            <a:noFill/>
          </a:ln>
          <a:effectLst/>
        </p:spPr>
        <p:txBody>
          <a:bodyPr wrap="square" anchor="ctr">
            <a:spAutoFit/>
          </a:bodyPr>
          <a:lstStyle/>
          <a:p>
            <a:pPr algn="ctr"/>
            <a:r>
              <a:rPr lang="zh-CN" altLang="en-US" sz="2400" b="0">
                <a:solidFill>
                  <a:srgbClr val="0000CC"/>
                </a:solidFill>
                <a:latin typeface="黑体" panose="02010609060101010101" pitchFamily="49" charset="-122"/>
                <a:ea typeface="黑体" panose="02010609060101010101" pitchFamily="49" charset="-122"/>
              </a:rPr>
              <a:t>两大集团对峙局面出现</a:t>
            </a:r>
          </a:p>
        </p:txBody>
      </p:sp>
      <p:grpSp>
        <p:nvGrpSpPr>
          <p:cNvPr id="130" name="Group 33"/>
          <p:cNvGrpSpPr/>
          <p:nvPr/>
        </p:nvGrpSpPr>
        <p:grpSpPr>
          <a:xfrm>
            <a:off x="5053008" y="3298868"/>
            <a:ext cx="1015935" cy="987342"/>
            <a:chOff x="800" y="1936"/>
            <a:chExt cx="624" cy="672"/>
          </a:xfrm>
        </p:grpSpPr>
        <p:sp>
          <p:nvSpPr>
            <p:cNvPr id="131" name="Oval 34"/>
            <p:cNvSpPr>
              <a:spLocks noChangeArrowheads="1"/>
            </p:cNvSpPr>
            <p:nvPr/>
          </p:nvSpPr>
          <p:spPr bwMode="auto">
            <a:xfrm>
              <a:off x="800" y="1936"/>
              <a:ext cx="624" cy="672"/>
            </a:xfrm>
            <a:prstGeom prst="ellipse">
              <a:avLst/>
            </a:prstGeom>
            <a:solidFill>
              <a:schemeClr val="accent1"/>
            </a:solidFill>
            <a:ln w="9525">
              <a:solidFill>
                <a:schemeClr val="tx1"/>
              </a:solidFill>
              <a:round/>
            </a:ln>
          </p:spPr>
          <p:txBody>
            <a:bodyPr wrap="none" anchor="ctr"/>
            <a:lstStyle/>
            <a:p>
              <a:pPr algn="ctr">
                <a:spcBef>
                  <a:spcPct val="0"/>
                </a:spcBef>
              </a:pPr>
              <a:endParaRPr lang="zh-CN" altLang="en-US" sz="2400" b="0">
                <a:latin typeface="黑体" panose="02010609060101010101" pitchFamily="49" charset="-122"/>
                <a:ea typeface="黑体" panose="02010609060101010101" pitchFamily="49" charset="-122"/>
              </a:endParaRPr>
            </a:p>
          </p:txBody>
        </p:sp>
        <p:sp>
          <p:nvSpPr>
            <p:cNvPr id="132" name="Text Box 35"/>
            <p:cNvSpPr txBox="1">
              <a:spLocks noChangeArrowheads="1"/>
            </p:cNvSpPr>
            <p:nvPr/>
          </p:nvSpPr>
          <p:spPr bwMode="auto">
            <a:xfrm>
              <a:off x="980" y="2106"/>
              <a:ext cx="289" cy="27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nchor="ctr">
              <a:spAutoFit/>
            </a:bodyPr>
            <a:lstStyle/>
            <a:p>
              <a:pPr algn="ctr">
                <a:spcBef>
                  <a:spcPct val="0"/>
                </a:spcBef>
              </a:pPr>
              <a:r>
                <a:rPr lang="zh-CN" altLang="en-US" sz="2400" b="0">
                  <a:latin typeface="黑体" panose="02010609060101010101" pitchFamily="49" charset="-122"/>
                  <a:ea typeface="黑体" panose="02010609060101010101" pitchFamily="49" charset="-122"/>
                </a:rPr>
                <a:t>德</a:t>
              </a:r>
            </a:p>
          </p:txBody>
        </p:sp>
      </p:grpSp>
      <p:grpSp>
        <p:nvGrpSpPr>
          <p:cNvPr id="133" name="Group 62"/>
          <p:cNvGrpSpPr/>
          <p:nvPr/>
        </p:nvGrpSpPr>
        <p:grpSpPr>
          <a:xfrm>
            <a:off x="10599880" y="3307671"/>
            <a:ext cx="945329" cy="918723"/>
            <a:chOff x="4272" y="1952"/>
            <a:chExt cx="624" cy="672"/>
          </a:xfrm>
        </p:grpSpPr>
        <p:sp>
          <p:nvSpPr>
            <p:cNvPr id="134" name="Oval 23"/>
            <p:cNvSpPr>
              <a:spLocks noChangeArrowheads="1"/>
            </p:cNvSpPr>
            <p:nvPr/>
          </p:nvSpPr>
          <p:spPr bwMode="auto">
            <a:xfrm>
              <a:off x="4272" y="1952"/>
              <a:ext cx="624" cy="672"/>
            </a:xfrm>
            <a:prstGeom prst="ellipse">
              <a:avLst/>
            </a:prstGeom>
            <a:solidFill>
              <a:schemeClr val="accent1"/>
            </a:solidFill>
            <a:ln w="9525">
              <a:solidFill>
                <a:schemeClr val="tx1"/>
              </a:solidFill>
              <a:round/>
            </a:ln>
          </p:spPr>
          <p:txBody>
            <a:bodyPr wrap="none" anchor="ctr"/>
            <a:lstStyle/>
            <a:p>
              <a:pPr algn="ctr">
                <a:spcBef>
                  <a:spcPct val="0"/>
                </a:spcBef>
              </a:pPr>
              <a:endParaRPr lang="zh-CN" altLang="en-US" sz="2400" b="0">
                <a:latin typeface="黑体" panose="02010609060101010101" pitchFamily="49" charset="-122"/>
                <a:ea typeface="黑体" panose="02010609060101010101" pitchFamily="49" charset="-122"/>
              </a:endParaRPr>
            </a:p>
          </p:txBody>
        </p:sp>
        <p:sp>
          <p:nvSpPr>
            <p:cNvPr id="135" name="Text Box 24"/>
            <p:cNvSpPr txBox="1">
              <a:spLocks noChangeArrowheads="1"/>
            </p:cNvSpPr>
            <p:nvPr/>
          </p:nvSpPr>
          <p:spPr bwMode="auto">
            <a:xfrm>
              <a:off x="4433" y="2137"/>
              <a:ext cx="289" cy="2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nchor="ctr">
              <a:spAutoFit/>
            </a:bodyPr>
            <a:lstStyle/>
            <a:p>
              <a:pPr algn="ctr">
                <a:spcBef>
                  <a:spcPct val="0"/>
                </a:spcBef>
              </a:pPr>
              <a:r>
                <a:rPr lang="zh-CN" altLang="en-US" sz="2400" b="0">
                  <a:latin typeface="黑体" panose="02010609060101010101" pitchFamily="49" charset="-122"/>
                  <a:ea typeface="黑体" panose="02010609060101010101" pitchFamily="49" charset="-122"/>
                </a:rPr>
                <a:t>英</a:t>
              </a: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130"/>
                                        </p:tgtEl>
                                        <p:attrNameLst>
                                          <p:attrName>style.visibility</p:attrName>
                                        </p:attrNameLst>
                                      </p:cBhvr>
                                      <p:to>
                                        <p:strVal val="visible"/>
                                      </p:to>
                                    </p:set>
                                    <p:anim calcmode="lin" valueType="num">
                                      <p:cBhvr additive="base">
                                        <p:cTn id="7" dur="500" fill="hold"/>
                                        <p:tgtEl>
                                          <p:spTgt spid="130"/>
                                        </p:tgtEl>
                                        <p:attrNameLst>
                                          <p:attrName>ppt_x</p:attrName>
                                        </p:attrNameLst>
                                      </p:cBhvr>
                                      <p:tavLst>
                                        <p:tav tm="0">
                                          <p:val>
                                            <p:strVal val="#ppt_x"/>
                                          </p:val>
                                        </p:tav>
                                        <p:tav tm="100000">
                                          <p:val>
                                            <p:strVal val="#ppt_x"/>
                                          </p:val>
                                        </p:tav>
                                      </p:tavLst>
                                    </p:anim>
                                    <p:anim calcmode="lin" valueType="num">
                                      <p:cBhvr additive="base">
                                        <p:cTn id="8" dur="500" fill="hold"/>
                                        <p:tgtEl>
                                          <p:spTgt spid="130"/>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33"/>
                                        </p:tgtEl>
                                        <p:attrNameLst>
                                          <p:attrName>style.visibility</p:attrName>
                                        </p:attrNameLst>
                                      </p:cBhvr>
                                      <p:to>
                                        <p:strVal val="visible"/>
                                      </p:to>
                                    </p:set>
                                    <p:anim calcmode="lin" valueType="num">
                                      <p:cBhvr additive="base">
                                        <p:cTn id="13" dur="500" fill="hold"/>
                                        <p:tgtEl>
                                          <p:spTgt spid="133"/>
                                        </p:tgtEl>
                                        <p:attrNameLst>
                                          <p:attrName>ppt_x</p:attrName>
                                        </p:attrNameLst>
                                      </p:cBhvr>
                                      <p:tavLst>
                                        <p:tav tm="0">
                                          <p:val>
                                            <p:strVal val="#ppt_x"/>
                                          </p:val>
                                        </p:tav>
                                        <p:tav tm="100000">
                                          <p:val>
                                            <p:strVal val="#ppt_x"/>
                                          </p:val>
                                        </p:tav>
                                      </p:tavLst>
                                    </p:anim>
                                    <p:anim calcmode="lin" valueType="num">
                                      <p:cBhvr additive="base">
                                        <p:cTn id="14" dur="500" fill="hold"/>
                                        <p:tgtEl>
                                          <p:spTgt spid="133"/>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50" presetClass="entr" presetSubtype="0" decel="100000" fill="hold" nodeType="clickEffect">
                                  <p:stCondLst>
                                    <p:cond delay="0"/>
                                  </p:stCondLst>
                                  <p:childTnLst>
                                    <p:set>
                                      <p:cBhvr>
                                        <p:cTn id="18" dur="1" fill="hold">
                                          <p:stCondLst>
                                            <p:cond delay="0"/>
                                          </p:stCondLst>
                                        </p:cTn>
                                        <p:tgtEl>
                                          <p:spTgt spid="99"/>
                                        </p:tgtEl>
                                        <p:attrNameLst>
                                          <p:attrName>style.visibility</p:attrName>
                                        </p:attrNameLst>
                                      </p:cBhvr>
                                      <p:to>
                                        <p:strVal val="visible"/>
                                      </p:to>
                                    </p:set>
                                    <p:anim calcmode="lin" valueType="num">
                                      <p:cBhvr>
                                        <p:cTn id="19" dur="1000" fill="hold"/>
                                        <p:tgtEl>
                                          <p:spTgt spid="99"/>
                                        </p:tgtEl>
                                        <p:attrNameLst>
                                          <p:attrName>ppt_w</p:attrName>
                                        </p:attrNameLst>
                                      </p:cBhvr>
                                      <p:tavLst>
                                        <p:tav tm="0">
                                          <p:val>
                                            <p:strVal val="#ppt_w+.3"/>
                                          </p:val>
                                        </p:tav>
                                        <p:tav tm="100000">
                                          <p:val>
                                            <p:strVal val="#ppt_w"/>
                                          </p:val>
                                        </p:tav>
                                      </p:tavLst>
                                    </p:anim>
                                    <p:anim calcmode="lin" valueType="num">
                                      <p:cBhvr>
                                        <p:cTn id="20" dur="1000" fill="hold"/>
                                        <p:tgtEl>
                                          <p:spTgt spid="99"/>
                                        </p:tgtEl>
                                        <p:attrNameLst>
                                          <p:attrName>ppt_h</p:attrName>
                                        </p:attrNameLst>
                                      </p:cBhvr>
                                      <p:tavLst>
                                        <p:tav tm="0">
                                          <p:val>
                                            <p:strVal val="#ppt_h"/>
                                          </p:val>
                                        </p:tav>
                                        <p:tav tm="100000">
                                          <p:val>
                                            <p:strVal val="#ppt_h"/>
                                          </p:val>
                                        </p:tav>
                                      </p:tavLst>
                                    </p:anim>
                                    <p:animEffect transition="in" filter="fade">
                                      <p:cBhvr>
                                        <p:cTn id="21" dur="1000"/>
                                        <p:tgtEl>
                                          <p:spTgt spid="99"/>
                                        </p:tgtEl>
                                      </p:cBhvr>
                                    </p:animEffect>
                                  </p:childTnLst>
                                </p:cTn>
                              </p:par>
                            </p:childTnLst>
                          </p:cTn>
                        </p:par>
                      </p:childTnLst>
                    </p:cTn>
                  </p:par>
                  <p:par>
                    <p:cTn id="22" fill="hold" nodeType="clickPar">
                      <p:stCondLst>
                        <p:cond delay="indefinite"/>
                      </p:stCondLst>
                      <p:childTnLst>
                        <p:par>
                          <p:cTn id="23" fill="hold" nodeType="afterGroup">
                            <p:stCondLst>
                              <p:cond delay="0"/>
                            </p:stCondLst>
                            <p:childTnLst>
                              <p:par>
                                <p:cTn id="24" presetID="2" presetClass="entr" presetSubtype="4" fill="hold" nodeType="clickEffect">
                                  <p:stCondLst>
                                    <p:cond delay="0"/>
                                  </p:stCondLst>
                                  <p:childTnLst>
                                    <p:set>
                                      <p:cBhvr>
                                        <p:cTn id="25" dur="1" fill="hold">
                                          <p:stCondLst>
                                            <p:cond delay="0"/>
                                          </p:stCondLst>
                                        </p:cTn>
                                        <p:tgtEl>
                                          <p:spTgt spid="71"/>
                                        </p:tgtEl>
                                        <p:attrNameLst>
                                          <p:attrName>style.visibility</p:attrName>
                                        </p:attrNameLst>
                                      </p:cBhvr>
                                      <p:to>
                                        <p:strVal val="visible"/>
                                      </p:to>
                                    </p:set>
                                    <p:anim calcmode="lin" valueType="num">
                                      <p:cBhvr additive="base">
                                        <p:cTn id="26" dur="500" fill="hold"/>
                                        <p:tgtEl>
                                          <p:spTgt spid="71"/>
                                        </p:tgtEl>
                                        <p:attrNameLst>
                                          <p:attrName>ppt_x</p:attrName>
                                        </p:attrNameLst>
                                      </p:cBhvr>
                                      <p:tavLst>
                                        <p:tav tm="0">
                                          <p:val>
                                            <p:strVal val="#ppt_x"/>
                                          </p:val>
                                        </p:tav>
                                        <p:tav tm="100000">
                                          <p:val>
                                            <p:strVal val="#ppt_x"/>
                                          </p:val>
                                        </p:tav>
                                      </p:tavLst>
                                    </p:anim>
                                    <p:anim calcmode="lin" valueType="num">
                                      <p:cBhvr additive="base">
                                        <p:cTn id="27" dur="500" fill="hold"/>
                                        <p:tgtEl>
                                          <p:spTgt spid="71"/>
                                        </p:tgtEl>
                                        <p:attrNameLst>
                                          <p:attrName>ppt_y</p:attrName>
                                        </p:attrNameLst>
                                      </p:cBhvr>
                                      <p:tavLst>
                                        <p:tav tm="0">
                                          <p:val>
                                            <p:strVal val="1+#ppt_h/2"/>
                                          </p:val>
                                        </p:tav>
                                        <p:tav tm="100000">
                                          <p:val>
                                            <p:strVal val="#ppt_y"/>
                                          </p:val>
                                        </p:tav>
                                      </p:tavLst>
                                    </p:anim>
                                  </p:childTnLst>
                                </p:cTn>
                              </p:par>
                            </p:childTnLst>
                          </p:cTn>
                        </p:par>
                      </p:childTnLst>
                    </p:cTn>
                  </p:par>
                  <p:par>
                    <p:cTn id="28" fill="hold" nodeType="clickPar">
                      <p:stCondLst>
                        <p:cond delay="indefinite"/>
                      </p:stCondLst>
                      <p:childTnLst>
                        <p:par>
                          <p:cTn id="29" fill="hold" nodeType="afterGroup">
                            <p:stCondLst>
                              <p:cond delay="0"/>
                            </p:stCondLst>
                            <p:childTnLst>
                              <p:par>
                                <p:cTn id="30" presetID="23" presetClass="entr" presetSubtype="16" fill="hold" grpId="0" nodeType="clickEffect">
                                  <p:stCondLst>
                                    <p:cond delay="0"/>
                                  </p:stCondLst>
                                  <p:childTnLst>
                                    <p:set>
                                      <p:cBhvr>
                                        <p:cTn id="31" dur="1" fill="hold">
                                          <p:stCondLst>
                                            <p:cond delay="0"/>
                                          </p:stCondLst>
                                        </p:cTn>
                                        <p:tgtEl>
                                          <p:spTgt spid="68"/>
                                        </p:tgtEl>
                                        <p:attrNameLst>
                                          <p:attrName>style.visibility</p:attrName>
                                        </p:attrNameLst>
                                      </p:cBhvr>
                                      <p:to>
                                        <p:strVal val="visible"/>
                                      </p:to>
                                    </p:set>
                                    <p:anim calcmode="lin" valueType="num">
                                      <p:cBhvr>
                                        <p:cTn id="32" dur="500" fill="hold"/>
                                        <p:tgtEl>
                                          <p:spTgt spid="68"/>
                                        </p:tgtEl>
                                        <p:attrNameLst>
                                          <p:attrName>ppt_w</p:attrName>
                                        </p:attrNameLst>
                                      </p:cBhvr>
                                      <p:tavLst>
                                        <p:tav tm="0">
                                          <p:val>
                                            <p:fltVal val="0"/>
                                          </p:val>
                                        </p:tav>
                                        <p:tav tm="100000">
                                          <p:val>
                                            <p:strVal val="#ppt_w"/>
                                          </p:val>
                                        </p:tav>
                                      </p:tavLst>
                                    </p:anim>
                                    <p:anim calcmode="lin" valueType="num">
                                      <p:cBhvr>
                                        <p:cTn id="33" dur="500" fill="hold"/>
                                        <p:tgtEl>
                                          <p:spTgt spid="68"/>
                                        </p:tgtEl>
                                        <p:attrNameLst>
                                          <p:attrName>ppt_h</p:attrName>
                                        </p:attrNameLst>
                                      </p:cBhvr>
                                      <p:tavLst>
                                        <p:tav tm="0">
                                          <p:val>
                                            <p:fltVal val="0"/>
                                          </p:val>
                                        </p:tav>
                                        <p:tav tm="100000">
                                          <p:val>
                                            <p:strVal val="#ppt_h"/>
                                          </p:val>
                                        </p:tav>
                                      </p:tavLst>
                                    </p:anim>
                                  </p:childTnLst>
                                </p:cTn>
                              </p:par>
                              <p:par>
                                <p:cTn id="34" presetID="23" presetClass="entr" presetSubtype="16" fill="hold" nodeType="withEffect">
                                  <p:stCondLst>
                                    <p:cond delay="0"/>
                                  </p:stCondLst>
                                  <p:childTnLst>
                                    <p:set>
                                      <p:cBhvr>
                                        <p:cTn id="35" dur="1" fill="hold">
                                          <p:stCondLst>
                                            <p:cond delay="0"/>
                                          </p:stCondLst>
                                        </p:cTn>
                                        <p:tgtEl>
                                          <p:spTgt spid="105"/>
                                        </p:tgtEl>
                                        <p:attrNameLst>
                                          <p:attrName>style.visibility</p:attrName>
                                        </p:attrNameLst>
                                      </p:cBhvr>
                                      <p:to>
                                        <p:strVal val="visible"/>
                                      </p:to>
                                    </p:set>
                                    <p:anim calcmode="lin" valueType="num">
                                      <p:cBhvr>
                                        <p:cTn id="36" dur="500" fill="hold"/>
                                        <p:tgtEl>
                                          <p:spTgt spid="105"/>
                                        </p:tgtEl>
                                        <p:attrNameLst>
                                          <p:attrName>ppt_w</p:attrName>
                                        </p:attrNameLst>
                                      </p:cBhvr>
                                      <p:tavLst>
                                        <p:tav tm="0">
                                          <p:val>
                                            <p:fltVal val="0"/>
                                          </p:val>
                                        </p:tav>
                                        <p:tav tm="100000">
                                          <p:val>
                                            <p:strVal val="#ppt_w"/>
                                          </p:val>
                                        </p:tav>
                                      </p:tavLst>
                                    </p:anim>
                                    <p:anim calcmode="lin" valueType="num">
                                      <p:cBhvr>
                                        <p:cTn id="37" dur="500" fill="hold"/>
                                        <p:tgtEl>
                                          <p:spTgt spid="105"/>
                                        </p:tgtEl>
                                        <p:attrNameLst>
                                          <p:attrName>ppt_h</p:attrName>
                                        </p:attrNameLst>
                                      </p:cBhvr>
                                      <p:tavLst>
                                        <p:tav tm="0">
                                          <p:val>
                                            <p:fltVal val="0"/>
                                          </p:val>
                                        </p:tav>
                                        <p:tav tm="100000">
                                          <p:val>
                                            <p:strVal val="#ppt_h"/>
                                          </p:val>
                                        </p:tav>
                                      </p:tavLst>
                                    </p:anim>
                                  </p:childTnLst>
                                </p:cTn>
                              </p:par>
                              <p:par>
                                <p:cTn id="38" presetID="23" presetClass="entr" presetSubtype="16" fill="hold" grpId="0" nodeType="withEffect">
                                  <p:stCondLst>
                                    <p:cond delay="0"/>
                                  </p:stCondLst>
                                  <p:childTnLst>
                                    <p:set>
                                      <p:cBhvr>
                                        <p:cTn id="39" dur="1" fill="hold">
                                          <p:stCondLst>
                                            <p:cond delay="0"/>
                                          </p:stCondLst>
                                        </p:cTn>
                                        <p:tgtEl>
                                          <p:spTgt spid="69"/>
                                        </p:tgtEl>
                                        <p:attrNameLst>
                                          <p:attrName>style.visibility</p:attrName>
                                        </p:attrNameLst>
                                      </p:cBhvr>
                                      <p:to>
                                        <p:strVal val="visible"/>
                                      </p:to>
                                    </p:set>
                                    <p:anim calcmode="lin" valueType="num">
                                      <p:cBhvr>
                                        <p:cTn id="40" dur="500" fill="hold"/>
                                        <p:tgtEl>
                                          <p:spTgt spid="69"/>
                                        </p:tgtEl>
                                        <p:attrNameLst>
                                          <p:attrName>ppt_w</p:attrName>
                                        </p:attrNameLst>
                                      </p:cBhvr>
                                      <p:tavLst>
                                        <p:tav tm="0">
                                          <p:val>
                                            <p:fltVal val="0"/>
                                          </p:val>
                                        </p:tav>
                                        <p:tav tm="100000">
                                          <p:val>
                                            <p:strVal val="#ppt_w"/>
                                          </p:val>
                                        </p:tav>
                                      </p:tavLst>
                                    </p:anim>
                                    <p:anim calcmode="lin" valueType="num">
                                      <p:cBhvr>
                                        <p:cTn id="41" dur="500" fill="hold"/>
                                        <p:tgtEl>
                                          <p:spTgt spid="69"/>
                                        </p:tgtEl>
                                        <p:attrNameLst>
                                          <p:attrName>ppt_h</p:attrName>
                                        </p:attrNameLst>
                                      </p:cBhvr>
                                      <p:tavLst>
                                        <p:tav tm="0">
                                          <p:val>
                                            <p:fltVal val="0"/>
                                          </p:val>
                                        </p:tav>
                                        <p:tav tm="100000">
                                          <p:val>
                                            <p:strVal val="#ppt_h"/>
                                          </p:val>
                                        </p:tav>
                                      </p:tavLst>
                                    </p:anim>
                                  </p:childTnLst>
                                </p:cTn>
                              </p:par>
                            </p:childTnLst>
                          </p:cTn>
                        </p:par>
                      </p:childTnLst>
                    </p:cTn>
                  </p:par>
                  <p:par>
                    <p:cTn id="42" fill="hold" nodeType="clickPar">
                      <p:stCondLst>
                        <p:cond delay="indefinite"/>
                      </p:stCondLst>
                      <p:childTnLst>
                        <p:par>
                          <p:cTn id="43" fill="hold" nodeType="afterGroup">
                            <p:stCondLst>
                              <p:cond delay="0"/>
                            </p:stCondLst>
                            <p:childTnLst>
                              <p:par>
                                <p:cTn id="44" presetID="2" presetClass="entr" presetSubtype="4" fill="hold" nodeType="clickEffect">
                                  <p:stCondLst>
                                    <p:cond delay="0"/>
                                  </p:stCondLst>
                                  <p:childTnLst>
                                    <p:set>
                                      <p:cBhvr>
                                        <p:cTn id="45" dur="1" fill="hold">
                                          <p:stCondLst>
                                            <p:cond delay="0"/>
                                          </p:stCondLst>
                                        </p:cTn>
                                        <p:tgtEl>
                                          <p:spTgt spid="74"/>
                                        </p:tgtEl>
                                        <p:attrNameLst>
                                          <p:attrName>style.visibility</p:attrName>
                                        </p:attrNameLst>
                                      </p:cBhvr>
                                      <p:to>
                                        <p:strVal val="visible"/>
                                      </p:to>
                                    </p:set>
                                    <p:anim calcmode="lin" valueType="num">
                                      <p:cBhvr additive="base">
                                        <p:cTn id="46" dur="500" fill="hold"/>
                                        <p:tgtEl>
                                          <p:spTgt spid="74"/>
                                        </p:tgtEl>
                                        <p:attrNameLst>
                                          <p:attrName>ppt_x</p:attrName>
                                        </p:attrNameLst>
                                      </p:cBhvr>
                                      <p:tavLst>
                                        <p:tav tm="0">
                                          <p:val>
                                            <p:strVal val="#ppt_x"/>
                                          </p:val>
                                        </p:tav>
                                        <p:tav tm="100000">
                                          <p:val>
                                            <p:strVal val="#ppt_x"/>
                                          </p:val>
                                        </p:tav>
                                      </p:tavLst>
                                    </p:anim>
                                    <p:anim calcmode="lin" valueType="num">
                                      <p:cBhvr additive="base">
                                        <p:cTn id="47" dur="500" fill="hold"/>
                                        <p:tgtEl>
                                          <p:spTgt spid="74"/>
                                        </p:tgtEl>
                                        <p:attrNameLst>
                                          <p:attrName>ppt_y</p:attrName>
                                        </p:attrNameLst>
                                      </p:cBhvr>
                                      <p:tavLst>
                                        <p:tav tm="0">
                                          <p:val>
                                            <p:strVal val="1+#ppt_h/2"/>
                                          </p:val>
                                        </p:tav>
                                        <p:tav tm="100000">
                                          <p:val>
                                            <p:strVal val="#ppt_y"/>
                                          </p:val>
                                        </p:tav>
                                      </p:tavLst>
                                    </p:anim>
                                  </p:childTnLst>
                                </p:cTn>
                              </p:par>
                            </p:childTnLst>
                          </p:cTn>
                        </p:par>
                      </p:childTnLst>
                    </p:cTn>
                  </p:par>
                  <p:par>
                    <p:cTn id="48" fill="hold" nodeType="clickPar">
                      <p:stCondLst>
                        <p:cond delay="indefinite"/>
                      </p:stCondLst>
                      <p:childTnLst>
                        <p:par>
                          <p:cTn id="49" fill="hold" nodeType="afterGroup">
                            <p:stCondLst>
                              <p:cond delay="0"/>
                            </p:stCondLst>
                            <p:childTnLst>
                              <p:par>
                                <p:cTn id="50" presetID="2" presetClass="entr" presetSubtype="4" fill="hold" nodeType="clickEffect">
                                  <p:stCondLst>
                                    <p:cond delay="0"/>
                                  </p:stCondLst>
                                  <p:childTnLst>
                                    <p:set>
                                      <p:cBhvr>
                                        <p:cTn id="51" dur="1" fill="hold">
                                          <p:stCondLst>
                                            <p:cond delay="0"/>
                                          </p:stCondLst>
                                        </p:cTn>
                                        <p:tgtEl>
                                          <p:spTgt spid="96"/>
                                        </p:tgtEl>
                                        <p:attrNameLst>
                                          <p:attrName>style.visibility</p:attrName>
                                        </p:attrNameLst>
                                      </p:cBhvr>
                                      <p:to>
                                        <p:strVal val="visible"/>
                                      </p:to>
                                    </p:set>
                                    <p:anim calcmode="lin" valueType="num">
                                      <p:cBhvr additive="base">
                                        <p:cTn id="52" dur="500" fill="hold"/>
                                        <p:tgtEl>
                                          <p:spTgt spid="96"/>
                                        </p:tgtEl>
                                        <p:attrNameLst>
                                          <p:attrName>ppt_x</p:attrName>
                                        </p:attrNameLst>
                                      </p:cBhvr>
                                      <p:tavLst>
                                        <p:tav tm="0">
                                          <p:val>
                                            <p:strVal val="#ppt_x"/>
                                          </p:val>
                                        </p:tav>
                                        <p:tav tm="100000">
                                          <p:val>
                                            <p:strVal val="#ppt_x"/>
                                          </p:val>
                                        </p:tav>
                                      </p:tavLst>
                                    </p:anim>
                                    <p:anim calcmode="lin" valueType="num">
                                      <p:cBhvr additive="base">
                                        <p:cTn id="53" dur="500" fill="hold"/>
                                        <p:tgtEl>
                                          <p:spTgt spid="96"/>
                                        </p:tgtEl>
                                        <p:attrNameLst>
                                          <p:attrName>ppt_y</p:attrName>
                                        </p:attrNameLst>
                                      </p:cBhvr>
                                      <p:tavLst>
                                        <p:tav tm="0">
                                          <p:val>
                                            <p:strVal val="1+#ppt_h/2"/>
                                          </p:val>
                                        </p:tav>
                                        <p:tav tm="100000">
                                          <p:val>
                                            <p:strVal val="#ppt_y"/>
                                          </p:val>
                                        </p:tav>
                                      </p:tavLst>
                                    </p:anim>
                                  </p:childTnLst>
                                </p:cTn>
                              </p:par>
                            </p:childTnLst>
                          </p:cTn>
                        </p:par>
                      </p:childTnLst>
                    </p:cTn>
                  </p:par>
                  <p:par>
                    <p:cTn id="54" fill="hold" nodeType="clickPar">
                      <p:stCondLst>
                        <p:cond delay="indefinite"/>
                      </p:stCondLst>
                      <p:childTnLst>
                        <p:par>
                          <p:cTn id="55" fill="hold" nodeType="afterGroup">
                            <p:stCondLst>
                              <p:cond delay="0"/>
                            </p:stCondLst>
                            <p:childTnLst>
                              <p:par>
                                <p:cTn id="56" presetID="23" presetClass="entr" presetSubtype="16" fill="hold" grpId="0" nodeType="clickEffect">
                                  <p:stCondLst>
                                    <p:cond delay="0"/>
                                  </p:stCondLst>
                                  <p:childTnLst>
                                    <p:set>
                                      <p:cBhvr>
                                        <p:cTn id="57" dur="1" fill="hold">
                                          <p:stCondLst>
                                            <p:cond delay="0"/>
                                          </p:stCondLst>
                                        </p:cTn>
                                        <p:tgtEl>
                                          <p:spTgt spid="67"/>
                                        </p:tgtEl>
                                        <p:attrNameLst>
                                          <p:attrName>style.visibility</p:attrName>
                                        </p:attrNameLst>
                                      </p:cBhvr>
                                      <p:to>
                                        <p:strVal val="visible"/>
                                      </p:to>
                                    </p:set>
                                    <p:anim calcmode="lin" valueType="num">
                                      <p:cBhvr>
                                        <p:cTn id="58" dur="500" fill="hold"/>
                                        <p:tgtEl>
                                          <p:spTgt spid="67"/>
                                        </p:tgtEl>
                                        <p:attrNameLst>
                                          <p:attrName>ppt_w</p:attrName>
                                        </p:attrNameLst>
                                      </p:cBhvr>
                                      <p:tavLst>
                                        <p:tav tm="0">
                                          <p:val>
                                            <p:fltVal val="0"/>
                                          </p:val>
                                        </p:tav>
                                        <p:tav tm="100000">
                                          <p:val>
                                            <p:strVal val="#ppt_w"/>
                                          </p:val>
                                        </p:tav>
                                      </p:tavLst>
                                    </p:anim>
                                    <p:anim calcmode="lin" valueType="num">
                                      <p:cBhvr>
                                        <p:cTn id="59" dur="500" fill="hold"/>
                                        <p:tgtEl>
                                          <p:spTgt spid="67"/>
                                        </p:tgtEl>
                                        <p:attrNameLst>
                                          <p:attrName>ppt_h</p:attrName>
                                        </p:attrNameLst>
                                      </p:cBhvr>
                                      <p:tavLst>
                                        <p:tav tm="0">
                                          <p:val>
                                            <p:fltVal val="0"/>
                                          </p:val>
                                        </p:tav>
                                        <p:tav tm="100000">
                                          <p:val>
                                            <p:strVal val="#ppt_h"/>
                                          </p:val>
                                        </p:tav>
                                      </p:tavLst>
                                    </p:anim>
                                  </p:childTnLst>
                                </p:cTn>
                              </p:par>
                              <p:par>
                                <p:cTn id="60" presetID="23" presetClass="entr" presetSubtype="16" fill="hold" nodeType="withEffect">
                                  <p:stCondLst>
                                    <p:cond delay="0"/>
                                  </p:stCondLst>
                                  <p:childTnLst>
                                    <p:set>
                                      <p:cBhvr>
                                        <p:cTn id="61" dur="1" fill="hold">
                                          <p:stCondLst>
                                            <p:cond delay="0"/>
                                          </p:stCondLst>
                                        </p:cTn>
                                        <p:tgtEl>
                                          <p:spTgt spid="57"/>
                                        </p:tgtEl>
                                        <p:attrNameLst>
                                          <p:attrName>style.visibility</p:attrName>
                                        </p:attrNameLst>
                                      </p:cBhvr>
                                      <p:to>
                                        <p:strVal val="visible"/>
                                      </p:to>
                                    </p:set>
                                    <p:anim calcmode="lin" valueType="num">
                                      <p:cBhvr>
                                        <p:cTn id="62" dur="500" fill="hold"/>
                                        <p:tgtEl>
                                          <p:spTgt spid="57"/>
                                        </p:tgtEl>
                                        <p:attrNameLst>
                                          <p:attrName>ppt_w</p:attrName>
                                        </p:attrNameLst>
                                      </p:cBhvr>
                                      <p:tavLst>
                                        <p:tav tm="0">
                                          <p:val>
                                            <p:fltVal val="0"/>
                                          </p:val>
                                        </p:tav>
                                        <p:tav tm="100000">
                                          <p:val>
                                            <p:strVal val="#ppt_w"/>
                                          </p:val>
                                        </p:tav>
                                      </p:tavLst>
                                    </p:anim>
                                    <p:anim calcmode="lin" valueType="num">
                                      <p:cBhvr>
                                        <p:cTn id="63" dur="500" fill="hold"/>
                                        <p:tgtEl>
                                          <p:spTgt spid="57"/>
                                        </p:tgtEl>
                                        <p:attrNameLst>
                                          <p:attrName>ppt_h</p:attrName>
                                        </p:attrNameLst>
                                      </p:cBhvr>
                                      <p:tavLst>
                                        <p:tav tm="0">
                                          <p:val>
                                            <p:fltVal val="0"/>
                                          </p:val>
                                        </p:tav>
                                        <p:tav tm="100000">
                                          <p:val>
                                            <p:strVal val="#ppt_h"/>
                                          </p:val>
                                        </p:tav>
                                      </p:tavLst>
                                    </p:anim>
                                  </p:childTnLst>
                                </p:cTn>
                              </p:par>
                              <p:par>
                                <p:cTn id="64" presetID="23" presetClass="entr" presetSubtype="16" fill="hold" nodeType="withEffect">
                                  <p:stCondLst>
                                    <p:cond delay="0"/>
                                  </p:stCondLst>
                                  <p:childTnLst>
                                    <p:set>
                                      <p:cBhvr>
                                        <p:cTn id="65" dur="1" fill="hold">
                                          <p:stCondLst>
                                            <p:cond delay="0"/>
                                          </p:stCondLst>
                                        </p:cTn>
                                        <p:tgtEl>
                                          <p:spTgt spid="54"/>
                                        </p:tgtEl>
                                        <p:attrNameLst>
                                          <p:attrName>style.visibility</p:attrName>
                                        </p:attrNameLst>
                                      </p:cBhvr>
                                      <p:to>
                                        <p:strVal val="visible"/>
                                      </p:to>
                                    </p:set>
                                    <p:anim calcmode="lin" valueType="num">
                                      <p:cBhvr>
                                        <p:cTn id="66" dur="500" fill="hold"/>
                                        <p:tgtEl>
                                          <p:spTgt spid="54"/>
                                        </p:tgtEl>
                                        <p:attrNameLst>
                                          <p:attrName>ppt_w</p:attrName>
                                        </p:attrNameLst>
                                      </p:cBhvr>
                                      <p:tavLst>
                                        <p:tav tm="0">
                                          <p:val>
                                            <p:fltVal val="0"/>
                                          </p:val>
                                        </p:tav>
                                        <p:tav tm="100000">
                                          <p:val>
                                            <p:strVal val="#ppt_w"/>
                                          </p:val>
                                        </p:tav>
                                      </p:tavLst>
                                    </p:anim>
                                    <p:anim calcmode="lin" valueType="num">
                                      <p:cBhvr>
                                        <p:cTn id="67" dur="500" fill="hold"/>
                                        <p:tgtEl>
                                          <p:spTgt spid="54"/>
                                        </p:tgtEl>
                                        <p:attrNameLst>
                                          <p:attrName>ppt_h</p:attrName>
                                        </p:attrNameLst>
                                      </p:cBhvr>
                                      <p:tavLst>
                                        <p:tav tm="0">
                                          <p:val>
                                            <p:fltVal val="0"/>
                                          </p:val>
                                        </p:tav>
                                        <p:tav tm="100000">
                                          <p:val>
                                            <p:strVal val="#ppt_h"/>
                                          </p:val>
                                        </p:tav>
                                      </p:tavLst>
                                    </p:anim>
                                  </p:childTnLst>
                                </p:cTn>
                              </p:par>
                              <p:par>
                                <p:cTn id="68" presetID="23" presetClass="entr" presetSubtype="16" fill="hold" grpId="0" nodeType="withEffect">
                                  <p:stCondLst>
                                    <p:cond delay="0"/>
                                  </p:stCondLst>
                                  <p:childTnLst>
                                    <p:set>
                                      <p:cBhvr>
                                        <p:cTn id="69" dur="1" fill="hold">
                                          <p:stCondLst>
                                            <p:cond delay="0"/>
                                          </p:stCondLst>
                                        </p:cTn>
                                        <p:tgtEl>
                                          <p:spTgt spid="70"/>
                                        </p:tgtEl>
                                        <p:attrNameLst>
                                          <p:attrName>style.visibility</p:attrName>
                                        </p:attrNameLst>
                                      </p:cBhvr>
                                      <p:to>
                                        <p:strVal val="visible"/>
                                      </p:to>
                                    </p:set>
                                    <p:anim calcmode="lin" valueType="num">
                                      <p:cBhvr>
                                        <p:cTn id="70" dur="500" fill="hold"/>
                                        <p:tgtEl>
                                          <p:spTgt spid="70"/>
                                        </p:tgtEl>
                                        <p:attrNameLst>
                                          <p:attrName>ppt_w</p:attrName>
                                        </p:attrNameLst>
                                      </p:cBhvr>
                                      <p:tavLst>
                                        <p:tav tm="0">
                                          <p:val>
                                            <p:fltVal val="0"/>
                                          </p:val>
                                        </p:tav>
                                        <p:tav tm="100000">
                                          <p:val>
                                            <p:strVal val="#ppt_w"/>
                                          </p:val>
                                        </p:tav>
                                      </p:tavLst>
                                    </p:anim>
                                    <p:anim calcmode="lin" valueType="num">
                                      <p:cBhvr>
                                        <p:cTn id="71" dur="500" fill="hold"/>
                                        <p:tgtEl>
                                          <p:spTgt spid="70"/>
                                        </p:tgtEl>
                                        <p:attrNameLst>
                                          <p:attrName>ppt_h</p:attrName>
                                        </p:attrNameLst>
                                      </p:cBhvr>
                                      <p:tavLst>
                                        <p:tav tm="0">
                                          <p:val>
                                            <p:fltVal val="0"/>
                                          </p:val>
                                        </p:tav>
                                        <p:tav tm="100000">
                                          <p:val>
                                            <p:strVal val="#ppt_h"/>
                                          </p:val>
                                        </p:tav>
                                      </p:tavLst>
                                    </p:anim>
                                  </p:childTnLst>
                                </p:cTn>
                              </p:par>
                              <p:par>
                                <p:cTn id="72" presetID="23" presetClass="entr" presetSubtype="16" fill="hold" grpId="0" nodeType="withEffect">
                                  <p:stCondLst>
                                    <p:cond delay="0"/>
                                  </p:stCondLst>
                                  <p:childTnLst>
                                    <p:set>
                                      <p:cBhvr>
                                        <p:cTn id="73" dur="1" fill="hold">
                                          <p:stCondLst>
                                            <p:cond delay="0"/>
                                          </p:stCondLst>
                                        </p:cTn>
                                        <p:tgtEl>
                                          <p:spTgt spid="66"/>
                                        </p:tgtEl>
                                        <p:attrNameLst>
                                          <p:attrName>style.visibility</p:attrName>
                                        </p:attrNameLst>
                                      </p:cBhvr>
                                      <p:to>
                                        <p:strVal val="visible"/>
                                      </p:to>
                                    </p:set>
                                    <p:anim calcmode="lin" valueType="num">
                                      <p:cBhvr>
                                        <p:cTn id="74" dur="500" fill="hold"/>
                                        <p:tgtEl>
                                          <p:spTgt spid="66"/>
                                        </p:tgtEl>
                                        <p:attrNameLst>
                                          <p:attrName>ppt_w</p:attrName>
                                        </p:attrNameLst>
                                      </p:cBhvr>
                                      <p:tavLst>
                                        <p:tav tm="0">
                                          <p:val>
                                            <p:fltVal val="0"/>
                                          </p:val>
                                        </p:tav>
                                        <p:tav tm="100000">
                                          <p:val>
                                            <p:strVal val="#ppt_w"/>
                                          </p:val>
                                        </p:tav>
                                      </p:tavLst>
                                    </p:anim>
                                    <p:anim calcmode="lin" valueType="num">
                                      <p:cBhvr>
                                        <p:cTn id="75" dur="500" fill="hold"/>
                                        <p:tgtEl>
                                          <p:spTgt spid="66"/>
                                        </p:tgtEl>
                                        <p:attrNameLst>
                                          <p:attrName>ppt_h</p:attrName>
                                        </p:attrNameLst>
                                      </p:cBhvr>
                                      <p:tavLst>
                                        <p:tav tm="0">
                                          <p:val>
                                            <p:fltVal val="0"/>
                                          </p:val>
                                        </p:tav>
                                        <p:tav tm="100000">
                                          <p:val>
                                            <p:strVal val="#ppt_h"/>
                                          </p:val>
                                        </p:tav>
                                      </p:tavLst>
                                    </p:anim>
                                  </p:childTnLst>
                                </p:cTn>
                              </p:par>
                              <p:par>
                                <p:cTn id="76" presetID="2" presetClass="entr" presetSubtype="4" fill="hold" grpId="0" nodeType="withEffect">
                                  <p:stCondLst>
                                    <p:cond delay="0"/>
                                  </p:stCondLst>
                                  <p:childTnLst>
                                    <p:set>
                                      <p:cBhvr>
                                        <p:cTn id="77" dur="1" fill="hold">
                                          <p:stCondLst>
                                            <p:cond delay="0"/>
                                          </p:stCondLst>
                                        </p:cTn>
                                        <p:tgtEl>
                                          <p:spTgt spid="104"/>
                                        </p:tgtEl>
                                        <p:attrNameLst>
                                          <p:attrName>style.visibility</p:attrName>
                                        </p:attrNameLst>
                                      </p:cBhvr>
                                      <p:to>
                                        <p:strVal val="visible"/>
                                      </p:to>
                                    </p:set>
                                    <p:anim calcmode="lin" valueType="num">
                                      <p:cBhvr additive="base">
                                        <p:cTn id="78" dur="500" fill="hold"/>
                                        <p:tgtEl>
                                          <p:spTgt spid="104"/>
                                        </p:tgtEl>
                                        <p:attrNameLst>
                                          <p:attrName>ppt_x</p:attrName>
                                        </p:attrNameLst>
                                      </p:cBhvr>
                                      <p:tavLst>
                                        <p:tav tm="0">
                                          <p:val>
                                            <p:strVal val="#ppt_x"/>
                                          </p:val>
                                        </p:tav>
                                        <p:tav tm="100000">
                                          <p:val>
                                            <p:strVal val="#ppt_x"/>
                                          </p:val>
                                        </p:tav>
                                      </p:tavLst>
                                    </p:anim>
                                    <p:anim calcmode="lin" valueType="num">
                                      <p:cBhvr additive="base">
                                        <p:cTn id="79" dur="500" fill="hold"/>
                                        <p:tgtEl>
                                          <p:spTgt spid="104"/>
                                        </p:tgtEl>
                                        <p:attrNameLst>
                                          <p:attrName>ppt_y</p:attrName>
                                        </p:attrNameLst>
                                      </p:cBhvr>
                                      <p:tavLst>
                                        <p:tav tm="0">
                                          <p:val>
                                            <p:strVal val="1+#ppt_h/2"/>
                                          </p:val>
                                        </p:tav>
                                        <p:tav tm="100000">
                                          <p:val>
                                            <p:strVal val="#ppt_y"/>
                                          </p:val>
                                        </p:tav>
                                      </p:tavLst>
                                    </p:anim>
                                  </p:childTnLst>
                                </p:cTn>
                              </p:par>
                            </p:childTnLst>
                          </p:cTn>
                        </p:par>
                      </p:childTnLst>
                    </p:cTn>
                  </p:par>
                  <p:par>
                    <p:cTn id="80" fill="hold" nodeType="clickPar">
                      <p:stCondLst>
                        <p:cond delay="indefinite"/>
                      </p:stCondLst>
                      <p:childTnLst>
                        <p:par>
                          <p:cTn id="81" fill="hold" nodeType="afterGroup">
                            <p:stCondLst>
                              <p:cond delay="0"/>
                            </p:stCondLst>
                            <p:childTnLst>
                              <p:par>
                                <p:cTn id="82" presetID="23" presetClass="entr" presetSubtype="16" fill="hold" nodeType="clickEffect">
                                  <p:stCondLst>
                                    <p:cond delay="0"/>
                                  </p:stCondLst>
                                  <p:childTnLst>
                                    <p:set>
                                      <p:cBhvr>
                                        <p:cTn id="83" dur="1" fill="hold">
                                          <p:stCondLst>
                                            <p:cond delay="0"/>
                                          </p:stCondLst>
                                        </p:cTn>
                                        <p:tgtEl>
                                          <p:spTgt spid="108"/>
                                        </p:tgtEl>
                                        <p:attrNameLst>
                                          <p:attrName>style.visibility</p:attrName>
                                        </p:attrNameLst>
                                      </p:cBhvr>
                                      <p:to>
                                        <p:strVal val="visible"/>
                                      </p:to>
                                    </p:set>
                                    <p:anim calcmode="lin" valueType="num">
                                      <p:cBhvr>
                                        <p:cTn id="84" dur="500" fill="hold"/>
                                        <p:tgtEl>
                                          <p:spTgt spid="108"/>
                                        </p:tgtEl>
                                        <p:attrNameLst>
                                          <p:attrName>ppt_w</p:attrName>
                                        </p:attrNameLst>
                                      </p:cBhvr>
                                      <p:tavLst>
                                        <p:tav tm="0">
                                          <p:val>
                                            <p:fltVal val="0"/>
                                          </p:val>
                                        </p:tav>
                                        <p:tav tm="100000">
                                          <p:val>
                                            <p:strVal val="#ppt_w"/>
                                          </p:val>
                                        </p:tav>
                                      </p:tavLst>
                                    </p:anim>
                                    <p:anim calcmode="lin" valueType="num">
                                      <p:cBhvr>
                                        <p:cTn id="85" dur="500" fill="hold"/>
                                        <p:tgtEl>
                                          <p:spTgt spid="108"/>
                                        </p:tgtEl>
                                        <p:attrNameLst>
                                          <p:attrName>ppt_h</p:attrName>
                                        </p:attrNameLst>
                                      </p:cBhvr>
                                      <p:tavLst>
                                        <p:tav tm="0">
                                          <p:val>
                                            <p:fltVal val="0"/>
                                          </p:val>
                                        </p:tav>
                                        <p:tav tm="100000">
                                          <p:val>
                                            <p:strVal val="#ppt_h"/>
                                          </p:val>
                                        </p:tav>
                                      </p:tavLst>
                                    </p:anim>
                                  </p:childTnLst>
                                </p:cTn>
                              </p:par>
                            </p:childTnLst>
                          </p:cTn>
                        </p:par>
                      </p:childTnLst>
                    </p:cTn>
                  </p:par>
                  <p:par>
                    <p:cTn id="86" fill="hold" nodeType="clickPar">
                      <p:stCondLst>
                        <p:cond delay="indefinite"/>
                      </p:stCondLst>
                      <p:childTnLst>
                        <p:par>
                          <p:cTn id="87" fill="hold" nodeType="afterGroup">
                            <p:stCondLst>
                              <p:cond delay="0"/>
                            </p:stCondLst>
                            <p:childTnLst>
                              <p:par>
                                <p:cTn id="88" presetID="12" presetClass="entr" presetSubtype="8" fill="hold" nodeType="clickEffect">
                                  <p:stCondLst>
                                    <p:cond delay="0"/>
                                  </p:stCondLst>
                                  <p:childTnLst>
                                    <p:set>
                                      <p:cBhvr>
                                        <p:cTn id="89" dur="1" fill="hold">
                                          <p:stCondLst>
                                            <p:cond delay="0"/>
                                          </p:stCondLst>
                                        </p:cTn>
                                        <p:tgtEl>
                                          <p:spTgt spid="51"/>
                                        </p:tgtEl>
                                        <p:attrNameLst>
                                          <p:attrName>style.visibility</p:attrName>
                                        </p:attrNameLst>
                                      </p:cBhvr>
                                      <p:to>
                                        <p:strVal val="visible"/>
                                      </p:to>
                                    </p:set>
                                    <p:animEffect transition="in" filter="slide(fromLeft)">
                                      <p:cBhvr>
                                        <p:cTn id="90" dur="500"/>
                                        <p:tgtEl>
                                          <p:spTgt spid="51"/>
                                        </p:tgtEl>
                                      </p:cBhvr>
                                    </p:animEffect>
                                  </p:childTnLst>
                                </p:cTn>
                              </p:par>
                            </p:childTnLst>
                          </p:cTn>
                        </p:par>
                      </p:childTnLst>
                    </p:cTn>
                  </p:par>
                  <p:par>
                    <p:cTn id="91" fill="hold" nodeType="clickPar">
                      <p:stCondLst>
                        <p:cond delay="indefinite"/>
                      </p:stCondLst>
                      <p:childTnLst>
                        <p:par>
                          <p:cTn id="92" fill="hold" nodeType="afterGroup">
                            <p:stCondLst>
                              <p:cond delay="0"/>
                            </p:stCondLst>
                            <p:childTnLst>
                              <p:par>
                                <p:cTn id="93" presetID="23" presetClass="entr" presetSubtype="32" fill="hold" nodeType="clickEffect">
                                  <p:stCondLst>
                                    <p:cond delay="0"/>
                                  </p:stCondLst>
                                  <p:childTnLst>
                                    <p:set>
                                      <p:cBhvr>
                                        <p:cTn id="94" dur="1" fill="hold">
                                          <p:stCondLst>
                                            <p:cond delay="0"/>
                                          </p:stCondLst>
                                        </p:cTn>
                                        <p:tgtEl>
                                          <p:spTgt spid="60"/>
                                        </p:tgtEl>
                                        <p:attrNameLst>
                                          <p:attrName>style.visibility</p:attrName>
                                        </p:attrNameLst>
                                      </p:cBhvr>
                                      <p:to>
                                        <p:strVal val="visible"/>
                                      </p:to>
                                    </p:set>
                                    <p:anim calcmode="lin" valueType="num">
                                      <p:cBhvr>
                                        <p:cTn id="95" dur="500" fill="hold"/>
                                        <p:tgtEl>
                                          <p:spTgt spid="60"/>
                                        </p:tgtEl>
                                        <p:attrNameLst>
                                          <p:attrName>ppt_w</p:attrName>
                                        </p:attrNameLst>
                                      </p:cBhvr>
                                      <p:tavLst>
                                        <p:tav tm="0">
                                          <p:val>
                                            <p:strVal val="4*#ppt_w"/>
                                          </p:val>
                                        </p:tav>
                                        <p:tav tm="100000">
                                          <p:val>
                                            <p:strVal val="#ppt_w"/>
                                          </p:val>
                                        </p:tav>
                                      </p:tavLst>
                                    </p:anim>
                                    <p:anim calcmode="lin" valueType="num">
                                      <p:cBhvr>
                                        <p:cTn id="96" dur="500" fill="hold"/>
                                        <p:tgtEl>
                                          <p:spTgt spid="60"/>
                                        </p:tgtEl>
                                        <p:attrNameLst>
                                          <p:attrName>ppt_h</p:attrName>
                                        </p:attrNameLst>
                                      </p:cBhvr>
                                      <p:tavLst>
                                        <p:tav tm="0">
                                          <p:val>
                                            <p:strVal val="4*#ppt_h"/>
                                          </p:val>
                                        </p:tav>
                                        <p:tav tm="100000">
                                          <p:val>
                                            <p:strVal val="#ppt_h"/>
                                          </p:val>
                                        </p:tav>
                                      </p:tavLst>
                                    </p:anim>
                                  </p:childTnLst>
                                </p:cTn>
                              </p:par>
                            </p:childTnLst>
                          </p:cTn>
                        </p:par>
                      </p:childTnLst>
                    </p:cTn>
                  </p:par>
                  <p:par>
                    <p:cTn id="97" fill="hold" nodeType="clickPar">
                      <p:stCondLst>
                        <p:cond delay="indefinite"/>
                      </p:stCondLst>
                      <p:childTnLst>
                        <p:par>
                          <p:cTn id="98" fill="hold" nodeType="afterGroup">
                            <p:stCondLst>
                              <p:cond delay="0"/>
                            </p:stCondLst>
                            <p:childTnLst>
                              <p:par>
                                <p:cTn id="99" presetID="10" presetClass="entr" presetSubtype="0" fill="hold" grpId="0" nodeType="clickEffect">
                                  <p:stCondLst>
                                    <p:cond delay="0"/>
                                  </p:stCondLst>
                                  <p:childTnLst>
                                    <p:set>
                                      <p:cBhvr>
                                        <p:cTn id="100" dur="1" fill="hold">
                                          <p:stCondLst>
                                            <p:cond delay="0"/>
                                          </p:stCondLst>
                                        </p:cTn>
                                        <p:tgtEl>
                                          <p:spTgt spid="129"/>
                                        </p:tgtEl>
                                        <p:attrNameLst>
                                          <p:attrName>style.visibility</p:attrName>
                                        </p:attrNameLst>
                                      </p:cBhvr>
                                      <p:to>
                                        <p:strVal val="visible"/>
                                      </p:to>
                                    </p:set>
                                    <p:animEffect transition="in" filter="fade">
                                      <p:cBhvr>
                                        <p:cTn id="101" dur="500"/>
                                        <p:tgtEl>
                                          <p:spTgt spid="129"/>
                                        </p:tgtEl>
                                      </p:cBhvr>
                                    </p:animEffect>
                                  </p:childTnLst>
                                </p:cTn>
                              </p:par>
                            </p:childTnLst>
                          </p:cTn>
                        </p:par>
                      </p:childTnLst>
                    </p:cTn>
                  </p:par>
                  <p:par>
                    <p:cTn id="102" fill="hold" nodeType="clickPar">
                      <p:stCondLst>
                        <p:cond delay="indefinite"/>
                      </p:stCondLst>
                      <p:childTnLst>
                        <p:par>
                          <p:cTn id="103" fill="hold" nodeType="afterGroup">
                            <p:stCondLst>
                              <p:cond delay="0"/>
                            </p:stCondLst>
                            <p:childTnLst>
                              <p:par>
                                <p:cTn id="104" presetID="6" presetClass="emph" presetSubtype="0" fill="hold" nodeType="clickEffect">
                                  <p:stCondLst>
                                    <p:cond delay="0"/>
                                  </p:stCondLst>
                                  <p:childTnLst>
                                    <p:animScale>
                                      <p:cBhvr>
                                        <p:cTn id="105" dur="2000" fill="hold"/>
                                        <p:tgtEl>
                                          <p:spTgt spid="133"/>
                                        </p:tgtEl>
                                      </p:cBhvr>
                                      <p:by x="150000" y="150000"/>
                                    </p:animScale>
                                  </p:childTnLst>
                                </p:cTn>
                              </p:par>
                              <p:par>
                                <p:cTn id="106" presetID="50" presetClass="entr" presetSubtype="0" decel="100000" fill="hold" nodeType="withEffect">
                                  <p:stCondLst>
                                    <p:cond delay="0"/>
                                  </p:stCondLst>
                                  <p:childTnLst>
                                    <p:set>
                                      <p:cBhvr>
                                        <p:cTn id="107" dur="1" fill="hold">
                                          <p:stCondLst>
                                            <p:cond delay="0"/>
                                          </p:stCondLst>
                                        </p:cTn>
                                        <p:tgtEl>
                                          <p:spTgt spid="63"/>
                                        </p:tgtEl>
                                        <p:attrNameLst>
                                          <p:attrName>style.visibility</p:attrName>
                                        </p:attrNameLst>
                                      </p:cBhvr>
                                      <p:to>
                                        <p:strVal val="visible"/>
                                      </p:to>
                                    </p:set>
                                    <p:anim calcmode="lin" valueType="num">
                                      <p:cBhvr>
                                        <p:cTn id="108" dur="1000" fill="hold"/>
                                        <p:tgtEl>
                                          <p:spTgt spid="63"/>
                                        </p:tgtEl>
                                        <p:attrNameLst>
                                          <p:attrName>ppt_w</p:attrName>
                                        </p:attrNameLst>
                                      </p:cBhvr>
                                      <p:tavLst>
                                        <p:tav tm="0">
                                          <p:val>
                                            <p:strVal val="#ppt_w+.3"/>
                                          </p:val>
                                        </p:tav>
                                        <p:tav tm="100000">
                                          <p:val>
                                            <p:strVal val="#ppt_w"/>
                                          </p:val>
                                        </p:tav>
                                      </p:tavLst>
                                    </p:anim>
                                    <p:anim calcmode="lin" valueType="num">
                                      <p:cBhvr>
                                        <p:cTn id="109" dur="1000" fill="hold"/>
                                        <p:tgtEl>
                                          <p:spTgt spid="63"/>
                                        </p:tgtEl>
                                        <p:attrNameLst>
                                          <p:attrName>ppt_h</p:attrName>
                                        </p:attrNameLst>
                                      </p:cBhvr>
                                      <p:tavLst>
                                        <p:tav tm="0">
                                          <p:val>
                                            <p:strVal val="#ppt_h"/>
                                          </p:val>
                                        </p:tav>
                                        <p:tav tm="100000">
                                          <p:val>
                                            <p:strVal val="#ppt_h"/>
                                          </p:val>
                                        </p:tav>
                                      </p:tavLst>
                                    </p:anim>
                                    <p:animEffect transition="in" filter="fade">
                                      <p:cBhvr>
                                        <p:cTn id="110" dur="1000"/>
                                        <p:tgtEl>
                                          <p:spTgt spid="63"/>
                                        </p:tgtEl>
                                      </p:cBhvr>
                                    </p:animEffect>
                                  </p:childTnLst>
                                </p:cTn>
                              </p:par>
                            </p:childTnLst>
                          </p:cTn>
                        </p:par>
                      </p:childTnLst>
                    </p:cTn>
                  </p:par>
                  <p:par>
                    <p:cTn id="111" fill="hold" nodeType="clickPar">
                      <p:stCondLst>
                        <p:cond delay="indefinite"/>
                      </p:stCondLst>
                      <p:childTnLst>
                        <p:par>
                          <p:cTn id="112" fill="hold" nodeType="afterGroup">
                            <p:stCondLst>
                              <p:cond delay="0"/>
                            </p:stCondLst>
                            <p:childTnLst>
                              <p:par>
                                <p:cTn id="113" presetID="17" presetClass="entr" presetSubtype="8" fill="hold" nodeType="clickEffect">
                                  <p:stCondLst>
                                    <p:cond delay="0"/>
                                  </p:stCondLst>
                                  <p:childTnLst>
                                    <p:set>
                                      <p:cBhvr>
                                        <p:cTn id="114" dur="1" fill="hold">
                                          <p:stCondLst>
                                            <p:cond delay="0"/>
                                          </p:stCondLst>
                                        </p:cTn>
                                        <p:tgtEl>
                                          <p:spTgt spid="111"/>
                                        </p:tgtEl>
                                        <p:attrNameLst>
                                          <p:attrName>style.visibility</p:attrName>
                                        </p:attrNameLst>
                                      </p:cBhvr>
                                      <p:to>
                                        <p:strVal val="visible"/>
                                      </p:to>
                                    </p:set>
                                    <p:anim calcmode="lin" valueType="num">
                                      <p:cBhvr>
                                        <p:cTn id="115" dur="500" fill="hold"/>
                                        <p:tgtEl>
                                          <p:spTgt spid="111"/>
                                        </p:tgtEl>
                                        <p:attrNameLst>
                                          <p:attrName>ppt_x</p:attrName>
                                        </p:attrNameLst>
                                      </p:cBhvr>
                                      <p:tavLst>
                                        <p:tav tm="0">
                                          <p:val>
                                            <p:strVal val="#ppt_x-#ppt_w/2"/>
                                          </p:val>
                                        </p:tav>
                                        <p:tav tm="100000">
                                          <p:val>
                                            <p:strVal val="#ppt_x"/>
                                          </p:val>
                                        </p:tav>
                                      </p:tavLst>
                                    </p:anim>
                                    <p:anim calcmode="lin" valueType="num">
                                      <p:cBhvr>
                                        <p:cTn id="116" dur="500" fill="hold"/>
                                        <p:tgtEl>
                                          <p:spTgt spid="111"/>
                                        </p:tgtEl>
                                        <p:attrNameLst>
                                          <p:attrName>ppt_y</p:attrName>
                                        </p:attrNameLst>
                                      </p:cBhvr>
                                      <p:tavLst>
                                        <p:tav tm="0">
                                          <p:val>
                                            <p:strVal val="#ppt_y"/>
                                          </p:val>
                                        </p:tav>
                                        <p:tav tm="100000">
                                          <p:val>
                                            <p:strVal val="#ppt_y"/>
                                          </p:val>
                                        </p:tav>
                                      </p:tavLst>
                                    </p:anim>
                                    <p:anim calcmode="lin" valueType="num">
                                      <p:cBhvr>
                                        <p:cTn id="117" dur="500" fill="hold"/>
                                        <p:tgtEl>
                                          <p:spTgt spid="111"/>
                                        </p:tgtEl>
                                        <p:attrNameLst>
                                          <p:attrName>ppt_w</p:attrName>
                                        </p:attrNameLst>
                                      </p:cBhvr>
                                      <p:tavLst>
                                        <p:tav tm="0">
                                          <p:val>
                                            <p:fltVal val="0"/>
                                          </p:val>
                                        </p:tav>
                                        <p:tav tm="100000">
                                          <p:val>
                                            <p:strVal val="#ppt_w"/>
                                          </p:val>
                                        </p:tav>
                                      </p:tavLst>
                                    </p:anim>
                                    <p:anim calcmode="lin" valueType="num">
                                      <p:cBhvr>
                                        <p:cTn id="118" dur="500" fill="hold"/>
                                        <p:tgtEl>
                                          <p:spTgt spid="111"/>
                                        </p:tgtEl>
                                        <p:attrNameLst>
                                          <p:attrName>ppt_h</p:attrName>
                                        </p:attrNameLst>
                                      </p:cBhvr>
                                      <p:tavLst>
                                        <p:tav tm="0">
                                          <p:val>
                                            <p:strVal val="#ppt_h"/>
                                          </p:val>
                                        </p:tav>
                                        <p:tav tm="100000">
                                          <p:val>
                                            <p:strVal val="#ppt_h"/>
                                          </p:val>
                                        </p:tav>
                                      </p:tavLst>
                                    </p:anim>
                                  </p:childTnLst>
                                </p:cTn>
                              </p:par>
                            </p:childTnLst>
                          </p:cTn>
                        </p:par>
                      </p:childTnLst>
                    </p:cTn>
                  </p:par>
                  <p:par>
                    <p:cTn id="119" fill="hold" nodeType="clickPar">
                      <p:stCondLst>
                        <p:cond delay="indefinite"/>
                      </p:stCondLst>
                      <p:childTnLst>
                        <p:par>
                          <p:cTn id="120" fill="hold" nodeType="afterGroup">
                            <p:stCondLst>
                              <p:cond delay="0"/>
                            </p:stCondLst>
                            <p:childTnLst>
                              <p:par>
                                <p:cTn id="121" presetID="6" presetClass="emph" presetSubtype="0" fill="hold" nodeType="clickEffect">
                                  <p:stCondLst>
                                    <p:cond delay="0"/>
                                  </p:stCondLst>
                                  <p:childTnLst>
                                    <p:animScale>
                                      <p:cBhvr>
                                        <p:cTn id="122" dur="2000" fill="hold"/>
                                        <p:tgtEl>
                                          <p:spTgt spid="130"/>
                                        </p:tgtEl>
                                      </p:cBhvr>
                                      <p:by x="150000" y="150000"/>
                                    </p:animScale>
                                  </p:childTnLst>
                                </p:cTn>
                              </p:par>
                            </p:childTnLst>
                          </p:cTn>
                        </p:par>
                      </p:childTnLst>
                    </p:cTn>
                  </p:par>
                  <p:par>
                    <p:cTn id="123" fill="hold" nodeType="clickPar">
                      <p:stCondLst>
                        <p:cond delay="indefinite"/>
                      </p:stCondLst>
                      <p:childTnLst>
                        <p:par>
                          <p:cTn id="124" fill="hold" nodeType="afterGroup">
                            <p:stCondLst>
                              <p:cond delay="0"/>
                            </p:stCondLst>
                            <p:childTnLst>
                              <p:par>
                                <p:cTn id="125" presetID="23" presetClass="entr" presetSubtype="16" fill="hold" nodeType="clickEffect">
                                  <p:stCondLst>
                                    <p:cond delay="0"/>
                                  </p:stCondLst>
                                  <p:childTnLst>
                                    <p:set>
                                      <p:cBhvr>
                                        <p:cTn id="126" dur="1" fill="hold">
                                          <p:stCondLst>
                                            <p:cond delay="0"/>
                                          </p:stCondLst>
                                        </p:cTn>
                                        <p:tgtEl>
                                          <p:spTgt spid="117"/>
                                        </p:tgtEl>
                                        <p:attrNameLst>
                                          <p:attrName>style.visibility</p:attrName>
                                        </p:attrNameLst>
                                      </p:cBhvr>
                                      <p:to>
                                        <p:strVal val="visible"/>
                                      </p:to>
                                    </p:set>
                                    <p:anim calcmode="lin" valueType="num">
                                      <p:cBhvr>
                                        <p:cTn id="127" dur="500" fill="hold"/>
                                        <p:tgtEl>
                                          <p:spTgt spid="117"/>
                                        </p:tgtEl>
                                        <p:attrNameLst>
                                          <p:attrName>ppt_w</p:attrName>
                                        </p:attrNameLst>
                                      </p:cBhvr>
                                      <p:tavLst>
                                        <p:tav tm="0">
                                          <p:val>
                                            <p:fltVal val="0"/>
                                          </p:val>
                                        </p:tav>
                                        <p:tav tm="100000">
                                          <p:val>
                                            <p:strVal val="#ppt_w"/>
                                          </p:val>
                                        </p:tav>
                                      </p:tavLst>
                                    </p:anim>
                                    <p:anim calcmode="lin" valueType="num">
                                      <p:cBhvr>
                                        <p:cTn id="128" dur="500" fill="hold"/>
                                        <p:tgtEl>
                                          <p:spTgt spid="117"/>
                                        </p:tgtEl>
                                        <p:attrNameLst>
                                          <p:attrName>ppt_h</p:attrName>
                                        </p:attrNameLst>
                                      </p:cBhvr>
                                      <p:tavLst>
                                        <p:tav tm="0">
                                          <p:val>
                                            <p:fltVal val="0"/>
                                          </p:val>
                                        </p:tav>
                                        <p:tav tm="100000">
                                          <p:val>
                                            <p:strVal val="#ppt_h"/>
                                          </p:val>
                                        </p:tav>
                                      </p:tavLst>
                                    </p:anim>
                                  </p:childTnLst>
                                </p:cTn>
                              </p:par>
                            </p:childTnLst>
                          </p:cTn>
                        </p:par>
                      </p:childTnLst>
                    </p:cTn>
                  </p:par>
                  <p:par>
                    <p:cTn id="129" fill="hold" nodeType="clickPar">
                      <p:stCondLst>
                        <p:cond delay="indefinite"/>
                      </p:stCondLst>
                      <p:childTnLst>
                        <p:par>
                          <p:cTn id="130" fill="hold" nodeType="afterGroup">
                            <p:stCondLst>
                              <p:cond delay="0"/>
                            </p:stCondLst>
                            <p:childTnLst>
                              <p:par>
                                <p:cTn id="131" presetID="23" presetClass="entr" presetSubtype="16" fill="hold" nodeType="clickEffect">
                                  <p:stCondLst>
                                    <p:cond delay="0"/>
                                  </p:stCondLst>
                                  <p:childTnLst>
                                    <p:set>
                                      <p:cBhvr>
                                        <p:cTn id="132" dur="1" fill="hold">
                                          <p:stCondLst>
                                            <p:cond delay="0"/>
                                          </p:stCondLst>
                                        </p:cTn>
                                        <p:tgtEl>
                                          <p:spTgt spid="120"/>
                                        </p:tgtEl>
                                        <p:attrNameLst>
                                          <p:attrName>style.visibility</p:attrName>
                                        </p:attrNameLst>
                                      </p:cBhvr>
                                      <p:to>
                                        <p:strVal val="visible"/>
                                      </p:to>
                                    </p:set>
                                    <p:anim calcmode="lin" valueType="num">
                                      <p:cBhvr>
                                        <p:cTn id="133" dur="500" fill="hold"/>
                                        <p:tgtEl>
                                          <p:spTgt spid="120"/>
                                        </p:tgtEl>
                                        <p:attrNameLst>
                                          <p:attrName>ppt_w</p:attrName>
                                        </p:attrNameLst>
                                      </p:cBhvr>
                                      <p:tavLst>
                                        <p:tav tm="0">
                                          <p:val>
                                            <p:fltVal val="0"/>
                                          </p:val>
                                        </p:tav>
                                        <p:tav tm="100000">
                                          <p:val>
                                            <p:strVal val="#ppt_w"/>
                                          </p:val>
                                        </p:tav>
                                      </p:tavLst>
                                    </p:anim>
                                    <p:anim calcmode="lin" valueType="num">
                                      <p:cBhvr>
                                        <p:cTn id="134" dur="500" fill="hold"/>
                                        <p:tgtEl>
                                          <p:spTgt spid="120"/>
                                        </p:tgtEl>
                                        <p:attrNameLst>
                                          <p:attrName>ppt_h</p:attrName>
                                        </p:attrNameLst>
                                      </p:cBhvr>
                                      <p:tavLst>
                                        <p:tav tm="0">
                                          <p:val>
                                            <p:fltVal val="0"/>
                                          </p:val>
                                        </p:tav>
                                        <p:tav tm="100000">
                                          <p:val>
                                            <p:strVal val="#ppt_h"/>
                                          </p:val>
                                        </p:tav>
                                      </p:tavLst>
                                    </p:anim>
                                  </p:childTnLst>
                                </p:cTn>
                              </p:par>
                            </p:childTnLst>
                          </p:cTn>
                        </p:par>
                      </p:childTnLst>
                    </p:cTn>
                  </p:par>
                  <p:par>
                    <p:cTn id="135" fill="hold" nodeType="clickPar">
                      <p:stCondLst>
                        <p:cond delay="indefinite"/>
                      </p:stCondLst>
                      <p:childTnLst>
                        <p:par>
                          <p:cTn id="136" fill="hold" nodeType="afterGroup">
                            <p:stCondLst>
                              <p:cond delay="0"/>
                            </p:stCondLst>
                            <p:childTnLst>
                              <p:par>
                                <p:cTn id="137" presetID="3" presetClass="entr" presetSubtype="10" fill="hold" nodeType="clickEffect">
                                  <p:stCondLst>
                                    <p:cond delay="0"/>
                                  </p:stCondLst>
                                  <p:childTnLst>
                                    <p:set>
                                      <p:cBhvr>
                                        <p:cTn id="138" dur="1" fill="hold">
                                          <p:stCondLst>
                                            <p:cond delay="0"/>
                                          </p:stCondLst>
                                        </p:cTn>
                                        <p:tgtEl>
                                          <p:spTgt spid="77"/>
                                        </p:tgtEl>
                                        <p:attrNameLst>
                                          <p:attrName>style.visibility</p:attrName>
                                        </p:attrNameLst>
                                      </p:cBhvr>
                                      <p:to>
                                        <p:strVal val="visible"/>
                                      </p:to>
                                    </p:set>
                                    <p:animEffect transition="in" filter="blinds(horizontal)">
                                      <p:cBhvr>
                                        <p:cTn id="139" dur="500"/>
                                        <p:tgtEl>
                                          <p:spTgt spid="77"/>
                                        </p:tgtEl>
                                      </p:cBhvr>
                                    </p:animEffect>
                                  </p:childTnLst>
                                  <p:subTnLst>
                                    <p:audio>
                                      <p:cMediaNode>
                                        <p:cTn display="0" masterRel="sameClick">
                                          <p:stCondLst>
                                            <p:cond evt="begin" delay="0">
                                              <p:tn val="137"/>
                                            </p:cond>
                                          </p:stCondLst>
                                          <p:endCondLst>
                                            <p:cond evt="onStopAudio" delay="0">
                                              <p:tgtEl>
                                                <p:sldTgt/>
                                              </p:tgtEl>
                                            </p:cond>
                                          </p:endCondLst>
                                        </p:cTn>
                                        <p:tgtEl>
                                          <p:sndTgt r:embed="rId4" name="camera.wav"/>
                                        </p:tgtEl>
                                      </p:cMediaNode>
                                    </p:audio>
                                  </p:subTnLst>
                                </p:cTn>
                              </p:par>
                            </p:childTnLst>
                          </p:cTn>
                        </p:par>
                      </p:childTnLst>
                    </p:cTn>
                  </p:par>
                  <p:par>
                    <p:cTn id="140" fill="hold" nodeType="clickPar">
                      <p:stCondLst>
                        <p:cond delay="indefinite"/>
                      </p:stCondLst>
                      <p:childTnLst>
                        <p:par>
                          <p:cTn id="141" fill="hold" nodeType="afterGroup">
                            <p:stCondLst>
                              <p:cond delay="0"/>
                            </p:stCondLst>
                            <p:childTnLst>
                              <p:par>
                                <p:cTn id="142" presetID="22" presetClass="entr" presetSubtype="2" fill="hold" grpId="0" nodeType="clickEffect">
                                  <p:stCondLst>
                                    <p:cond delay="0"/>
                                  </p:stCondLst>
                                  <p:childTnLst>
                                    <p:set>
                                      <p:cBhvr>
                                        <p:cTn id="143" dur="1" fill="hold">
                                          <p:stCondLst>
                                            <p:cond delay="0"/>
                                          </p:stCondLst>
                                        </p:cTn>
                                        <p:tgtEl>
                                          <p:spTgt spid="85"/>
                                        </p:tgtEl>
                                        <p:attrNameLst>
                                          <p:attrName>style.visibility</p:attrName>
                                        </p:attrNameLst>
                                      </p:cBhvr>
                                      <p:to>
                                        <p:strVal val="visible"/>
                                      </p:to>
                                    </p:set>
                                    <p:animEffect transition="in" filter="wipe(right)">
                                      <p:cBhvr>
                                        <p:cTn id="144" dur="500"/>
                                        <p:tgtEl>
                                          <p:spTgt spid="85"/>
                                        </p:tgtEl>
                                      </p:cBhvr>
                                    </p:animEffect>
                                  </p:childTnLst>
                                </p:cTn>
                              </p:par>
                            </p:childTnLst>
                          </p:cTn>
                        </p:par>
                      </p:childTnLst>
                    </p:cTn>
                  </p:par>
                  <p:par>
                    <p:cTn id="145" fill="hold" nodeType="clickPar">
                      <p:stCondLst>
                        <p:cond delay="indefinite"/>
                      </p:stCondLst>
                      <p:childTnLst>
                        <p:par>
                          <p:cTn id="146" fill="hold" nodeType="afterGroup">
                            <p:stCondLst>
                              <p:cond delay="0"/>
                            </p:stCondLst>
                            <p:childTnLst>
                              <p:par>
                                <p:cTn id="147" presetID="23" presetClass="entr" presetSubtype="16" fill="hold" nodeType="clickEffect">
                                  <p:stCondLst>
                                    <p:cond delay="0"/>
                                  </p:stCondLst>
                                  <p:childTnLst>
                                    <p:set>
                                      <p:cBhvr>
                                        <p:cTn id="148" dur="1" fill="hold">
                                          <p:stCondLst>
                                            <p:cond delay="0"/>
                                          </p:stCondLst>
                                        </p:cTn>
                                        <p:tgtEl>
                                          <p:spTgt spid="86"/>
                                        </p:tgtEl>
                                        <p:attrNameLst>
                                          <p:attrName>style.visibility</p:attrName>
                                        </p:attrNameLst>
                                      </p:cBhvr>
                                      <p:to>
                                        <p:strVal val="visible"/>
                                      </p:to>
                                    </p:set>
                                    <p:anim calcmode="lin" valueType="num">
                                      <p:cBhvr>
                                        <p:cTn id="149" dur="500" fill="hold"/>
                                        <p:tgtEl>
                                          <p:spTgt spid="86"/>
                                        </p:tgtEl>
                                        <p:attrNameLst>
                                          <p:attrName>ppt_w</p:attrName>
                                        </p:attrNameLst>
                                      </p:cBhvr>
                                      <p:tavLst>
                                        <p:tav tm="0">
                                          <p:val>
                                            <p:fltVal val="0"/>
                                          </p:val>
                                        </p:tav>
                                        <p:tav tm="100000">
                                          <p:val>
                                            <p:strVal val="#ppt_w"/>
                                          </p:val>
                                        </p:tav>
                                      </p:tavLst>
                                    </p:anim>
                                    <p:anim calcmode="lin" valueType="num">
                                      <p:cBhvr>
                                        <p:cTn id="150" dur="500" fill="hold"/>
                                        <p:tgtEl>
                                          <p:spTgt spid="86"/>
                                        </p:tgtEl>
                                        <p:attrNameLst>
                                          <p:attrName>ppt_h</p:attrName>
                                        </p:attrNameLst>
                                      </p:cBhvr>
                                      <p:tavLst>
                                        <p:tav tm="0">
                                          <p:val>
                                            <p:fltVal val="0"/>
                                          </p:val>
                                        </p:tav>
                                        <p:tav tm="100000">
                                          <p:val>
                                            <p:strVal val="#ppt_h"/>
                                          </p:val>
                                        </p:tav>
                                      </p:tavLst>
                                    </p:anim>
                                  </p:childTnLst>
                                  <p:subTnLst>
                                    <p:audio>
                                      <p:cMediaNode>
                                        <p:cTn display="0" masterRel="sameClick">
                                          <p:stCondLst>
                                            <p:cond evt="begin" delay="0">
                                              <p:tn val="147"/>
                                            </p:cond>
                                          </p:stCondLst>
                                          <p:endCondLst>
                                            <p:cond evt="onStopAudio" delay="0">
                                              <p:tgtEl>
                                                <p:sldTgt/>
                                              </p:tgtEl>
                                            </p:cond>
                                          </p:endCondLst>
                                        </p:cTn>
                                        <p:tgtEl>
                                          <p:sndTgt r:embed="rId4" name="camera.wav"/>
                                        </p:tgtEl>
                                      </p:cMediaNode>
                                    </p:audio>
                                  </p:subTnLst>
                                </p:cTn>
                              </p:par>
                            </p:childTnLst>
                          </p:cTn>
                        </p:par>
                      </p:childTnLst>
                    </p:cTn>
                  </p:par>
                  <p:par>
                    <p:cTn id="151" fill="hold" nodeType="clickPar">
                      <p:stCondLst>
                        <p:cond delay="indefinite"/>
                      </p:stCondLst>
                      <p:childTnLst>
                        <p:par>
                          <p:cTn id="152" fill="hold" nodeType="afterGroup">
                            <p:stCondLst>
                              <p:cond delay="0"/>
                            </p:stCondLst>
                            <p:childTnLst>
                              <p:par>
                                <p:cTn id="153" presetID="22" presetClass="entr" presetSubtype="8" fill="hold" grpId="0" nodeType="clickEffect">
                                  <p:stCondLst>
                                    <p:cond delay="0"/>
                                  </p:stCondLst>
                                  <p:childTnLst>
                                    <p:set>
                                      <p:cBhvr>
                                        <p:cTn id="154" dur="1" fill="hold">
                                          <p:stCondLst>
                                            <p:cond delay="0"/>
                                          </p:stCondLst>
                                        </p:cTn>
                                        <p:tgtEl>
                                          <p:spTgt spid="84"/>
                                        </p:tgtEl>
                                        <p:attrNameLst>
                                          <p:attrName>style.visibility</p:attrName>
                                        </p:attrNameLst>
                                      </p:cBhvr>
                                      <p:to>
                                        <p:strVal val="visible"/>
                                      </p:to>
                                    </p:set>
                                    <p:animEffect transition="in" filter="wipe(left)">
                                      <p:cBhvr>
                                        <p:cTn id="155"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 grpId="0"/>
      <p:bldP spid="85" grpId="0"/>
      <p:bldP spid="66" grpId="0"/>
      <p:bldP spid="67" grpId="0"/>
      <p:bldP spid="68" grpId="0"/>
      <p:bldP spid="69" grpId="0"/>
      <p:bldP spid="70" grpId="0"/>
      <p:bldP spid="104" grpId="0"/>
      <p:bldP spid="129"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2" name="标题 1"/>
          <p:cNvSpPr>
            <a:spLocks noGrp="1"/>
          </p:cNvSpPr>
          <p:nvPr>
            <p:ph type="ctrTitle"/>
          </p:nvPr>
        </p:nvSpPr>
        <p:spPr/>
        <p:txBody>
          <a:bodyPr>
            <a:normAutofit/>
          </a:bodyPr>
          <a:lstStyle/>
          <a:p>
            <a:pPr>
              <a:defRPr/>
            </a:pPr>
            <a:r>
              <a:rPr lang="zh-CN" altLang="en-US">
                <a:solidFill>
                  <a:schemeClr val="tx1">
                    <a:lumMod val="85000"/>
                    <a:lumOff val="15000"/>
                  </a:schemeClr>
                </a:solidFill>
                <a:latin typeface="黑体" panose="02010609060101010101" pitchFamily="49" charset="-122"/>
              </a:rPr>
              <a:t>一、帝国主义与世界大战的酝酿</a:t>
            </a:r>
          </a:p>
        </p:txBody>
      </p:sp>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1055569"/>
            <a:ext cx="4226560"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a:spLocks noChangeArrowheads="1"/>
          </p:cNvSpPr>
          <p:nvPr/>
        </p:nvSpPr>
        <p:spPr bwMode="auto">
          <a:xfrm>
            <a:off x="152691" y="1218000"/>
            <a:ext cx="343143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altLang="zh-CN" sz="2400" b="0" i="0" u="none" strike="noStrike" kern="1200" cap="none" spc="0" normalizeH="0" baseline="0" noProof="0">
                <a:ln>
                  <a:noFill/>
                </a:ln>
                <a:solidFill>
                  <a:prstClr val="white"/>
                </a:solidFill>
                <a:effectLst/>
                <a:uLnTx/>
                <a:uFillTx/>
                <a:latin typeface="黑体" panose="02010609060101010101" pitchFamily="49" charset="-122"/>
                <a:ea typeface="黑体" panose="02010609060101010101" pitchFamily="49" charset="-122"/>
                <a:cs typeface="+mn-cs"/>
              </a:rPr>
              <a:t>1.</a:t>
            </a:r>
            <a:r>
              <a:rPr kumimoji="0" lang="zh-CN" altLang="en-US" sz="2400" b="0" i="0" u="none" strike="noStrike" kern="1200" cap="none" spc="0" normalizeH="0" baseline="0" noProof="0">
                <a:ln>
                  <a:noFill/>
                </a:ln>
                <a:solidFill>
                  <a:prstClr val="white"/>
                </a:solidFill>
                <a:effectLst/>
                <a:uLnTx/>
                <a:uFillTx/>
                <a:latin typeface="黑体" panose="02010609060101010101" pitchFamily="49" charset="-122"/>
                <a:ea typeface="黑体" panose="02010609060101010101" pitchFamily="49" charset="-122"/>
                <a:cs typeface="+mn-cs"/>
              </a:rPr>
              <a:t>第一次世界大战背景</a:t>
            </a:r>
          </a:p>
        </p:txBody>
      </p:sp>
      <p:sp>
        <p:nvSpPr>
          <p:cNvPr id="33" name="矩形 32"/>
          <p:cNvSpPr/>
          <p:nvPr/>
        </p:nvSpPr>
        <p:spPr>
          <a:xfrm>
            <a:off x="337457" y="1985327"/>
            <a:ext cx="2185214" cy="461665"/>
          </a:xfrm>
          <a:prstGeom prst="rect">
            <a:avLst/>
          </a:prstGeom>
        </p:spPr>
        <p:style>
          <a:lnRef idx="1">
            <a:schemeClr val="accent5"/>
          </a:lnRef>
          <a:fillRef idx="2">
            <a:schemeClr val="accent5"/>
          </a:fillRef>
          <a:effectRef idx="1">
            <a:schemeClr val="accent5"/>
          </a:effectRef>
          <a:fontRef idx="minor">
            <a:schemeClr val="dk1"/>
          </a:fontRef>
        </p:style>
        <p:txBody>
          <a:bodyPr wrap="none">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24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a:t>
            </a:r>
            <a:r>
              <a:rPr kumimoji="0" lang="en-US" altLang="zh-CN" sz="24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3</a:t>
            </a:r>
            <a:r>
              <a:rPr kumimoji="0" lang="zh-CN" altLang="en-US" sz="24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）军备竞赛</a:t>
            </a:r>
          </a:p>
        </p:txBody>
      </p:sp>
      <p:grpSp>
        <p:nvGrpSpPr>
          <p:cNvPr id="6" name="组合 5"/>
          <p:cNvGrpSpPr/>
          <p:nvPr/>
        </p:nvGrpSpPr>
        <p:grpSpPr>
          <a:xfrm>
            <a:off x="7536010" y="1842098"/>
            <a:ext cx="4572000" cy="4792346"/>
            <a:chOff x="7636328" y="925855"/>
            <a:chExt cx="4572000" cy="4792346"/>
          </a:xfrm>
        </p:grpSpPr>
        <p:pic>
          <p:nvPicPr>
            <p:cNvPr id="26" name="图片 25" descr="swg21"/>
            <p:cNvPicPr>
              <a:picLocks noChangeAspect="1"/>
            </p:cNvPicPr>
            <p:nvPr/>
          </p:nvPicPr>
          <p:blipFill>
            <a:blip r:embed="rId3"/>
            <a:stretch>
              <a:fillRect/>
            </a:stretch>
          </p:blipFill>
          <p:spPr>
            <a:xfrm>
              <a:off x="8036183" y="925855"/>
              <a:ext cx="3864881" cy="4201543"/>
            </a:xfrm>
            <a:prstGeom prst="rect">
              <a:avLst/>
            </a:prstGeom>
            <a:noFill/>
            <a:ln w="9525">
              <a:noFill/>
            </a:ln>
          </p:spPr>
        </p:pic>
        <p:sp>
          <p:nvSpPr>
            <p:cNvPr id="27" name="文本框 204802"/>
            <p:cNvSpPr txBox="1"/>
            <p:nvPr/>
          </p:nvSpPr>
          <p:spPr>
            <a:xfrm>
              <a:off x="7636328" y="5318091"/>
              <a:ext cx="4572000" cy="400110"/>
            </a:xfrm>
            <a:prstGeom prst="rect">
              <a:avLst/>
            </a:prstGeom>
            <a:noFill/>
            <a:ln w="9525">
              <a:noFill/>
            </a:ln>
          </p:spPr>
          <p:txBody>
            <a:bodyPr>
              <a:spAutoFit/>
            </a:bodyP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lgn="ctr"/>
              <a:r>
                <a:rPr lang="zh-CN" altLang="en-US" sz="2000">
                  <a:latin typeface="Verdana" panose="020b0604030504040204" pitchFamily="34" charset="0"/>
                  <a:ea typeface="黑体" panose="02010609060101010101" pitchFamily="49" charset="-122"/>
                </a:rPr>
                <a:t>第一次世界大战时期征兵招贴画</a:t>
              </a:r>
            </a:p>
          </p:txBody>
        </p:sp>
      </p:grpSp>
      <p:graphicFrame>
        <p:nvGraphicFramePr>
          <p:cNvPr id="7" name="表格 6"/>
          <p:cNvGraphicFramePr>
            <a:graphicFrameLocks noGrp="1"/>
          </p:cNvGraphicFramePr>
          <p:nvPr/>
        </p:nvGraphicFramePr>
        <p:xfrm>
          <a:off x="325988" y="2590221"/>
          <a:ext cx="7332111" cy="3838575"/>
        </p:xfrm>
        <a:graphic>
          <a:graphicData uri="http://schemas.openxmlformats.org/drawingml/2006/table">
            <a:tbl>
              <a:tblPr firstRow="1" bandRow="1">
                <a:tableStyleId>{5940675A-B579-460E-94D1-54222C63F5DA}</a:tableStyleId>
              </a:tblPr>
              <a:tblGrid>
                <a:gridCol w="1352607"/>
                <a:gridCol w="1681556"/>
                <a:gridCol w="1512555"/>
                <a:gridCol w="1436506"/>
                <a:gridCol w="1348887"/>
              </a:tblGrid>
              <a:tr h="455295">
                <a:tc>
                  <a:txBody>
                    <a:bodyPr vert="horz" wrap="square"/>
                    <a:lstStyle/>
                    <a:p>
                      <a:endParaRPr lang="zh-CN" altLang="en-US" sz="2200" b="0">
                        <a:solidFill>
                          <a:srgbClr val="1111B9"/>
                        </a:solidFill>
                        <a:latin typeface="黑体" panose="02010609060101010101" pitchFamily="49" charset="-122"/>
                        <a:ea typeface="黑体" panose="02010609060101010101" pitchFamily="49" charset="-122"/>
                      </a:endParaRPr>
                    </a:p>
                  </a:txBody>
                  <a:tcPr/>
                </a:tc>
                <a:tc>
                  <a:txBody>
                    <a:bodyPr vert="horz" wrap="square"/>
                    <a:lstStyle/>
                    <a:p>
                      <a:pPr algn="ctr"/>
                      <a:r>
                        <a:rPr lang="zh-CN" altLang="en-US" sz="2200" b="0">
                          <a:solidFill>
                            <a:srgbClr val="1111B9"/>
                          </a:solidFill>
                          <a:latin typeface="黑体" panose="02010609060101010101" pitchFamily="49" charset="-122"/>
                          <a:ea typeface="黑体" panose="02010609060101010101" pitchFamily="49" charset="-122"/>
                        </a:rPr>
                        <a:t>德国</a:t>
                      </a:r>
                    </a:p>
                  </a:txBody>
                  <a:tcPr/>
                </a:tc>
                <a:tc>
                  <a:txBody>
                    <a:bodyPr vert="horz" wrap="square"/>
                    <a:lstStyle/>
                    <a:p>
                      <a:pPr algn="ctr"/>
                      <a:r>
                        <a:rPr lang="zh-CN" altLang="en-US" sz="2200" b="0">
                          <a:solidFill>
                            <a:srgbClr val="1111B9"/>
                          </a:solidFill>
                          <a:latin typeface="黑体" panose="02010609060101010101" pitchFamily="49" charset="-122"/>
                          <a:ea typeface="黑体" panose="02010609060101010101" pitchFamily="49" charset="-122"/>
                        </a:rPr>
                        <a:t>法国</a:t>
                      </a:r>
                    </a:p>
                  </a:txBody>
                  <a:tcPr/>
                </a:tc>
                <a:tc>
                  <a:txBody>
                    <a:bodyPr vert="horz" wrap="square"/>
                    <a:lstStyle/>
                    <a:p>
                      <a:pPr algn="ctr"/>
                      <a:r>
                        <a:rPr lang="zh-CN" altLang="en-US" sz="2200" b="0">
                          <a:solidFill>
                            <a:srgbClr val="1111B9"/>
                          </a:solidFill>
                          <a:latin typeface="黑体" panose="02010609060101010101" pitchFamily="49" charset="-122"/>
                          <a:ea typeface="黑体" panose="02010609060101010101" pitchFamily="49" charset="-122"/>
                        </a:rPr>
                        <a:t>俄国</a:t>
                      </a:r>
                    </a:p>
                  </a:txBody>
                  <a:tcPr/>
                </a:tc>
                <a:tc>
                  <a:txBody>
                    <a:bodyPr vert="horz" wrap="square"/>
                    <a:lstStyle/>
                    <a:p>
                      <a:pPr algn="ctr"/>
                      <a:r>
                        <a:rPr lang="zh-CN" altLang="en-US" sz="2200" b="0">
                          <a:solidFill>
                            <a:srgbClr val="1111B9"/>
                          </a:solidFill>
                          <a:latin typeface="黑体" panose="02010609060101010101" pitchFamily="49" charset="-122"/>
                          <a:ea typeface="黑体" panose="02010609060101010101" pitchFamily="49" charset="-122"/>
                        </a:rPr>
                        <a:t>英国</a:t>
                      </a:r>
                    </a:p>
                  </a:txBody>
                  <a:tcPr/>
                </a:tc>
              </a:tr>
              <a:tr h="455295">
                <a:tc>
                  <a:txBody>
                    <a:bodyPr vert="horz" wrap="square"/>
                    <a:lstStyle/>
                    <a:p>
                      <a:r>
                        <a:rPr lang="en-US" altLang="zh-CN" sz="2200" b="0">
                          <a:solidFill>
                            <a:srgbClr val="1111B9"/>
                          </a:solidFill>
                          <a:latin typeface="黑体" panose="02010609060101010101" pitchFamily="49" charset="-122"/>
                          <a:ea typeface="黑体" panose="02010609060101010101" pitchFamily="49" charset="-122"/>
                        </a:rPr>
                        <a:t>1913</a:t>
                      </a:r>
                      <a:r>
                        <a:rPr lang="zh-CN" altLang="en-US" sz="2200" b="0">
                          <a:solidFill>
                            <a:srgbClr val="1111B9"/>
                          </a:solidFill>
                          <a:latin typeface="黑体" panose="02010609060101010101" pitchFamily="49" charset="-122"/>
                          <a:ea typeface="黑体" panose="02010609060101010101" pitchFamily="49" charset="-122"/>
                        </a:rPr>
                        <a:t>年军备总支出</a:t>
                      </a:r>
                    </a:p>
                  </a:txBody>
                  <a:tcPr/>
                </a:tc>
                <a:tc>
                  <a:txBody>
                    <a:bodyPr vert="horz" wrap="square"/>
                    <a:lstStyle/>
                    <a:p>
                      <a:r>
                        <a:rPr lang="en-US" altLang="zh-CN" sz="2200" b="0" kern="1200">
                          <a:solidFill>
                            <a:srgbClr val="1111B9"/>
                          </a:solidFill>
                          <a:latin typeface="黑体" panose="02010609060101010101" pitchFamily="49" charset="-122"/>
                          <a:ea typeface="黑体" panose="02010609060101010101" pitchFamily="49" charset="-122"/>
                          <a:cs typeface="+mn-cs"/>
                        </a:rPr>
                        <a:t>21 </a:t>
                      </a:r>
                      <a:r>
                        <a:rPr lang="zh-CN" altLang="zh-CN" sz="2200" b="0" kern="1200">
                          <a:solidFill>
                            <a:srgbClr val="1111B9"/>
                          </a:solidFill>
                          <a:latin typeface="黑体" panose="02010609060101010101" pitchFamily="49" charset="-122"/>
                          <a:ea typeface="黑体" panose="02010609060101010101" pitchFamily="49" charset="-122"/>
                          <a:cs typeface="+mn-cs"/>
                        </a:rPr>
                        <a:t>亿马克</a:t>
                      </a:r>
                    </a:p>
                  </a:txBody>
                  <a:tcPr/>
                </a:tc>
                <a:tc>
                  <a:txBody>
                    <a:bodyPr vert="horz" wrap="square"/>
                    <a:lstStyle/>
                    <a:p>
                      <a:r>
                        <a:rPr lang="en-US" altLang="zh-CN" sz="2200" b="0" kern="1200">
                          <a:solidFill>
                            <a:srgbClr val="1111B9"/>
                          </a:solidFill>
                          <a:latin typeface="黑体" panose="02010609060101010101" pitchFamily="49" charset="-122"/>
                          <a:ea typeface="黑体" panose="02010609060101010101" pitchFamily="49" charset="-122"/>
                          <a:cs typeface="+mn-cs"/>
                        </a:rPr>
                        <a:t>13 </a:t>
                      </a:r>
                      <a:r>
                        <a:rPr lang="zh-CN" altLang="zh-CN" sz="2200" b="0" kern="1200">
                          <a:solidFill>
                            <a:srgbClr val="1111B9"/>
                          </a:solidFill>
                          <a:latin typeface="黑体" panose="02010609060101010101" pitchFamily="49" charset="-122"/>
                          <a:ea typeface="黑体" panose="02010609060101010101" pitchFamily="49" charset="-122"/>
                          <a:cs typeface="+mn-cs"/>
                        </a:rPr>
                        <a:t>亿马克</a:t>
                      </a:r>
                    </a:p>
                  </a:txBody>
                  <a:tcPr/>
                </a:tc>
                <a:tc>
                  <a:txBody>
                    <a:bodyPr vert="horz" wrap="square"/>
                    <a:lstStyle/>
                    <a:p>
                      <a:r>
                        <a:rPr lang="en-US" altLang="zh-CN" sz="2200" b="0" kern="1200">
                          <a:solidFill>
                            <a:srgbClr val="1111B9"/>
                          </a:solidFill>
                          <a:latin typeface="黑体" panose="02010609060101010101" pitchFamily="49" charset="-122"/>
                          <a:ea typeface="黑体" panose="02010609060101010101" pitchFamily="49" charset="-122"/>
                          <a:cs typeface="+mn-cs"/>
                        </a:rPr>
                        <a:t>20 </a:t>
                      </a:r>
                      <a:r>
                        <a:rPr lang="zh-CN" altLang="zh-CN" sz="2200" b="0" kern="1200">
                          <a:solidFill>
                            <a:srgbClr val="1111B9"/>
                          </a:solidFill>
                          <a:latin typeface="黑体" panose="02010609060101010101" pitchFamily="49" charset="-122"/>
                          <a:ea typeface="黑体" panose="02010609060101010101" pitchFamily="49" charset="-122"/>
                          <a:cs typeface="+mn-cs"/>
                        </a:rPr>
                        <a:t>亿马克</a:t>
                      </a:r>
                    </a:p>
                  </a:txBody>
                  <a:tcPr/>
                </a:tc>
                <a:tc>
                  <a:txBody>
                    <a:bodyPr vert="horz" wrap="square"/>
                    <a:lstStyle/>
                    <a:p>
                      <a:r>
                        <a:rPr lang="en-US" altLang="zh-CN" sz="2200" b="0" kern="1200">
                          <a:solidFill>
                            <a:srgbClr val="1111B9"/>
                          </a:solidFill>
                          <a:latin typeface="黑体" panose="02010609060101010101" pitchFamily="49" charset="-122"/>
                          <a:ea typeface="黑体" panose="02010609060101010101" pitchFamily="49" charset="-122"/>
                          <a:cs typeface="+mn-cs"/>
                        </a:rPr>
                        <a:t>15 </a:t>
                      </a:r>
                      <a:r>
                        <a:rPr lang="zh-CN" altLang="zh-CN" sz="2200" b="0" kern="1200">
                          <a:solidFill>
                            <a:srgbClr val="1111B9"/>
                          </a:solidFill>
                          <a:latin typeface="黑体" panose="02010609060101010101" pitchFamily="49" charset="-122"/>
                          <a:ea typeface="黑体" panose="02010609060101010101" pitchFamily="49" charset="-122"/>
                          <a:cs typeface="+mn-cs"/>
                        </a:rPr>
                        <a:t>亿马克</a:t>
                      </a:r>
                    </a:p>
                  </a:txBody>
                  <a:tcPr/>
                </a:tc>
              </a:tr>
              <a:tr h="455295">
                <a:tc>
                  <a:txBody>
                    <a:bodyPr vert="horz" wrap="square"/>
                    <a:lstStyle/>
                    <a:p>
                      <a:pPr marL="0" marR="0" indent="0" algn="l" defTabSz="914400" rtl="0" eaLnBrk="1" fontAlgn="auto" latinLnBrk="0" hangingPunct="1">
                        <a:lnSpc>
                          <a:spcPct val="100000"/>
                        </a:lnSpc>
                        <a:spcBef>
                          <a:spcPct val="0"/>
                        </a:spcBef>
                        <a:spcAft>
                          <a:spcPct val="0"/>
                        </a:spcAft>
                        <a:buClrTx/>
                        <a:buSzTx/>
                        <a:buFontTx/>
                        <a:buNone/>
                        <a:defRPr/>
                      </a:pPr>
                      <a:r>
                        <a:rPr lang="en-US" altLang="zh-CN" sz="2200" b="0">
                          <a:solidFill>
                            <a:srgbClr val="1111B9"/>
                          </a:solidFill>
                          <a:latin typeface="黑体" panose="02010609060101010101" pitchFamily="49" charset="-122"/>
                          <a:ea typeface="黑体" panose="02010609060101010101" pitchFamily="49" charset="-122"/>
                        </a:rPr>
                        <a:t>1913</a:t>
                      </a:r>
                      <a:r>
                        <a:rPr lang="zh-CN" altLang="en-US" sz="2200" b="0">
                          <a:solidFill>
                            <a:srgbClr val="1111B9"/>
                          </a:solidFill>
                          <a:latin typeface="黑体" panose="02010609060101010101" pitchFamily="49" charset="-122"/>
                          <a:ea typeface="黑体" panose="02010609060101010101" pitchFamily="49" charset="-122"/>
                        </a:rPr>
                        <a:t>年军备</a:t>
                      </a:r>
                      <a:r>
                        <a:rPr lang="zh-CN" altLang="zh-CN" sz="2200" b="0" kern="1200">
                          <a:solidFill>
                            <a:srgbClr val="1111B9"/>
                          </a:solidFill>
                          <a:latin typeface="黑体" panose="02010609060101010101" pitchFamily="49" charset="-122"/>
                          <a:ea typeface="黑体" panose="02010609060101010101" pitchFamily="49" charset="-122"/>
                          <a:cs typeface="+mn-cs"/>
                        </a:rPr>
                        <a:t>人均负担</a:t>
                      </a:r>
                      <a:endParaRPr lang="zh-CN" altLang="en-US" sz="2200" b="0">
                        <a:solidFill>
                          <a:srgbClr val="1111B9"/>
                        </a:solidFill>
                        <a:latin typeface="黑体" panose="02010609060101010101" pitchFamily="49" charset="-122"/>
                        <a:ea typeface="黑体" panose="02010609060101010101" pitchFamily="49" charset="-122"/>
                      </a:endParaRPr>
                    </a:p>
                  </a:txBody>
                  <a:tcPr/>
                </a:tc>
                <a:tc>
                  <a:txBody>
                    <a:bodyPr vert="horz" wrap="square"/>
                    <a:lstStyle/>
                    <a:p>
                      <a:r>
                        <a:rPr lang="en-US" altLang="zh-CN" sz="2200" b="0" kern="1200">
                          <a:solidFill>
                            <a:srgbClr val="1111B9"/>
                          </a:solidFill>
                          <a:latin typeface="黑体" panose="02010609060101010101" pitchFamily="49" charset="-122"/>
                          <a:ea typeface="黑体" panose="02010609060101010101" pitchFamily="49" charset="-122"/>
                          <a:cs typeface="+mn-cs"/>
                        </a:rPr>
                        <a:t>31.27 </a:t>
                      </a:r>
                      <a:r>
                        <a:rPr lang="zh-CN" altLang="zh-CN" sz="2200" b="0" kern="1200">
                          <a:solidFill>
                            <a:srgbClr val="1111B9"/>
                          </a:solidFill>
                          <a:latin typeface="黑体" panose="02010609060101010101" pitchFamily="49" charset="-122"/>
                          <a:ea typeface="黑体" panose="02010609060101010101" pitchFamily="49" charset="-122"/>
                          <a:cs typeface="+mn-cs"/>
                        </a:rPr>
                        <a:t>马克</a:t>
                      </a:r>
                    </a:p>
                  </a:txBody>
                  <a:tcPr/>
                </a:tc>
                <a:tc>
                  <a:txBody>
                    <a:bodyPr vert="horz" wrap="square"/>
                    <a:lstStyle/>
                    <a:p>
                      <a:r>
                        <a:rPr lang="en-US" altLang="zh-CN" sz="2200" b="0" kern="1200">
                          <a:solidFill>
                            <a:srgbClr val="1111B9"/>
                          </a:solidFill>
                          <a:latin typeface="黑体" panose="02010609060101010101" pitchFamily="49" charset="-122"/>
                          <a:ea typeface="黑体" panose="02010609060101010101" pitchFamily="49" charset="-122"/>
                          <a:cs typeface="+mn-cs"/>
                        </a:rPr>
                        <a:t>33.5 </a:t>
                      </a:r>
                      <a:r>
                        <a:rPr lang="zh-CN" altLang="zh-CN" sz="2200" b="0" kern="1200">
                          <a:solidFill>
                            <a:srgbClr val="1111B9"/>
                          </a:solidFill>
                          <a:latin typeface="黑体" panose="02010609060101010101" pitchFamily="49" charset="-122"/>
                          <a:ea typeface="黑体" panose="02010609060101010101" pitchFamily="49" charset="-122"/>
                          <a:cs typeface="+mn-cs"/>
                        </a:rPr>
                        <a:t>马克</a:t>
                      </a:r>
                    </a:p>
                  </a:txBody>
                  <a:tcPr/>
                </a:tc>
                <a:tc>
                  <a:txBody>
                    <a:bodyPr vert="horz" wrap="square"/>
                    <a:lstStyle/>
                    <a:p>
                      <a:r>
                        <a:rPr lang="en-US" altLang="zh-CN" sz="2200" b="0" kern="1200">
                          <a:solidFill>
                            <a:srgbClr val="1111B9"/>
                          </a:solidFill>
                          <a:latin typeface="黑体" panose="02010609060101010101" pitchFamily="49" charset="-122"/>
                          <a:ea typeface="黑体" panose="02010609060101010101" pitchFamily="49" charset="-122"/>
                          <a:cs typeface="+mn-cs"/>
                        </a:rPr>
                        <a:t>11.5 </a:t>
                      </a:r>
                      <a:r>
                        <a:rPr lang="zh-CN" altLang="zh-CN" sz="2200" b="0" kern="1200">
                          <a:solidFill>
                            <a:srgbClr val="1111B9"/>
                          </a:solidFill>
                          <a:latin typeface="黑体" panose="02010609060101010101" pitchFamily="49" charset="-122"/>
                          <a:ea typeface="黑体" panose="02010609060101010101" pitchFamily="49" charset="-122"/>
                          <a:cs typeface="+mn-cs"/>
                        </a:rPr>
                        <a:t>马克</a:t>
                      </a:r>
                    </a:p>
                  </a:txBody>
                  <a:tcPr/>
                </a:tc>
                <a:tc>
                  <a:txBody>
                    <a:bodyPr vert="horz" wrap="square"/>
                    <a:lstStyle/>
                    <a:p>
                      <a:r>
                        <a:rPr lang="en-US" altLang="zh-CN" sz="2200" b="0" kern="1200">
                          <a:solidFill>
                            <a:srgbClr val="1111B9"/>
                          </a:solidFill>
                          <a:latin typeface="黑体" panose="02010609060101010101" pitchFamily="49" charset="-122"/>
                          <a:ea typeface="黑体" panose="02010609060101010101" pitchFamily="49" charset="-122"/>
                          <a:cs typeface="+mn-cs"/>
                        </a:rPr>
                        <a:t>32.9 </a:t>
                      </a:r>
                      <a:r>
                        <a:rPr lang="zh-CN" altLang="zh-CN" sz="2200" b="0" kern="1200">
                          <a:solidFill>
                            <a:srgbClr val="1111B9"/>
                          </a:solidFill>
                          <a:latin typeface="黑体" panose="02010609060101010101" pitchFamily="49" charset="-122"/>
                          <a:ea typeface="黑体" panose="02010609060101010101" pitchFamily="49" charset="-122"/>
                          <a:cs typeface="+mn-cs"/>
                        </a:rPr>
                        <a:t>马克</a:t>
                      </a:r>
                    </a:p>
                  </a:txBody>
                  <a:tcPr/>
                </a:tc>
              </a:tr>
              <a:tr h="455295">
                <a:tc>
                  <a:txBody>
                    <a:bodyPr vert="horz" wrap="square"/>
                    <a:lstStyle/>
                    <a:p>
                      <a:r>
                        <a:rPr lang="en-US" altLang="zh-CN" sz="2200" b="0">
                          <a:solidFill>
                            <a:srgbClr val="1111B9"/>
                          </a:solidFill>
                          <a:latin typeface="黑体" panose="02010609060101010101" pitchFamily="49" charset="-122"/>
                          <a:ea typeface="黑体" panose="02010609060101010101" pitchFamily="49" charset="-122"/>
                        </a:rPr>
                        <a:t>1905</a:t>
                      </a:r>
                      <a:r>
                        <a:rPr lang="zh-CN" altLang="en-US" sz="2200" b="0">
                          <a:solidFill>
                            <a:srgbClr val="1111B9"/>
                          </a:solidFill>
                          <a:latin typeface="黑体" panose="02010609060101010101" pitchFamily="49" charset="-122"/>
                          <a:ea typeface="黑体" panose="02010609060101010101" pitchFamily="49" charset="-122"/>
                        </a:rPr>
                        <a:t>年战列舰</a:t>
                      </a:r>
                    </a:p>
                  </a:txBody>
                  <a:tcPr/>
                </a:tc>
                <a:tc>
                  <a:txBody>
                    <a:bodyPr vert="horz" wrap="square"/>
                    <a:lstStyle/>
                    <a:p>
                      <a:r>
                        <a:rPr lang="en-US" altLang="zh-CN" sz="2200" b="0" kern="1200">
                          <a:solidFill>
                            <a:srgbClr val="1111B9"/>
                          </a:solidFill>
                          <a:latin typeface="黑体" panose="02010609060101010101" pitchFamily="49" charset="-122"/>
                          <a:ea typeface="黑体" panose="02010609060101010101" pitchFamily="49" charset="-122"/>
                          <a:cs typeface="+mn-cs"/>
                        </a:rPr>
                        <a:t>16 </a:t>
                      </a:r>
                      <a:r>
                        <a:rPr lang="zh-CN" altLang="zh-CN" sz="2200" b="0" kern="1200">
                          <a:solidFill>
                            <a:srgbClr val="1111B9"/>
                          </a:solidFill>
                          <a:latin typeface="黑体" panose="02010609060101010101" pitchFamily="49" charset="-122"/>
                          <a:ea typeface="黑体" panose="02010609060101010101" pitchFamily="49" charset="-122"/>
                          <a:cs typeface="+mn-cs"/>
                        </a:rPr>
                        <a:t>艘</a:t>
                      </a:r>
                    </a:p>
                  </a:txBody>
                  <a:tcPr/>
                </a:tc>
                <a:tc>
                  <a:txBody>
                    <a:bodyPr vert="horz" wrap="square"/>
                    <a:lstStyle/>
                    <a:p>
                      <a:r>
                        <a:rPr lang="en-US" altLang="zh-CN" sz="2200" b="0">
                          <a:solidFill>
                            <a:srgbClr val="1111B9"/>
                          </a:solidFill>
                          <a:latin typeface="黑体" panose="02010609060101010101" pitchFamily="49" charset="-122"/>
                          <a:ea typeface="黑体" panose="02010609060101010101" pitchFamily="49" charset="-122"/>
                        </a:rPr>
                        <a:t>12</a:t>
                      </a:r>
                      <a:r>
                        <a:rPr lang="zh-CN" altLang="en-US" sz="2200" b="0">
                          <a:solidFill>
                            <a:srgbClr val="1111B9"/>
                          </a:solidFill>
                          <a:latin typeface="黑体" panose="02010609060101010101" pitchFamily="49" charset="-122"/>
                          <a:ea typeface="黑体" panose="02010609060101010101" pitchFamily="49" charset="-122"/>
                        </a:rPr>
                        <a:t>艘</a:t>
                      </a:r>
                    </a:p>
                  </a:txBody>
                  <a:tcPr/>
                </a:tc>
                <a:tc>
                  <a:txBody>
                    <a:bodyPr vert="horz" wrap="square"/>
                    <a:lstStyle/>
                    <a:p>
                      <a:endParaRPr lang="zh-CN" altLang="en-US" sz="2200" b="0">
                        <a:solidFill>
                          <a:srgbClr val="1111B9"/>
                        </a:solidFill>
                        <a:latin typeface="黑体" panose="02010609060101010101" pitchFamily="49" charset="-122"/>
                        <a:ea typeface="黑体" panose="02010609060101010101" pitchFamily="49" charset="-122"/>
                      </a:endParaRPr>
                    </a:p>
                  </a:txBody>
                  <a:tcPr/>
                </a:tc>
                <a:tc>
                  <a:txBody>
                    <a:bodyPr vert="horz" wrap="square"/>
                    <a:lstStyle/>
                    <a:p>
                      <a:r>
                        <a:rPr lang="en-US" altLang="zh-CN" sz="2200" b="0" kern="1200">
                          <a:solidFill>
                            <a:srgbClr val="1111B9"/>
                          </a:solidFill>
                          <a:latin typeface="黑体" panose="02010609060101010101" pitchFamily="49" charset="-122"/>
                          <a:ea typeface="黑体" panose="02010609060101010101" pitchFamily="49" charset="-122"/>
                          <a:cs typeface="+mn-cs"/>
                        </a:rPr>
                        <a:t>44 </a:t>
                      </a:r>
                      <a:r>
                        <a:rPr lang="zh-CN" altLang="zh-CN" sz="2200" b="0" kern="1200">
                          <a:solidFill>
                            <a:srgbClr val="1111B9"/>
                          </a:solidFill>
                          <a:latin typeface="黑体" panose="02010609060101010101" pitchFamily="49" charset="-122"/>
                          <a:ea typeface="黑体" panose="02010609060101010101" pitchFamily="49" charset="-122"/>
                          <a:cs typeface="+mn-cs"/>
                        </a:rPr>
                        <a:t>艘</a:t>
                      </a:r>
                    </a:p>
                  </a:txBody>
                  <a:tcPr/>
                </a:tc>
              </a:tr>
              <a:tr h="455295">
                <a:tc>
                  <a:txBody>
                    <a:bodyPr vert="horz" wrap="square"/>
                    <a:lstStyle/>
                    <a:p>
                      <a:r>
                        <a:rPr lang="en-US" altLang="zh-CN" sz="2200" b="0">
                          <a:solidFill>
                            <a:srgbClr val="1111B9"/>
                          </a:solidFill>
                          <a:latin typeface="黑体" panose="02010609060101010101" pitchFamily="49" charset="-122"/>
                          <a:ea typeface="黑体" panose="02010609060101010101" pitchFamily="49" charset="-122"/>
                        </a:rPr>
                        <a:t>1914</a:t>
                      </a:r>
                      <a:r>
                        <a:rPr lang="zh-CN" altLang="en-US" sz="2200" b="0">
                          <a:solidFill>
                            <a:srgbClr val="1111B9"/>
                          </a:solidFill>
                          <a:latin typeface="黑体" panose="02010609060101010101" pitchFamily="49" charset="-122"/>
                          <a:ea typeface="黑体" panose="02010609060101010101" pitchFamily="49" charset="-122"/>
                        </a:rPr>
                        <a:t>年大小军舰</a:t>
                      </a:r>
                    </a:p>
                  </a:txBody>
                  <a:tcPr/>
                </a:tc>
                <a:tc>
                  <a:txBody>
                    <a:bodyPr vert="horz" wrap="square"/>
                    <a:lstStyle/>
                    <a:p>
                      <a:r>
                        <a:rPr lang="en-US" altLang="zh-CN" sz="2200" b="0">
                          <a:solidFill>
                            <a:srgbClr val="1111B9"/>
                          </a:solidFill>
                          <a:latin typeface="黑体" panose="02010609060101010101" pitchFamily="49" charset="-122"/>
                          <a:ea typeface="黑体" panose="02010609060101010101" pitchFamily="49" charset="-122"/>
                        </a:rPr>
                        <a:t>391</a:t>
                      </a:r>
                      <a:r>
                        <a:rPr lang="zh-CN" altLang="en-US" sz="2200" b="0">
                          <a:solidFill>
                            <a:srgbClr val="1111B9"/>
                          </a:solidFill>
                          <a:latin typeface="黑体" panose="02010609060101010101" pitchFamily="49" charset="-122"/>
                          <a:ea typeface="黑体" panose="02010609060101010101" pitchFamily="49" charset="-122"/>
                        </a:rPr>
                        <a:t>艘</a:t>
                      </a:r>
                    </a:p>
                  </a:txBody>
                  <a:tcPr/>
                </a:tc>
                <a:tc>
                  <a:txBody>
                    <a:bodyPr vert="horz" wrap="square"/>
                    <a:lstStyle/>
                    <a:p>
                      <a:endParaRPr lang="zh-CN" altLang="en-US" sz="2200" b="0">
                        <a:solidFill>
                          <a:srgbClr val="1111B9"/>
                        </a:solidFill>
                        <a:latin typeface="黑体" panose="02010609060101010101" pitchFamily="49" charset="-122"/>
                        <a:ea typeface="黑体" panose="02010609060101010101" pitchFamily="49" charset="-122"/>
                      </a:endParaRPr>
                    </a:p>
                  </a:txBody>
                  <a:tcPr/>
                </a:tc>
                <a:tc>
                  <a:txBody>
                    <a:bodyPr vert="horz" wrap="square"/>
                    <a:lstStyle/>
                    <a:p>
                      <a:endParaRPr lang="zh-CN" altLang="en-US" sz="2200" b="0">
                        <a:solidFill>
                          <a:srgbClr val="1111B9"/>
                        </a:solidFill>
                        <a:latin typeface="黑体" pitchFamily="49" charset="-122"/>
                        <a:ea typeface="黑体" pitchFamily="49" charset="-122"/>
                      </a:endParaRPr>
                    </a:p>
                  </a:txBody>
                  <a:tcPr/>
                </a:tc>
                <a:tc>
                  <a:txBody>
                    <a:bodyPr vert="horz" wrap="square"/>
                    <a:lstStyle/>
                    <a:p>
                      <a:r>
                        <a:rPr lang="en-US" altLang="zh-CN" sz="2200" b="0">
                          <a:solidFill>
                            <a:srgbClr val="1111B9"/>
                          </a:solidFill>
                          <a:latin typeface="黑体" panose="02010609060101010101" pitchFamily="49" charset="-122"/>
                          <a:ea typeface="黑体" panose="02010609060101010101" pitchFamily="49" charset="-122"/>
                        </a:rPr>
                        <a:t>688</a:t>
                      </a:r>
                      <a:r>
                        <a:rPr lang="zh-CN" altLang="en-US" sz="2200" b="0">
                          <a:solidFill>
                            <a:srgbClr val="1111B9"/>
                          </a:solidFill>
                          <a:latin typeface="黑体" panose="02010609060101010101" pitchFamily="49" charset="-122"/>
                          <a:ea typeface="黑体" panose="02010609060101010101" pitchFamily="49" charset="-122"/>
                        </a:rPr>
                        <a:t>艘</a:t>
                      </a:r>
                    </a:p>
                  </a:txBody>
                  <a:tcPr/>
                </a:tc>
              </a:tr>
            </a:tbl>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2" name="标题 1"/>
          <p:cNvSpPr>
            <a:spLocks noGrp="1"/>
          </p:cNvSpPr>
          <p:nvPr>
            <p:ph type="ctrTitle"/>
          </p:nvPr>
        </p:nvSpPr>
        <p:spPr/>
        <p:txBody>
          <a:bodyPr>
            <a:normAutofit/>
          </a:bodyPr>
          <a:lstStyle/>
          <a:p>
            <a:pPr>
              <a:defRPr/>
            </a:pPr>
            <a:r>
              <a:rPr lang="zh-CN" altLang="en-US">
                <a:solidFill>
                  <a:schemeClr val="tx1">
                    <a:lumMod val="85000"/>
                    <a:lumOff val="15000"/>
                  </a:schemeClr>
                </a:solidFill>
                <a:latin typeface="黑体" panose="02010609060101010101" pitchFamily="49" charset="-122"/>
              </a:rPr>
              <a:t>一、帝国主义与世界大战的酝酿</a:t>
            </a:r>
          </a:p>
        </p:txBody>
      </p:sp>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1055569"/>
            <a:ext cx="4226560"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a:spLocks noChangeArrowheads="1"/>
          </p:cNvSpPr>
          <p:nvPr/>
        </p:nvSpPr>
        <p:spPr bwMode="auto">
          <a:xfrm>
            <a:off x="152691" y="1218000"/>
            <a:ext cx="343143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altLang="zh-CN" sz="2400" b="0" i="0" u="none" strike="noStrike" kern="1200" cap="none" spc="0" normalizeH="0" baseline="0" noProof="0">
                <a:ln>
                  <a:noFill/>
                </a:ln>
                <a:solidFill>
                  <a:prstClr val="white"/>
                </a:solidFill>
                <a:effectLst/>
                <a:uLnTx/>
                <a:uFillTx/>
                <a:latin typeface="黑体" panose="02010609060101010101" pitchFamily="49" charset="-122"/>
                <a:ea typeface="黑体" panose="02010609060101010101" pitchFamily="49" charset="-122"/>
                <a:cs typeface="+mn-cs"/>
              </a:rPr>
              <a:t>1.</a:t>
            </a:r>
            <a:r>
              <a:rPr kumimoji="0" lang="zh-CN" altLang="en-US" sz="2400" b="0" i="0" u="none" strike="noStrike" kern="1200" cap="none" spc="0" normalizeH="0" baseline="0" noProof="0">
                <a:ln>
                  <a:noFill/>
                </a:ln>
                <a:solidFill>
                  <a:prstClr val="white"/>
                </a:solidFill>
                <a:effectLst/>
                <a:uLnTx/>
                <a:uFillTx/>
                <a:latin typeface="黑体" panose="02010609060101010101" pitchFamily="49" charset="-122"/>
                <a:ea typeface="黑体" panose="02010609060101010101" pitchFamily="49" charset="-122"/>
                <a:cs typeface="+mn-cs"/>
              </a:rPr>
              <a:t>第一次世界大战背景</a:t>
            </a:r>
          </a:p>
        </p:txBody>
      </p:sp>
      <p:sp>
        <p:nvSpPr>
          <p:cNvPr id="33" name="矩形 32"/>
          <p:cNvSpPr/>
          <p:nvPr/>
        </p:nvSpPr>
        <p:spPr>
          <a:xfrm>
            <a:off x="337457" y="1985327"/>
            <a:ext cx="2492990" cy="461665"/>
          </a:xfrm>
          <a:prstGeom prst="rect">
            <a:avLst/>
          </a:prstGeom>
        </p:spPr>
        <p:style>
          <a:lnRef idx="1">
            <a:schemeClr val="accent5"/>
          </a:lnRef>
          <a:fillRef idx="2">
            <a:schemeClr val="accent5"/>
          </a:fillRef>
          <a:effectRef idx="1">
            <a:schemeClr val="accent5"/>
          </a:effectRef>
          <a:fontRef idx="minor">
            <a:schemeClr val="dk1"/>
          </a:fontRef>
        </p:style>
        <p:txBody>
          <a:bodyPr wrap="none">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24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a:t>
            </a:r>
            <a:r>
              <a:rPr kumimoji="0" lang="en-US" altLang="zh-CN" sz="24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4</a:t>
            </a:r>
            <a:r>
              <a:rPr kumimoji="0" lang="zh-CN" altLang="en-US" sz="24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）巴尔干危机</a:t>
            </a:r>
          </a:p>
        </p:txBody>
      </p:sp>
      <p:sp>
        <p:nvSpPr>
          <p:cNvPr id="6" name="矩形 5"/>
          <p:cNvSpPr/>
          <p:nvPr/>
        </p:nvSpPr>
        <p:spPr>
          <a:xfrm>
            <a:off x="664029" y="2785083"/>
            <a:ext cx="3396746" cy="2862322"/>
          </a:xfrm>
          <a:prstGeom prst="rect">
            <a:avLst/>
          </a:prstGeom>
        </p:spPr>
        <p:txBody>
          <a:bodyPr wrap="square">
            <a:spAutoFit/>
          </a:bodyPr>
          <a:lstStyle/>
          <a:p>
            <a:pPr>
              <a:lnSpc>
                <a:spcPct val="150000"/>
              </a:lnSpc>
            </a:pPr>
            <a:r>
              <a:rPr lang="zh-CN" altLang="en-US" sz="2000">
                <a:latin typeface="黑体" panose="02010609060101010101" pitchFamily="49" charset="-122"/>
                <a:ea typeface="黑体" panose="02010609060101010101" pitchFamily="49" charset="-122"/>
              </a:rPr>
              <a:t>   帝国主义列强之间的</a:t>
            </a:r>
            <a:r>
              <a:rPr lang="zh-CN" altLang="en-US" sz="2000" smtClean="0">
                <a:latin typeface="黑体" panose="02010609060101010101" pitchFamily="49" charset="-122"/>
                <a:ea typeface="黑体" panose="02010609060101010101" pitchFamily="49" charset="-122"/>
              </a:rPr>
              <a:t>矛盾；</a:t>
            </a:r>
            <a:endParaRPr lang="en-US" altLang="zh-CN" sz="2000">
              <a:latin typeface="黑体" pitchFamily="49" charset="-122"/>
              <a:ea typeface="黑体" pitchFamily="49" charset="-122"/>
            </a:endParaRPr>
          </a:p>
          <a:p>
            <a:pPr>
              <a:lnSpc>
                <a:spcPct val="150000"/>
              </a:lnSpc>
            </a:pPr>
            <a:r>
              <a:rPr lang="zh-CN" altLang="en-US" sz="2000">
                <a:latin typeface="黑体" panose="02010609060101010101" pitchFamily="49" charset="-122"/>
                <a:ea typeface="黑体" panose="02010609060101010101" pitchFamily="49" charset="-122"/>
              </a:rPr>
              <a:t>   巴尔干被压迫国家与帝国主义之间的</a:t>
            </a:r>
            <a:r>
              <a:rPr lang="zh-CN" altLang="en-US" sz="2000" smtClean="0">
                <a:latin typeface="黑体" panose="02010609060101010101" pitchFamily="49" charset="-122"/>
                <a:ea typeface="黑体" panose="02010609060101010101" pitchFamily="49" charset="-122"/>
              </a:rPr>
              <a:t>矛盾；</a:t>
            </a:r>
            <a:endParaRPr lang="en-US" altLang="zh-CN" sz="2000">
              <a:latin typeface="黑体" panose="02010609060101010101" pitchFamily="49" charset="-122"/>
              <a:ea typeface="黑体" panose="02010609060101010101" pitchFamily="49" charset="-122"/>
            </a:endParaRPr>
          </a:p>
          <a:p>
            <a:pPr>
              <a:lnSpc>
                <a:spcPct val="150000"/>
              </a:lnSpc>
            </a:pPr>
            <a:r>
              <a:rPr lang="zh-CN" altLang="en-US" sz="2000">
                <a:latin typeface="黑体" panose="02010609060101010101" pitchFamily="49" charset="-122"/>
                <a:ea typeface="黑体" panose="02010609060101010101" pitchFamily="49" charset="-122"/>
              </a:rPr>
              <a:t>    巴尔干各国与土耳其封建统治的</a:t>
            </a:r>
            <a:r>
              <a:rPr lang="zh-CN" altLang="en-US" sz="2000" smtClean="0">
                <a:latin typeface="黑体" panose="02010609060101010101" pitchFamily="49" charset="-122"/>
                <a:ea typeface="黑体" panose="02010609060101010101" pitchFamily="49" charset="-122"/>
              </a:rPr>
              <a:t>矛盾；</a:t>
            </a:r>
            <a:endParaRPr lang="en-US" altLang="zh-CN" sz="2000">
              <a:latin typeface="黑体" panose="02010609060101010101" pitchFamily="49" charset="-122"/>
              <a:ea typeface="黑体" panose="02010609060101010101" pitchFamily="49" charset="-122"/>
            </a:endParaRPr>
          </a:p>
          <a:p>
            <a:pPr>
              <a:lnSpc>
                <a:spcPct val="150000"/>
              </a:lnSpc>
            </a:pPr>
            <a:r>
              <a:rPr lang="zh-CN" altLang="en-US" sz="2000">
                <a:latin typeface="黑体" panose="02010609060101010101" pitchFamily="49" charset="-122"/>
                <a:ea typeface="黑体" panose="02010609060101010101" pitchFamily="49" charset="-122"/>
              </a:rPr>
              <a:t>    巴尔干各国之间的</a:t>
            </a:r>
            <a:r>
              <a:rPr lang="zh-CN" altLang="en-US" sz="2000" smtClean="0">
                <a:latin typeface="黑体" panose="02010609060101010101" pitchFamily="49" charset="-122"/>
                <a:ea typeface="黑体" panose="02010609060101010101" pitchFamily="49" charset="-122"/>
              </a:rPr>
              <a:t>矛盾。</a:t>
            </a:r>
            <a:endParaRPr lang="zh-CN" altLang="en-US" sz="2000">
              <a:latin typeface="黑体" pitchFamily="49" charset="-122"/>
              <a:ea typeface="黑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2" name="标题 1"/>
          <p:cNvSpPr>
            <a:spLocks noGrp="1"/>
          </p:cNvSpPr>
          <p:nvPr>
            <p:ph type="ctrTitle"/>
          </p:nvPr>
        </p:nvSpPr>
        <p:spPr/>
        <p:txBody>
          <a:bodyPr>
            <a:normAutofit/>
          </a:bodyPr>
          <a:lstStyle/>
          <a:p>
            <a:pPr>
              <a:defRPr/>
            </a:pPr>
            <a:r>
              <a:rPr lang="zh-CN" altLang="en-US">
                <a:solidFill>
                  <a:schemeClr val="tx1">
                    <a:lumMod val="85000"/>
                    <a:lumOff val="15000"/>
                  </a:schemeClr>
                </a:solidFill>
                <a:latin typeface="黑体" panose="02010609060101010101" pitchFamily="49" charset="-122"/>
              </a:rPr>
              <a:t>一、帝国主义与世界大战的酝酿</a:t>
            </a:r>
          </a:p>
        </p:txBody>
      </p:sp>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1055569"/>
            <a:ext cx="4226560"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a:spLocks noChangeArrowheads="1"/>
          </p:cNvSpPr>
          <p:nvPr/>
        </p:nvSpPr>
        <p:spPr bwMode="auto">
          <a:xfrm>
            <a:off x="152691" y="1218000"/>
            <a:ext cx="34314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altLang="zh-CN" sz="2000" b="0" i="0" u="none" strike="noStrike" kern="1200" cap="none" spc="0" normalizeH="0" baseline="0" noProof="0">
                <a:ln>
                  <a:noFill/>
                </a:ln>
                <a:solidFill>
                  <a:prstClr val="white"/>
                </a:solidFill>
                <a:effectLst/>
                <a:uLnTx/>
                <a:uFillTx/>
                <a:latin typeface="黑体" panose="02010609060101010101" pitchFamily="49" charset="-122"/>
                <a:ea typeface="黑体" panose="02010609060101010101" pitchFamily="49" charset="-122"/>
                <a:cs typeface="+mn-cs"/>
              </a:rPr>
              <a:t>2.</a:t>
            </a:r>
            <a:r>
              <a:rPr kumimoji="0" lang="zh-CN" altLang="en-US" sz="2000" b="0" i="0" u="none" strike="noStrike" kern="1200" cap="none" spc="0" normalizeH="0" baseline="0" noProof="0">
                <a:ln>
                  <a:noFill/>
                </a:ln>
                <a:solidFill>
                  <a:prstClr val="white"/>
                </a:solidFill>
                <a:effectLst/>
                <a:uLnTx/>
                <a:uFillTx/>
                <a:latin typeface="黑体" panose="02010609060101010101" pitchFamily="49" charset="-122"/>
                <a:ea typeface="黑体" panose="02010609060101010101" pitchFamily="49" charset="-122"/>
                <a:cs typeface="+mn-cs"/>
              </a:rPr>
              <a:t>第一次世界大战导火线</a:t>
            </a:r>
          </a:p>
        </p:txBody>
      </p:sp>
      <p:sp>
        <p:nvSpPr>
          <p:cNvPr id="33" name="矩形 32"/>
          <p:cNvSpPr/>
          <p:nvPr/>
        </p:nvSpPr>
        <p:spPr>
          <a:xfrm>
            <a:off x="852743" y="2004529"/>
            <a:ext cx="2031325" cy="461665"/>
          </a:xfrm>
          <a:prstGeom prst="rect">
            <a:avLst/>
          </a:prstGeom>
        </p:spPr>
        <p:style>
          <a:lnRef idx="1">
            <a:schemeClr val="accent5"/>
          </a:lnRef>
          <a:fillRef idx="2">
            <a:schemeClr val="accent5"/>
          </a:fillRef>
          <a:effectRef idx="1">
            <a:schemeClr val="accent5"/>
          </a:effectRef>
          <a:fontRef idx="minor">
            <a:schemeClr val="dk1"/>
          </a:fontRef>
        </p:style>
        <p:txBody>
          <a:bodyPr wrap="none">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24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萨拉热窝事件</a:t>
            </a:r>
          </a:p>
        </p:txBody>
      </p:sp>
      <p:pic>
        <p:nvPicPr>
          <p:cNvPr id="6" name="图片 5"/>
          <p:cNvPicPr>
            <a:picLocks noChangeAspect="1"/>
          </p:cNvPicPr>
          <p:nvPr/>
        </p:nvPicPr>
        <p:blipFill>
          <a:blip r:embed="rId3"/>
          <a:stretch>
            <a:fillRect/>
          </a:stretch>
        </p:blipFill>
        <p:spPr>
          <a:xfrm>
            <a:off x="296795" y="2825484"/>
            <a:ext cx="4765195" cy="3245182"/>
          </a:xfrm>
          <a:prstGeom prst="rect">
            <a:avLst/>
          </a:prstGeom>
        </p:spPr>
      </p:pic>
      <p:sp>
        <p:nvSpPr>
          <p:cNvPr id="7" name="矩形 6"/>
          <p:cNvSpPr/>
          <p:nvPr/>
        </p:nvSpPr>
        <p:spPr>
          <a:xfrm>
            <a:off x="5456465" y="2113173"/>
            <a:ext cx="6471556" cy="1424621"/>
          </a:xfrm>
          <a:prstGeom prst="rect">
            <a:avLst/>
          </a:prstGeom>
        </p:spPr>
        <p:txBody>
          <a:bodyPr wrap="square">
            <a:spAutoFit/>
          </a:bodyPr>
          <a:lstStyle/>
          <a:p>
            <a:pPr>
              <a:lnSpc>
                <a:spcPct val="150000"/>
              </a:lnSpc>
            </a:pPr>
            <a:r>
              <a:rPr lang="en-US" altLang="zh-CN" sz="2000">
                <a:latin typeface="黑体" panose="02010609060101010101" pitchFamily="49" charset="-122"/>
                <a:ea typeface="黑体" panose="02010609060101010101" pitchFamily="49" charset="-122"/>
              </a:rPr>
              <a:t>    1914</a:t>
            </a:r>
            <a:r>
              <a:rPr lang="zh-CN" altLang="en-US" sz="2000">
                <a:latin typeface="黑体" panose="02010609060101010101" pitchFamily="49" charset="-122"/>
                <a:ea typeface="黑体" panose="02010609060101010101" pitchFamily="49" charset="-122"/>
              </a:rPr>
              <a:t>年</a:t>
            </a:r>
            <a:r>
              <a:rPr lang="en-US" altLang="zh-CN" sz="2000">
                <a:latin typeface="黑体" panose="02010609060101010101" pitchFamily="49" charset="-122"/>
                <a:ea typeface="黑体" panose="02010609060101010101" pitchFamily="49" charset="-122"/>
              </a:rPr>
              <a:t>6</a:t>
            </a:r>
            <a:r>
              <a:rPr lang="zh-CN" altLang="en-US" sz="2000">
                <a:latin typeface="黑体" panose="02010609060101010101" pitchFamily="49" charset="-122"/>
                <a:ea typeface="黑体" panose="02010609060101010101" pitchFamily="49" charset="-122"/>
              </a:rPr>
              <a:t>月</a:t>
            </a:r>
            <a:r>
              <a:rPr lang="en-US" altLang="zh-CN" sz="2000">
                <a:latin typeface="黑体" panose="02010609060101010101" pitchFamily="49" charset="-122"/>
                <a:ea typeface="黑体" panose="02010609060101010101" pitchFamily="49" charset="-122"/>
              </a:rPr>
              <a:t>28</a:t>
            </a:r>
            <a:r>
              <a:rPr lang="zh-CN" altLang="en-US" sz="2000">
                <a:latin typeface="黑体" panose="02010609060101010101" pitchFamily="49" charset="-122"/>
                <a:ea typeface="黑体" panose="02010609060101010101" pitchFamily="49" charset="-122"/>
              </a:rPr>
              <a:t>日，奥匈帝国皇储斐迪南大公夫妇在萨拉热窝被塞尔维亚青年普林西普枪杀。两大集团利用这一突发事件，推波助澜，导致国际局势迅速恶化。</a:t>
            </a:r>
            <a:endParaRPr lang="zh-CN" altLang="en-US" sz="2000"/>
          </a:p>
        </p:txBody>
      </p:sp>
      <p:sp>
        <p:nvSpPr>
          <p:cNvPr id="8" name="矩形 7"/>
          <p:cNvSpPr/>
          <p:nvPr/>
        </p:nvSpPr>
        <p:spPr>
          <a:xfrm>
            <a:off x="5706835" y="4673977"/>
            <a:ext cx="6096000" cy="1667764"/>
          </a:xfrm>
          <a:prstGeom prst="rect">
            <a:avLst/>
          </a:prstGeom>
        </p:spPr>
        <p:style>
          <a:lnRef idx="2">
            <a:schemeClr val="dk1"/>
          </a:lnRef>
          <a:fillRef idx="1">
            <a:schemeClr val="lt1"/>
          </a:fillRef>
          <a:effectRef idx="0">
            <a:schemeClr val="dk1"/>
          </a:effectRef>
          <a:fontRef idx="minor">
            <a:schemeClr val="dk1"/>
          </a:fontRef>
        </p:style>
        <p:txBody>
          <a:bodyPr>
            <a:spAutoFit/>
          </a:bodyPr>
          <a:lstStyle/>
          <a:p>
            <a:pPr>
              <a:lnSpc>
                <a:spcPct val="150000"/>
              </a:lnSpc>
            </a:pPr>
            <a:r>
              <a:rPr lang="zh-CN" altLang="en-US" sz="2400">
                <a:latin typeface="黑体" panose="02010609060101010101" pitchFamily="49" charset="-122"/>
                <a:ea typeface="黑体" panose="02010609060101010101" pitchFamily="49" charset="-122"/>
              </a:rPr>
              <a:t>    </a:t>
            </a:r>
            <a:r>
              <a:rPr lang="zh-CN" altLang="en-US" sz="2400">
                <a:latin typeface="楷体" panose="02010609060101010101" pitchFamily="49" charset="-122"/>
                <a:ea typeface="楷体" panose="02010609060101010101" pitchFamily="49" charset="-122"/>
              </a:rPr>
              <a:t>这是千载难逢的机会</a:t>
            </a:r>
            <a:r>
              <a:rPr lang="en-US" altLang="zh-CN" sz="2400">
                <a:latin typeface="楷体" panose="02010609060101010101" pitchFamily="49" charset="-122"/>
                <a:ea typeface="楷体" panose="02010609060101010101" pitchFamily="49" charset="-122"/>
              </a:rPr>
              <a:t>……</a:t>
            </a:r>
            <a:r>
              <a:rPr lang="zh-CN" altLang="en-US" sz="2400">
                <a:latin typeface="楷体" panose="02010609060101010101" pitchFamily="49" charset="-122"/>
                <a:ea typeface="楷体" panose="02010609060101010101" pitchFamily="49" charset="-122"/>
              </a:rPr>
              <a:t>现在不发动就永远没有发动的机会了。</a:t>
            </a:r>
          </a:p>
          <a:p>
            <a:pPr algn="r">
              <a:lnSpc>
                <a:spcPct val="150000"/>
              </a:lnSpc>
            </a:pPr>
            <a:r>
              <a:rPr lang="zh-CN" altLang="en-US" sz="2400">
                <a:latin typeface="黑体" panose="02010609060101010101" pitchFamily="49" charset="-122"/>
                <a:ea typeface="黑体" panose="02010609060101010101" pitchFamily="49" charset="-122"/>
              </a:rPr>
              <a:t>           </a:t>
            </a:r>
            <a:r>
              <a:rPr lang="en-US" altLang="zh-CN" sz="2400">
                <a:latin typeface="黑体" panose="02010609060101010101" pitchFamily="49" charset="-122"/>
                <a:ea typeface="黑体" panose="02010609060101010101" pitchFamily="49" charset="-122"/>
              </a:rPr>
              <a:t>——</a:t>
            </a:r>
            <a:r>
              <a:rPr lang="zh-CN" altLang="en-US" sz="2400">
                <a:latin typeface="黑体" panose="02010609060101010101" pitchFamily="49" charset="-122"/>
                <a:ea typeface="黑体" panose="02010609060101010101" pitchFamily="49" charset="-122"/>
              </a:rPr>
              <a:t>德皇威廉二世</a:t>
            </a:r>
          </a:p>
        </p:txBody>
      </p:sp>
      <p:pic>
        <p:nvPicPr>
          <p:cNvPr id="9" name="图片 8"/>
          <p:cNvPicPr>
            <a:picLocks noChangeAspect="1"/>
          </p:cNvPicPr>
          <p:nvPr/>
        </p:nvPicPr>
        <p:blipFill>
          <a:blip r:embed="rId4"/>
          <a:stretch>
            <a:fillRect/>
          </a:stretch>
        </p:blipFill>
        <p:spPr>
          <a:xfrm>
            <a:off x="5061990" y="3510457"/>
            <a:ext cx="1603413" cy="2021446"/>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2" name="标题 1"/>
          <p:cNvSpPr>
            <a:spLocks noGrp="1"/>
          </p:cNvSpPr>
          <p:nvPr>
            <p:ph type="ctrTitle"/>
          </p:nvPr>
        </p:nvSpPr>
        <p:spPr/>
        <p:txBody>
          <a:bodyPr>
            <a:normAutofit/>
          </a:bodyPr>
          <a:lstStyle/>
          <a:p>
            <a:pPr>
              <a:defRPr/>
            </a:pPr>
            <a:r>
              <a:rPr lang="zh-CN" altLang="en-US">
                <a:solidFill>
                  <a:schemeClr val="tx1">
                    <a:lumMod val="85000"/>
                    <a:lumOff val="15000"/>
                  </a:schemeClr>
                </a:solidFill>
                <a:latin typeface="黑体" panose="02010609060101010101" pitchFamily="49" charset="-122"/>
              </a:rPr>
              <a:t>二、第一次世界大战</a:t>
            </a:r>
          </a:p>
        </p:txBody>
      </p:sp>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1055569"/>
            <a:ext cx="4226560"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a:spLocks noChangeArrowheads="1"/>
          </p:cNvSpPr>
          <p:nvPr/>
        </p:nvSpPr>
        <p:spPr bwMode="auto">
          <a:xfrm>
            <a:off x="152691" y="1218000"/>
            <a:ext cx="343143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altLang="zh-CN" sz="2400" b="0" i="0" u="none" strike="noStrike" kern="1200" cap="none" spc="0" normalizeH="0" baseline="0" noProof="0">
                <a:ln>
                  <a:noFill/>
                </a:ln>
                <a:solidFill>
                  <a:prstClr val="white"/>
                </a:solidFill>
                <a:effectLst/>
                <a:uLnTx/>
                <a:uFillTx/>
                <a:latin typeface="黑体" panose="02010609060101010101" pitchFamily="49" charset="-122"/>
                <a:ea typeface="黑体" panose="02010609060101010101" pitchFamily="49" charset="-122"/>
                <a:cs typeface="+mn-cs"/>
              </a:rPr>
              <a:t>1.</a:t>
            </a:r>
            <a:r>
              <a:rPr kumimoji="0" lang="zh-CN" altLang="en-US" sz="2400" b="0" i="0" u="none" strike="noStrike" kern="1200" cap="none" spc="0" normalizeH="0" baseline="0" noProof="0">
                <a:ln>
                  <a:noFill/>
                </a:ln>
                <a:solidFill>
                  <a:prstClr val="white"/>
                </a:solidFill>
                <a:effectLst/>
                <a:uLnTx/>
                <a:uFillTx/>
                <a:latin typeface="黑体" panose="02010609060101010101" pitchFamily="49" charset="-122"/>
                <a:ea typeface="黑体" panose="02010609060101010101" pitchFamily="49" charset="-122"/>
                <a:cs typeface="+mn-cs"/>
              </a:rPr>
              <a:t>第一次世界大战经过</a:t>
            </a:r>
          </a:p>
        </p:txBody>
      </p:sp>
      <p:sp>
        <p:nvSpPr>
          <p:cNvPr id="33" name="矩形 32"/>
          <p:cNvSpPr/>
          <p:nvPr/>
        </p:nvSpPr>
        <p:spPr>
          <a:xfrm>
            <a:off x="337457" y="1985327"/>
            <a:ext cx="2185214" cy="461665"/>
          </a:xfrm>
          <a:prstGeom prst="rect">
            <a:avLst/>
          </a:prstGeom>
        </p:spPr>
        <p:style>
          <a:lnRef idx="1">
            <a:schemeClr val="accent5"/>
          </a:lnRef>
          <a:fillRef idx="2">
            <a:schemeClr val="accent5"/>
          </a:fillRef>
          <a:effectRef idx="1">
            <a:schemeClr val="accent5"/>
          </a:effectRef>
          <a:fontRef idx="minor">
            <a:schemeClr val="dk1"/>
          </a:fontRef>
        </p:style>
        <p:txBody>
          <a:bodyPr wrap="none">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24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a:t>
            </a:r>
            <a:r>
              <a:rPr kumimoji="0" lang="en-US" altLang="zh-CN" sz="24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1</a:t>
            </a:r>
            <a:r>
              <a:rPr kumimoji="0" lang="zh-CN" altLang="en-US" sz="24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）三条战线</a:t>
            </a:r>
          </a:p>
        </p:txBody>
      </p:sp>
      <p:pic>
        <p:nvPicPr>
          <p:cNvPr id="10" name="Picture 2" descr="msotw9_temp0"/>
          <p:cNvPicPr>
            <a:picLocks noChangeAspect="1" noChangeArrowheads="1"/>
          </p:cNvPicPr>
          <p:nvPr/>
        </p:nvPicPr>
        <p:blipFill>
          <a:blip r:embed="rId3">
            <a:lum bright="-30000" contrast="50000"/>
            <a:extLst>
              <a:ext uri="{28A0092B-C50C-407E-A947-70E740481C1C}">
                <a14:useLocalDpi xmlns:a14="http://schemas.microsoft.com/office/drawing/2010/main" val="0"/>
              </a:ext>
            </a:extLst>
          </a:blip>
          <a:srcRect l="1113" t="1693" r="1559" b="1237"/>
          <a:stretch>
            <a:fillRect/>
          </a:stretch>
        </p:blipFill>
        <p:spPr bwMode="auto">
          <a:xfrm>
            <a:off x="4981610" y="1102435"/>
            <a:ext cx="6872933" cy="5160679"/>
          </a:xfrm>
          <a:prstGeom prst="rect">
            <a:avLst/>
          </a:prstGeom>
          <a:noFill/>
          <a:ln w="9525">
            <a:solidFill>
              <a:srgbClr val="000000"/>
            </a:solidFill>
            <a:miter lim="800000"/>
          </a:ln>
          <a:extLst>
            <a:ext uri="{909E8E84-426E-40DD-AFC4-6F175D3DCCD1}">
              <a14:hiddenFill xmlns:a14="http://schemas.microsoft.com/office/drawing/2010/main">
                <a:solidFill>
                  <a:srgbClr val="FFFFFF"/>
                </a:solidFill>
              </a14:hiddenFill>
            </a:ext>
          </a:extLst>
        </p:spPr>
      </p:pic>
      <p:sp>
        <p:nvSpPr>
          <p:cNvPr id="20" name="Freeform 27"/>
          <p:cNvSpPr>
            <a:spLocks noChangeArrowheads="1"/>
          </p:cNvSpPr>
          <p:nvPr/>
        </p:nvSpPr>
        <p:spPr bwMode="auto">
          <a:xfrm>
            <a:off x="9660760" y="4417816"/>
            <a:ext cx="708705" cy="735349"/>
          </a:xfrm>
          <a:custGeom>
            <a:gdLst>
              <a:gd name="T0" fmla="*/ 646 w 646"/>
              <a:gd name="T1" fmla="*/ 40 h 475"/>
              <a:gd name="T2" fmla="*/ 269 w 646"/>
              <a:gd name="T3" fmla="*/ 28 h 475"/>
              <a:gd name="T4" fmla="*/ 199 w 646"/>
              <a:gd name="T5" fmla="*/ 52 h 475"/>
              <a:gd name="T6" fmla="*/ 128 w 646"/>
              <a:gd name="T7" fmla="*/ 99 h 475"/>
              <a:gd name="T8" fmla="*/ 105 w 646"/>
              <a:gd name="T9" fmla="*/ 134 h 475"/>
              <a:gd name="T10" fmla="*/ 70 w 646"/>
              <a:gd name="T11" fmla="*/ 157 h 475"/>
              <a:gd name="T12" fmla="*/ 23 w 646"/>
              <a:gd name="T13" fmla="*/ 216 h 475"/>
              <a:gd name="T14" fmla="*/ 70 w 646"/>
              <a:gd name="T15" fmla="*/ 381 h 475"/>
              <a:gd name="T16" fmla="*/ 152 w 646"/>
              <a:gd name="T17" fmla="*/ 475 h 47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6" h="475">
                <a:moveTo>
                  <a:pt x="646" y="40"/>
                </a:moveTo>
                <a:cubicBezTo>
                  <a:pt x="525" y="0"/>
                  <a:pt x="393" y="20"/>
                  <a:pt x="269" y="28"/>
                </a:cubicBezTo>
                <a:cubicBezTo>
                  <a:pt x="246" y="36"/>
                  <a:pt x="222" y="44"/>
                  <a:pt x="199" y="52"/>
                </a:cubicBezTo>
                <a:cubicBezTo>
                  <a:pt x="172" y="61"/>
                  <a:pt x="128" y="99"/>
                  <a:pt x="128" y="99"/>
                </a:cubicBezTo>
                <a:cubicBezTo>
                  <a:pt x="120" y="111"/>
                  <a:pt x="115" y="124"/>
                  <a:pt x="105" y="134"/>
                </a:cubicBezTo>
                <a:cubicBezTo>
                  <a:pt x="95" y="144"/>
                  <a:pt x="79" y="146"/>
                  <a:pt x="70" y="157"/>
                </a:cubicBezTo>
                <a:cubicBezTo>
                  <a:pt x="6" y="238"/>
                  <a:pt x="121" y="151"/>
                  <a:pt x="23" y="216"/>
                </a:cubicBezTo>
                <a:cubicBezTo>
                  <a:pt x="0" y="284"/>
                  <a:pt x="12" y="342"/>
                  <a:pt x="70" y="381"/>
                </a:cubicBezTo>
                <a:cubicBezTo>
                  <a:pt x="94" y="417"/>
                  <a:pt x="122" y="445"/>
                  <a:pt x="152" y="475"/>
                </a:cubicBezTo>
              </a:path>
            </a:pathLst>
          </a:custGeom>
          <a:noFill/>
          <a:ln w="76200">
            <a:solidFill>
              <a:srgbClr val="FF0000"/>
            </a:solidFill>
            <a:round/>
          </a:ln>
          <a:extLst>
            <a:ext uri="{909E8E84-426E-40DD-AFC4-6F175D3DCCD1}">
              <a14:hiddenFill xmlns:a14="http://schemas.microsoft.com/office/drawing/2010/main">
                <a:solidFill>
                  <a:srgbClr val="FFFFFF"/>
                </a:solidFill>
              </a14:hiddenFill>
            </a:ext>
          </a:extLst>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marL="0" marR="0" lvl="0" indent="0" algn="just"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宋体" pitchFamily="2" charset="-122"/>
              <a:ea typeface="宋体" pitchFamily="2" charset="-122"/>
              <a:cs typeface="+mn-cs"/>
            </a:endParaRPr>
          </a:p>
        </p:txBody>
      </p:sp>
      <p:pic>
        <p:nvPicPr>
          <p:cNvPr id="21" name="Picture 30" descr="3_5"/>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9543296" y="4220728"/>
            <a:ext cx="1254890" cy="1296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31" descr="3_5"/>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9132102" y="2242279"/>
            <a:ext cx="1374647" cy="14228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 name="AutoShape 4"/>
          <p:cNvSpPr>
            <a:spLocks noChangeArrowheads="1"/>
          </p:cNvSpPr>
          <p:nvPr/>
        </p:nvSpPr>
        <p:spPr bwMode="auto">
          <a:xfrm rot="10772747">
            <a:off x="5673395" y="4019496"/>
            <a:ext cx="1871453" cy="1059269"/>
          </a:xfrm>
          <a:prstGeom prst="wedgeRoundRectCallout">
            <a:avLst>
              <a:gd name="adj1" fmla="val -53858"/>
              <a:gd name="adj2" fmla="val 76690"/>
              <a:gd name="adj3" fmla="val 16667"/>
            </a:avLst>
          </a:prstGeom>
        </p:spPr>
        <p:style>
          <a:lnRef idx="2">
            <a:schemeClr val="dk1"/>
          </a:lnRef>
          <a:fillRef idx="1">
            <a:schemeClr val="lt1"/>
          </a:fillRef>
          <a:effectRef idx="0">
            <a:schemeClr val="dk1"/>
          </a:effectRef>
          <a:fontRef idx="minor">
            <a:schemeClr val="dk1"/>
          </a:fontRef>
        </p:style>
        <p:txBody>
          <a:bodyPr rot="10800000"/>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auto" latinLnBrk="0" hangingPunct="1">
              <a:lnSpc>
                <a:spcPct val="100000"/>
              </a:lnSpc>
              <a:spcBef>
                <a:spcPct val="50000"/>
              </a:spcBef>
              <a:spcAft>
                <a:spcPct val="0"/>
              </a:spcAft>
              <a:buClrTx/>
              <a:buSzTx/>
              <a:buFontTx/>
              <a:buNone/>
              <a:defRPr/>
            </a:pPr>
            <a:r>
              <a:rPr kumimoji="0" lang="zh-CN" altLang="en-US" sz="24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西线：</a:t>
            </a:r>
            <a:endParaRPr kumimoji="0" lang="en-US" altLang="zh-CN" sz="2400" b="0" i="0" u="none" strike="noStrike" kern="1200" cap="none" spc="0" normalizeH="0" baseline="0" noProof="0">
              <a:ln>
                <a:noFill/>
              </a:ln>
              <a:solidFill>
                <a:prstClr val="black"/>
              </a:solidFill>
              <a:effectLst/>
              <a:uLnTx/>
              <a:uFillTx/>
              <a:latin typeface="黑体" pitchFamily="49" charset="-122"/>
              <a:ea typeface="黑体" pitchFamily="49" charset="-122"/>
              <a:cs typeface="+mn-cs"/>
            </a:endParaRPr>
          </a:p>
          <a:p>
            <a:pPr marL="0" marR="0" lvl="0" indent="0" algn="ctr" defTabSz="914400" rtl="0" eaLnBrk="1" fontAlgn="auto" latinLnBrk="0" hangingPunct="1">
              <a:lnSpc>
                <a:spcPct val="100000"/>
              </a:lnSpc>
              <a:spcBef>
                <a:spcPct val="50000"/>
              </a:spcBef>
              <a:spcAft>
                <a:spcPct val="0"/>
              </a:spcAft>
              <a:buClrTx/>
              <a:buSzTx/>
              <a:buFontTx/>
              <a:buNone/>
              <a:defRPr/>
            </a:pPr>
            <a:r>
              <a:rPr kumimoji="0" lang="zh-CN" altLang="en-US" sz="24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英法←→德</a:t>
            </a:r>
          </a:p>
        </p:txBody>
      </p:sp>
      <p:sp>
        <p:nvSpPr>
          <p:cNvPr id="25" name="AutoShape 6"/>
          <p:cNvSpPr>
            <a:spLocks noChangeArrowheads="1"/>
          </p:cNvSpPr>
          <p:nvPr/>
        </p:nvSpPr>
        <p:spPr bwMode="auto">
          <a:xfrm>
            <a:off x="10145477" y="1333840"/>
            <a:ext cx="1921489" cy="882319"/>
          </a:xfrm>
          <a:prstGeom prst="wedgeRoundRectCallout">
            <a:avLst>
              <a:gd name="adj1" fmla="val -72938"/>
              <a:gd name="adj2" fmla="val 143459"/>
              <a:gd name="adj3" fmla="val 16667"/>
            </a:avLst>
          </a:prstGeom>
        </p:spPr>
        <p:style>
          <a:lnRef idx="2">
            <a:schemeClr val="dk1"/>
          </a:lnRef>
          <a:fillRef idx="1">
            <a:schemeClr val="lt1"/>
          </a:fillRef>
          <a:effectRef idx="0">
            <a:schemeClr val="dk1"/>
          </a:effectRef>
          <a:fontRef idx="minor">
            <a:schemeClr val="dk1"/>
          </a:fontRef>
        </p:style>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20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东线：</a:t>
            </a:r>
            <a:endParaRPr kumimoji="0" lang="en-US" altLang="zh-CN" sz="2000" b="0" i="0" u="none" strike="noStrike" kern="1200" cap="none" spc="0" normalizeH="0" baseline="0" noProof="0">
              <a:ln>
                <a:noFill/>
              </a:ln>
              <a:solidFill>
                <a:prstClr val="black"/>
              </a:solidFill>
              <a:effectLst/>
              <a:uLnTx/>
              <a:uFillTx/>
              <a:latin typeface="黑体" pitchFamily="49" charset="-122"/>
              <a:ea typeface="黑体" pitchFamily="49" charset="-122"/>
              <a:cs typeface="+mn-cs"/>
            </a:endParaRPr>
          </a:p>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20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俄←→德奥匈</a:t>
            </a:r>
          </a:p>
        </p:txBody>
      </p:sp>
      <p:pic>
        <p:nvPicPr>
          <p:cNvPr id="23" name="Picture 32" descr="3_5"/>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7340349" y="3218319"/>
            <a:ext cx="1094260" cy="1133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 name="AutoShape 8"/>
          <p:cNvSpPr>
            <a:spLocks noChangeArrowheads="1"/>
          </p:cNvSpPr>
          <p:nvPr/>
        </p:nvSpPr>
        <p:spPr bwMode="auto">
          <a:xfrm rot="10747330">
            <a:off x="8034493" y="5539840"/>
            <a:ext cx="2752438" cy="921700"/>
          </a:xfrm>
          <a:prstGeom prst="wedgeRoundRectCallout">
            <a:avLst>
              <a:gd name="adj1" fmla="val -26699"/>
              <a:gd name="adj2" fmla="val 82642"/>
              <a:gd name="adj3" fmla="val 16667"/>
            </a:avLst>
          </a:prstGeom>
        </p:spPr>
        <p:style>
          <a:lnRef idx="2">
            <a:schemeClr val="dk1"/>
          </a:lnRef>
          <a:fillRef idx="1">
            <a:schemeClr val="lt1"/>
          </a:fillRef>
          <a:effectRef idx="0">
            <a:schemeClr val="dk1"/>
          </a:effectRef>
          <a:fontRef idx="minor">
            <a:schemeClr val="dk1"/>
          </a:fontRef>
        </p:style>
        <p:txBody>
          <a:bodyPr rot="10800000"/>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zh-CN" altLang="en-US" sz="24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南线：</a:t>
            </a:r>
            <a:endParaRPr kumimoji="0" lang="en-US" altLang="zh-CN" sz="24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endParaRPr>
          </a:p>
          <a:p>
            <a:pPr marL="0" marR="0" lvl="0" indent="0" algn="ctr" defTabSz="914400" rtl="0" eaLnBrk="1" fontAlgn="auto" latinLnBrk="0" hangingPunct="1">
              <a:lnSpc>
                <a:spcPct val="100000"/>
              </a:lnSpc>
              <a:spcBef>
                <a:spcPct val="0"/>
              </a:spcBef>
              <a:spcAft>
                <a:spcPct val="0"/>
              </a:spcAft>
              <a:buClrTx/>
              <a:buSzTx/>
              <a:buFontTx/>
              <a:buNone/>
              <a:defRPr/>
            </a:pPr>
            <a:r>
              <a:rPr kumimoji="0" lang="zh-CN" altLang="en-US" sz="24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塞尔维亚←→奥匈</a:t>
            </a:r>
          </a:p>
        </p:txBody>
      </p:sp>
      <p:grpSp>
        <p:nvGrpSpPr>
          <p:cNvPr id="11" name="Group 6"/>
          <p:cNvGrpSpPr/>
          <p:nvPr/>
        </p:nvGrpSpPr>
        <p:grpSpPr>
          <a:xfrm>
            <a:off x="7290621" y="3262455"/>
            <a:ext cx="1171619" cy="822960"/>
            <a:chOff x="1200" y="1824"/>
            <a:chExt cx="960" cy="720"/>
          </a:xfrm>
        </p:grpSpPr>
        <p:grpSp>
          <p:nvGrpSpPr>
            <p:cNvPr id="12" name="Group 7"/>
            <p:cNvGrpSpPr/>
            <p:nvPr/>
          </p:nvGrpSpPr>
          <p:grpSpPr>
            <a:xfrm>
              <a:off x="1632" y="1824"/>
              <a:ext cx="528" cy="480"/>
              <a:chOff x="1344" y="1488"/>
              <a:chExt cx="528" cy="480"/>
            </a:xfrm>
          </p:grpSpPr>
          <p:sp>
            <p:nvSpPr>
              <p:cNvPr id="17" name="AutoShape 8"/>
              <p:cNvSpPr>
                <a:spLocks noChangeArrowheads="1"/>
              </p:cNvSpPr>
              <p:nvPr/>
            </p:nvSpPr>
            <p:spPr bwMode="auto">
              <a:xfrm rot="-2107829">
                <a:off x="1440" y="1680"/>
                <a:ext cx="288" cy="96"/>
              </a:xfrm>
              <a:prstGeom prst="leftArrow">
                <a:avLst>
                  <a:gd name="adj1" fmla="val 50000"/>
                  <a:gd name="adj2" fmla="val 75000"/>
                </a:avLst>
              </a:prstGeom>
              <a:solidFill>
                <a:srgbClr val="FF0000"/>
              </a:solidFill>
              <a:ln w="9525">
                <a:solidFill>
                  <a:schemeClr val="tx1"/>
                </a:solidFill>
                <a:miter lim="800000"/>
              </a:ln>
            </p:spPr>
            <p:txBody>
              <a:bodyPr wrap="none"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marL="0" marR="0" lvl="0" indent="0" algn="just"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0000"/>
                  </a:solidFill>
                  <a:effectLst/>
                  <a:uLnTx/>
                  <a:uFillTx/>
                  <a:latin typeface="宋体" pitchFamily="2" charset="-122"/>
                  <a:ea typeface="宋体" pitchFamily="2" charset="-122"/>
                  <a:cs typeface="+mn-cs"/>
                </a:endParaRPr>
              </a:p>
            </p:txBody>
          </p:sp>
          <p:sp>
            <p:nvSpPr>
              <p:cNvPr id="18" name="AutoShape 9"/>
              <p:cNvSpPr>
                <a:spLocks noChangeArrowheads="1"/>
              </p:cNvSpPr>
              <p:nvPr/>
            </p:nvSpPr>
            <p:spPr bwMode="auto">
              <a:xfrm rot="-2107829">
                <a:off x="1344" y="1488"/>
                <a:ext cx="288" cy="96"/>
              </a:xfrm>
              <a:prstGeom prst="leftArrow">
                <a:avLst>
                  <a:gd name="adj1" fmla="val 50000"/>
                  <a:gd name="adj2" fmla="val 75000"/>
                </a:avLst>
              </a:prstGeom>
              <a:solidFill>
                <a:srgbClr val="FF0000"/>
              </a:solidFill>
              <a:ln w="9525">
                <a:solidFill>
                  <a:schemeClr val="tx1"/>
                </a:solidFill>
                <a:miter lim="800000"/>
              </a:ln>
            </p:spPr>
            <p:txBody>
              <a:bodyPr wrap="none"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marL="0" marR="0" lvl="0" indent="0" algn="just"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endParaRPr>
              </a:p>
            </p:txBody>
          </p:sp>
          <p:sp>
            <p:nvSpPr>
              <p:cNvPr id="19" name="AutoShape 10"/>
              <p:cNvSpPr>
                <a:spLocks noChangeArrowheads="1"/>
              </p:cNvSpPr>
              <p:nvPr/>
            </p:nvSpPr>
            <p:spPr bwMode="auto">
              <a:xfrm rot="-2107829">
                <a:off x="1584" y="1872"/>
                <a:ext cx="288" cy="96"/>
              </a:xfrm>
              <a:prstGeom prst="leftArrow">
                <a:avLst>
                  <a:gd name="adj1" fmla="val 50000"/>
                  <a:gd name="adj2" fmla="val 75000"/>
                </a:avLst>
              </a:prstGeom>
              <a:solidFill>
                <a:srgbClr val="FF0000"/>
              </a:solidFill>
              <a:ln w="9525">
                <a:solidFill>
                  <a:schemeClr val="tx1"/>
                </a:solidFill>
                <a:miter lim="800000"/>
              </a:ln>
            </p:spPr>
            <p:txBody>
              <a:bodyPr wrap="none"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marL="0" marR="0" lvl="0" indent="0" algn="just"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endParaRPr>
              </a:p>
            </p:txBody>
          </p:sp>
        </p:grpSp>
        <p:grpSp>
          <p:nvGrpSpPr>
            <p:cNvPr id="13" name="Group 11"/>
            <p:cNvGrpSpPr/>
            <p:nvPr/>
          </p:nvGrpSpPr>
          <p:grpSpPr>
            <a:xfrm>
              <a:off x="1200" y="2064"/>
              <a:ext cx="528" cy="480"/>
              <a:chOff x="1008" y="1728"/>
              <a:chExt cx="528" cy="480"/>
            </a:xfrm>
          </p:grpSpPr>
          <p:sp>
            <p:nvSpPr>
              <p:cNvPr id="14" name="AutoShape 12"/>
              <p:cNvSpPr>
                <a:spLocks noChangeArrowheads="1"/>
              </p:cNvSpPr>
              <p:nvPr/>
            </p:nvSpPr>
            <p:spPr bwMode="auto">
              <a:xfrm rot="-2107829" flipH="1" flipV="1">
                <a:off x="1104" y="1920"/>
                <a:ext cx="288" cy="96"/>
              </a:xfrm>
              <a:prstGeom prst="leftArrow">
                <a:avLst>
                  <a:gd name="adj1" fmla="val 50000"/>
                  <a:gd name="adj2" fmla="val 75000"/>
                </a:avLst>
              </a:prstGeom>
              <a:solidFill>
                <a:srgbClr val="FF0000"/>
              </a:solidFill>
              <a:ln w="9525">
                <a:solidFill>
                  <a:schemeClr val="tx1"/>
                </a:solidFill>
                <a:miter lim="800000"/>
              </a:ln>
            </p:spPr>
            <p:txBody>
              <a:bodyPr wrap="none"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marL="0" marR="0" lvl="0" indent="0" algn="just"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endParaRPr>
              </a:p>
            </p:txBody>
          </p:sp>
          <p:sp>
            <p:nvSpPr>
              <p:cNvPr id="15" name="AutoShape 13"/>
              <p:cNvSpPr>
                <a:spLocks noChangeArrowheads="1"/>
              </p:cNvSpPr>
              <p:nvPr/>
            </p:nvSpPr>
            <p:spPr bwMode="auto">
              <a:xfrm rot="-2107829" flipH="1" flipV="1">
                <a:off x="1008" y="1728"/>
                <a:ext cx="288" cy="96"/>
              </a:xfrm>
              <a:prstGeom prst="leftArrow">
                <a:avLst>
                  <a:gd name="adj1" fmla="val 50000"/>
                  <a:gd name="adj2" fmla="val 75000"/>
                </a:avLst>
              </a:prstGeom>
              <a:solidFill>
                <a:srgbClr val="FF0000"/>
              </a:solidFill>
              <a:ln w="9525">
                <a:solidFill>
                  <a:schemeClr val="tx1"/>
                </a:solidFill>
                <a:miter lim="800000"/>
              </a:ln>
            </p:spPr>
            <p:txBody>
              <a:bodyPr wrap="none"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marL="0" marR="0" lvl="0" indent="0" algn="just"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endParaRPr>
              </a:p>
            </p:txBody>
          </p:sp>
          <p:sp>
            <p:nvSpPr>
              <p:cNvPr id="16" name="AutoShape 14"/>
              <p:cNvSpPr>
                <a:spLocks noChangeArrowheads="1"/>
              </p:cNvSpPr>
              <p:nvPr/>
            </p:nvSpPr>
            <p:spPr bwMode="auto">
              <a:xfrm rot="-2107829" flipH="1" flipV="1">
                <a:off x="1248" y="2112"/>
                <a:ext cx="288" cy="96"/>
              </a:xfrm>
              <a:prstGeom prst="leftArrow">
                <a:avLst>
                  <a:gd name="adj1" fmla="val 50000"/>
                  <a:gd name="adj2" fmla="val 75000"/>
                </a:avLst>
              </a:prstGeom>
              <a:solidFill>
                <a:srgbClr val="FF0000"/>
              </a:solidFill>
              <a:ln w="9525">
                <a:solidFill>
                  <a:schemeClr val="tx1"/>
                </a:solidFill>
                <a:miter lim="800000"/>
              </a:ln>
            </p:spPr>
            <p:txBody>
              <a:bodyPr wrap="none"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marL="0" marR="0" lvl="0" indent="0" algn="just"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endParaRPr>
              </a:p>
            </p:txBody>
          </p:sp>
        </p:grpSp>
      </p:grpSp>
      <p:grpSp>
        <p:nvGrpSpPr>
          <p:cNvPr id="27" name="Group 6"/>
          <p:cNvGrpSpPr/>
          <p:nvPr/>
        </p:nvGrpSpPr>
        <p:grpSpPr>
          <a:xfrm>
            <a:off x="9015324" y="2461170"/>
            <a:ext cx="1171619" cy="822960"/>
            <a:chOff x="1200" y="1824"/>
            <a:chExt cx="960" cy="720"/>
          </a:xfrm>
        </p:grpSpPr>
        <p:grpSp>
          <p:nvGrpSpPr>
            <p:cNvPr id="28" name="Group 7"/>
            <p:cNvGrpSpPr/>
            <p:nvPr/>
          </p:nvGrpSpPr>
          <p:grpSpPr>
            <a:xfrm>
              <a:off x="1632" y="1824"/>
              <a:ext cx="528" cy="480"/>
              <a:chOff x="1344" y="1488"/>
              <a:chExt cx="528" cy="480"/>
            </a:xfrm>
          </p:grpSpPr>
          <p:sp>
            <p:nvSpPr>
              <p:cNvPr id="34" name="AutoShape 8"/>
              <p:cNvSpPr>
                <a:spLocks noChangeArrowheads="1"/>
              </p:cNvSpPr>
              <p:nvPr/>
            </p:nvSpPr>
            <p:spPr bwMode="auto">
              <a:xfrm rot="-2107829">
                <a:off x="1440" y="1680"/>
                <a:ext cx="288" cy="96"/>
              </a:xfrm>
              <a:prstGeom prst="leftArrow">
                <a:avLst>
                  <a:gd name="adj1" fmla="val 50000"/>
                  <a:gd name="adj2" fmla="val 75000"/>
                </a:avLst>
              </a:prstGeom>
              <a:solidFill>
                <a:srgbClr val="FF0000"/>
              </a:solidFill>
              <a:ln w="9525">
                <a:solidFill>
                  <a:schemeClr val="tx1"/>
                </a:solidFill>
                <a:miter lim="800000"/>
              </a:ln>
            </p:spPr>
            <p:txBody>
              <a:bodyPr wrap="none"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marL="0" marR="0" lvl="0" indent="0" algn="just"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endParaRPr>
              </a:p>
            </p:txBody>
          </p:sp>
          <p:sp>
            <p:nvSpPr>
              <p:cNvPr id="35" name="AutoShape 9"/>
              <p:cNvSpPr>
                <a:spLocks noChangeArrowheads="1"/>
              </p:cNvSpPr>
              <p:nvPr/>
            </p:nvSpPr>
            <p:spPr bwMode="auto">
              <a:xfrm rot="-2107829">
                <a:off x="1344" y="1488"/>
                <a:ext cx="288" cy="96"/>
              </a:xfrm>
              <a:prstGeom prst="leftArrow">
                <a:avLst>
                  <a:gd name="adj1" fmla="val 50000"/>
                  <a:gd name="adj2" fmla="val 75000"/>
                </a:avLst>
              </a:prstGeom>
              <a:solidFill>
                <a:srgbClr val="FF0000"/>
              </a:solidFill>
              <a:ln w="9525">
                <a:solidFill>
                  <a:schemeClr val="tx1"/>
                </a:solidFill>
                <a:miter lim="800000"/>
              </a:ln>
            </p:spPr>
            <p:txBody>
              <a:bodyPr wrap="none"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marL="0" marR="0" lvl="0" indent="0" algn="just"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endParaRPr>
              </a:p>
            </p:txBody>
          </p:sp>
          <p:sp>
            <p:nvSpPr>
              <p:cNvPr id="36" name="AutoShape 10"/>
              <p:cNvSpPr>
                <a:spLocks noChangeArrowheads="1"/>
              </p:cNvSpPr>
              <p:nvPr/>
            </p:nvSpPr>
            <p:spPr bwMode="auto">
              <a:xfrm rot="-2107829">
                <a:off x="1584" y="1872"/>
                <a:ext cx="288" cy="96"/>
              </a:xfrm>
              <a:prstGeom prst="leftArrow">
                <a:avLst>
                  <a:gd name="adj1" fmla="val 50000"/>
                  <a:gd name="adj2" fmla="val 75000"/>
                </a:avLst>
              </a:prstGeom>
              <a:solidFill>
                <a:srgbClr val="FF0000"/>
              </a:solidFill>
              <a:ln w="9525">
                <a:solidFill>
                  <a:schemeClr val="tx1"/>
                </a:solidFill>
                <a:miter lim="800000"/>
              </a:ln>
            </p:spPr>
            <p:txBody>
              <a:bodyPr wrap="none"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marL="0" marR="0" lvl="0" indent="0" algn="just"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endParaRPr>
              </a:p>
            </p:txBody>
          </p:sp>
        </p:grpSp>
        <p:grpSp>
          <p:nvGrpSpPr>
            <p:cNvPr id="29" name="Group 11"/>
            <p:cNvGrpSpPr/>
            <p:nvPr/>
          </p:nvGrpSpPr>
          <p:grpSpPr>
            <a:xfrm>
              <a:off x="1200" y="2064"/>
              <a:ext cx="528" cy="480"/>
              <a:chOff x="1008" y="1728"/>
              <a:chExt cx="528" cy="480"/>
            </a:xfrm>
          </p:grpSpPr>
          <p:sp>
            <p:nvSpPr>
              <p:cNvPr id="30" name="AutoShape 12"/>
              <p:cNvSpPr>
                <a:spLocks noChangeArrowheads="1"/>
              </p:cNvSpPr>
              <p:nvPr/>
            </p:nvSpPr>
            <p:spPr bwMode="auto">
              <a:xfrm rot="-2107829" flipH="1" flipV="1">
                <a:off x="1104" y="1920"/>
                <a:ext cx="288" cy="96"/>
              </a:xfrm>
              <a:prstGeom prst="leftArrow">
                <a:avLst>
                  <a:gd name="adj1" fmla="val 50000"/>
                  <a:gd name="adj2" fmla="val 75000"/>
                </a:avLst>
              </a:prstGeom>
              <a:solidFill>
                <a:srgbClr val="FF0000"/>
              </a:solidFill>
              <a:ln w="9525">
                <a:solidFill>
                  <a:schemeClr val="tx1"/>
                </a:solidFill>
                <a:miter lim="800000"/>
              </a:ln>
            </p:spPr>
            <p:txBody>
              <a:bodyPr wrap="none"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marL="0" marR="0" lvl="0" indent="0" algn="just"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endParaRPr>
              </a:p>
            </p:txBody>
          </p:sp>
          <p:sp>
            <p:nvSpPr>
              <p:cNvPr id="31" name="AutoShape 13"/>
              <p:cNvSpPr>
                <a:spLocks noChangeArrowheads="1"/>
              </p:cNvSpPr>
              <p:nvPr/>
            </p:nvSpPr>
            <p:spPr bwMode="auto">
              <a:xfrm rot="-2107829" flipH="1" flipV="1">
                <a:off x="1008" y="1728"/>
                <a:ext cx="288" cy="96"/>
              </a:xfrm>
              <a:prstGeom prst="leftArrow">
                <a:avLst>
                  <a:gd name="adj1" fmla="val 50000"/>
                  <a:gd name="adj2" fmla="val 75000"/>
                </a:avLst>
              </a:prstGeom>
              <a:solidFill>
                <a:srgbClr val="FF0000"/>
              </a:solidFill>
              <a:ln w="9525">
                <a:solidFill>
                  <a:schemeClr val="tx1"/>
                </a:solidFill>
                <a:miter lim="800000"/>
              </a:ln>
            </p:spPr>
            <p:txBody>
              <a:bodyPr wrap="none"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marL="0" marR="0" lvl="0" indent="0" algn="just"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endParaRPr>
              </a:p>
            </p:txBody>
          </p:sp>
          <p:sp>
            <p:nvSpPr>
              <p:cNvPr id="32" name="AutoShape 14"/>
              <p:cNvSpPr>
                <a:spLocks noChangeArrowheads="1"/>
              </p:cNvSpPr>
              <p:nvPr/>
            </p:nvSpPr>
            <p:spPr bwMode="auto">
              <a:xfrm rot="-2107829" flipH="1" flipV="1">
                <a:off x="1248" y="2112"/>
                <a:ext cx="288" cy="96"/>
              </a:xfrm>
              <a:prstGeom prst="leftArrow">
                <a:avLst>
                  <a:gd name="adj1" fmla="val 50000"/>
                  <a:gd name="adj2" fmla="val 75000"/>
                </a:avLst>
              </a:prstGeom>
              <a:solidFill>
                <a:srgbClr val="FF0000"/>
              </a:solidFill>
              <a:ln w="9525">
                <a:solidFill>
                  <a:schemeClr val="tx1"/>
                </a:solidFill>
                <a:miter lim="800000"/>
              </a:ln>
            </p:spPr>
            <p:txBody>
              <a:bodyPr wrap="none"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marL="0" marR="0" lvl="0" indent="0" algn="just"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endParaRPr>
              </a:p>
            </p:txBody>
          </p:sp>
        </p:grpSp>
      </p:grpSp>
      <p:sp>
        <p:nvSpPr>
          <p:cNvPr id="3" name="矩形 2"/>
          <p:cNvSpPr/>
          <p:nvPr/>
        </p:nvSpPr>
        <p:spPr>
          <a:xfrm>
            <a:off x="354412" y="2816440"/>
            <a:ext cx="4193381" cy="830997"/>
          </a:xfrm>
          <a:prstGeom prst="rect">
            <a:avLst/>
          </a:prstGeom>
        </p:spPr>
        <p:txBody>
          <a:bodyPr wrap="square">
            <a:spAutoFit/>
          </a:bodyPr>
          <a:lstStyle/>
          <a:p>
            <a:pPr marL="0" marR="0" lvl="0" indent="0" algn="just" defTabSz="914400" rtl="0" eaLnBrk="1" fontAlgn="auto" latinLnBrk="0" hangingPunct="1">
              <a:lnSpc>
                <a:spcPct val="100000"/>
              </a:lnSpc>
              <a:spcBef>
                <a:spcPct val="0"/>
              </a:spcBef>
              <a:spcAft>
                <a:spcPct val="0"/>
              </a:spcAft>
              <a:buClrTx/>
              <a:buSzTx/>
              <a:buFontTx/>
              <a:buNone/>
              <a:defRPr/>
            </a:pPr>
            <a:r>
              <a:rPr kumimoji="0" lang="zh-CN" altLang="en-US" sz="2400" b="0" i="0" u="none" strike="noStrike" kern="1200" cap="none" spc="0" normalizeH="0" baseline="0" noProof="0">
                <a:ln>
                  <a:noFill/>
                </a:ln>
                <a:solidFill>
                  <a:srgbClr val="000000"/>
                </a:solidFill>
                <a:effectLst/>
                <a:uLnTx/>
                <a:uFillTx/>
                <a:latin typeface="黑体" panose="02010609060101010101" pitchFamily="49" charset="-122"/>
                <a:ea typeface="黑体" panose="02010609060101010101" pitchFamily="49" charset="-122"/>
                <a:cs typeface="+mn-cs"/>
              </a:rPr>
              <a:t>西线：比利时、法国北部和德法边境。</a:t>
            </a:r>
          </a:p>
        </p:txBody>
      </p:sp>
      <p:sp>
        <p:nvSpPr>
          <p:cNvPr id="37" name="矩形 36"/>
          <p:cNvSpPr/>
          <p:nvPr/>
        </p:nvSpPr>
        <p:spPr>
          <a:xfrm>
            <a:off x="354412" y="3884551"/>
            <a:ext cx="4450572" cy="830997"/>
          </a:xfrm>
          <a:prstGeom prst="rect">
            <a:avLst/>
          </a:prstGeom>
        </p:spPr>
        <p:txBody>
          <a:bodyPr wrap="square">
            <a:spAutoFit/>
          </a:bodyPr>
          <a:lstStyle/>
          <a:p>
            <a:pPr marL="0" marR="0" lvl="0" indent="0" algn="just" defTabSz="914400" rtl="0" eaLnBrk="1" fontAlgn="auto" latinLnBrk="0" hangingPunct="1">
              <a:lnSpc>
                <a:spcPct val="100000"/>
              </a:lnSpc>
              <a:spcBef>
                <a:spcPct val="0"/>
              </a:spcBef>
              <a:spcAft>
                <a:spcPct val="0"/>
              </a:spcAft>
              <a:buClrTx/>
              <a:buSzTx/>
              <a:buFontTx/>
              <a:buNone/>
              <a:defRPr/>
            </a:pPr>
            <a:r>
              <a:rPr kumimoji="0" lang="zh-CN" altLang="en-US" sz="2400" b="0" i="0" u="none" strike="noStrike" kern="1200" cap="none" spc="0" normalizeH="0" baseline="0" noProof="0">
                <a:ln>
                  <a:noFill/>
                </a:ln>
                <a:solidFill>
                  <a:srgbClr val="000000"/>
                </a:solidFill>
                <a:effectLst/>
                <a:uLnTx/>
                <a:uFillTx/>
                <a:latin typeface="黑体" panose="02010609060101010101" pitchFamily="49" charset="-122"/>
                <a:ea typeface="黑体" panose="02010609060101010101" pitchFamily="49" charset="-122"/>
                <a:cs typeface="+mn-cs"/>
              </a:rPr>
              <a:t>东线：波罗的海南岸至罗马尼亚</a:t>
            </a:r>
          </a:p>
          <a:p>
            <a:pPr marL="0" marR="0" lvl="0" indent="0" algn="just" defTabSz="914400" rtl="0" eaLnBrk="1" fontAlgn="auto" latinLnBrk="0" hangingPunct="1">
              <a:lnSpc>
                <a:spcPct val="100000"/>
              </a:lnSpc>
              <a:spcBef>
                <a:spcPct val="0"/>
              </a:spcBef>
              <a:spcAft>
                <a:spcPct val="0"/>
              </a:spcAft>
              <a:buClrTx/>
              <a:buSzTx/>
              <a:buFontTx/>
              <a:buNone/>
              <a:defRPr/>
            </a:pPr>
            <a:endParaRPr kumimoji="0" lang="zh-CN" altLang="en-US" sz="2400" b="0" i="0" u="none" strike="noStrike" kern="1200" cap="none" spc="0" normalizeH="0" baseline="0" noProof="0">
              <a:ln>
                <a:noFill/>
              </a:ln>
              <a:solidFill>
                <a:srgbClr val="000000"/>
              </a:solidFill>
              <a:effectLst/>
              <a:uLnTx/>
              <a:uFillTx/>
              <a:latin typeface="黑体" pitchFamily="49" charset="-122"/>
              <a:ea typeface="黑体" pitchFamily="49" charset="-122"/>
              <a:cs typeface="+mn-cs"/>
            </a:endParaRPr>
          </a:p>
        </p:txBody>
      </p:sp>
      <p:sp>
        <p:nvSpPr>
          <p:cNvPr id="38" name="矩形 37"/>
          <p:cNvSpPr/>
          <p:nvPr/>
        </p:nvSpPr>
        <p:spPr>
          <a:xfrm>
            <a:off x="410704" y="4721829"/>
            <a:ext cx="4193381" cy="461665"/>
          </a:xfrm>
          <a:prstGeom prst="rect">
            <a:avLst/>
          </a:prstGeom>
        </p:spPr>
        <p:txBody>
          <a:bodyPr wrap="square">
            <a:spAutoFit/>
          </a:bodyPr>
          <a:lstStyle/>
          <a:p>
            <a:pPr marL="0" marR="0" lvl="0" indent="0" algn="just" defTabSz="914400" rtl="0" eaLnBrk="1" fontAlgn="auto" latinLnBrk="0" hangingPunct="1">
              <a:lnSpc>
                <a:spcPct val="100000"/>
              </a:lnSpc>
              <a:spcBef>
                <a:spcPct val="0"/>
              </a:spcBef>
              <a:spcAft>
                <a:spcPct val="0"/>
              </a:spcAft>
              <a:buClrTx/>
              <a:buSzTx/>
              <a:buFontTx/>
              <a:buNone/>
              <a:defRPr/>
            </a:pPr>
            <a:r>
              <a:rPr kumimoji="0" lang="zh-CN" altLang="en-US" sz="2400" b="0" i="0" u="none" strike="noStrike" kern="1200" cap="none" spc="0" normalizeH="0" baseline="0" noProof="0">
                <a:ln>
                  <a:noFill/>
                </a:ln>
                <a:solidFill>
                  <a:srgbClr val="000000"/>
                </a:solidFill>
                <a:effectLst/>
                <a:uLnTx/>
                <a:uFillTx/>
                <a:latin typeface="黑体" panose="02010609060101010101" pitchFamily="49" charset="-122"/>
                <a:ea typeface="黑体" panose="02010609060101010101" pitchFamily="49" charset="-122"/>
                <a:cs typeface="+mn-cs"/>
              </a:rPr>
              <a:t>南线：巴尔干半岛</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linds(horizontal)">
                                      <p:cBhvr>
                                        <p:cTn id="12" dur="500"/>
                                        <p:tgtEl>
                                          <p:spTgt spid="23"/>
                                        </p:tgtEl>
                                      </p:cBhvr>
                                    </p:animEffect>
                                  </p:childTnLst>
                                </p:cTn>
                              </p:par>
                            </p:childTnLst>
                          </p:cTn>
                        </p:par>
                        <p:par>
                          <p:cTn id="13" fill="hold" nodeType="afterGroup">
                            <p:stCondLst>
                              <p:cond delay="500"/>
                            </p:stCondLst>
                            <p:childTnLst>
                              <p:par>
                                <p:cTn id="14" presetID="16" presetClass="entr" presetSubtype="21" fill="hold" nodeType="after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barn(inVertical)">
                                      <p:cBhvr>
                                        <p:cTn id="16" dur="500"/>
                                        <p:tgtEl>
                                          <p:spTgt spid="11"/>
                                        </p:tgtEl>
                                      </p:cBhvr>
                                    </p:animEffect>
                                  </p:childTnLst>
                                </p:cTn>
                              </p:par>
                            </p:childTnLst>
                          </p:cTn>
                        </p:par>
                      </p:childTnLst>
                    </p:cTn>
                  </p:par>
                  <p:par>
                    <p:cTn id="17" fill="hold" nodeType="clickPar">
                      <p:stCondLst>
                        <p:cond delay="indefinite"/>
                      </p:stCondLst>
                      <p:childTnLst>
                        <p:par>
                          <p:cTn id="18" fill="hold" nodeType="afterGroup">
                            <p:stCondLst>
                              <p:cond delay="0"/>
                            </p:stCondLst>
                            <p:childTnLst>
                              <p:par>
                                <p:cTn id="19" presetID="23" presetClass="entr" presetSubtype="32" fill="hold" grpId="0" nodeType="clickEffect">
                                  <p:stCondLst>
                                    <p:cond delay="0"/>
                                  </p:stCondLst>
                                  <p:childTnLst>
                                    <p:set>
                                      <p:cBhvr>
                                        <p:cTn id="20" dur="1" fill="hold">
                                          <p:stCondLst>
                                            <p:cond delay="0"/>
                                          </p:stCondLst>
                                        </p:cTn>
                                        <p:tgtEl>
                                          <p:spTgt spid="24"/>
                                        </p:tgtEl>
                                        <p:attrNameLst>
                                          <p:attrName>style.visibility</p:attrName>
                                        </p:attrNameLst>
                                      </p:cBhvr>
                                      <p:to>
                                        <p:strVal val="visible"/>
                                      </p:to>
                                    </p:set>
                                    <p:anim calcmode="lin" valueType="num">
                                      <p:cBhvr>
                                        <p:cTn id="21" dur="500" fill="hold"/>
                                        <p:tgtEl>
                                          <p:spTgt spid="24"/>
                                        </p:tgtEl>
                                        <p:attrNameLst>
                                          <p:attrName>ppt_w</p:attrName>
                                        </p:attrNameLst>
                                      </p:cBhvr>
                                      <p:tavLst>
                                        <p:tav tm="0">
                                          <p:val>
                                            <p:strVal val="4*#ppt_w"/>
                                          </p:val>
                                        </p:tav>
                                        <p:tav tm="100000">
                                          <p:val>
                                            <p:strVal val="#ppt_w"/>
                                          </p:val>
                                        </p:tav>
                                      </p:tavLst>
                                    </p:anim>
                                    <p:anim calcmode="lin" valueType="num">
                                      <p:cBhvr>
                                        <p:cTn id="22" dur="500" fill="hold"/>
                                        <p:tgtEl>
                                          <p:spTgt spid="24"/>
                                        </p:tgtEl>
                                        <p:attrNameLst>
                                          <p:attrName>ppt_h</p:attrName>
                                        </p:attrNameLst>
                                      </p:cBhvr>
                                      <p:tavLst>
                                        <p:tav tm="0">
                                          <p:val>
                                            <p:strVal val="4*#ppt_h"/>
                                          </p:val>
                                        </p:tav>
                                        <p:tav tm="100000">
                                          <p:val>
                                            <p:strVal val="#ppt_h"/>
                                          </p:val>
                                        </p:tav>
                                      </p:tavLst>
                                    </p:anim>
                                  </p:childTnLst>
                                </p:cTn>
                              </p:par>
                            </p:childTnLst>
                          </p:cTn>
                        </p:par>
                      </p:childTnLst>
                    </p:cTn>
                  </p:par>
                  <p:par>
                    <p:cTn id="23" fill="hold" nodeType="clickPar">
                      <p:stCondLst>
                        <p:cond delay="indefinite"/>
                      </p:stCondLst>
                      <p:childTnLst>
                        <p:par>
                          <p:cTn id="24" fill="hold" nodeType="after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7"/>
                                        </p:tgtEl>
                                        <p:attrNameLst>
                                          <p:attrName>style.visibility</p:attrName>
                                        </p:attrNameLst>
                                      </p:cBhvr>
                                      <p:to>
                                        <p:strVal val="visible"/>
                                      </p:to>
                                    </p:set>
                                    <p:animEffect transition="in" filter="fade">
                                      <p:cBhvr>
                                        <p:cTn id="27" dur="500"/>
                                        <p:tgtEl>
                                          <p:spTgt spid="37"/>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nodeType="click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blinds(horizontal)">
                                      <p:cBhvr>
                                        <p:cTn id="32" dur="500"/>
                                        <p:tgtEl>
                                          <p:spTgt spid="22"/>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23" presetClass="entr" presetSubtype="32" fill="hold" grpId="0" nodeType="clickEffect">
                                  <p:stCondLst>
                                    <p:cond delay="0"/>
                                  </p:stCondLst>
                                  <p:childTnLst>
                                    <p:set>
                                      <p:cBhvr>
                                        <p:cTn id="36" dur="1" fill="hold">
                                          <p:stCondLst>
                                            <p:cond delay="0"/>
                                          </p:stCondLst>
                                        </p:cTn>
                                        <p:tgtEl>
                                          <p:spTgt spid="25"/>
                                        </p:tgtEl>
                                        <p:attrNameLst>
                                          <p:attrName>style.visibility</p:attrName>
                                        </p:attrNameLst>
                                      </p:cBhvr>
                                      <p:to>
                                        <p:strVal val="visible"/>
                                      </p:to>
                                    </p:set>
                                    <p:anim calcmode="lin" valueType="num">
                                      <p:cBhvr>
                                        <p:cTn id="37" dur="500" fill="hold"/>
                                        <p:tgtEl>
                                          <p:spTgt spid="25"/>
                                        </p:tgtEl>
                                        <p:attrNameLst>
                                          <p:attrName>ppt_w</p:attrName>
                                        </p:attrNameLst>
                                      </p:cBhvr>
                                      <p:tavLst>
                                        <p:tav tm="0">
                                          <p:val>
                                            <p:strVal val="4*#ppt_w"/>
                                          </p:val>
                                        </p:tav>
                                        <p:tav tm="100000">
                                          <p:val>
                                            <p:strVal val="#ppt_w"/>
                                          </p:val>
                                        </p:tav>
                                      </p:tavLst>
                                    </p:anim>
                                    <p:anim calcmode="lin" valueType="num">
                                      <p:cBhvr>
                                        <p:cTn id="38" dur="500" fill="hold"/>
                                        <p:tgtEl>
                                          <p:spTgt spid="25"/>
                                        </p:tgtEl>
                                        <p:attrNameLst>
                                          <p:attrName>ppt_h</p:attrName>
                                        </p:attrNameLst>
                                      </p:cBhvr>
                                      <p:tavLst>
                                        <p:tav tm="0">
                                          <p:val>
                                            <p:strVal val="4*#ppt_h"/>
                                          </p:val>
                                        </p:tav>
                                        <p:tav tm="100000">
                                          <p:val>
                                            <p:strVal val="#ppt_h"/>
                                          </p:val>
                                        </p:tav>
                                      </p:tavLst>
                                    </p:anim>
                                  </p:childTnLst>
                                </p:cTn>
                              </p:par>
                            </p:childTnLst>
                          </p:cTn>
                        </p:par>
                      </p:childTnLst>
                    </p:cTn>
                  </p:par>
                  <p:par>
                    <p:cTn id="39" fill="hold" nodeType="clickPar">
                      <p:stCondLst>
                        <p:cond delay="indefinite"/>
                      </p:stCondLst>
                      <p:childTnLst>
                        <p:par>
                          <p:cTn id="40" fill="hold" nodeType="afterGroup">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38"/>
                                        </p:tgtEl>
                                        <p:attrNameLst>
                                          <p:attrName>style.visibility</p:attrName>
                                        </p:attrNameLst>
                                      </p:cBhvr>
                                      <p:to>
                                        <p:strVal val="visible"/>
                                      </p:to>
                                    </p:set>
                                    <p:animEffect transition="in" filter="fade">
                                      <p:cBhvr>
                                        <p:cTn id="43" dur="500"/>
                                        <p:tgtEl>
                                          <p:spTgt spid="38"/>
                                        </p:tgtEl>
                                      </p:cBhvr>
                                    </p:animEffect>
                                  </p:childTnLst>
                                </p:cTn>
                              </p:par>
                            </p:childTnLst>
                          </p:cTn>
                        </p:par>
                      </p:childTnLst>
                    </p:cTn>
                  </p:par>
                  <p:par>
                    <p:cTn id="44" fill="hold" nodeType="clickPar">
                      <p:stCondLst>
                        <p:cond delay="indefinite"/>
                      </p:stCondLst>
                      <p:childTnLst>
                        <p:par>
                          <p:cTn id="45" fill="hold" nodeType="afterGroup">
                            <p:stCondLst>
                              <p:cond delay="0"/>
                            </p:stCondLst>
                            <p:childTnLst>
                              <p:par>
                                <p:cTn id="46" presetID="3" presetClass="entr" presetSubtype="10" fill="hold" nodeType="clickEffect">
                                  <p:stCondLst>
                                    <p:cond delay="0"/>
                                  </p:stCondLst>
                                  <p:childTnLst>
                                    <p:set>
                                      <p:cBhvr>
                                        <p:cTn id="47" dur="1" fill="hold">
                                          <p:stCondLst>
                                            <p:cond delay="0"/>
                                          </p:stCondLst>
                                        </p:cTn>
                                        <p:tgtEl>
                                          <p:spTgt spid="21"/>
                                        </p:tgtEl>
                                        <p:attrNameLst>
                                          <p:attrName>style.visibility</p:attrName>
                                        </p:attrNameLst>
                                      </p:cBhvr>
                                      <p:to>
                                        <p:strVal val="visible"/>
                                      </p:to>
                                    </p:set>
                                    <p:animEffect transition="in" filter="blinds(horizontal)">
                                      <p:cBhvr>
                                        <p:cTn id="48" dur="500"/>
                                        <p:tgtEl>
                                          <p:spTgt spid="21"/>
                                        </p:tgtEl>
                                      </p:cBhvr>
                                    </p:animEffect>
                                  </p:childTnLst>
                                </p:cTn>
                              </p:par>
                            </p:childTnLst>
                          </p:cTn>
                        </p:par>
                        <p:par>
                          <p:cTn id="49" fill="hold" nodeType="afterGroup">
                            <p:stCondLst>
                              <p:cond delay="500"/>
                            </p:stCondLst>
                            <p:childTnLst>
                              <p:par>
                                <p:cTn id="50" presetID="9" presetClass="entr" presetSubtype="0" fill="hold" nodeType="after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dissolve">
                                      <p:cBhvr>
                                        <p:cTn id="52" dur="500"/>
                                        <p:tgtEl>
                                          <p:spTgt spid="20"/>
                                        </p:tgtEl>
                                      </p:cBhvr>
                                    </p:animEffect>
                                  </p:childTnLst>
                                </p:cTn>
                              </p:par>
                            </p:childTnLst>
                          </p:cTn>
                        </p:par>
                      </p:childTnLst>
                    </p:cTn>
                  </p:par>
                  <p:par>
                    <p:cTn id="53" fill="hold" nodeType="clickPar">
                      <p:stCondLst>
                        <p:cond delay="indefinite"/>
                      </p:stCondLst>
                      <p:childTnLst>
                        <p:par>
                          <p:cTn id="54" fill="hold" nodeType="afterGroup">
                            <p:stCondLst>
                              <p:cond delay="0"/>
                            </p:stCondLst>
                            <p:childTnLst>
                              <p:par>
                                <p:cTn id="55" presetID="23" presetClass="entr" presetSubtype="32" fill="hold" grpId="0" nodeType="clickEffect">
                                  <p:stCondLst>
                                    <p:cond delay="0"/>
                                  </p:stCondLst>
                                  <p:childTnLst>
                                    <p:set>
                                      <p:cBhvr>
                                        <p:cTn id="56" dur="1" fill="hold">
                                          <p:stCondLst>
                                            <p:cond delay="0"/>
                                          </p:stCondLst>
                                        </p:cTn>
                                        <p:tgtEl>
                                          <p:spTgt spid="26"/>
                                        </p:tgtEl>
                                        <p:attrNameLst>
                                          <p:attrName>style.visibility</p:attrName>
                                        </p:attrNameLst>
                                      </p:cBhvr>
                                      <p:to>
                                        <p:strVal val="visible"/>
                                      </p:to>
                                    </p:set>
                                    <p:anim calcmode="lin" valueType="num">
                                      <p:cBhvr>
                                        <p:cTn id="57" dur="500" fill="hold"/>
                                        <p:tgtEl>
                                          <p:spTgt spid="26"/>
                                        </p:tgtEl>
                                        <p:attrNameLst>
                                          <p:attrName>ppt_w</p:attrName>
                                        </p:attrNameLst>
                                      </p:cBhvr>
                                      <p:tavLst>
                                        <p:tav tm="0">
                                          <p:val>
                                            <p:strVal val="4*#ppt_w"/>
                                          </p:val>
                                        </p:tav>
                                        <p:tav tm="100000">
                                          <p:val>
                                            <p:strVal val="#ppt_w"/>
                                          </p:val>
                                        </p:tav>
                                      </p:tavLst>
                                    </p:anim>
                                    <p:anim calcmode="lin" valueType="num">
                                      <p:cBhvr>
                                        <p:cTn id="58" dur="500" fill="hold"/>
                                        <p:tgtEl>
                                          <p:spTgt spid="26"/>
                                        </p:tgtEl>
                                        <p:attrNameLst>
                                          <p:attrName>ppt_h</p:attrName>
                                        </p:attrNameLst>
                                      </p:cBhvr>
                                      <p:tavLst>
                                        <p:tav tm="0">
                                          <p:val>
                                            <p:strVal val="4*#ppt_h"/>
                                          </p:val>
                                        </p:tav>
                                        <p:tav tm="100000">
                                          <p:val>
                                            <p:strVal val="#ppt_h"/>
                                          </p:val>
                                        </p:tav>
                                      </p:tavLst>
                                    </p:anim>
                                  </p:childTnLst>
                                </p:cTn>
                              </p:par>
                            </p:childTnLst>
                          </p:cTn>
                        </p:par>
                        <p:par>
                          <p:cTn id="59" fill="hold" nodeType="afterGroup">
                            <p:stCondLst>
                              <p:cond delay="500"/>
                            </p:stCondLst>
                            <p:childTnLst>
                              <p:par>
                                <p:cTn id="60" presetID="16" presetClass="entr" presetSubtype="21" fill="hold" nodeType="afterEffect">
                                  <p:stCondLst>
                                    <p:cond delay="0"/>
                                  </p:stCondLst>
                                  <p:childTnLst>
                                    <p:set>
                                      <p:cBhvr>
                                        <p:cTn id="61" dur="1" fill="hold">
                                          <p:stCondLst>
                                            <p:cond delay="0"/>
                                          </p:stCondLst>
                                        </p:cTn>
                                        <p:tgtEl>
                                          <p:spTgt spid="27"/>
                                        </p:tgtEl>
                                        <p:attrNameLst>
                                          <p:attrName>style.visibility</p:attrName>
                                        </p:attrNameLst>
                                      </p:cBhvr>
                                      <p:to>
                                        <p:strVal val="visible"/>
                                      </p:to>
                                    </p:set>
                                    <p:animEffect transition="in" filter="barn(inVertical)">
                                      <p:cBhvr>
                                        <p:cTn id="6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p:bldP spid="26" grpId="0"/>
      <p:bldP spid="3" grpId="0"/>
      <p:bldP spid="37" grpId="0"/>
      <p:bldP spid="38"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2" name="标题 1"/>
          <p:cNvSpPr>
            <a:spLocks noGrp="1"/>
          </p:cNvSpPr>
          <p:nvPr>
            <p:ph type="ctrTitle"/>
          </p:nvPr>
        </p:nvSpPr>
        <p:spPr/>
        <p:txBody>
          <a:bodyPr>
            <a:normAutofit/>
          </a:bodyPr>
          <a:lstStyle/>
          <a:p>
            <a:pPr>
              <a:defRPr/>
            </a:pPr>
            <a:r>
              <a:rPr lang="zh-CN" altLang="en-US">
                <a:solidFill>
                  <a:schemeClr val="tx1">
                    <a:lumMod val="85000"/>
                    <a:lumOff val="15000"/>
                  </a:schemeClr>
                </a:solidFill>
                <a:latin typeface="黑体" panose="02010609060101010101" pitchFamily="49" charset="-122"/>
              </a:rPr>
              <a:t>二、第一次世界大战</a:t>
            </a:r>
          </a:p>
        </p:txBody>
      </p:sp>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1055569"/>
            <a:ext cx="4226560"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a:spLocks noChangeArrowheads="1"/>
          </p:cNvSpPr>
          <p:nvPr/>
        </p:nvSpPr>
        <p:spPr bwMode="auto">
          <a:xfrm>
            <a:off x="152691" y="1218000"/>
            <a:ext cx="343143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altLang="zh-CN" sz="2400" b="0" i="0" u="none" strike="noStrike" kern="1200" cap="none" spc="0" normalizeH="0" baseline="0" noProof="0">
                <a:ln>
                  <a:noFill/>
                </a:ln>
                <a:solidFill>
                  <a:prstClr val="white"/>
                </a:solidFill>
                <a:effectLst/>
                <a:uLnTx/>
                <a:uFillTx/>
                <a:latin typeface="黑体" panose="02010609060101010101" pitchFamily="49" charset="-122"/>
                <a:ea typeface="黑体" panose="02010609060101010101" pitchFamily="49" charset="-122"/>
                <a:cs typeface="+mn-cs"/>
              </a:rPr>
              <a:t>1.</a:t>
            </a:r>
            <a:r>
              <a:rPr kumimoji="0" lang="zh-CN" altLang="en-US" sz="2400" b="0" i="0" u="none" strike="noStrike" kern="1200" cap="none" spc="0" normalizeH="0" baseline="0" noProof="0">
                <a:ln>
                  <a:noFill/>
                </a:ln>
                <a:solidFill>
                  <a:prstClr val="white"/>
                </a:solidFill>
                <a:effectLst/>
                <a:uLnTx/>
                <a:uFillTx/>
                <a:latin typeface="黑体" panose="02010609060101010101" pitchFamily="49" charset="-122"/>
                <a:ea typeface="黑体" panose="02010609060101010101" pitchFamily="49" charset="-122"/>
                <a:cs typeface="+mn-cs"/>
              </a:rPr>
              <a:t>第一次世界大战经过</a:t>
            </a:r>
          </a:p>
        </p:txBody>
      </p:sp>
      <p:sp>
        <p:nvSpPr>
          <p:cNvPr id="33" name="矩形 32"/>
          <p:cNvSpPr/>
          <p:nvPr/>
        </p:nvSpPr>
        <p:spPr>
          <a:xfrm>
            <a:off x="417912" y="2074707"/>
            <a:ext cx="2185214" cy="461665"/>
          </a:xfrm>
          <a:prstGeom prst="rect">
            <a:avLst/>
          </a:prstGeom>
        </p:spPr>
        <p:style>
          <a:lnRef idx="1">
            <a:schemeClr val="accent5"/>
          </a:lnRef>
          <a:fillRef idx="2">
            <a:schemeClr val="accent5"/>
          </a:fillRef>
          <a:effectRef idx="1">
            <a:schemeClr val="accent5"/>
          </a:effectRef>
          <a:fontRef idx="minor">
            <a:schemeClr val="dk1"/>
          </a:fontRef>
        </p:style>
        <p:txBody>
          <a:bodyPr wrap="none">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24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a:t>
            </a:r>
            <a:r>
              <a:rPr kumimoji="0" lang="en-US" altLang="zh-CN" sz="24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2</a:t>
            </a:r>
            <a:r>
              <a:rPr kumimoji="0" lang="zh-CN" altLang="en-US" sz="24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）三个阶段</a:t>
            </a:r>
          </a:p>
        </p:txBody>
      </p:sp>
      <p:sp>
        <p:nvSpPr>
          <p:cNvPr id="40" name="矩形 39"/>
          <p:cNvSpPr/>
          <p:nvPr/>
        </p:nvSpPr>
        <p:spPr>
          <a:xfrm>
            <a:off x="270645" y="3137911"/>
            <a:ext cx="4316368" cy="1424621"/>
          </a:xfrm>
          <a:prstGeom prst="rect">
            <a:avLst/>
          </a:prstGeom>
        </p:spPr>
        <p:txBody>
          <a:bodyPr wrap="square">
            <a:spAutoFit/>
          </a:bodyPr>
          <a:lstStyle/>
          <a:p>
            <a:pPr>
              <a:lnSpc>
                <a:spcPct val="150000"/>
              </a:lnSpc>
            </a:pPr>
            <a:r>
              <a:rPr lang="en-US" altLang="zh-CN" sz="1600">
                <a:latin typeface="黑体" panose="02010609060101010101" pitchFamily="49" charset="-122"/>
                <a:ea typeface="黑体" panose="02010609060101010101" pitchFamily="49" charset="-122"/>
              </a:rPr>
              <a:t>     </a:t>
            </a:r>
            <a:r>
              <a:rPr lang="zh-CN" altLang="zh-CN" sz="2000">
                <a:latin typeface="黑体" panose="02010609060101010101" pitchFamily="49" charset="-122"/>
                <a:ea typeface="黑体" panose="02010609060101010101" pitchFamily="49" charset="-122"/>
              </a:rPr>
              <a:t>①第一阶段：1914年，德国进攻法国，在马恩河战役中德国失败，“速决战”计划破产</a:t>
            </a:r>
            <a:r>
              <a:rPr lang="zh-CN" altLang="en-US" sz="2000">
                <a:latin typeface="黑体" panose="02010609060101010101" pitchFamily="49" charset="-122"/>
                <a:ea typeface="黑体" panose="02010609060101010101" pitchFamily="49" charset="-122"/>
              </a:rPr>
              <a:t>。</a:t>
            </a:r>
            <a:r>
              <a:rPr lang="en-US" altLang="zh-CN" sz="2000">
                <a:latin typeface="黑体" panose="02010609060101010101" pitchFamily="49" charset="-122"/>
                <a:ea typeface="黑体" panose="02010609060101010101" pitchFamily="49" charset="-122"/>
              </a:rPr>
              <a:t>    </a:t>
            </a:r>
            <a:endParaRPr lang="zh-CN" altLang="en-US" sz="2000"/>
          </a:p>
        </p:txBody>
      </p:sp>
      <p:pic>
        <p:nvPicPr>
          <p:cNvPr id="42" name="Picture 2" descr="msotw9_temp0"/>
          <p:cNvPicPr>
            <a:picLocks noChangeAspect="1" noChangeArrowheads="1"/>
          </p:cNvPicPr>
          <p:nvPr/>
        </p:nvPicPr>
        <p:blipFill>
          <a:blip r:embed="rId3">
            <a:lum bright="-24000" contrast="28000"/>
            <a:extLst>
              <a:ext uri="{28A0092B-C50C-407E-A947-70E740481C1C}">
                <a14:useLocalDpi xmlns:a14="http://schemas.microsoft.com/office/drawing/2010/main" val="0"/>
              </a:ext>
            </a:extLst>
          </a:blip>
          <a:stretch>
            <a:fillRect/>
          </a:stretch>
        </p:blipFill>
        <p:spPr bwMode="auto">
          <a:xfrm>
            <a:off x="4766625" y="1136357"/>
            <a:ext cx="6964827" cy="5223621"/>
          </a:xfrm>
          <a:prstGeom prst="rect">
            <a:avLst/>
          </a:prstGeom>
          <a:noFill/>
          <a:ln>
            <a:noFill/>
          </a:ln>
          <a:effectLst/>
          <a:extLst>
            <a:ext uri="{909E8E84-426E-40DD-AFC4-6F175D3DCCD1}">
              <a14:hiddenFill xmlns:a14="http://schemas.microsoft.com/office/drawing/2010/main">
                <a:solidFill>
                  <a:srgbClr val="3E3E3E"/>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rgbClr val="F0F0F0"/>
                  </a:outerShdw>
                </a:effectLst>
              </a14:hiddenEffects>
            </a:ext>
          </a:extLst>
        </p:spPr>
      </p:pic>
      <p:sp>
        <p:nvSpPr>
          <p:cNvPr id="43" name="椭圆 42"/>
          <p:cNvSpPr/>
          <p:nvPr/>
        </p:nvSpPr>
        <p:spPr>
          <a:xfrm>
            <a:off x="6849835" y="3429000"/>
            <a:ext cx="285750" cy="514350"/>
          </a:xfrm>
          <a:prstGeom prst="ellipse">
            <a:avLst/>
          </a:prstGeom>
          <a:noFill/>
          <a:ln w="38100">
            <a:solidFill>
              <a:srgbClr val="FF0000"/>
            </a:solidFill>
          </a:ln>
        </p:spPr>
        <p:style>
          <a:lnRef idx="2">
            <a:schemeClr val="accent2"/>
          </a:lnRef>
          <a:fillRef idx="1">
            <a:schemeClr val="lt1"/>
          </a:fillRef>
          <a:effectRef idx="0">
            <a:schemeClr val="accent2"/>
          </a:effectRef>
          <a:fontRef idx="minor">
            <a:schemeClr val="dk1"/>
          </a:fontRef>
        </p:style>
        <p:txBody>
          <a:bodyPr wrap="square" rtlCol="0" anchor="ctr">
            <a:spAutoFit/>
          </a:bodyPr>
          <a:lstStyle/>
          <a:p>
            <a:pPr algn="just">
              <a:lnSpc>
                <a:spcPct val="150000"/>
              </a:lnSpc>
              <a:spcAft>
                <a:spcPct val="0"/>
              </a:spcAft>
            </a:pPr>
            <a:endParaRPr lang="zh-CN" altLang="en-US" sz="2400" kern="100">
              <a:latin typeface="黑体" panose="02010609060101010101" pitchFamily="49" charset="-122"/>
              <a:ea typeface="黑体" panose="02010609060101010101" pitchFamily="49" charset="-122"/>
              <a:cs typeface="Times New Roman" panose="02020603050405020304" pitchFamily="18" charset="0"/>
            </a:endParaRPr>
          </a:p>
        </p:txBody>
      </p:sp>
      <p:sp>
        <p:nvSpPr>
          <p:cNvPr id="44" name="对话气泡: 矩形 43"/>
          <p:cNvSpPr/>
          <p:nvPr/>
        </p:nvSpPr>
        <p:spPr>
          <a:xfrm>
            <a:off x="4587013" y="2220982"/>
            <a:ext cx="2303644" cy="943528"/>
          </a:xfrm>
          <a:prstGeom prst="wedgeRectCallout">
            <a:avLst>
              <a:gd name="adj1" fmla="val 53405"/>
              <a:gd name="adj2" fmla="val 92470"/>
            </a:avLst>
          </a:prstGeom>
        </p:spPr>
        <p:style>
          <a:lnRef idx="2">
            <a:schemeClr val="dk1"/>
          </a:lnRef>
          <a:fillRef idx="1">
            <a:schemeClr val="lt1"/>
          </a:fillRef>
          <a:effectRef idx="0">
            <a:schemeClr val="dk1"/>
          </a:effectRef>
          <a:fontRef idx="minor">
            <a:schemeClr val="dk1"/>
          </a:fontRef>
        </p:style>
        <p:txBody>
          <a:bodyPr wrap="square" rtlCol="0" anchor="ctr">
            <a:spAutoFit/>
          </a:bodyPr>
          <a:lstStyle/>
          <a:p>
            <a:pPr>
              <a:lnSpc>
                <a:spcPct val="150000"/>
              </a:lnSpc>
              <a:spcAft>
                <a:spcPct val="0"/>
              </a:spcAft>
            </a:pPr>
            <a:r>
              <a:rPr lang="zh-CN" altLang="en-US" sz="2000" kern="100">
                <a:latin typeface="黑体" panose="02010609060101010101" pitchFamily="49" charset="-122"/>
                <a:ea typeface="黑体" panose="02010609060101010101" pitchFamily="49" charset="-122"/>
                <a:cs typeface="Times New Roman" panose="02020603050405020304" pitchFamily="18" charset="0"/>
              </a:rPr>
              <a:t>马恩河战役</a:t>
            </a:r>
            <a:endParaRPr lang="en-US" altLang="zh-CN" sz="2000" kern="100">
              <a:latin typeface="黑体" pitchFamily="49" charset="-122"/>
              <a:ea typeface="黑体" pitchFamily="49" charset="-122"/>
              <a:cs typeface="Times New Roman" panose="02020603050405020304" pitchFamily="18" charset="0"/>
            </a:endParaRPr>
          </a:p>
          <a:p>
            <a:pPr>
              <a:lnSpc>
                <a:spcPct val="150000"/>
              </a:lnSpc>
              <a:spcAft>
                <a:spcPct val="0"/>
              </a:spcAft>
            </a:pPr>
            <a:r>
              <a:rPr lang="en-US" altLang="zh-CN" sz="2000" kern="100">
                <a:latin typeface="黑体" panose="02010609060101010101" pitchFamily="49" charset="-122"/>
                <a:ea typeface="黑体" panose="02010609060101010101" pitchFamily="49" charset="-122"/>
                <a:cs typeface="Times New Roman" panose="02020603050405020304" pitchFamily="18" charset="0"/>
              </a:rPr>
              <a:t>1914</a:t>
            </a:r>
            <a:r>
              <a:rPr lang="zh-CN" altLang="en-US" sz="2000" kern="100">
                <a:latin typeface="黑体" panose="02010609060101010101" pitchFamily="49" charset="-122"/>
                <a:ea typeface="黑体" panose="02010609060101010101" pitchFamily="49" charset="-122"/>
                <a:cs typeface="Times New Roman" panose="02020603050405020304" pitchFamily="18" charset="0"/>
              </a:rPr>
              <a:t>：英法</a:t>
            </a:r>
            <a:r>
              <a:rPr lang="en-US" altLang="zh-CN" sz="2000" kern="100">
                <a:latin typeface="黑体" panose="02010609060101010101" pitchFamily="49" charset="-122"/>
                <a:ea typeface="黑体" panose="02010609060101010101" pitchFamily="49" charset="-122"/>
                <a:cs typeface="Times New Roman" panose="02020603050405020304" pitchFamily="18" charset="0"/>
              </a:rPr>
              <a:t>——</a:t>
            </a:r>
            <a:r>
              <a:rPr lang="zh-CN" altLang="en-US" sz="2000" kern="100">
                <a:latin typeface="黑体" panose="02010609060101010101" pitchFamily="49" charset="-122"/>
                <a:ea typeface="黑体" panose="02010609060101010101" pitchFamily="49" charset="-122"/>
                <a:cs typeface="Times New Roman" panose="02020603050405020304" pitchFamily="18" charset="0"/>
              </a:rPr>
              <a:t>德</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500"/>
                                        <p:tgtEl>
                                          <p:spTgt spid="40"/>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4"/>
                                        </p:tgtEl>
                                        <p:attrNameLst>
                                          <p:attrName>style.visibility</p:attrName>
                                        </p:attrNameLst>
                                      </p:cBhvr>
                                      <p:to>
                                        <p:strVal val="visible"/>
                                      </p:to>
                                    </p:set>
                                    <p:animEffect transition="in" filter="fade">
                                      <p:cBhvr>
                                        <p:cTn id="12" dur="500"/>
                                        <p:tgtEl>
                                          <p:spTgt spid="44"/>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3"/>
                                        </p:tgtEl>
                                        <p:attrNameLst>
                                          <p:attrName>style.visibility</p:attrName>
                                        </p:attrNameLst>
                                      </p:cBhvr>
                                      <p:to>
                                        <p:strVal val="visible"/>
                                      </p:to>
                                    </p:set>
                                    <p:animEffect transition="in" filter="fade">
                                      <p:cBhvr>
                                        <p:cTn id="17"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3" grpId="0"/>
      <p:bldP spid="44"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2" name="标题 1"/>
          <p:cNvSpPr>
            <a:spLocks noGrp="1"/>
          </p:cNvSpPr>
          <p:nvPr>
            <p:ph type="ctrTitle"/>
          </p:nvPr>
        </p:nvSpPr>
        <p:spPr/>
        <p:txBody>
          <a:bodyPr>
            <a:normAutofit/>
          </a:bodyPr>
          <a:lstStyle/>
          <a:p>
            <a:pPr>
              <a:defRPr/>
            </a:pPr>
            <a:r>
              <a:rPr lang="zh-CN" altLang="en-US">
                <a:solidFill>
                  <a:schemeClr val="tx1">
                    <a:lumMod val="85000"/>
                    <a:lumOff val="15000"/>
                  </a:schemeClr>
                </a:solidFill>
                <a:latin typeface="黑体" panose="02010609060101010101" pitchFamily="49" charset="-122"/>
              </a:rPr>
              <a:t>二、第一次世界大战</a:t>
            </a:r>
          </a:p>
        </p:txBody>
      </p:sp>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1055569"/>
            <a:ext cx="4226560"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a:spLocks noChangeArrowheads="1"/>
          </p:cNvSpPr>
          <p:nvPr/>
        </p:nvSpPr>
        <p:spPr bwMode="auto">
          <a:xfrm>
            <a:off x="152691" y="1218000"/>
            <a:ext cx="343143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altLang="zh-CN" sz="2400" b="0" i="0" u="none" strike="noStrike" kern="1200" cap="none" spc="0" normalizeH="0" baseline="0" noProof="0">
                <a:ln>
                  <a:noFill/>
                </a:ln>
                <a:solidFill>
                  <a:prstClr val="white"/>
                </a:solidFill>
                <a:effectLst/>
                <a:uLnTx/>
                <a:uFillTx/>
                <a:latin typeface="黑体" panose="02010609060101010101" pitchFamily="49" charset="-122"/>
                <a:ea typeface="黑体" panose="02010609060101010101" pitchFamily="49" charset="-122"/>
                <a:cs typeface="+mn-cs"/>
              </a:rPr>
              <a:t>1.</a:t>
            </a:r>
            <a:r>
              <a:rPr kumimoji="0" lang="zh-CN" altLang="en-US" sz="2400" b="0" i="0" u="none" strike="noStrike" kern="1200" cap="none" spc="0" normalizeH="0" baseline="0" noProof="0">
                <a:ln>
                  <a:noFill/>
                </a:ln>
                <a:solidFill>
                  <a:prstClr val="white"/>
                </a:solidFill>
                <a:effectLst/>
                <a:uLnTx/>
                <a:uFillTx/>
                <a:latin typeface="黑体" panose="02010609060101010101" pitchFamily="49" charset="-122"/>
                <a:ea typeface="黑体" panose="02010609060101010101" pitchFamily="49" charset="-122"/>
                <a:cs typeface="+mn-cs"/>
              </a:rPr>
              <a:t>第一次世界大战经过</a:t>
            </a:r>
          </a:p>
        </p:txBody>
      </p:sp>
      <p:sp>
        <p:nvSpPr>
          <p:cNvPr id="33" name="矩形 32"/>
          <p:cNvSpPr/>
          <p:nvPr/>
        </p:nvSpPr>
        <p:spPr>
          <a:xfrm>
            <a:off x="494112" y="2004529"/>
            <a:ext cx="2185214" cy="461665"/>
          </a:xfrm>
          <a:prstGeom prst="rect">
            <a:avLst/>
          </a:prstGeom>
        </p:spPr>
        <p:style>
          <a:lnRef idx="1">
            <a:schemeClr val="accent5"/>
          </a:lnRef>
          <a:fillRef idx="2">
            <a:schemeClr val="accent5"/>
          </a:fillRef>
          <a:effectRef idx="1">
            <a:schemeClr val="accent5"/>
          </a:effectRef>
          <a:fontRef idx="minor">
            <a:schemeClr val="dk1"/>
          </a:fontRef>
        </p:style>
        <p:txBody>
          <a:bodyPr wrap="none">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24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a:t>
            </a:r>
            <a:r>
              <a:rPr kumimoji="0" lang="en-US" altLang="zh-CN" sz="24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2</a:t>
            </a:r>
            <a:r>
              <a:rPr kumimoji="0" lang="zh-CN" altLang="en-US" sz="24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）三个阶段</a:t>
            </a:r>
          </a:p>
        </p:txBody>
      </p:sp>
      <p:sp>
        <p:nvSpPr>
          <p:cNvPr id="40" name="矩形 39"/>
          <p:cNvSpPr/>
          <p:nvPr/>
        </p:nvSpPr>
        <p:spPr>
          <a:xfrm>
            <a:off x="354412" y="2974791"/>
            <a:ext cx="5260585" cy="1886286"/>
          </a:xfrm>
          <a:prstGeom prst="rect">
            <a:avLst/>
          </a:prstGeom>
        </p:spPr>
        <p:txBody>
          <a:bodyPr wrap="square">
            <a:spAutoFit/>
          </a:bodyPr>
          <a:lstStyle/>
          <a:p>
            <a:pPr marL="0" marR="0" lvl="0" indent="0" algn="l" defTabSz="914400" rtl="0" eaLnBrk="1" fontAlgn="auto" latinLnBrk="0" hangingPunct="1">
              <a:lnSpc>
                <a:spcPct val="150000"/>
              </a:lnSpc>
              <a:spcBef>
                <a:spcPct val="0"/>
              </a:spcBef>
              <a:spcAft>
                <a:spcPct val="0"/>
              </a:spcAft>
              <a:buClrTx/>
              <a:buSzTx/>
              <a:buFontTx/>
              <a:buNone/>
              <a:defRPr/>
            </a:pPr>
            <a:r>
              <a:rPr kumimoji="0" lang="en-US" altLang="zh-CN" sz="16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     </a:t>
            </a:r>
            <a:r>
              <a:rPr kumimoji="0" lang="zh-CN" altLang="zh-CN" sz="20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rPr>
              <a:t>①第一阶段：</a:t>
            </a:r>
            <a:r>
              <a:rPr lang="en-US" altLang="zh-CN" sz="2000">
                <a:solidFill>
                  <a:prstClr val="black"/>
                </a:solidFill>
                <a:latin typeface="黑体" panose="02010609060101010101" pitchFamily="49" charset="-122"/>
                <a:ea typeface="黑体" panose="02010609060101010101" pitchFamily="49" charset="-122"/>
              </a:rPr>
              <a:t> 1914</a:t>
            </a:r>
            <a:r>
              <a:rPr lang="zh-CN" altLang="en-US" sz="2000">
                <a:solidFill>
                  <a:prstClr val="black"/>
                </a:solidFill>
                <a:latin typeface="黑体" panose="02010609060101010101" pitchFamily="49" charset="-122"/>
                <a:ea typeface="黑体" panose="02010609060101010101" pitchFamily="49" charset="-122"/>
              </a:rPr>
              <a:t>年</a:t>
            </a:r>
            <a:r>
              <a:rPr lang="en-US" altLang="zh-CN" sz="2000">
                <a:solidFill>
                  <a:prstClr val="black"/>
                </a:solidFill>
                <a:latin typeface="黑体" panose="02010609060101010101" pitchFamily="49" charset="-122"/>
                <a:ea typeface="黑体" panose="02010609060101010101" pitchFamily="49" charset="-122"/>
              </a:rPr>
              <a:t>8</a:t>
            </a:r>
            <a:r>
              <a:rPr lang="zh-CN" altLang="en-US" sz="2000">
                <a:solidFill>
                  <a:prstClr val="black"/>
                </a:solidFill>
                <a:latin typeface="黑体" panose="02010609060101010101" pitchFamily="49" charset="-122"/>
                <a:ea typeface="黑体" panose="02010609060101010101" pitchFamily="49" charset="-122"/>
              </a:rPr>
              <a:t>月，日本正式对德宣战。</a:t>
            </a:r>
            <a:r>
              <a:rPr lang="en-US" altLang="zh-CN" sz="2000">
                <a:solidFill>
                  <a:prstClr val="black"/>
                </a:solidFill>
                <a:latin typeface="黑体" panose="02010609060101010101" pitchFamily="49" charset="-122"/>
                <a:ea typeface="黑体" panose="02010609060101010101" pitchFamily="49" charset="-122"/>
              </a:rPr>
              <a:t>10</a:t>
            </a:r>
            <a:r>
              <a:rPr lang="zh-CN" altLang="en-US" sz="2000">
                <a:solidFill>
                  <a:prstClr val="black"/>
                </a:solidFill>
                <a:latin typeface="黑体" panose="02010609060101010101" pitchFamily="49" charset="-122"/>
                <a:ea typeface="黑体" panose="02010609060101010101" pitchFamily="49" charset="-122"/>
              </a:rPr>
              <a:t>月占济南车站，占领了胶济铁路全线。</a:t>
            </a:r>
            <a:r>
              <a:rPr lang="en-US" altLang="zh-CN" sz="2000">
                <a:solidFill>
                  <a:prstClr val="black"/>
                </a:solidFill>
                <a:latin typeface="黑体" panose="02010609060101010101" pitchFamily="49" charset="-122"/>
                <a:ea typeface="黑体" panose="02010609060101010101" pitchFamily="49" charset="-122"/>
              </a:rPr>
              <a:t>11</a:t>
            </a:r>
            <a:r>
              <a:rPr lang="zh-CN" altLang="en-US" sz="2000">
                <a:solidFill>
                  <a:prstClr val="black"/>
                </a:solidFill>
                <a:latin typeface="黑体" panose="02010609060101010101" pitchFamily="49" charset="-122"/>
                <a:ea typeface="黑体" panose="02010609060101010101" pitchFamily="49" charset="-122"/>
              </a:rPr>
              <a:t>月，占领青岛，占领德国在山东的租借地。</a:t>
            </a:r>
            <a:r>
              <a:rPr lang="en-US" altLang="zh-CN" sz="2000">
                <a:solidFill>
                  <a:prstClr val="black"/>
                </a:solidFill>
                <a:latin typeface="黑体" panose="02010609060101010101" pitchFamily="49" charset="-122"/>
                <a:ea typeface="黑体" panose="02010609060101010101" pitchFamily="49" charset="-122"/>
              </a:rPr>
              <a:t>1915</a:t>
            </a:r>
            <a:r>
              <a:rPr lang="zh-CN" altLang="en-US" sz="2000">
                <a:solidFill>
                  <a:prstClr val="black"/>
                </a:solidFill>
                <a:latin typeface="黑体" panose="02010609060101010101" pitchFamily="49" charset="-122"/>
                <a:ea typeface="黑体" panose="02010609060101010101" pitchFamily="49" charset="-122"/>
              </a:rPr>
              <a:t>年，提出“二十一条”。</a:t>
            </a:r>
            <a:endParaRPr kumimoji="0" lang="zh-CN" altLang="en-US" sz="2000" b="0" i="0" u="none" strike="noStrike" kern="1200" cap="none" spc="0" normalizeH="0" baseline="0" noProof="0">
              <a:ln>
                <a:noFill/>
              </a:ln>
              <a:solidFill>
                <a:prstClr val="black"/>
              </a:solidFill>
              <a:effectLst/>
              <a:uLnTx/>
              <a:uFillTx/>
              <a:latin typeface="Calibri"/>
              <a:ea typeface="宋体" pitchFamily="2" charset="-122"/>
              <a:cs typeface="+mn-cs"/>
            </a:endParaRPr>
          </a:p>
        </p:txBody>
      </p:sp>
      <p:pic>
        <p:nvPicPr>
          <p:cNvPr id="11" name="Picture 2" descr="https://inews.gtimg.com/newsapp_bt/0/10704782216/1000"/>
          <p:cNvPicPr>
            <a:picLocks noChangeAspect="1" noChangeArrowheads="1"/>
          </p:cNvPicPr>
          <p:nvPr/>
        </p:nvPicPr>
        <p:blipFill>
          <a:blip r:embed="rId3"/>
          <a:stretch>
            <a:fillRect/>
          </a:stretch>
        </p:blipFill>
        <p:spPr bwMode="auto">
          <a:xfrm>
            <a:off x="5419267" y="1125834"/>
            <a:ext cx="3936378" cy="2565221"/>
          </a:xfrm>
          <a:prstGeom prst="rect">
            <a:avLst/>
          </a:prstGeom>
          <a:noFill/>
        </p:spPr>
      </p:pic>
      <p:pic>
        <p:nvPicPr>
          <p:cNvPr id="12" name="Picture 4" descr="http://5b0988e595225.cdn.sohucs.com/images/20171122/70ea97bf55c641ca94cabe17b77288ba.jpeg"/>
          <p:cNvPicPr>
            <a:picLocks noChangeAspect="1" noChangeArrowheads="1"/>
          </p:cNvPicPr>
          <p:nvPr/>
        </p:nvPicPr>
        <p:blipFill>
          <a:blip r:embed="rId4"/>
          <a:stretch>
            <a:fillRect/>
          </a:stretch>
        </p:blipFill>
        <p:spPr bwMode="auto">
          <a:xfrm>
            <a:off x="7288889" y="4056727"/>
            <a:ext cx="3936378" cy="2503317"/>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500"/>
                                        <p:tgtEl>
                                          <p:spTgt spid="40"/>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2" name="标题 1"/>
          <p:cNvSpPr>
            <a:spLocks noGrp="1"/>
          </p:cNvSpPr>
          <p:nvPr>
            <p:ph type="ctrTitle"/>
          </p:nvPr>
        </p:nvSpPr>
        <p:spPr/>
        <p:txBody>
          <a:bodyPr>
            <a:normAutofit/>
          </a:bodyPr>
          <a:lstStyle/>
          <a:p>
            <a:pPr>
              <a:defRPr/>
            </a:pPr>
            <a:r>
              <a:rPr lang="zh-CN" altLang="en-US">
                <a:solidFill>
                  <a:schemeClr val="tx1">
                    <a:lumMod val="85000"/>
                    <a:lumOff val="15000"/>
                  </a:schemeClr>
                </a:solidFill>
                <a:latin typeface="黑体" panose="02010609060101010101" pitchFamily="49" charset="-122"/>
              </a:rPr>
              <a:t>二、第一次世界大战</a:t>
            </a:r>
          </a:p>
        </p:txBody>
      </p:sp>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1055569"/>
            <a:ext cx="4226560"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a:spLocks noChangeArrowheads="1"/>
          </p:cNvSpPr>
          <p:nvPr/>
        </p:nvSpPr>
        <p:spPr bwMode="auto">
          <a:xfrm>
            <a:off x="152691" y="1218000"/>
            <a:ext cx="343143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altLang="zh-CN" sz="2400" b="0" i="0" u="none" strike="noStrike" kern="1200" cap="none" spc="0" normalizeH="0" baseline="0" noProof="0">
                <a:ln>
                  <a:noFill/>
                </a:ln>
                <a:solidFill>
                  <a:prstClr val="white"/>
                </a:solidFill>
                <a:effectLst/>
                <a:uLnTx/>
                <a:uFillTx/>
                <a:latin typeface="黑体" panose="02010609060101010101" pitchFamily="49" charset="-122"/>
                <a:ea typeface="黑体" panose="02010609060101010101" pitchFamily="49" charset="-122"/>
                <a:cs typeface="+mn-cs"/>
              </a:rPr>
              <a:t>1.</a:t>
            </a:r>
            <a:r>
              <a:rPr kumimoji="0" lang="zh-CN" altLang="en-US" sz="2400" b="0" i="0" u="none" strike="noStrike" kern="1200" cap="none" spc="0" normalizeH="0" baseline="0" noProof="0">
                <a:ln>
                  <a:noFill/>
                </a:ln>
                <a:solidFill>
                  <a:prstClr val="white"/>
                </a:solidFill>
                <a:effectLst/>
                <a:uLnTx/>
                <a:uFillTx/>
                <a:latin typeface="黑体" panose="02010609060101010101" pitchFamily="49" charset="-122"/>
                <a:ea typeface="黑体" panose="02010609060101010101" pitchFamily="49" charset="-122"/>
                <a:cs typeface="+mn-cs"/>
              </a:rPr>
              <a:t>第一次世界大战经过</a:t>
            </a:r>
          </a:p>
        </p:txBody>
      </p:sp>
      <p:sp>
        <p:nvSpPr>
          <p:cNvPr id="33" name="矩形 32"/>
          <p:cNvSpPr/>
          <p:nvPr/>
        </p:nvSpPr>
        <p:spPr>
          <a:xfrm>
            <a:off x="354412" y="1908369"/>
            <a:ext cx="2185214" cy="461665"/>
          </a:xfrm>
          <a:prstGeom prst="rect">
            <a:avLst/>
          </a:prstGeom>
        </p:spPr>
        <p:style>
          <a:lnRef idx="1">
            <a:schemeClr val="accent5"/>
          </a:lnRef>
          <a:fillRef idx="2">
            <a:schemeClr val="accent5"/>
          </a:fillRef>
          <a:effectRef idx="1">
            <a:schemeClr val="accent5"/>
          </a:effectRef>
          <a:fontRef idx="minor">
            <a:schemeClr val="dk1"/>
          </a:fontRef>
        </p:style>
        <p:txBody>
          <a:bodyPr wrap="none">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24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a:t>
            </a:r>
            <a:r>
              <a:rPr kumimoji="0" lang="en-US" altLang="zh-CN" sz="24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2</a:t>
            </a:r>
            <a:r>
              <a:rPr kumimoji="0" lang="zh-CN" altLang="en-US" sz="24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）三个阶段</a:t>
            </a:r>
          </a:p>
        </p:txBody>
      </p:sp>
      <p:sp>
        <p:nvSpPr>
          <p:cNvPr id="3" name="矩形 2"/>
          <p:cNvSpPr/>
          <p:nvPr/>
        </p:nvSpPr>
        <p:spPr>
          <a:xfrm>
            <a:off x="152692" y="2631208"/>
            <a:ext cx="4460130" cy="3713517"/>
          </a:xfrm>
          <a:prstGeom prst="rect">
            <a:avLst/>
          </a:prstGeom>
        </p:spPr>
        <p:txBody>
          <a:bodyPr wrap="square">
            <a:spAutoFit/>
          </a:bodyPr>
          <a:lstStyle/>
          <a:p>
            <a:pPr>
              <a:lnSpc>
                <a:spcPct val="150000"/>
              </a:lnSpc>
            </a:pPr>
            <a:r>
              <a:rPr lang="zh-CN" altLang="en-US" sz="2000">
                <a:latin typeface="黑体" panose="02010609060101010101" pitchFamily="49" charset="-122"/>
                <a:ea typeface="黑体" panose="02010609060101010101" pitchFamily="49" charset="-122"/>
              </a:rPr>
              <a:t>    ②第二阶段：</a:t>
            </a:r>
            <a:r>
              <a:rPr lang="en-US" altLang="zh-CN" sz="2000">
                <a:latin typeface="黑体" panose="02010609060101010101" pitchFamily="49" charset="-122"/>
                <a:ea typeface="黑体" panose="02010609060101010101" pitchFamily="49" charset="-122"/>
              </a:rPr>
              <a:t>1915-1916</a:t>
            </a:r>
            <a:r>
              <a:rPr lang="zh-CN" altLang="en-US" sz="2000">
                <a:latin typeface="黑体" panose="02010609060101010101" pitchFamily="49" charset="-122"/>
                <a:ea typeface="黑体" panose="02010609060101010101" pitchFamily="49" charset="-122"/>
              </a:rPr>
              <a:t>年，战争处于胶着状态。</a:t>
            </a:r>
            <a:endParaRPr lang="en-US" altLang="zh-CN" sz="2000">
              <a:latin typeface="黑体" panose="02010609060101010101" pitchFamily="49" charset="-122"/>
              <a:ea typeface="黑体" panose="02010609060101010101" pitchFamily="49" charset="-122"/>
            </a:endParaRPr>
          </a:p>
          <a:p>
            <a:pPr>
              <a:lnSpc>
                <a:spcPct val="150000"/>
              </a:lnSpc>
            </a:pPr>
            <a:r>
              <a:rPr lang="en-US" altLang="zh-CN" sz="2000">
                <a:latin typeface="黑体" panose="02010609060101010101" pitchFamily="49" charset="-122"/>
                <a:ea typeface="黑体" panose="02010609060101010101" pitchFamily="49" charset="-122"/>
              </a:rPr>
              <a:t>    1916</a:t>
            </a:r>
            <a:r>
              <a:rPr lang="zh-CN" altLang="en-US" sz="2000">
                <a:latin typeface="黑体" panose="02010609060101010101" pitchFamily="49" charset="-122"/>
                <a:ea typeface="黑体" panose="02010609060101010101" pitchFamily="49" charset="-122"/>
              </a:rPr>
              <a:t>年，西线相继发生凡尔登战役和索姆河战役，两次战役分别被称为“绞肉机”和“地狱”，双方均投入巨大兵力，伤亡惨重。</a:t>
            </a:r>
            <a:endParaRPr lang="en-US" altLang="zh-CN" sz="2000">
              <a:latin typeface="黑体" panose="02010609060101010101" pitchFamily="49" charset="-122"/>
              <a:ea typeface="黑体" panose="02010609060101010101" pitchFamily="49" charset="-122"/>
            </a:endParaRPr>
          </a:p>
          <a:p>
            <a:pPr>
              <a:lnSpc>
                <a:spcPct val="150000"/>
              </a:lnSpc>
            </a:pPr>
            <a:r>
              <a:rPr lang="en-US" altLang="zh-CN" sz="2000">
                <a:latin typeface="黑体" panose="02010609060101010101" pitchFamily="49" charset="-122"/>
                <a:ea typeface="黑体" panose="02010609060101010101" pitchFamily="49" charset="-122"/>
              </a:rPr>
              <a:t>   1916</a:t>
            </a:r>
            <a:r>
              <a:rPr lang="zh-CN" altLang="en-US" sz="2000">
                <a:latin typeface="黑体" panose="02010609060101010101" pitchFamily="49" charset="-122"/>
                <a:ea typeface="黑体" panose="02010609060101010101" pitchFamily="49" charset="-122"/>
              </a:rPr>
              <a:t>年，英德在日德兰海域进行海战。</a:t>
            </a:r>
          </a:p>
        </p:txBody>
      </p:sp>
      <p:pic>
        <p:nvPicPr>
          <p:cNvPr id="10" name="Picture 2" descr="msotw9_temp0"/>
          <p:cNvPicPr>
            <a:picLocks noChangeAspect="1" noChangeArrowheads="1"/>
          </p:cNvPicPr>
          <p:nvPr/>
        </p:nvPicPr>
        <p:blipFill>
          <a:blip r:embed="rId3">
            <a:lum bright="-24000" contrast="28000"/>
            <a:extLst>
              <a:ext uri="{28A0092B-C50C-407E-A947-70E740481C1C}">
                <a14:useLocalDpi xmlns:a14="http://schemas.microsoft.com/office/drawing/2010/main" val="0"/>
              </a:ext>
            </a:extLst>
          </a:blip>
          <a:stretch>
            <a:fillRect/>
          </a:stretch>
        </p:blipFill>
        <p:spPr bwMode="auto">
          <a:xfrm>
            <a:off x="4612822" y="1055569"/>
            <a:ext cx="7181254" cy="5385941"/>
          </a:xfrm>
          <a:prstGeom prst="rect">
            <a:avLst/>
          </a:prstGeom>
          <a:noFill/>
          <a:ln>
            <a:noFill/>
          </a:ln>
          <a:effectLst/>
          <a:extLst>
            <a:ext uri="{909E8E84-426E-40DD-AFC4-6F175D3DCCD1}">
              <a14:hiddenFill xmlns:a14="http://schemas.microsoft.com/office/drawing/2010/main">
                <a:solidFill>
                  <a:srgbClr val="3E3E3E"/>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rgbClr val="F0F0F0"/>
                  </a:outerShdw>
                </a:effectLst>
              </a14:hiddenEffects>
            </a:ext>
          </a:extLst>
        </p:spPr>
      </p:pic>
      <p:sp>
        <p:nvSpPr>
          <p:cNvPr id="13" name="椭圆 12"/>
          <p:cNvSpPr/>
          <p:nvPr/>
        </p:nvSpPr>
        <p:spPr>
          <a:xfrm>
            <a:off x="6670221" y="3053443"/>
            <a:ext cx="285750" cy="514350"/>
          </a:xfrm>
          <a:prstGeom prst="ellipse">
            <a:avLst/>
          </a:prstGeom>
          <a:noFill/>
          <a:ln w="38100">
            <a:solidFill>
              <a:srgbClr val="FF0000"/>
            </a:solidFill>
          </a:ln>
        </p:spPr>
        <p:style>
          <a:lnRef idx="2">
            <a:schemeClr val="accent2"/>
          </a:lnRef>
          <a:fillRef idx="1">
            <a:schemeClr val="lt1"/>
          </a:fillRef>
          <a:effectRef idx="0">
            <a:schemeClr val="accent2"/>
          </a:effectRef>
          <a:fontRef idx="minor">
            <a:schemeClr val="dk1"/>
          </a:fontRef>
        </p:style>
        <p:txBody>
          <a:bodyPr wrap="square" rtlCol="0" anchor="ctr">
            <a:spAutoFit/>
          </a:bodyPr>
          <a:lstStyle/>
          <a:p>
            <a:pPr algn="just">
              <a:lnSpc>
                <a:spcPct val="150000"/>
              </a:lnSpc>
              <a:spcAft>
                <a:spcPct val="0"/>
              </a:spcAft>
            </a:pPr>
            <a:endParaRPr lang="zh-CN" altLang="en-US" sz="2400" kern="100">
              <a:latin typeface="黑体" panose="02010609060101010101" pitchFamily="49" charset="-122"/>
              <a:ea typeface="黑体" panose="02010609060101010101" pitchFamily="49" charset="-122"/>
              <a:cs typeface="Times New Roman" panose="02020603050405020304" pitchFamily="18" charset="0"/>
            </a:endParaRPr>
          </a:p>
        </p:txBody>
      </p:sp>
      <p:sp>
        <p:nvSpPr>
          <p:cNvPr id="14" name="椭圆 13"/>
          <p:cNvSpPr/>
          <p:nvPr/>
        </p:nvSpPr>
        <p:spPr>
          <a:xfrm>
            <a:off x="7142782" y="3524021"/>
            <a:ext cx="398901" cy="449036"/>
          </a:xfrm>
          <a:prstGeom prst="ellipse">
            <a:avLst/>
          </a:prstGeom>
          <a:noFill/>
          <a:ln w="38100">
            <a:solidFill>
              <a:srgbClr val="FF0000"/>
            </a:solidFill>
          </a:ln>
        </p:spPr>
        <p:style>
          <a:lnRef idx="2">
            <a:schemeClr val="accent2"/>
          </a:lnRef>
          <a:fillRef idx="1">
            <a:schemeClr val="lt1"/>
          </a:fillRef>
          <a:effectRef idx="0">
            <a:schemeClr val="accent2"/>
          </a:effectRef>
          <a:fontRef idx="minor">
            <a:schemeClr val="dk1"/>
          </a:fontRef>
        </p:style>
        <p:txBody>
          <a:bodyPr wrap="square" rtlCol="0" anchor="ctr">
            <a:spAutoFit/>
          </a:bodyPr>
          <a:lstStyle/>
          <a:p>
            <a:pPr algn="just">
              <a:lnSpc>
                <a:spcPct val="150000"/>
              </a:lnSpc>
              <a:spcAft>
                <a:spcPct val="0"/>
              </a:spcAft>
            </a:pPr>
            <a:endParaRPr lang="zh-CN" altLang="en-US" sz="2400" kern="100">
              <a:latin typeface="黑体" panose="02010609060101010101" pitchFamily="49" charset="-122"/>
              <a:ea typeface="黑体" panose="02010609060101010101" pitchFamily="49" charset="-122"/>
              <a:cs typeface="Times New Roman" panose="02020603050405020304" pitchFamily="18" charset="0"/>
            </a:endParaRPr>
          </a:p>
        </p:txBody>
      </p:sp>
      <p:sp>
        <p:nvSpPr>
          <p:cNvPr id="15" name="对话气泡: 矩形 14"/>
          <p:cNvSpPr/>
          <p:nvPr/>
        </p:nvSpPr>
        <p:spPr>
          <a:xfrm>
            <a:off x="4963885" y="1618110"/>
            <a:ext cx="1706335" cy="943528"/>
          </a:xfrm>
          <a:prstGeom prst="wedgeRectCallout">
            <a:avLst>
              <a:gd name="adj1" fmla="val 52448"/>
              <a:gd name="adj2" fmla="val 129678"/>
            </a:avLst>
          </a:prstGeom>
        </p:spPr>
        <p:style>
          <a:lnRef idx="2">
            <a:schemeClr val="dk1"/>
          </a:lnRef>
          <a:fillRef idx="1">
            <a:schemeClr val="lt1"/>
          </a:fillRef>
          <a:effectRef idx="0">
            <a:schemeClr val="dk1"/>
          </a:effectRef>
          <a:fontRef idx="minor">
            <a:schemeClr val="dk1"/>
          </a:fontRef>
        </p:style>
        <p:txBody>
          <a:bodyPr wrap="square" rtlCol="0" anchor="ctr">
            <a:spAutoFit/>
          </a:bodyPr>
          <a:lstStyle/>
          <a:p>
            <a:pPr algn="ctr">
              <a:lnSpc>
                <a:spcPct val="150000"/>
              </a:lnSpc>
              <a:spcAft>
                <a:spcPct val="0"/>
              </a:spcAft>
            </a:pPr>
            <a:r>
              <a:rPr lang="zh-CN" altLang="en-US" sz="2000" kern="100">
                <a:latin typeface="黑体" panose="02010609060101010101" pitchFamily="49" charset="-122"/>
                <a:ea typeface="黑体" panose="02010609060101010101" pitchFamily="49" charset="-122"/>
                <a:cs typeface="Times New Roman" panose="02020603050405020304" pitchFamily="18" charset="0"/>
              </a:rPr>
              <a:t>索姆河战役</a:t>
            </a:r>
            <a:endParaRPr lang="en-US" altLang="zh-CN" sz="2000" kern="100">
              <a:latin typeface="黑体" panose="02010609060101010101" pitchFamily="49" charset="-122"/>
              <a:ea typeface="黑体" panose="02010609060101010101" pitchFamily="49" charset="-122"/>
              <a:cs typeface="Times New Roman" panose="02020603050405020304" pitchFamily="18" charset="0"/>
            </a:endParaRPr>
          </a:p>
          <a:p>
            <a:pPr algn="ctr">
              <a:lnSpc>
                <a:spcPct val="150000"/>
              </a:lnSpc>
              <a:spcAft>
                <a:spcPct val="0"/>
              </a:spcAft>
            </a:pPr>
            <a:r>
              <a:rPr lang="zh-CN" altLang="en-US" sz="2000" kern="100">
                <a:latin typeface="黑体" panose="02010609060101010101" pitchFamily="49" charset="-122"/>
                <a:ea typeface="黑体" panose="02010609060101010101" pitchFamily="49" charset="-122"/>
                <a:cs typeface="Times New Roman" panose="02020603050405020304" pitchFamily="18" charset="0"/>
              </a:rPr>
              <a:t>英法</a:t>
            </a:r>
            <a:r>
              <a:rPr lang="en-US" altLang="zh-CN" sz="2000" kern="100">
                <a:latin typeface="黑体" panose="02010609060101010101" pitchFamily="49" charset="-122"/>
                <a:ea typeface="黑体" panose="02010609060101010101" pitchFamily="49" charset="-122"/>
                <a:cs typeface="Times New Roman" panose="02020603050405020304" pitchFamily="18" charset="0"/>
              </a:rPr>
              <a:t>——</a:t>
            </a:r>
            <a:r>
              <a:rPr lang="zh-CN" altLang="en-US" sz="2000" kern="100">
                <a:latin typeface="黑体" panose="02010609060101010101" pitchFamily="49" charset="-122"/>
                <a:ea typeface="黑体" panose="02010609060101010101" pitchFamily="49" charset="-122"/>
                <a:cs typeface="Times New Roman" panose="02020603050405020304" pitchFamily="18" charset="0"/>
              </a:rPr>
              <a:t>德</a:t>
            </a:r>
          </a:p>
        </p:txBody>
      </p:sp>
      <p:sp>
        <p:nvSpPr>
          <p:cNvPr id="17" name="对话气泡: 矩形 16"/>
          <p:cNvSpPr/>
          <p:nvPr/>
        </p:nvSpPr>
        <p:spPr>
          <a:xfrm>
            <a:off x="5314950" y="3748539"/>
            <a:ext cx="1634701" cy="943528"/>
          </a:xfrm>
          <a:prstGeom prst="wedgeRectCallout">
            <a:avLst>
              <a:gd name="adj1" fmla="val 66438"/>
              <a:gd name="adj2" fmla="val -52899"/>
            </a:avLst>
          </a:prstGeom>
        </p:spPr>
        <p:style>
          <a:lnRef idx="2">
            <a:schemeClr val="dk1"/>
          </a:lnRef>
          <a:fillRef idx="1">
            <a:schemeClr val="lt1"/>
          </a:fillRef>
          <a:effectRef idx="0">
            <a:schemeClr val="dk1"/>
          </a:effectRef>
          <a:fontRef idx="minor">
            <a:schemeClr val="dk1"/>
          </a:fontRef>
        </p:style>
        <p:txBody>
          <a:bodyPr wrap="square" rtlCol="0" anchor="ctr">
            <a:spAutoFit/>
          </a:bodyPr>
          <a:lstStyle/>
          <a:p>
            <a:pPr algn="ctr">
              <a:lnSpc>
                <a:spcPct val="150000"/>
              </a:lnSpc>
              <a:spcAft>
                <a:spcPct val="0"/>
              </a:spcAft>
            </a:pPr>
            <a:r>
              <a:rPr lang="zh-CN" altLang="en-US" sz="2000" kern="100">
                <a:latin typeface="黑体" panose="02010609060101010101" pitchFamily="49" charset="-122"/>
                <a:ea typeface="黑体" panose="02010609060101010101" pitchFamily="49" charset="-122"/>
                <a:cs typeface="Times New Roman" panose="02020603050405020304" pitchFamily="18" charset="0"/>
              </a:rPr>
              <a:t>凡尔登战役</a:t>
            </a:r>
            <a:endParaRPr lang="en-US" altLang="zh-CN" sz="2000" kern="100">
              <a:latin typeface="黑体" panose="02010609060101010101" pitchFamily="49" charset="-122"/>
              <a:ea typeface="黑体" panose="02010609060101010101" pitchFamily="49" charset="-122"/>
              <a:cs typeface="Times New Roman" panose="02020603050405020304" pitchFamily="18" charset="0"/>
            </a:endParaRPr>
          </a:p>
          <a:p>
            <a:pPr algn="ctr">
              <a:lnSpc>
                <a:spcPct val="150000"/>
              </a:lnSpc>
              <a:spcAft>
                <a:spcPct val="0"/>
              </a:spcAft>
            </a:pPr>
            <a:r>
              <a:rPr lang="zh-CN" altLang="en-US" sz="2000" kern="100">
                <a:latin typeface="黑体" panose="02010609060101010101" pitchFamily="49" charset="-122"/>
                <a:ea typeface="黑体" panose="02010609060101010101" pitchFamily="49" charset="-122"/>
                <a:cs typeface="Times New Roman" panose="02020603050405020304" pitchFamily="18" charset="0"/>
              </a:rPr>
              <a:t>法</a:t>
            </a:r>
            <a:r>
              <a:rPr lang="en-US" altLang="zh-CN" sz="2000" kern="100">
                <a:latin typeface="黑体" panose="02010609060101010101" pitchFamily="49" charset="-122"/>
                <a:ea typeface="黑体" panose="02010609060101010101" pitchFamily="49" charset="-122"/>
                <a:cs typeface="Times New Roman" panose="02020603050405020304" pitchFamily="18" charset="0"/>
              </a:rPr>
              <a:t>——</a:t>
            </a:r>
            <a:r>
              <a:rPr lang="zh-CN" altLang="en-US" sz="2000" kern="100">
                <a:latin typeface="黑体" panose="02010609060101010101" pitchFamily="49" charset="-122"/>
                <a:ea typeface="黑体" panose="02010609060101010101" pitchFamily="49" charset="-122"/>
                <a:cs typeface="Times New Roman" panose="02020603050405020304" pitchFamily="18" charset="0"/>
              </a:rPr>
              <a:t>德</a:t>
            </a:r>
          </a:p>
        </p:txBody>
      </p:sp>
      <p:sp>
        <p:nvSpPr>
          <p:cNvPr id="18" name="椭圆 17"/>
          <p:cNvSpPr/>
          <p:nvPr/>
        </p:nvSpPr>
        <p:spPr>
          <a:xfrm>
            <a:off x="6750200" y="1745960"/>
            <a:ext cx="956886" cy="624074"/>
          </a:xfrm>
          <a:prstGeom prst="ellipse">
            <a:avLst/>
          </a:prstGeom>
          <a:noFill/>
          <a:ln w="38100">
            <a:solidFill>
              <a:srgbClr val="FF0000"/>
            </a:solidFill>
          </a:ln>
        </p:spPr>
        <p:style>
          <a:lnRef idx="2">
            <a:schemeClr val="accent2"/>
          </a:lnRef>
          <a:fillRef idx="1">
            <a:schemeClr val="lt1"/>
          </a:fillRef>
          <a:effectRef idx="0">
            <a:schemeClr val="accent2"/>
          </a:effectRef>
          <a:fontRef idx="minor">
            <a:schemeClr val="dk1"/>
          </a:fontRef>
        </p:style>
        <p:txBody>
          <a:bodyPr wrap="square" rtlCol="0" anchor="ctr">
            <a:spAutoFit/>
          </a:bodyPr>
          <a:lstStyle/>
          <a:p>
            <a:pPr algn="just">
              <a:lnSpc>
                <a:spcPct val="150000"/>
              </a:lnSpc>
              <a:spcAft>
                <a:spcPct val="0"/>
              </a:spcAft>
            </a:pPr>
            <a:endParaRPr lang="zh-CN" altLang="en-US" sz="2400" kern="100">
              <a:latin typeface="黑体" panose="02010609060101010101" pitchFamily="49" charset="-122"/>
              <a:ea typeface="黑体" panose="02010609060101010101" pitchFamily="49" charset="-122"/>
              <a:cs typeface="Times New Roman" panose="02020603050405020304" pitchFamily="18" charset="0"/>
            </a:endParaRPr>
          </a:p>
        </p:txBody>
      </p:sp>
      <p:sp>
        <p:nvSpPr>
          <p:cNvPr id="19" name="对话气泡: 矩形 18"/>
          <p:cNvSpPr/>
          <p:nvPr/>
        </p:nvSpPr>
        <p:spPr>
          <a:xfrm>
            <a:off x="8355314" y="1667437"/>
            <a:ext cx="1634701" cy="943528"/>
          </a:xfrm>
          <a:prstGeom prst="wedgeRectCallout">
            <a:avLst>
              <a:gd name="adj1" fmla="val -110862"/>
              <a:gd name="adj2" fmla="val -39054"/>
            </a:avLst>
          </a:prstGeom>
        </p:spPr>
        <p:style>
          <a:lnRef idx="2">
            <a:schemeClr val="dk1"/>
          </a:lnRef>
          <a:fillRef idx="1">
            <a:schemeClr val="lt1"/>
          </a:fillRef>
          <a:effectRef idx="0">
            <a:schemeClr val="dk1"/>
          </a:effectRef>
          <a:fontRef idx="minor">
            <a:schemeClr val="dk1"/>
          </a:fontRef>
        </p:style>
        <p:txBody>
          <a:bodyPr wrap="square" rtlCol="0" anchor="ctr">
            <a:spAutoFit/>
          </a:bodyPr>
          <a:lstStyle/>
          <a:p>
            <a:pPr algn="ctr">
              <a:lnSpc>
                <a:spcPct val="150000"/>
              </a:lnSpc>
              <a:spcAft>
                <a:spcPct val="0"/>
              </a:spcAft>
            </a:pPr>
            <a:r>
              <a:rPr lang="zh-CN" altLang="en-US" sz="2000" kern="100">
                <a:latin typeface="黑体" panose="02010609060101010101" pitchFamily="49" charset="-122"/>
                <a:ea typeface="黑体" panose="02010609060101010101" pitchFamily="49" charset="-122"/>
                <a:cs typeface="Times New Roman" panose="02020603050405020304" pitchFamily="18" charset="0"/>
              </a:rPr>
              <a:t>日德兰海战英</a:t>
            </a:r>
            <a:r>
              <a:rPr lang="en-US" altLang="zh-CN" sz="2000" kern="100">
                <a:latin typeface="黑体" panose="02010609060101010101" pitchFamily="49" charset="-122"/>
                <a:ea typeface="黑体" panose="02010609060101010101" pitchFamily="49" charset="-122"/>
                <a:cs typeface="Times New Roman" panose="02020603050405020304" pitchFamily="18" charset="0"/>
              </a:rPr>
              <a:t>——</a:t>
            </a:r>
            <a:r>
              <a:rPr lang="zh-CN" altLang="en-US" sz="2000" kern="100">
                <a:latin typeface="黑体" panose="02010609060101010101" pitchFamily="49" charset="-122"/>
                <a:ea typeface="黑体" panose="02010609060101010101" pitchFamily="49" charset="-122"/>
                <a:cs typeface="Times New Roman" panose="02020603050405020304" pitchFamily="18" charset="0"/>
              </a:rPr>
              <a:t>德</a:t>
            </a:r>
          </a:p>
        </p:txBody>
      </p:sp>
      <p:sp>
        <p:nvSpPr>
          <p:cNvPr id="6" name="矩形 5"/>
          <p:cNvSpPr/>
          <p:nvPr/>
        </p:nvSpPr>
        <p:spPr>
          <a:xfrm>
            <a:off x="4612822" y="5403759"/>
            <a:ext cx="7181254" cy="1015663"/>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zh-CN" altLang="en-US" sz="2000">
                <a:latin typeface="楷体" panose="02010609060101010101" pitchFamily="49" charset="-122"/>
                <a:ea typeface="楷体" panose="02010609060101010101" pitchFamily="49" charset="-122"/>
              </a:rPr>
              <a:t>凡尔登战役中一位战地记者写道“整个树林被削平得像割去谷穗的田地</a:t>
            </a:r>
            <a:r>
              <a:rPr lang="en-US" altLang="zh-CN" sz="2000">
                <a:latin typeface="楷体" panose="02010609060101010101" pitchFamily="49" charset="-122"/>
                <a:ea typeface="楷体" panose="02010609060101010101" pitchFamily="49" charset="-122"/>
              </a:rPr>
              <a:t>,</a:t>
            </a:r>
            <a:r>
              <a:rPr lang="zh-CN" altLang="en-US" sz="2000">
                <a:latin typeface="楷体" panose="02010609060101010101" pitchFamily="49" charset="-122"/>
                <a:ea typeface="楷体" panose="02010609060101010101" pitchFamily="49" charset="-122"/>
              </a:rPr>
              <a:t>所有覆盖物弹痕累累</a:t>
            </a:r>
            <a:r>
              <a:rPr lang="en-US" altLang="zh-CN" sz="2000">
                <a:latin typeface="楷体" panose="02010609060101010101" pitchFamily="49" charset="-122"/>
                <a:ea typeface="楷体" panose="02010609060101010101" pitchFamily="49" charset="-122"/>
              </a:rPr>
              <a:t>……</a:t>
            </a:r>
            <a:r>
              <a:rPr lang="zh-CN" altLang="en-US" sz="2000">
                <a:latin typeface="楷体" panose="02010609060101010101" pitchFamily="49" charset="-122"/>
                <a:ea typeface="楷体" panose="02010609060101010101" pitchFamily="49" charset="-122"/>
              </a:rPr>
              <a:t>到处都是残骸、击破的战车、碎成一块一块的尸体、击毁的大炮，几个月都是如此。”</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
                                        <p:tgtEl>
                                          <p:spTgt spid="15"/>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fade">
                                      <p:cBhvr>
                                        <p:cTn id="27" dur="500"/>
                                        <p:tgtEl>
                                          <p:spTgt spid="17"/>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500"/>
                                        <p:tgtEl>
                                          <p:spTgt spid="6"/>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500"/>
                                        <p:tgtEl>
                                          <p:spTgt spid="14"/>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fade">
                                      <p:cBhvr>
                                        <p:cTn id="42" dur="500"/>
                                        <p:tgtEl>
                                          <p:spTgt spid="19"/>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fade">
                                      <p:cBhvr>
                                        <p:cTn id="4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3" grpId="0"/>
      <p:bldP spid="14" grpId="0"/>
      <p:bldP spid="15" grpId="0"/>
      <p:bldP spid="17" grpId="0"/>
      <p:bldP spid="18" grpId="0"/>
      <p:bldP spid="19" grpId="0"/>
      <p:bldP spid="6"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2" name="标题 1"/>
          <p:cNvSpPr>
            <a:spLocks noGrp="1"/>
          </p:cNvSpPr>
          <p:nvPr>
            <p:ph type="ctrTitle"/>
          </p:nvPr>
        </p:nvSpPr>
        <p:spPr/>
        <p:txBody>
          <a:bodyPr>
            <a:normAutofit/>
          </a:bodyPr>
          <a:lstStyle/>
          <a:p>
            <a:pPr>
              <a:defRPr/>
            </a:pPr>
            <a:r>
              <a:rPr lang="zh-CN" altLang="en-US">
                <a:solidFill>
                  <a:schemeClr val="tx1">
                    <a:lumMod val="85000"/>
                    <a:lumOff val="15000"/>
                  </a:schemeClr>
                </a:solidFill>
                <a:latin typeface="黑体" panose="02010609060101010101" pitchFamily="49" charset="-122"/>
              </a:rPr>
              <a:t>二、第一次世界大战</a:t>
            </a:r>
          </a:p>
        </p:txBody>
      </p:sp>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1055569"/>
            <a:ext cx="4226560"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a:spLocks noChangeArrowheads="1"/>
          </p:cNvSpPr>
          <p:nvPr/>
        </p:nvSpPr>
        <p:spPr bwMode="auto">
          <a:xfrm>
            <a:off x="152691" y="1218000"/>
            <a:ext cx="343143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altLang="zh-CN" sz="2400" b="0" i="0" u="none" strike="noStrike" kern="1200" cap="none" spc="0" normalizeH="0" baseline="0" noProof="0">
                <a:ln>
                  <a:noFill/>
                </a:ln>
                <a:solidFill>
                  <a:prstClr val="white"/>
                </a:solidFill>
                <a:effectLst/>
                <a:uLnTx/>
                <a:uFillTx/>
                <a:latin typeface="黑体" panose="02010609060101010101" pitchFamily="49" charset="-122"/>
                <a:ea typeface="黑体" panose="02010609060101010101" pitchFamily="49" charset="-122"/>
                <a:cs typeface="+mn-cs"/>
              </a:rPr>
              <a:t>1.</a:t>
            </a:r>
            <a:r>
              <a:rPr kumimoji="0" lang="zh-CN" altLang="en-US" sz="2400" b="0" i="0" u="none" strike="noStrike" kern="1200" cap="none" spc="0" normalizeH="0" baseline="0" noProof="0">
                <a:ln>
                  <a:noFill/>
                </a:ln>
                <a:solidFill>
                  <a:prstClr val="white"/>
                </a:solidFill>
                <a:effectLst/>
                <a:uLnTx/>
                <a:uFillTx/>
                <a:latin typeface="黑体" panose="02010609060101010101" pitchFamily="49" charset="-122"/>
                <a:ea typeface="黑体" panose="02010609060101010101" pitchFamily="49" charset="-122"/>
                <a:cs typeface="+mn-cs"/>
              </a:rPr>
              <a:t>第一次世界大战经过</a:t>
            </a:r>
          </a:p>
        </p:txBody>
      </p:sp>
      <p:sp>
        <p:nvSpPr>
          <p:cNvPr id="33" name="矩形 32"/>
          <p:cNvSpPr/>
          <p:nvPr/>
        </p:nvSpPr>
        <p:spPr>
          <a:xfrm>
            <a:off x="354412" y="2004529"/>
            <a:ext cx="2185214" cy="461665"/>
          </a:xfrm>
          <a:prstGeom prst="rect">
            <a:avLst/>
          </a:prstGeom>
        </p:spPr>
        <p:style>
          <a:lnRef idx="1">
            <a:schemeClr val="accent5"/>
          </a:lnRef>
          <a:fillRef idx="2">
            <a:schemeClr val="accent5"/>
          </a:fillRef>
          <a:effectRef idx="1">
            <a:schemeClr val="accent5"/>
          </a:effectRef>
          <a:fontRef idx="minor">
            <a:schemeClr val="dk1"/>
          </a:fontRef>
        </p:style>
        <p:txBody>
          <a:bodyPr wrap="none">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24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a:t>
            </a:r>
            <a:r>
              <a:rPr kumimoji="0" lang="en-US" altLang="zh-CN" sz="24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2</a:t>
            </a:r>
            <a:r>
              <a:rPr kumimoji="0" lang="zh-CN" altLang="en-US" sz="24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）三个阶段</a:t>
            </a:r>
          </a:p>
        </p:txBody>
      </p:sp>
      <p:sp>
        <p:nvSpPr>
          <p:cNvPr id="3" name="矩形 2"/>
          <p:cNvSpPr/>
          <p:nvPr/>
        </p:nvSpPr>
        <p:spPr>
          <a:xfrm>
            <a:off x="152692" y="2631208"/>
            <a:ext cx="4460130" cy="3713517"/>
          </a:xfrm>
          <a:prstGeom prst="rect">
            <a:avLst/>
          </a:prstGeom>
        </p:spPr>
        <p:txBody>
          <a:bodyPr wrap="square">
            <a:spAutoFit/>
          </a:bodyPr>
          <a:lstStyle/>
          <a:p>
            <a:pPr marL="0" marR="0" lvl="0" indent="0" algn="l" defTabSz="914400" rtl="0" eaLnBrk="1" fontAlgn="auto" latinLnBrk="0" hangingPunct="1">
              <a:lnSpc>
                <a:spcPct val="150000"/>
              </a:lnSpc>
              <a:spcBef>
                <a:spcPct val="0"/>
              </a:spcBef>
              <a:spcAft>
                <a:spcPct val="0"/>
              </a:spcAft>
              <a:buClrTx/>
              <a:buSzTx/>
              <a:buFontTx/>
              <a:buNone/>
              <a:defRPr/>
            </a:pPr>
            <a:r>
              <a:rPr kumimoji="0" lang="zh-CN" altLang="en-US" sz="20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    ②第二阶段：</a:t>
            </a:r>
            <a:r>
              <a:rPr kumimoji="0" lang="en-US" altLang="zh-CN" sz="20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1915-1916</a:t>
            </a:r>
            <a:r>
              <a:rPr kumimoji="0" lang="zh-CN" altLang="en-US" sz="20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年，战争处于胶着状态。</a:t>
            </a:r>
            <a:endParaRPr kumimoji="0" lang="en-US" altLang="zh-CN" sz="20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endParaRPr>
          </a:p>
          <a:p>
            <a:pPr marL="0" marR="0" lvl="0" indent="0" algn="l" defTabSz="914400" rtl="0" eaLnBrk="1" fontAlgn="auto" latinLnBrk="0" hangingPunct="1">
              <a:lnSpc>
                <a:spcPct val="150000"/>
              </a:lnSpc>
              <a:spcBef>
                <a:spcPct val="0"/>
              </a:spcBef>
              <a:spcAft>
                <a:spcPct val="0"/>
              </a:spcAft>
              <a:buClrTx/>
              <a:buSzTx/>
              <a:buFontTx/>
              <a:buNone/>
              <a:defRPr/>
            </a:pPr>
            <a:r>
              <a:rPr kumimoji="0" lang="en-US" altLang="zh-CN" sz="20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    1916</a:t>
            </a:r>
            <a:r>
              <a:rPr kumimoji="0" lang="zh-CN" altLang="en-US" sz="20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年，西线相继发生凡尔登战役和索姆河战役，两次战役分别被称为“绞肉机”和“地狱”，双方均投入巨大兵力，伤亡惨重。</a:t>
            </a:r>
            <a:endParaRPr kumimoji="0" lang="en-US" altLang="zh-CN" sz="20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endParaRPr>
          </a:p>
          <a:p>
            <a:pPr marL="0" marR="0" lvl="0" indent="0" algn="l" defTabSz="914400" rtl="0" eaLnBrk="1" fontAlgn="auto" latinLnBrk="0" hangingPunct="1">
              <a:lnSpc>
                <a:spcPct val="150000"/>
              </a:lnSpc>
              <a:spcBef>
                <a:spcPct val="0"/>
              </a:spcBef>
              <a:spcAft>
                <a:spcPct val="0"/>
              </a:spcAft>
              <a:buClrTx/>
              <a:buSzTx/>
              <a:buFontTx/>
              <a:buNone/>
              <a:defRPr/>
            </a:pPr>
            <a:r>
              <a:rPr kumimoji="0" lang="en-US" altLang="zh-CN" sz="20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   1916</a:t>
            </a:r>
            <a:r>
              <a:rPr kumimoji="0" lang="zh-CN" altLang="en-US" sz="20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年，英德在日德兰海域进行海战。</a:t>
            </a:r>
          </a:p>
        </p:txBody>
      </p:sp>
      <p:sp>
        <p:nvSpPr>
          <p:cNvPr id="6" name="矩形 5"/>
          <p:cNvSpPr/>
          <p:nvPr/>
        </p:nvSpPr>
        <p:spPr>
          <a:xfrm>
            <a:off x="4775912" y="1186227"/>
            <a:ext cx="6956165" cy="2373431"/>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indent="457200">
              <a:lnSpc>
                <a:spcPct val="120000"/>
              </a:lnSpc>
              <a:spcBef>
                <a:spcPct val="0"/>
              </a:spcBef>
              <a:spcAft>
                <a:spcPct val="0"/>
              </a:spcAft>
            </a:pPr>
            <a:r>
              <a:rPr lang="zh-CN" altLang="en-US">
                <a:latin typeface="楷体" panose="02010609060101010101" pitchFamily="49" charset="-122"/>
                <a:ea typeface="楷体" panose="02010609060101010101" pitchFamily="49" charset="-122"/>
              </a:rPr>
              <a:t>埋葬尸体一般是不可能的。通常情况下，战斗中阵亡士兵的尸体用炮架运回来，但尸体越来越多，根本运不过来。我们面对的是成百上千的尸体，不仅有我们的，还有德国人的尸体。太阳照在被毒气毒死的士兵的尸体上，经常将肿胀的尸体变成蓝色，与海蓝色差不多。随着毒气排出，尸体像木乃伊一样干瘪，保持着死前的姿势，有坐着的，跪着的，绝大多数趴在或者躺在地上。</a:t>
            </a:r>
            <a:endParaRPr lang="en-US" altLang="zh-CN">
              <a:latin typeface="楷体" panose="02010609060101010101" pitchFamily="49" charset="-122"/>
              <a:ea typeface="楷体" panose="02010609060101010101" pitchFamily="49" charset="-122"/>
            </a:endParaRPr>
          </a:p>
          <a:p>
            <a:pPr indent="457200" algn="r">
              <a:lnSpc>
                <a:spcPct val="120000"/>
              </a:lnSpc>
              <a:spcBef>
                <a:spcPct val="0"/>
              </a:spcBef>
              <a:spcAft>
                <a:spcPct val="0"/>
              </a:spcAft>
            </a:pPr>
            <a:r>
              <a:rPr lang="en-US" altLang="zh-CN">
                <a:latin typeface="宋体" panose="02010600030101010101" pitchFamily="2" charset="-122"/>
                <a:ea typeface="宋体" panose="02010600030101010101" pitchFamily="2" charset="-122"/>
              </a:rPr>
              <a:t>——《</a:t>
            </a:r>
            <a:r>
              <a:rPr lang="zh-CN" altLang="en-US">
                <a:latin typeface="宋体" panose="02010600030101010101" pitchFamily="2" charset="-122"/>
                <a:ea typeface="宋体" panose="02010600030101010101" pitchFamily="2" charset="-122"/>
              </a:rPr>
              <a:t>破碎的世界：一战信件、日记和回忆录</a:t>
            </a:r>
            <a:r>
              <a:rPr lang="en-US" altLang="zh-CN">
                <a:latin typeface="宋体" panose="02010600030101010101" pitchFamily="2" charset="-122"/>
                <a:ea typeface="宋体" panose="02010600030101010101" pitchFamily="2" charset="-122"/>
              </a:rPr>
              <a:t>》</a:t>
            </a:r>
            <a:endParaRPr lang="zh-CN" altLang="en-US">
              <a:latin typeface="宋体" pitchFamily="2" charset="-122"/>
              <a:ea typeface="宋体" pitchFamily="2" charset="-122"/>
            </a:endParaRPr>
          </a:p>
        </p:txBody>
      </p:sp>
      <p:grpSp>
        <p:nvGrpSpPr>
          <p:cNvPr id="8" name="组合 7"/>
          <p:cNvGrpSpPr/>
          <p:nvPr/>
        </p:nvGrpSpPr>
        <p:grpSpPr>
          <a:xfrm>
            <a:off x="4907998" y="3681717"/>
            <a:ext cx="6691992" cy="2974643"/>
            <a:chOff x="4931036" y="3692603"/>
            <a:chExt cx="6691992" cy="2974643"/>
          </a:xfrm>
        </p:grpSpPr>
        <p:pic>
          <p:nvPicPr>
            <p:cNvPr id="16" name="图片 15" descr="201605301002547577.jpg"/>
            <p:cNvPicPr>
              <a:picLocks noChangeAspect="1"/>
            </p:cNvPicPr>
            <p:nvPr/>
          </p:nvPicPr>
          <p:blipFill>
            <a:blip r:embed="rId3"/>
            <a:stretch>
              <a:fillRect/>
            </a:stretch>
          </p:blipFill>
          <p:spPr>
            <a:xfrm>
              <a:off x="4931036" y="3700039"/>
              <a:ext cx="2914844" cy="1939077"/>
            </a:xfrm>
            <a:prstGeom prst="roundRect">
              <a:avLst>
                <a:gd name="adj" fmla="val 8077"/>
              </a:avLst>
            </a:prstGeom>
            <a:ln>
              <a:noFill/>
            </a:ln>
            <a:effectLst>
              <a:outerShdw blurRad="292100" dist="139700" dir="2700000" algn="tl" rotWithShape="0">
                <a:srgbClr val="333333">
                  <a:alpha val="65000"/>
                </a:srgbClr>
              </a:outerShdw>
            </a:effectLst>
          </p:spPr>
        </p:pic>
        <p:pic>
          <p:nvPicPr>
            <p:cNvPr id="20" name="图片 19" descr="Cgqg2VdLlYyAaJ-zAADFe2A2cmo933.jpg"/>
            <p:cNvPicPr>
              <a:picLocks noChangeAspect="1"/>
            </p:cNvPicPr>
            <p:nvPr/>
          </p:nvPicPr>
          <p:blipFill>
            <a:blip r:embed="rId4"/>
            <a:stretch>
              <a:fillRect/>
            </a:stretch>
          </p:blipFill>
          <p:spPr>
            <a:xfrm>
              <a:off x="8164094" y="3692603"/>
              <a:ext cx="3340915" cy="1880043"/>
            </a:xfrm>
            <a:prstGeom prst="roundRect">
              <a:avLst>
                <a:gd name="adj" fmla="val 8685"/>
              </a:avLst>
            </a:prstGeom>
            <a:ln>
              <a:noFill/>
            </a:ln>
            <a:effectLst>
              <a:outerShdw blurRad="292100" dist="139700" dir="2700000" algn="tl" rotWithShape="0">
                <a:srgbClr val="333333">
                  <a:alpha val="65000"/>
                </a:srgbClr>
              </a:outerShdw>
            </a:effectLst>
          </p:spPr>
        </p:pic>
        <p:sp>
          <p:nvSpPr>
            <p:cNvPr id="7" name="矩形 6"/>
            <p:cNvSpPr/>
            <p:nvPr/>
          </p:nvSpPr>
          <p:spPr>
            <a:xfrm>
              <a:off x="4931036" y="5836249"/>
              <a:ext cx="6691992" cy="830997"/>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n-US" altLang="zh-CN" sz="1600" smtClean="0">
                  <a:latin typeface="黑体" panose="02010609060101010101" pitchFamily="49" charset="-122"/>
                  <a:ea typeface="黑体" panose="02010609060101010101" pitchFamily="49" charset="-122"/>
                </a:rPr>
                <a:t>    </a:t>
              </a:r>
              <a:r>
                <a:rPr lang="en-US" altLang="zh-CN" sz="1600" smtClean="0">
                  <a:latin typeface="楷体" panose="02010609060101010101" pitchFamily="49" charset="-122"/>
                  <a:ea typeface="楷体" panose="02010609060101010101" pitchFamily="49" charset="-122"/>
                </a:rPr>
                <a:t>2016</a:t>
              </a:r>
              <a:r>
                <a:rPr lang="zh-CN" altLang="en-US" sz="1600">
                  <a:latin typeface="楷体" panose="02010609060101010101" pitchFamily="49" charset="-122"/>
                  <a:ea typeface="楷体" panose="02010609060101010101" pitchFamily="49" charset="-122"/>
                </a:rPr>
                <a:t>年</a:t>
              </a:r>
              <a:r>
                <a:rPr lang="en-US" altLang="zh-CN" sz="1600">
                  <a:latin typeface="楷体" panose="02010609060101010101" pitchFamily="49" charset="-122"/>
                  <a:ea typeface="楷体" panose="02010609060101010101" pitchFamily="49" charset="-122"/>
                </a:rPr>
                <a:t>5</a:t>
              </a:r>
              <a:r>
                <a:rPr lang="zh-CN" altLang="en-US" sz="1600">
                  <a:latin typeface="楷体" panose="02010609060101010101" pitchFamily="49" charset="-122"/>
                  <a:ea typeface="楷体" panose="02010609060101010101" pitchFamily="49" charset="-122"/>
                </a:rPr>
                <a:t>月</a:t>
              </a:r>
              <a:r>
                <a:rPr lang="en-US" altLang="zh-CN" sz="1600">
                  <a:latin typeface="楷体" panose="02010609060101010101" pitchFamily="49" charset="-122"/>
                  <a:ea typeface="楷体" panose="02010609060101010101" pitchFamily="49" charset="-122"/>
                </a:rPr>
                <a:t>30</a:t>
              </a:r>
              <a:r>
                <a:rPr lang="zh-CN" altLang="en-US" sz="1600">
                  <a:latin typeface="楷体" panose="02010609060101010101" pitchFamily="49" charset="-122"/>
                  <a:ea typeface="楷体" panose="02010609060101010101" pitchFamily="49" charset="-122"/>
                </a:rPr>
                <a:t>日，法国总统奥朗德和德国总理默克尔并肩而立、共同缅怀当年在凡尔登阵亡的三十万将士。法德两国领导人在仪式上呼吁欧洲团结。</a:t>
              </a: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2" name="标题 1"/>
          <p:cNvSpPr>
            <a:spLocks noGrp="1"/>
          </p:cNvSpPr>
          <p:nvPr>
            <p:ph type="ctrTitle"/>
          </p:nvPr>
        </p:nvSpPr>
        <p:spPr/>
        <p:txBody>
          <a:bodyPr>
            <a:normAutofit/>
          </a:bodyPr>
          <a:lstStyle/>
          <a:p>
            <a:pPr>
              <a:defRPr/>
            </a:pPr>
            <a:r>
              <a:rPr lang="zh-CN" altLang="en-US">
                <a:solidFill>
                  <a:schemeClr val="tx1">
                    <a:lumMod val="85000"/>
                    <a:lumOff val="15000"/>
                  </a:schemeClr>
                </a:solidFill>
                <a:latin typeface="黑体" panose="02010609060101010101" pitchFamily="49" charset="-122"/>
              </a:rPr>
              <a:t>二、第一次世界大战</a:t>
            </a:r>
          </a:p>
        </p:txBody>
      </p:sp>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1055569"/>
            <a:ext cx="4226560"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a:spLocks noChangeArrowheads="1"/>
          </p:cNvSpPr>
          <p:nvPr/>
        </p:nvSpPr>
        <p:spPr bwMode="auto">
          <a:xfrm>
            <a:off x="152691" y="1218000"/>
            <a:ext cx="343143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altLang="zh-CN" sz="2400" b="0" i="0" u="none" strike="noStrike" kern="1200" cap="none" spc="0" normalizeH="0" baseline="0" noProof="0">
                <a:ln>
                  <a:noFill/>
                </a:ln>
                <a:solidFill>
                  <a:prstClr val="white"/>
                </a:solidFill>
                <a:effectLst/>
                <a:uLnTx/>
                <a:uFillTx/>
                <a:latin typeface="黑体" panose="02010609060101010101" pitchFamily="49" charset="-122"/>
                <a:ea typeface="黑体" panose="02010609060101010101" pitchFamily="49" charset="-122"/>
                <a:cs typeface="+mn-cs"/>
              </a:rPr>
              <a:t>1.</a:t>
            </a:r>
            <a:r>
              <a:rPr kumimoji="0" lang="zh-CN" altLang="en-US" sz="2400" b="0" i="0" u="none" strike="noStrike" kern="1200" cap="none" spc="0" normalizeH="0" baseline="0" noProof="0">
                <a:ln>
                  <a:noFill/>
                </a:ln>
                <a:solidFill>
                  <a:prstClr val="white"/>
                </a:solidFill>
                <a:effectLst/>
                <a:uLnTx/>
                <a:uFillTx/>
                <a:latin typeface="黑体" panose="02010609060101010101" pitchFamily="49" charset="-122"/>
                <a:ea typeface="黑体" panose="02010609060101010101" pitchFamily="49" charset="-122"/>
                <a:cs typeface="+mn-cs"/>
              </a:rPr>
              <a:t>第一次世界大战经过</a:t>
            </a:r>
          </a:p>
        </p:txBody>
      </p:sp>
      <p:sp>
        <p:nvSpPr>
          <p:cNvPr id="33" name="矩形 32"/>
          <p:cNvSpPr/>
          <p:nvPr/>
        </p:nvSpPr>
        <p:spPr>
          <a:xfrm>
            <a:off x="354411" y="1981949"/>
            <a:ext cx="2185214" cy="461665"/>
          </a:xfrm>
          <a:prstGeom prst="rect">
            <a:avLst/>
          </a:prstGeom>
        </p:spPr>
        <p:style>
          <a:lnRef idx="1">
            <a:schemeClr val="accent5"/>
          </a:lnRef>
          <a:fillRef idx="2">
            <a:schemeClr val="accent5"/>
          </a:fillRef>
          <a:effectRef idx="1">
            <a:schemeClr val="accent5"/>
          </a:effectRef>
          <a:fontRef idx="minor">
            <a:schemeClr val="dk1"/>
          </a:fontRef>
        </p:style>
        <p:txBody>
          <a:bodyPr wrap="none">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24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a:t>
            </a:r>
            <a:r>
              <a:rPr kumimoji="0" lang="en-US" altLang="zh-CN" sz="24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2</a:t>
            </a:r>
            <a:r>
              <a:rPr kumimoji="0" lang="zh-CN" altLang="en-US" sz="24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）三个阶段</a:t>
            </a:r>
          </a:p>
        </p:txBody>
      </p:sp>
      <p:sp>
        <p:nvSpPr>
          <p:cNvPr id="6" name="矩形 5"/>
          <p:cNvSpPr/>
          <p:nvPr/>
        </p:nvSpPr>
        <p:spPr>
          <a:xfrm>
            <a:off x="271628" y="2704333"/>
            <a:ext cx="4535995" cy="2221762"/>
          </a:xfrm>
          <a:prstGeom prst="rect">
            <a:avLst/>
          </a:prstGeom>
        </p:spPr>
        <p:txBody>
          <a:bodyPr wrap="square">
            <a:spAutoFit/>
          </a:bodyPr>
          <a:lstStyle/>
          <a:p>
            <a:pPr>
              <a:lnSpc>
                <a:spcPct val="150000"/>
              </a:lnSpc>
            </a:pPr>
            <a:r>
              <a:rPr lang="zh-CN" altLang="en-US" sz="2400">
                <a:latin typeface="黑体" panose="02010609060101010101" pitchFamily="49" charset="-122"/>
                <a:ea typeface="黑体" panose="02010609060101010101" pitchFamily="49" charset="-122"/>
              </a:rPr>
              <a:t>   ③第三阶段：</a:t>
            </a:r>
            <a:r>
              <a:rPr lang="en-US" altLang="zh-CN" sz="2400">
                <a:latin typeface="黑体" panose="02010609060101010101" pitchFamily="49" charset="-122"/>
                <a:ea typeface="黑体" panose="02010609060101010101" pitchFamily="49" charset="-122"/>
              </a:rPr>
              <a:t>1917</a:t>
            </a:r>
            <a:r>
              <a:rPr lang="zh-CN" altLang="en-US" sz="2400">
                <a:latin typeface="黑体" panose="02010609060101010101" pitchFamily="49" charset="-122"/>
                <a:ea typeface="黑体" panose="02010609060101010101" pitchFamily="49" charset="-122"/>
              </a:rPr>
              <a:t>年，美国和中国参加协约国一方作战。</a:t>
            </a:r>
            <a:endParaRPr lang="en-US" altLang="zh-CN" sz="2400">
              <a:latin typeface="黑体" pitchFamily="49" charset="-122"/>
              <a:ea typeface="黑体" pitchFamily="49" charset="-122"/>
            </a:endParaRPr>
          </a:p>
          <a:p>
            <a:pPr>
              <a:lnSpc>
                <a:spcPct val="150000"/>
              </a:lnSpc>
            </a:pPr>
            <a:r>
              <a:rPr lang="zh-CN" altLang="en-US" sz="2400">
                <a:latin typeface="黑体" panose="02010609060101010101" pitchFamily="49" charset="-122"/>
                <a:ea typeface="黑体" panose="02010609060101010101" pitchFamily="49" charset="-122"/>
              </a:rPr>
              <a:t>    俄国在十月革命后于</a:t>
            </a:r>
            <a:r>
              <a:rPr lang="en-US" altLang="zh-CN" sz="2400">
                <a:latin typeface="黑体" panose="02010609060101010101" pitchFamily="49" charset="-122"/>
                <a:ea typeface="黑体" panose="02010609060101010101" pitchFamily="49" charset="-122"/>
              </a:rPr>
              <a:t>1918</a:t>
            </a:r>
            <a:r>
              <a:rPr lang="zh-CN" altLang="en-US" sz="2400">
                <a:latin typeface="黑体" panose="02010609060101010101" pitchFamily="49" charset="-122"/>
                <a:ea typeface="黑体" panose="02010609060101010101" pitchFamily="49" charset="-122"/>
              </a:rPr>
              <a:t>年退出了战争。</a:t>
            </a:r>
          </a:p>
        </p:txBody>
      </p:sp>
      <p:sp>
        <p:nvSpPr>
          <p:cNvPr id="16" name="矩形 15"/>
          <p:cNvSpPr/>
          <p:nvPr/>
        </p:nvSpPr>
        <p:spPr>
          <a:xfrm>
            <a:off x="8063864" y="1380433"/>
            <a:ext cx="2759710" cy="461665"/>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zh-CN" altLang="en-US" sz="2400">
                <a:latin typeface="黑体" panose="02010609060101010101" pitchFamily="49" charset="-122"/>
                <a:ea typeface="黑体" panose="02010609060101010101" pitchFamily="49" charset="-122"/>
              </a:rPr>
              <a:t>美国对德宣战</a:t>
            </a:r>
          </a:p>
        </p:txBody>
      </p:sp>
      <p:sp>
        <p:nvSpPr>
          <p:cNvPr id="20" name="矩形 19"/>
          <p:cNvSpPr/>
          <p:nvPr/>
        </p:nvSpPr>
        <p:spPr>
          <a:xfrm>
            <a:off x="8063864" y="2893992"/>
            <a:ext cx="2978151" cy="461665"/>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zh-CN" altLang="en-US" sz="2400">
                <a:latin typeface="黑体" panose="02010609060101010101" pitchFamily="49" charset="-122"/>
                <a:ea typeface="黑体" panose="02010609060101010101" pitchFamily="49" charset="-122"/>
              </a:rPr>
              <a:t>中国参加协约国作战</a:t>
            </a:r>
          </a:p>
        </p:txBody>
      </p:sp>
      <p:sp>
        <p:nvSpPr>
          <p:cNvPr id="21" name="矩形 20"/>
          <p:cNvSpPr/>
          <p:nvPr/>
        </p:nvSpPr>
        <p:spPr>
          <a:xfrm>
            <a:off x="8063865" y="4464430"/>
            <a:ext cx="2978150" cy="461665"/>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zh-CN" altLang="en-US" sz="2400">
                <a:latin typeface="黑体" panose="02010609060101010101" pitchFamily="49" charset="-122"/>
                <a:ea typeface="黑体" panose="02010609060101010101" pitchFamily="49" charset="-122"/>
              </a:rPr>
              <a:t>俄国退出一战</a:t>
            </a:r>
          </a:p>
        </p:txBody>
      </p:sp>
      <p:pic>
        <p:nvPicPr>
          <p:cNvPr id="22" name="Picture 7"/>
          <p:cNvPicPr>
            <a:picLocks noChangeAspect="1" noChangeArrowheads="1"/>
          </p:cNvPicPr>
          <p:nvPr/>
        </p:nvPicPr>
        <p:blipFill>
          <a:blip r:embed="rId3"/>
          <a:stretch>
            <a:fillRect/>
          </a:stretch>
        </p:blipFill>
        <p:spPr bwMode="auto">
          <a:xfrm>
            <a:off x="5391469" y="893028"/>
            <a:ext cx="2185215" cy="1427050"/>
          </a:xfrm>
          <a:prstGeom prst="rect">
            <a:avLst/>
          </a:prstGeom>
          <a:noFill/>
          <a:ln w="9525">
            <a:noFill/>
            <a:miter lim="800000"/>
          </a:ln>
        </p:spPr>
      </p:pic>
      <p:pic>
        <p:nvPicPr>
          <p:cNvPr id="23" name="Picture 11" descr="http://a4.att.hudong.com/50/99/300000938214129957990323780_950.jpg"/>
          <p:cNvPicPr>
            <a:picLocks noChangeAspect="1" noChangeArrowheads="1"/>
          </p:cNvPicPr>
          <p:nvPr/>
        </p:nvPicPr>
        <p:blipFill>
          <a:blip r:embed="rId4"/>
          <a:stretch>
            <a:fillRect/>
          </a:stretch>
        </p:blipFill>
        <p:spPr bwMode="auto">
          <a:xfrm>
            <a:off x="5382187" y="2407388"/>
            <a:ext cx="2320674" cy="1637130"/>
          </a:xfrm>
          <a:prstGeom prst="rect">
            <a:avLst/>
          </a:prstGeom>
          <a:noFill/>
        </p:spPr>
      </p:pic>
      <p:pic>
        <p:nvPicPr>
          <p:cNvPr id="24" name="Picture 13" descr="https://pics6.baidu.com/feed/c75c10385343fbf23ce639af27405e8464388f33.png?token=84965c8cb1e76c5acf431c530697f6fe&amp;s=ECC27A2B50111BE92EA1EC960300E081"/>
          <p:cNvPicPr>
            <a:picLocks noChangeAspect="1" noChangeArrowheads="1"/>
          </p:cNvPicPr>
          <p:nvPr/>
        </p:nvPicPr>
        <p:blipFill>
          <a:blip r:embed="rId5"/>
          <a:stretch>
            <a:fillRect/>
          </a:stretch>
        </p:blipFill>
        <p:spPr bwMode="auto">
          <a:xfrm>
            <a:off x="5527231" y="4131828"/>
            <a:ext cx="2139033" cy="1464360"/>
          </a:xfrm>
          <a:prstGeom prst="rect">
            <a:avLst/>
          </a:prstGeom>
          <a:noFill/>
        </p:spPr>
      </p:pic>
      <p:sp>
        <p:nvSpPr>
          <p:cNvPr id="25" name="矩形 24"/>
          <p:cNvSpPr/>
          <p:nvPr/>
        </p:nvSpPr>
        <p:spPr>
          <a:xfrm>
            <a:off x="1868406" y="5909199"/>
            <a:ext cx="1828800" cy="514138"/>
          </a:xfrm>
          <a:prstGeom prst="rect">
            <a:avLst/>
          </a:prstGeom>
        </p:spPr>
        <p:txBody>
          <a:bodyPr wrap="none" fromWordArt="1">
            <a:normAutofit/>
          </a:bodyPr>
          <a:lstStyle/>
          <a:p>
            <a:pPr algn="ctr"/>
            <a:r>
              <a:rPr lang="zh-CN" altLang="en-US" sz="2400">
                <a:latin typeface="黑体" panose="02010609060101010101" pitchFamily="49" charset="-122"/>
                <a:ea typeface="黑体" panose="02010609060101010101" pitchFamily="49" charset="-122"/>
              </a:rPr>
              <a:t>地区性战争</a:t>
            </a:r>
          </a:p>
        </p:txBody>
      </p:sp>
      <p:sp>
        <p:nvSpPr>
          <p:cNvPr id="26" name="下箭头 69638"/>
          <p:cNvSpPr/>
          <p:nvPr/>
        </p:nvSpPr>
        <p:spPr>
          <a:xfrm rot="16200000">
            <a:off x="4125600" y="5592151"/>
            <a:ext cx="457200" cy="1143000"/>
          </a:xfrm>
          <a:prstGeom prst="downArrow">
            <a:avLst>
              <a:gd name="adj1" fmla="val 50000"/>
              <a:gd name="adj2" fmla="val 62500"/>
            </a:avLst>
          </a:prstGeom>
          <a:solidFill>
            <a:schemeClr val="accent1"/>
          </a:solidFill>
          <a:ln w="9525" cap="flat" cmpd="sng">
            <a:solidFill>
              <a:schemeClr val="tx1"/>
            </a:solidFill>
            <a:prstDash val="solid"/>
            <a:miter/>
            <a:headEnd type="none" w="med" len="med"/>
            <a:tailEnd type="none" w="med" len="med"/>
          </a:ln>
        </p:spPr>
        <p:txBody>
          <a:bodyPr/>
          <a:lstStyle/>
          <a:p>
            <a:endParaRPr lang="zh-CN" altLang="en-US"/>
          </a:p>
        </p:txBody>
      </p:sp>
      <p:sp>
        <p:nvSpPr>
          <p:cNvPr id="27" name="矩形 26"/>
          <p:cNvSpPr/>
          <p:nvPr/>
        </p:nvSpPr>
        <p:spPr>
          <a:xfrm>
            <a:off x="5047455" y="5893846"/>
            <a:ext cx="1549292" cy="519371"/>
          </a:xfrm>
          <a:prstGeom prst="rect">
            <a:avLst/>
          </a:prstGeom>
        </p:spPr>
        <p:txBody>
          <a:bodyPr wrap="none" fromWordArt="1">
            <a:normAutofit/>
          </a:bodyPr>
          <a:lstStyle/>
          <a:p>
            <a:pPr algn="ctr"/>
            <a:r>
              <a:rPr lang="zh-CN" altLang="en-US" sz="2400">
                <a:latin typeface="黑体" panose="02010609060101010101" pitchFamily="49" charset="-122"/>
                <a:ea typeface="黑体" panose="02010609060101010101" pitchFamily="49" charset="-122"/>
              </a:rPr>
              <a:t>欧洲战争</a:t>
            </a:r>
          </a:p>
        </p:txBody>
      </p:sp>
      <p:sp>
        <p:nvSpPr>
          <p:cNvPr id="28" name="矩形 27"/>
          <p:cNvSpPr/>
          <p:nvPr/>
        </p:nvSpPr>
        <p:spPr>
          <a:xfrm>
            <a:off x="8154245" y="5924930"/>
            <a:ext cx="1549292" cy="457201"/>
          </a:xfrm>
          <a:prstGeom prst="rect">
            <a:avLst/>
          </a:prstGeom>
        </p:spPr>
        <p:txBody>
          <a:bodyPr wrap="none" fromWordArt="1">
            <a:normAutofit fontScale="97500"/>
          </a:bodyPr>
          <a:lstStyle/>
          <a:p>
            <a:pPr algn="ctr"/>
            <a:r>
              <a:rPr lang="zh-CN" altLang="en-US" sz="2400">
                <a:latin typeface="黑体" panose="02010609060101010101" pitchFamily="49" charset="-122"/>
                <a:ea typeface="黑体" panose="02010609060101010101" pitchFamily="49" charset="-122"/>
              </a:rPr>
              <a:t>世界大战</a:t>
            </a:r>
          </a:p>
        </p:txBody>
      </p:sp>
      <p:sp>
        <p:nvSpPr>
          <p:cNvPr id="29" name="下箭头 69641"/>
          <p:cNvSpPr/>
          <p:nvPr/>
        </p:nvSpPr>
        <p:spPr>
          <a:xfrm rot="16200000">
            <a:off x="7146896" y="5592151"/>
            <a:ext cx="457200" cy="1143000"/>
          </a:xfrm>
          <a:prstGeom prst="downArrow">
            <a:avLst>
              <a:gd name="adj1" fmla="val 50000"/>
              <a:gd name="adj2" fmla="val 62500"/>
            </a:avLst>
          </a:prstGeom>
          <a:solidFill>
            <a:schemeClr val="accent1"/>
          </a:solidFill>
          <a:ln w="9525" cap="flat" cmpd="sng">
            <a:solidFill>
              <a:schemeClr val="tx1"/>
            </a:solidFill>
            <a:prstDash val="solid"/>
            <a:miter/>
            <a:headEnd type="none" w="med" len="med"/>
            <a:tailEnd type="none" w="med" len="med"/>
          </a:ln>
        </p:spPr>
        <p:txBody>
          <a:bodyPr/>
          <a:lstStyle/>
          <a:p>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linds(horizontal)">
                                      <p:cBhvr>
                                        <p:cTn id="7" dur="500"/>
                                        <p:tgtEl>
                                          <p:spTgt spid="16"/>
                                        </p:tgtEl>
                                      </p:cBhvr>
                                    </p:animEffect>
                                  </p:childTnLst>
                                </p:cTn>
                              </p:par>
                            </p:childTnLst>
                          </p:cTn>
                        </p:par>
                        <p:par>
                          <p:cTn id="8" fill="hold" nodeType="afterGroup">
                            <p:stCondLst>
                              <p:cond delay="500"/>
                            </p:stCondLst>
                            <p:childTnLst>
                              <p:par>
                                <p:cTn id="9" presetID="23" presetClass="entr" presetSubtype="16" fill="hold" nodeType="after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p:cTn id="11" dur="500" fill="hold"/>
                                        <p:tgtEl>
                                          <p:spTgt spid="22"/>
                                        </p:tgtEl>
                                        <p:attrNameLst>
                                          <p:attrName>ppt_w</p:attrName>
                                        </p:attrNameLst>
                                      </p:cBhvr>
                                      <p:tavLst>
                                        <p:tav tm="0">
                                          <p:val>
                                            <p:fltVal val="0"/>
                                          </p:val>
                                        </p:tav>
                                        <p:tav tm="100000">
                                          <p:val>
                                            <p:strVal val="#ppt_w"/>
                                          </p:val>
                                        </p:tav>
                                      </p:tavLst>
                                    </p:anim>
                                    <p:anim calcmode="lin" valueType="num">
                                      <p:cBhvr>
                                        <p:cTn id="12" dur="500" fill="hold"/>
                                        <p:tgtEl>
                                          <p:spTgt spid="22"/>
                                        </p:tgtEl>
                                        <p:attrNameLst>
                                          <p:attrName>ppt_h</p:attrName>
                                        </p:attrNameLst>
                                      </p:cBhvr>
                                      <p:tavLst>
                                        <p:tav tm="0">
                                          <p:val>
                                            <p:fltVal val="0"/>
                                          </p:val>
                                        </p:tav>
                                        <p:tav tm="100000">
                                          <p:val>
                                            <p:strVal val="#ppt_h"/>
                                          </p:val>
                                        </p:tav>
                                      </p:tavLst>
                                    </p:anim>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blinds(horizontal)">
                                      <p:cBhvr>
                                        <p:cTn id="17" dur="500"/>
                                        <p:tgtEl>
                                          <p:spTgt spid="20"/>
                                        </p:tgtEl>
                                      </p:cBhvr>
                                    </p:animEffect>
                                  </p:childTnLst>
                                </p:cTn>
                              </p:par>
                            </p:childTnLst>
                          </p:cTn>
                        </p:par>
                        <p:par>
                          <p:cTn id="18" fill="hold" nodeType="afterGroup">
                            <p:stCondLst>
                              <p:cond delay="500"/>
                            </p:stCondLst>
                            <p:childTnLst>
                              <p:par>
                                <p:cTn id="19" presetID="23" presetClass="entr" presetSubtype="16" fill="hold" nodeType="afterEffect">
                                  <p:stCondLst>
                                    <p:cond delay="0"/>
                                  </p:stCondLst>
                                  <p:childTnLst>
                                    <p:set>
                                      <p:cBhvr>
                                        <p:cTn id="20" dur="1" fill="hold">
                                          <p:stCondLst>
                                            <p:cond delay="0"/>
                                          </p:stCondLst>
                                        </p:cTn>
                                        <p:tgtEl>
                                          <p:spTgt spid="23"/>
                                        </p:tgtEl>
                                        <p:attrNameLst>
                                          <p:attrName>style.visibility</p:attrName>
                                        </p:attrNameLst>
                                      </p:cBhvr>
                                      <p:to>
                                        <p:strVal val="visible"/>
                                      </p:to>
                                    </p:set>
                                    <p:anim calcmode="lin" valueType="num">
                                      <p:cBhvr>
                                        <p:cTn id="21" dur="500" fill="hold"/>
                                        <p:tgtEl>
                                          <p:spTgt spid="23"/>
                                        </p:tgtEl>
                                        <p:attrNameLst>
                                          <p:attrName>ppt_w</p:attrName>
                                        </p:attrNameLst>
                                      </p:cBhvr>
                                      <p:tavLst>
                                        <p:tav tm="0">
                                          <p:val>
                                            <p:fltVal val="0"/>
                                          </p:val>
                                        </p:tav>
                                        <p:tav tm="100000">
                                          <p:val>
                                            <p:strVal val="#ppt_w"/>
                                          </p:val>
                                        </p:tav>
                                      </p:tavLst>
                                    </p:anim>
                                    <p:anim calcmode="lin" valueType="num">
                                      <p:cBhvr>
                                        <p:cTn id="22" dur="500" fill="hold"/>
                                        <p:tgtEl>
                                          <p:spTgt spid="23"/>
                                        </p:tgtEl>
                                        <p:attrNameLst>
                                          <p:attrName>ppt_h</p:attrName>
                                        </p:attrNameLst>
                                      </p:cBhvr>
                                      <p:tavLst>
                                        <p:tav tm="0">
                                          <p:val>
                                            <p:fltVal val="0"/>
                                          </p:val>
                                        </p:tav>
                                        <p:tav tm="100000">
                                          <p:val>
                                            <p:strVal val="#ppt_h"/>
                                          </p:val>
                                        </p:tav>
                                      </p:tavLst>
                                    </p:anim>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blinds(horizontal)">
                                      <p:cBhvr>
                                        <p:cTn id="27" dur="500"/>
                                        <p:tgtEl>
                                          <p:spTgt spid="21"/>
                                        </p:tgtEl>
                                      </p:cBhvr>
                                    </p:animEffect>
                                  </p:childTnLst>
                                </p:cTn>
                              </p:par>
                            </p:childTnLst>
                          </p:cTn>
                        </p:par>
                        <p:par>
                          <p:cTn id="28" fill="hold" nodeType="afterGroup">
                            <p:stCondLst>
                              <p:cond delay="500"/>
                            </p:stCondLst>
                            <p:childTnLst>
                              <p:par>
                                <p:cTn id="29" presetID="23" presetClass="entr" presetSubtype="16" fill="hold" nodeType="afterEffect">
                                  <p:stCondLst>
                                    <p:cond delay="0"/>
                                  </p:stCondLst>
                                  <p:childTnLst>
                                    <p:set>
                                      <p:cBhvr>
                                        <p:cTn id="30" dur="1" fill="hold">
                                          <p:stCondLst>
                                            <p:cond delay="0"/>
                                          </p:stCondLst>
                                        </p:cTn>
                                        <p:tgtEl>
                                          <p:spTgt spid="24"/>
                                        </p:tgtEl>
                                        <p:attrNameLst>
                                          <p:attrName>style.visibility</p:attrName>
                                        </p:attrNameLst>
                                      </p:cBhvr>
                                      <p:to>
                                        <p:strVal val="visible"/>
                                      </p:to>
                                    </p:set>
                                    <p:anim calcmode="lin" valueType="num">
                                      <p:cBhvr>
                                        <p:cTn id="31" dur="500" fill="hold"/>
                                        <p:tgtEl>
                                          <p:spTgt spid="24"/>
                                        </p:tgtEl>
                                        <p:attrNameLst>
                                          <p:attrName>ppt_w</p:attrName>
                                        </p:attrNameLst>
                                      </p:cBhvr>
                                      <p:tavLst>
                                        <p:tav tm="0">
                                          <p:val>
                                            <p:fltVal val="0"/>
                                          </p:val>
                                        </p:tav>
                                        <p:tav tm="100000">
                                          <p:val>
                                            <p:strVal val="#ppt_w"/>
                                          </p:val>
                                        </p:tav>
                                      </p:tavLst>
                                    </p:anim>
                                    <p:anim calcmode="lin" valueType="num">
                                      <p:cBhvr>
                                        <p:cTn id="32" dur="500" fill="hold"/>
                                        <p:tgtEl>
                                          <p:spTgt spid="24"/>
                                        </p:tgtEl>
                                        <p:attrNameLst>
                                          <p:attrName>ppt_h</p:attrName>
                                        </p:attrNameLst>
                                      </p:cBhvr>
                                      <p:tavLst>
                                        <p:tav tm="0">
                                          <p:val>
                                            <p:fltVal val="0"/>
                                          </p:val>
                                        </p:tav>
                                        <p:tav tm="100000">
                                          <p:val>
                                            <p:strVal val="#ppt_h"/>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1" presetClass="entr" presetSubtype="0" fill="hold" nodeType="clickEffect">
                                  <p:stCondLst>
                                    <p:cond delay="0"/>
                                  </p:stCondLst>
                                  <p:childTnLst>
                                    <p:set>
                                      <p:cBhvr>
                                        <p:cTn id="36" dur="1" fill="hold">
                                          <p:stCondLst>
                                            <p:cond delay="0"/>
                                          </p:stCondLst>
                                        </p:cTn>
                                        <p:tgtEl>
                                          <p:spTgt spid="25"/>
                                        </p:tgtEl>
                                        <p:attrNameLst>
                                          <p:attrName>style.visibility</p:attrName>
                                        </p:attrNameLst>
                                      </p:cBhvr>
                                      <p:to>
                                        <p:strVal val="visible"/>
                                      </p:to>
                                    </p:set>
                                  </p:childTnLst>
                                </p:cTn>
                              </p:par>
                            </p:childTnLst>
                          </p:cTn>
                        </p:par>
                        <p:par>
                          <p:cTn id="37" fill="hold" nodeType="afterGroup">
                            <p:stCondLst>
                              <p:cond delay="1"/>
                            </p:stCondLst>
                            <p:childTnLst>
                              <p:par>
                                <p:cTn id="38" presetID="2" presetClass="entr" presetSubtype="1" fill="hold" nodeType="afterEffect">
                                  <p:stCondLst>
                                    <p:cond delay="0"/>
                                  </p:stCondLst>
                                  <p:childTnLst>
                                    <p:set>
                                      <p:cBhvr>
                                        <p:cTn id="39" dur="1" fill="hold">
                                          <p:stCondLst>
                                            <p:cond delay="0"/>
                                          </p:stCondLst>
                                        </p:cTn>
                                        <p:tgtEl>
                                          <p:spTgt spid="26"/>
                                        </p:tgtEl>
                                        <p:attrNameLst>
                                          <p:attrName>style.visibility</p:attrName>
                                        </p:attrNameLst>
                                      </p:cBhvr>
                                      <p:to>
                                        <p:strVal val="visible"/>
                                      </p:to>
                                    </p:set>
                                    <p:anim calcmode="lin" valueType="num">
                                      <p:cBhvr additive="base">
                                        <p:cTn id="40" dur="500" fill="hold"/>
                                        <p:tgtEl>
                                          <p:spTgt spid="26"/>
                                        </p:tgtEl>
                                        <p:attrNameLst>
                                          <p:attrName>ppt_x</p:attrName>
                                        </p:attrNameLst>
                                      </p:cBhvr>
                                      <p:tavLst>
                                        <p:tav tm="0">
                                          <p:val>
                                            <p:strVal val="#ppt_x"/>
                                          </p:val>
                                        </p:tav>
                                        <p:tav tm="100000">
                                          <p:val>
                                            <p:strVal val="#ppt_x"/>
                                          </p:val>
                                        </p:tav>
                                      </p:tavLst>
                                    </p:anim>
                                    <p:anim calcmode="lin" valueType="num">
                                      <p:cBhvr additive="base">
                                        <p:cTn id="41" dur="500" fill="hold"/>
                                        <p:tgtEl>
                                          <p:spTgt spid="26"/>
                                        </p:tgtEl>
                                        <p:attrNameLst>
                                          <p:attrName>ppt_y</p:attrName>
                                        </p:attrNameLst>
                                      </p:cBhvr>
                                      <p:tavLst>
                                        <p:tav tm="0">
                                          <p:val>
                                            <p:strVal val="0-#ppt_h/2"/>
                                          </p:val>
                                        </p:tav>
                                        <p:tav tm="100000">
                                          <p:val>
                                            <p:strVal val="#ppt_y"/>
                                          </p:val>
                                        </p:tav>
                                      </p:tavLst>
                                    </p:anim>
                                  </p:childTnLst>
                                </p:cTn>
                              </p:par>
                            </p:childTnLst>
                          </p:cTn>
                        </p:par>
                        <p:par>
                          <p:cTn id="42" fill="hold" nodeType="afterGroup">
                            <p:stCondLst>
                              <p:cond delay="501"/>
                            </p:stCondLst>
                            <p:childTnLst>
                              <p:par>
                                <p:cTn id="43" presetID="1" presetClass="entr" presetSubtype="0" fill="hold" nodeType="afterEffect">
                                  <p:stCondLst>
                                    <p:cond delay="0"/>
                                  </p:stCondLst>
                                  <p:childTnLst>
                                    <p:set>
                                      <p:cBhvr>
                                        <p:cTn id="44" dur="1" fill="hold">
                                          <p:stCondLst>
                                            <p:cond delay="0"/>
                                          </p:stCondLst>
                                        </p:cTn>
                                        <p:tgtEl>
                                          <p:spTgt spid="27"/>
                                        </p:tgtEl>
                                        <p:attrNameLst>
                                          <p:attrName>style.visibility</p:attrName>
                                        </p:attrNameLst>
                                      </p:cBhvr>
                                      <p:to>
                                        <p:strVal val="visible"/>
                                      </p:to>
                                    </p:set>
                                  </p:childTnLst>
                                </p:cTn>
                              </p:par>
                            </p:childTnLst>
                          </p:cTn>
                        </p:par>
                        <p:par>
                          <p:cTn id="45" fill="hold" nodeType="afterGroup">
                            <p:stCondLst>
                              <p:cond delay="502"/>
                            </p:stCondLst>
                            <p:childTnLst>
                              <p:par>
                                <p:cTn id="46" presetID="2" presetClass="entr" presetSubtype="1" fill="hold" nodeType="afterEffect">
                                  <p:stCondLst>
                                    <p:cond delay="0"/>
                                  </p:stCondLst>
                                  <p:childTnLst>
                                    <p:set>
                                      <p:cBhvr>
                                        <p:cTn id="47" dur="1" fill="hold">
                                          <p:stCondLst>
                                            <p:cond delay="0"/>
                                          </p:stCondLst>
                                        </p:cTn>
                                        <p:tgtEl>
                                          <p:spTgt spid="29"/>
                                        </p:tgtEl>
                                        <p:attrNameLst>
                                          <p:attrName>style.visibility</p:attrName>
                                        </p:attrNameLst>
                                      </p:cBhvr>
                                      <p:to>
                                        <p:strVal val="visible"/>
                                      </p:to>
                                    </p:set>
                                    <p:anim calcmode="lin" valueType="num">
                                      <p:cBhvr additive="base">
                                        <p:cTn id="48" dur="500" fill="hold"/>
                                        <p:tgtEl>
                                          <p:spTgt spid="29"/>
                                        </p:tgtEl>
                                        <p:attrNameLst>
                                          <p:attrName>ppt_x</p:attrName>
                                        </p:attrNameLst>
                                      </p:cBhvr>
                                      <p:tavLst>
                                        <p:tav tm="0">
                                          <p:val>
                                            <p:strVal val="#ppt_x"/>
                                          </p:val>
                                        </p:tav>
                                        <p:tav tm="100000">
                                          <p:val>
                                            <p:strVal val="#ppt_x"/>
                                          </p:val>
                                        </p:tav>
                                      </p:tavLst>
                                    </p:anim>
                                    <p:anim calcmode="lin" valueType="num">
                                      <p:cBhvr additive="base">
                                        <p:cTn id="49" dur="500" fill="hold"/>
                                        <p:tgtEl>
                                          <p:spTgt spid="29"/>
                                        </p:tgtEl>
                                        <p:attrNameLst>
                                          <p:attrName>ppt_y</p:attrName>
                                        </p:attrNameLst>
                                      </p:cBhvr>
                                      <p:tavLst>
                                        <p:tav tm="0">
                                          <p:val>
                                            <p:strVal val="0-#ppt_h/2"/>
                                          </p:val>
                                        </p:tav>
                                        <p:tav tm="100000">
                                          <p:val>
                                            <p:strVal val="#ppt_y"/>
                                          </p:val>
                                        </p:tav>
                                      </p:tavLst>
                                    </p:anim>
                                  </p:childTnLst>
                                </p:cTn>
                              </p:par>
                            </p:childTnLst>
                          </p:cTn>
                        </p:par>
                        <p:par>
                          <p:cTn id="50" fill="hold" nodeType="afterGroup">
                            <p:stCondLst>
                              <p:cond delay="1002"/>
                            </p:stCondLst>
                            <p:childTnLst>
                              <p:par>
                                <p:cTn id="51" presetID="1" presetClass="entr" presetSubtype="0" fill="hold" nodeType="afterEffect">
                                  <p:stCondLst>
                                    <p:cond delay="0"/>
                                  </p:stCondLst>
                                  <p:childTnLst>
                                    <p:set>
                                      <p:cBhvr>
                                        <p:cTn id="52" dur="1" fill="hold">
                                          <p:stCondLst>
                                            <p:cond delay="0"/>
                                          </p:stCondLst>
                                        </p:cTn>
                                        <p:tgtEl>
                                          <p:spTgt spid="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20" grpId="0"/>
      <p:bldP spid="21"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2" name="标题 1"/>
          <p:cNvSpPr>
            <a:spLocks noGrp="1"/>
          </p:cNvSpPr>
          <p:nvPr>
            <p:ph type="ctrTitle"/>
          </p:nvPr>
        </p:nvSpPr>
        <p:spPr/>
        <p:txBody>
          <a:bodyPr>
            <a:normAutofit/>
          </a:bodyPr>
          <a:lstStyle/>
          <a:p>
            <a:pPr>
              <a:defRPr/>
            </a:pPr>
            <a:r>
              <a:rPr lang="zh-CN" altLang="en-US">
                <a:solidFill>
                  <a:schemeClr val="tx1">
                    <a:lumMod val="85000"/>
                    <a:lumOff val="15000"/>
                  </a:schemeClr>
                </a:solidFill>
                <a:latin typeface="黑体" panose="02010609060101010101" pitchFamily="49" charset="-122"/>
              </a:rPr>
              <a:t>二、第一次世界大战</a:t>
            </a:r>
          </a:p>
        </p:txBody>
      </p:sp>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1055569"/>
            <a:ext cx="4226560"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a:spLocks noChangeArrowheads="1"/>
          </p:cNvSpPr>
          <p:nvPr/>
        </p:nvSpPr>
        <p:spPr bwMode="auto">
          <a:xfrm>
            <a:off x="152691" y="1218000"/>
            <a:ext cx="343143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altLang="zh-CN" sz="2400" b="0" i="0" u="none" strike="noStrike" kern="1200" cap="none" spc="0" normalizeH="0" baseline="0" noProof="0">
                <a:ln>
                  <a:noFill/>
                </a:ln>
                <a:solidFill>
                  <a:prstClr val="white"/>
                </a:solidFill>
                <a:effectLst/>
                <a:uLnTx/>
                <a:uFillTx/>
                <a:latin typeface="黑体" panose="02010609060101010101" pitchFamily="49" charset="-122"/>
                <a:ea typeface="黑体" panose="02010609060101010101" pitchFamily="49" charset="-122"/>
                <a:cs typeface="+mn-cs"/>
              </a:rPr>
              <a:t>2.</a:t>
            </a:r>
            <a:r>
              <a:rPr kumimoji="0" lang="zh-CN" altLang="en-US" sz="2400" b="0" i="0" u="none" strike="noStrike" kern="1200" cap="none" spc="0" normalizeH="0" baseline="0" noProof="0">
                <a:ln>
                  <a:noFill/>
                </a:ln>
                <a:solidFill>
                  <a:prstClr val="white"/>
                </a:solidFill>
                <a:effectLst/>
                <a:uLnTx/>
                <a:uFillTx/>
                <a:latin typeface="黑体" panose="02010609060101010101" pitchFamily="49" charset="-122"/>
                <a:ea typeface="黑体" panose="02010609060101010101" pitchFamily="49" charset="-122"/>
                <a:cs typeface="+mn-cs"/>
              </a:rPr>
              <a:t>第一次世界大战结果</a:t>
            </a:r>
          </a:p>
        </p:txBody>
      </p:sp>
      <p:sp>
        <p:nvSpPr>
          <p:cNvPr id="3" name="矩形 2"/>
          <p:cNvSpPr/>
          <p:nvPr/>
        </p:nvSpPr>
        <p:spPr>
          <a:xfrm>
            <a:off x="450850" y="3097679"/>
            <a:ext cx="5987143" cy="1113766"/>
          </a:xfrm>
          <a:prstGeom prst="rect">
            <a:avLst/>
          </a:prstGeom>
        </p:spPr>
        <p:txBody>
          <a:bodyPr wrap="square">
            <a:spAutoFit/>
          </a:bodyPr>
          <a:lstStyle/>
          <a:p>
            <a:pPr>
              <a:lnSpc>
                <a:spcPct val="150000"/>
              </a:lnSpc>
            </a:pPr>
            <a:r>
              <a:rPr lang="en-US" altLang="zh-CN" sz="2400">
                <a:latin typeface="黑体" panose="02010609060101010101" pitchFamily="49" charset="-122"/>
                <a:ea typeface="黑体" panose="02010609060101010101" pitchFamily="49" charset="-122"/>
              </a:rPr>
              <a:t>    1918</a:t>
            </a:r>
            <a:r>
              <a:rPr lang="zh-CN" altLang="en-US" sz="2400">
                <a:latin typeface="黑体" panose="02010609060101010101" pitchFamily="49" charset="-122"/>
                <a:ea typeface="黑体" panose="02010609060101010101" pitchFamily="49" charset="-122"/>
              </a:rPr>
              <a:t>年</a:t>
            </a:r>
            <a:r>
              <a:rPr lang="en-US" altLang="zh-CN" sz="2400">
                <a:latin typeface="黑体" panose="02010609060101010101" pitchFamily="49" charset="-122"/>
                <a:ea typeface="黑体" panose="02010609060101010101" pitchFamily="49" charset="-122"/>
              </a:rPr>
              <a:t>11</a:t>
            </a:r>
            <a:r>
              <a:rPr lang="zh-CN" altLang="en-US" sz="2400">
                <a:latin typeface="黑体" panose="02010609060101010101" pitchFamily="49" charset="-122"/>
                <a:ea typeface="黑体" panose="02010609060101010101" pitchFamily="49" charset="-122"/>
              </a:rPr>
              <a:t>月</a:t>
            </a:r>
            <a:r>
              <a:rPr lang="en-US" altLang="zh-CN" sz="2400">
                <a:latin typeface="黑体" panose="02010609060101010101" pitchFamily="49" charset="-122"/>
                <a:ea typeface="黑体" panose="02010609060101010101" pitchFamily="49" charset="-122"/>
              </a:rPr>
              <a:t>11</a:t>
            </a:r>
            <a:r>
              <a:rPr lang="zh-CN" altLang="en-US" sz="2400">
                <a:latin typeface="黑体" panose="02010609060101010101" pitchFamily="49" charset="-122"/>
                <a:ea typeface="黑体" panose="02010609060101010101" pitchFamily="49" charset="-122"/>
              </a:rPr>
              <a:t>日，德国宣布投降，第一次世界大战以同盟国的失败而告终。</a:t>
            </a:r>
          </a:p>
        </p:txBody>
      </p:sp>
      <p:grpSp>
        <p:nvGrpSpPr>
          <p:cNvPr id="7" name="组合 6"/>
          <p:cNvGrpSpPr/>
          <p:nvPr/>
        </p:nvGrpSpPr>
        <p:grpSpPr>
          <a:xfrm>
            <a:off x="6940549" y="2083163"/>
            <a:ext cx="4151565" cy="3919839"/>
            <a:chOff x="361949" y="2236535"/>
            <a:chExt cx="4151565" cy="3919839"/>
          </a:xfrm>
        </p:grpSpPr>
        <p:pic>
          <p:nvPicPr>
            <p:cNvPr id="30" name="Picture 2" descr="http://5b0988e595225.cdn.sohucs.com/images/20181112/8cfb35c18ff34d2fbd1bbe6835dd25aa.png"/>
            <p:cNvPicPr>
              <a:picLocks noChangeAspect="1" noChangeArrowheads="1"/>
            </p:cNvPicPr>
            <p:nvPr/>
          </p:nvPicPr>
          <p:blipFill>
            <a:blip r:embed="rId3"/>
            <a:stretch>
              <a:fillRect/>
            </a:stretch>
          </p:blipFill>
          <p:spPr bwMode="auto">
            <a:xfrm>
              <a:off x="361949" y="2236535"/>
              <a:ext cx="4151565" cy="3066599"/>
            </a:xfrm>
            <a:prstGeom prst="rect">
              <a:avLst/>
            </a:prstGeom>
            <a:noFill/>
          </p:spPr>
        </p:pic>
        <p:sp>
          <p:nvSpPr>
            <p:cNvPr id="31" name="矩形 30"/>
            <p:cNvSpPr/>
            <p:nvPr/>
          </p:nvSpPr>
          <p:spPr>
            <a:xfrm>
              <a:off x="361949" y="5448488"/>
              <a:ext cx="4151565" cy="707886"/>
            </a:xfrm>
            <a:prstGeom prst="rect">
              <a:avLst/>
            </a:prstGeom>
          </p:spPr>
          <p:txBody>
            <a:bodyPr wrap="square">
              <a:spAutoFit/>
            </a:bodyPr>
            <a:lstStyle/>
            <a:p>
              <a:r>
                <a:rPr lang="zh-CN" altLang="en-US" sz="2000" smtClean="0">
                  <a:latin typeface="黑体" panose="02010609060101010101" pitchFamily="49" charset="-122"/>
                  <a:ea typeface="黑体" panose="02010609060101010101" pitchFamily="49" charset="-122"/>
                </a:rPr>
                <a:t>       德法</a:t>
              </a:r>
              <a:r>
                <a:rPr lang="zh-CN" altLang="en-US" sz="2000">
                  <a:latin typeface="黑体" panose="02010609060101010101" pitchFamily="49" charset="-122"/>
                  <a:ea typeface="黑体" panose="02010609060101010101" pitchFamily="49" charset="-122"/>
                </a:rPr>
                <a:t>代表签订</a:t>
              </a:r>
              <a:r>
                <a:rPr lang="zh-CN" altLang="en-US" sz="2000" smtClean="0">
                  <a:latin typeface="黑体" panose="02010609060101010101" pitchFamily="49" charset="-122"/>
                  <a:ea typeface="黑体" panose="02010609060101010101" pitchFamily="49" charset="-122"/>
                </a:rPr>
                <a:t>了</a:t>
              </a:r>
              <a:endParaRPr lang="en-US" altLang="zh-CN" sz="2000" smtClean="0">
                <a:latin typeface="黑体" pitchFamily="49" charset="-122"/>
                <a:ea typeface="黑体" pitchFamily="49" charset="-122"/>
              </a:endParaRPr>
            </a:p>
            <a:p>
              <a:r>
                <a:rPr lang="en-US" altLang="zh-CN" sz="2000" smtClean="0">
                  <a:latin typeface="黑体" panose="02010609060101010101" pitchFamily="49" charset="-122"/>
                  <a:ea typeface="黑体" panose="02010609060101010101" pitchFamily="49" charset="-122"/>
                </a:rPr>
                <a:t>   《</a:t>
              </a:r>
              <a:r>
                <a:rPr lang="zh-CN" altLang="en-US" sz="2000">
                  <a:latin typeface="黑体" panose="02010609060101010101" pitchFamily="49" charset="-122"/>
                  <a:ea typeface="黑体" panose="02010609060101010101" pitchFamily="49" charset="-122"/>
                </a:rPr>
                <a:t>贡比涅森林停战协定</a:t>
              </a:r>
              <a:r>
                <a:rPr lang="en-US" altLang="zh-CN" sz="2000">
                  <a:latin typeface="黑体" panose="02010609060101010101" pitchFamily="49" charset="-122"/>
                  <a:ea typeface="黑体" panose="02010609060101010101" pitchFamily="49" charset="-122"/>
                </a:rPr>
                <a:t>》</a:t>
              </a:r>
              <a:endParaRPr lang="zh-CN" altLang="en-US" sz="2000">
                <a:latin typeface="黑体" panose="02010609060101010101" pitchFamily="49" charset="-122"/>
                <a:ea typeface="黑体" panose="02010609060101010101" pitchFamily="49" charset="-122"/>
              </a:endParaRPr>
            </a:p>
          </p:txBody>
        </p:sp>
      </p:grpSp>
    </p:spTree>
  </p:cSld>
  <p:clrMapOvr>
    <a:masterClrMapping/>
  </p:clrMapOvr>
  <p:transition/>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2" name="标题 1"/>
          <p:cNvSpPr>
            <a:spLocks noGrp="1"/>
          </p:cNvSpPr>
          <p:nvPr>
            <p:ph type="ctrTitle"/>
          </p:nvPr>
        </p:nvSpPr>
        <p:spPr/>
        <p:txBody>
          <a:bodyPr>
            <a:normAutofit/>
          </a:bodyPr>
          <a:lstStyle/>
          <a:p>
            <a:pPr>
              <a:defRPr/>
            </a:pPr>
            <a:r>
              <a:rPr lang="zh-CN" altLang="en-US">
                <a:solidFill>
                  <a:schemeClr val="tx1">
                    <a:lumMod val="85000"/>
                    <a:lumOff val="15000"/>
                  </a:schemeClr>
                </a:solidFill>
                <a:latin typeface="黑体" panose="02010609060101010101" pitchFamily="49" charset="-122"/>
              </a:rPr>
              <a:t>三、一战后的国际秩序</a:t>
            </a:r>
          </a:p>
        </p:txBody>
      </p:sp>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1055569"/>
            <a:ext cx="4226560"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a:spLocks noChangeArrowheads="1"/>
          </p:cNvSpPr>
          <p:nvPr/>
        </p:nvSpPr>
        <p:spPr bwMode="auto">
          <a:xfrm>
            <a:off x="152691" y="1218000"/>
            <a:ext cx="343143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altLang="zh-CN" sz="2400" b="0" i="0" u="none" strike="noStrike" kern="1200" cap="none" spc="0" normalizeH="0" baseline="0" noProof="0">
                <a:ln>
                  <a:noFill/>
                </a:ln>
                <a:solidFill>
                  <a:prstClr val="white"/>
                </a:solidFill>
                <a:effectLst/>
                <a:uLnTx/>
                <a:uFillTx/>
                <a:latin typeface="黑体" panose="02010609060101010101" pitchFamily="49" charset="-122"/>
                <a:ea typeface="黑体" panose="02010609060101010101" pitchFamily="49" charset="-122"/>
                <a:cs typeface="+mn-cs"/>
              </a:rPr>
              <a:t>1.</a:t>
            </a:r>
            <a:r>
              <a:rPr kumimoji="0" lang="zh-CN" altLang="en-US" sz="2400" b="0" i="0" u="none" strike="noStrike" kern="1200" cap="none" spc="0" normalizeH="0" baseline="0" noProof="0">
                <a:ln>
                  <a:noFill/>
                </a:ln>
                <a:solidFill>
                  <a:prstClr val="white"/>
                </a:solidFill>
                <a:effectLst/>
                <a:uLnTx/>
                <a:uFillTx/>
                <a:latin typeface="黑体" panose="02010609060101010101" pitchFamily="49" charset="-122"/>
                <a:ea typeface="黑体" panose="02010609060101010101" pitchFamily="49" charset="-122"/>
                <a:cs typeface="+mn-cs"/>
              </a:rPr>
              <a:t>巴黎和会</a:t>
            </a:r>
          </a:p>
        </p:txBody>
      </p:sp>
      <p:sp>
        <p:nvSpPr>
          <p:cNvPr id="6" name="矩形 5"/>
          <p:cNvSpPr/>
          <p:nvPr/>
        </p:nvSpPr>
        <p:spPr>
          <a:xfrm>
            <a:off x="967922" y="3397752"/>
            <a:ext cx="6096000" cy="952184"/>
          </a:xfrm>
          <a:prstGeom prst="rect">
            <a:avLst/>
          </a:prstGeom>
        </p:spPr>
        <p:txBody>
          <a:bodyPr>
            <a:spAutoFit/>
          </a:bodyPr>
          <a:lstStyle/>
          <a:p>
            <a:pPr algn="just">
              <a:lnSpc>
                <a:spcPct val="125000"/>
              </a:lnSpc>
              <a:spcBef>
                <a:spcPct val="0"/>
              </a:spcBef>
              <a:spcAft>
                <a:spcPct val="0"/>
              </a:spcAft>
            </a:pPr>
            <a:r>
              <a:rPr lang="zh-CN" altLang="en-US" sz="2400">
                <a:latin typeface="黑体" panose="02010609060101010101" pitchFamily="49" charset="-122"/>
                <a:ea typeface="黑体" panose="02010609060101010101" pitchFamily="49" charset="-122"/>
              </a:rPr>
              <a:t>（</a:t>
            </a:r>
            <a:r>
              <a:rPr lang="en-US" altLang="zh-CN" sz="2400">
                <a:latin typeface="黑体" panose="02010609060101010101" pitchFamily="49" charset="-122"/>
                <a:ea typeface="黑体" panose="02010609060101010101" pitchFamily="49" charset="-122"/>
              </a:rPr>
              <a:t>1</a:t>
            </a:r>
            <a:r>
              <a:rPr lang="zh-CN" altLang="en-US" sz="2400">
                <a:latin typeface="黑体" panose="02010609060101010101" pitchFamily="49" charset="-122"/>
                <a:ea typeface="黑体" panose="02010609060101010101" pitchFamily="49" charset="-122"/>
              </a:rPr>
              <a:t>）时间：</a:t>
            </a:r>
            <a:r>
              <a:rPr lang="en-US" altLang="zh-CN" sz="2400">
                <a:latin typeface="黑体" panose="02010609060101010101" pitchFamily="49" charset="-122"/>
                <a:ea typeface="黑体" panose="02010609060101010101" pitchFamily="49" charset="-122"/>
              </a:rPr>
              <a:t>1919</a:t>
            </a:r>
            <a:r>
              <a:rPr lang="zh-CN" altLang="en-US" sz="2400">
                <a:latin typeface="黑体" panose="02010609060101010101" pitchFamily="49" charset="-122"/>
                <a:ea typeface="黑体" panose="02010609060101010101" pitchFamily="49" charset="-122"/>
              </a:rPr>
              <a:t>年</a:t>
            </a:r>
            <a:endParaRPr lang="en-US" altLang="zh-CN" sz="2400">
              <a:latin typeface="黑体" panose="02010609060101010101" pitchFamily="49" charset="-122"/>
              <a:ea typeface="黑体" panose="02010609060101010101" pitchFamily="49" charset="-122"/>
            </a:endParaRPr>
          </a:p>
          <a:p>
            <a:pPr algn="just">
              <a:lnSpc>
                <a:spcPct val="125000"/>
              </a:lnSpc>
              <a:spcBef>
                <a:spcPct val="0"/>
              </a:spcBef>
              <a:spcAft>
                <a:spcPct val="0"/>
              </a:spcAft>
            </a:pPr>
            <a:r>
              <a:rPr lang="zh-CN" altLang="en-US" sz="2400">
                <a:latin typeface="黑体" panose="02010609060101010101" pitchFamily="49" charset="-122"/>
                <a:ea typeface="黑体" panose="02010609060101010101" pitchFamily="49" charset="-122"/>
              </a:rPr>
              <a:t>（</a:t>
            </a:r>
            <a:r>
              <a:rPr lang="en-US" altLang="zh-CN" sz="2400">
                <a:latin typeface="黑体" panose="02010609060101010101" pitchFamily="49" charset="-122"/>
                <a:ea typeface="黑体" panose="02010609060101010101" pitchFamily="49" charset="-122"/>
              </a:rPr>
              <a:t>2</a:t>
            </a:r>
            <a:r>
              <a:rPr lang="zh-CN" altLang="en-US" sz="2400">
                <a:latin typeface="黑体" panose="02010609060101010101" pitchFamily="49" charset="-122"/>
                <a:ea typeface="黑体" panose="02010609060101010101" pitchFamily="49" charset="-122"/>
              </a:rPr>
              <a:t>）地点：巴黎</a:t>
            </a:r>
            <a:endParaRPr lang="en-US" altLang="zh-CN" sz="2400">
              <a:latin typeface="黑体" panose="02010609060101010101" pitchFamily="49" charset="-122"/>
              <a:ea typeface="黑体" panose="02010609060101010101" pitchFamily="49" charset="-122"/>
            </a:endParaRPr>
          </a:p>
        </p:txBody>
      </p:sp>
      <p:grpSp>
        <p:nvGrpSpPr>
          <p:cNvPr id="9" name="组合 8"/>
          <p:cNvGrpSpPr/>
          <p:nvPr/>
        </p:nvGrpSpPr>
        <p:grpSpPr>
          <a:xfrm>
            <a:off x="6096000" y="2357707"/>
            <a:ext cx="5613116" cy="3727724"/>
            <a:chOff x="152691" y="2074707"/>
            <a:chExt cx="5613116" cy="3727724"/>
          </a:xfrm>
        </p:grpSpPr>
        <p:pic>
          <p:nvPicPr>
            <p:cNvPr id="7" name="图片 6" descr="J05"/>
            <p:cNvPicPr>
              <a:picLocks noChangeAspect="1"/>
            </p:cNvPicPr>
            <p:nvPr/>
          </p:nvPicPr>
          <p:blipFill>
            <a:blip r:embed="rId3"/>
            <a:srcRect l="6861" r="7972" b="16208"/>
            <a:stretch>
              <a:fillRect/>
            </a:stretch>
          </p:blipFill>
          <p:spPr>
            <a:xfrm>
              <a:off x="152691" y="2074707"/>
              <a:ext cx="5613116" cy="3175459"/>
            </a:xfrm>
            <a:prstGeom prst="rect">
              <a:avLst/>
            </a:prstGeom>
            <a:noFill/>
            <a:ln w="9525">
              <a:noFill/>
            </a:ln>
          </p:spPr>
        </p:pic>
        <p:sp>
          <p:nvSpPr>
            <p:cNvPr id="8" name="矩形 7"/>
            <p:cNvSpPr/>
            <p:nvPr/>
          </p:nvSpPr>
          <p:spPr>
            <a:xfrm>
              <a:off x="2113280" y="5402321"/>
              <a:ext cx="1980029" cy="400110"/>
            </a:xfrm>
            <a:prstGeom prst="rect">
              <a:avLst/>
            </a:prstGeom>
          </p:spPr>
          <p:txBody>
            <a:bodyPr wrap="none">
              <a:spAutoFit/>
            </a:bodyPr>
            <a:lstStyle/>
            <a:p>
              <a:r>
                <a:rPr lang="en-US" altLang="zh-CN" sz="2000">
                  <a:latin typeface="黑体" panose="02010609060101010101" pitchFamily="49" charset="-122"/>
                  <a:ea typeface="黑体" panose="02010609060101010101" pitchFamily="49" charset="-122"/>
                  <a:sym typeface="+mn-ea"/>
                </a:rPr>
                <a:t>《</a:t>
              </a:r>
              <a:r>
                <a:rPr lang="zh-CN" altLang="en-US" sz="2000">
                  <a:latin typeface="黑体" panose="02010609060101010101" pitchFamily="49" charset="-122"/>
                  <a:ea typeface="黑体" panose="02010609060101010101" pitchFamily="49" charset="-122"/>
                  <a:sym typeface="+mn-ea"/>
                </a:rPr>
                <a:t>凡尔赛条约</a:t>
              </a:r>
              <a:r>
                <a:rPr lang="en-US" altLang="zh-CN" sz="2000">
                  <a:latin typeface="黑体" panose="02010609060101010101" pitchFamily="49" charset="-122"/>
                  <a:ea typeface="黑体" panose="02010609060101010101" pitchFamily="49" charset="-122"/>
                  <a:sym typeface="+mn-ea"/>
                </a:rPr>
                <a:t>》</a:t>
              </a:r>
              <a:endParaRPr lang="zh-CN" altLang="en-US" sz="2000">
                <a:latin typeface="黑体" panose="02010609060101010101" pitchFamily="49" charset="-122"/>
                <a:ea typeface="黑体" panose="02010609060101010101" pitchFamily="49" charset="-122"/>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2" name="标题 1"/>
          <p:cNvSpPr>
            <a:spLocks noGrp="1"/>
          </p:cNvSpPr>
          <p:nvPr>
            <p:ph type="ctrTitle"/>
          </p:nvPr>
        </p:nvSpPr>
        <p:spPr/>
        <p:txBody>
          <a:bodyPr>
            <a:normAutofit/>
          </a:bodyPr>
          <a:lstStyle/>
          <a:p>
            <a:pPr>
              <a:defRPr/>
            </a:pPr>
            <a:r>
              <a:rPr lang="zh-CN" altLang="en-US">
                <a:solidFill>
                  <a:schemeClr val="tx1">
                    <a:lumMod val="85000"/>
                    <a:lumOff val="15000"/>
                  </a:schemeClr>
                </a:solidFill>
                <a:latin typeface="黑体" panose="02010609060101010101" pitchFamily="49" charset="-122"/>
              </a:rPr>
              <a:t>三、一战后的国际秩序</a:t>
            </a:r>
          </a:p>
        </p:txBody>
      </p:sp>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1055569"/>
            <a:ext cx="4226560"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a:spLocks noChangeArrowheads="1"/>
          </p:cNvSpPr>
          <p:nvPr/>
        </p:nvSpPr>
        <p:spPr bwMode="auto">
          <a:xfrm>
            <a:off x="344597" y="1218000"/>
            <a:ext cx="343143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altLang="zh-CN" sz="2400" b="0" i="0" u="none" strike="noStrike" kern="1200" cap="none" spc="0" normalizeH="0" baseline="0" noProof="0">
                <a:ln>
                  <a:noFill/>
                </a:ln>
                <a:solidFill>
                  <a:prstClr val="white"/>
                </a:solidFill>
                <a:effectLst/>
                <a:uLnTx/>
                <a:uFillTx/>
                <a:latin typeface="黑体" panose="02010609060101010101" pitchFamily="49" charset="-122"/>
                <a:ea typeface="黑体" panose="02010609060101010101" pitchFamily="49" charset="-122"/>
                <a:cs typeface="+mn-cs"/>
              </a:rPr>
              <a:t>1.</a:t>
            </a:r>
            <a:r>
              <a:rPr kumimoji="0" lang="zh-CN" altLang="en-US" sz="2400" b="0" i="0" u="none" strike="noStrike" kern="1200" cap="none" spc="0" normalizeH="0" baseline="0" noProof="0">
                <a:ln>
                  <a:noFill/>
                </a:ln>
                <a:solidFill>
                  <a:prstClr val="white"/>
                </a:solidFill>
                <a:effectLst/>
                <a:uLnTx/>
                <a:uFillTx/>
                <a:latin typeface="黑体" panose="02010609060101010101" pitchFamily="49" charset="-122"/>
                <a:ea typeface="黑体" panose="02010609060101010101" pitchFamily="49" charset="-122"/>
                <a:cs typeface="+mn-cs"/>
              </a:rPr>
              <a:t>巴黎和会</a:t>
            </a:r>
          </a:p>
        </p:txBody>
      </p:sp>
      <p:sp>
        <p:nvSpPr>
          <p:cNvPr id="3" name="矩形 2"/>
          <p:cNvSpPr/>
          <p:nvPr/>
        </p:nvSpPr>
        <p:spPr>
          <a:xfrm>
            <a:off x="443070" y="2747224"/>
            <a:ext cx="4185266" cy="2360518"/>
          </a:xfrm>
          <a:prstGeom prst="rect">
            <a:avLst/>
          </a:prstGeom>
        </p:spPr>
        <p:txBody>
          <a:bodyPr wrap="square">
            <a:spAutoFit/>
          </a:bodyPr>
          <a:lstStyle/>
          <a:p>
            <a:pPr marL="0" marR="0" lvl="0" indent="0" algn="just" defTabSz="914400" rtl="0" eaLnBrk="1" fontAlgn="auto" latinLnBrk="0" hangingPunct="1">
              <a:lnSpc>
                <a:spcPct val="125000"/>
              </a:lnSpc>
              <a:spcBef>
                <a:spcPct val="0"/>
              </a:spcBef>
              <a:spcAft>
                <a:spcPct val="0"/>
              </a:spcAft>
              <a:buClrTx/>
              <a:buSzTx/>
              <a:buFontTx/>
              <a:buNone/>
              <a:defRPr/>
            </a:pPr>
            <a:r>
              <a:rPr kumimoji="0" lang="zh-CN" altLang="en-US" sz="24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a:t>
            </a:r>
            <a:r>
              <a:rPr kumimoji="0" lang="en-US" altLang="zh-CN" sz="24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3</a:t>
            </a:r>
            <a:r>
              <a:rPr kumimoji="0" lang="zh-CN" altLang="en-US" sz="24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a:t>
            </a:r>
            <a:r>
              <a:rPr kumimoji="0" lang="zh-CN" altLang="zh-CN" sz="24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主要内容：</a:t>
            </a:r>
          </a:p>
          <a:p>
            <a:pPr marL="0" marR="0" lvl="0" indent="0" algn="just" defTabSz="914400" rtl="0" eaLnBrk="1" fontAlgn="auto" latinLnBrk="0" hangingPunct="1">
              <a:lnSpc>
                <a:spcPct val="125000"/>
              </a:lnSpc>
              <a:spcBef>
                <a:spcPct val="0"/>
              </a:spcBef>
              <a:spcAft>
                <a:spcPct val="0"/>
              </a:spcAft>
              <a:buClrTx/>
              <a:buSzTx/>
              <a:buFontTx/>
              <a:buNone/>
              <a:defRPr/>
            </a:pPr>
            <a:r>
              <a:rPr kumimoji="0" lang="zh-CN" altLang="en-US" sz="24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    ①</a:t>
            </a:r>
            <a:r>
              <a:rPr kumimoji="0" lang="en-US" altLang="zh-CN" sz="24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德国及其盟国承担战争罪责</a:t>
            </a:r>
            <a:r>
              <a:rPr kumimoji="0" lang="zh-CN" altLang="en-US" sz="24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a:t>
            </a:r>
            <a:r>
              <a:rPr kumimoji="0" lang="en-US" altLang="zh-CN" sz="24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战败国向战胜国割地赔款，裁减军备，德国的海外殖民地被战胜国瓜分</a:t>
            </a:r>
            <a:r>
              <a:rPr kumimoji="0" lang="zh-CN" altLang="en-US" sz="24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a:t>
            </a:r>
            <a:endParaRPr kumimoji="0" lang="zh-CN" altLang="en-US" sz="2400" b="0" i="0" u="none" strike="noStrike" kern="1200" cap="none" spc="0" normalizeH="0" baseline="0" noProof="0">
              <a:ln>
                <a:noFill/>
              </a:ln>
              <a:solidFill>
                <a:prstClr val="black"/>
              </a:solidFill>
              <a:effectLst/>
              <a:uLnTx/>
              <a:uFillTx/>
              <a:latin typeface="Calibri"/>
              <a:ea typeface="宋体" pitchFamily="2" charset="-122"/>
              <a:cs typeface="+mn-cs"/>
            </a:endParaRPr>
          </a:p>
        </p:txBody>
      </p:sp>
      <p:graphicFrame>
        <p:nvGraphicFramePr>
          <p:cNvPr id="10" name="表格 9"/>
          <p:cNvGraphicFramePr>
            <a:graphicFrameLocks noGrp="1"/>
          </p:cNvGraphicFramePr>
          <p:nvPr/>
        </p:nvGraphicFramePr>
        <p:xfrm>
          <a:off x="4824278" y="1929521"/>
          <a:ext cx="6996700" cy="4728692"/>
        </p:xfrm>
        <a:graphic>
          <a:graphicData uri="http://schemas.openxmlformats.org/drawingml/2006/table">
            <a:tbl>
              <a:tblPr/>
              <a:tblGrid>
                <a:gridCol w="1126579"/>
                <a:gridCol w="5870121"/>
              </a:tblGrid>
              <a:tr h="834196">
                <a:tc>
                  <a:txBody>
                    <a:bodyPr vert="horz" wrap="square"/>
                    <a:lstStyle/>
                    <a:p>
                      <a:pPr lvl="0" algn="ctr" eaLnBrk="1" hangingPunct="1">
                        <a:spcBef>
                          <a:spcPct val="20000"/>
                        </a:spcBef>
                        <a:buNone/>
                      </a:pPr>
                      <a:r>
                        <a:rPr lang="zh-CN" altLang="en-US" sz="2000" b="1">
                          <a:solidFill>
                            <a:schemeClr val="tx1"/>
                          </a:solidFill>
                          <a:latin typeface="黑体" panose="02010609060101010101" pitchFamily="49" charset="-122"/>
                          <a:ea typeface="黑体" panose="02010609060101010101" pitchFamily="49" charset="-122"/>
                        </a:rPr>
                        <a:t>领土</a:t>
                      </a:r>
                    </a:p>
                  </a:txBody>
                  <a:tcPr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bg1">
                        <a:alpha val="70000"/>
                      </a:schemeClr>
                    </a:solidFill>
                  </a:tcPr>
                </a:tc>
                <a:tc>
                  <a:txBody>
                    <a:bodyPr vert="horz" wrap="square"/>
                    <a:lstStyle/>
                    <a:p>
                      <a:pPr lvl="0" eaLnBrk="1" hangingPunct="1">
                        <a:spcBef>
                          <a:spcPct val="20000"/>
                        </a:spcBef>
                        <a:buNone/>
                      </a:pPr>
                      <a:r>
                        <a:rPr lang="zh-CN" altLang="en-US" sz="2000" b="0">
                          <a:latin typeface="黑体" panose="02010609060101010101" pitchFamily="49" charset="-122"/>
                          <a:ea typeface="黑体" panose="02010609060101010101" pitchFamily="49" charset="-122"/>
                        </a:rPr>
                        <a:t>  阿尔萨斯和洛林</a:t>
                      </a:r>
                      <a:r>
                        <a:rPr lang="zh-CN" altLang="en-US" sz="2000" b="1">
                          <a:solidFill>
                            <a:srgbClr val="FF0000"/>
                          </a:solidFill>
                          <a:latin typeface="黑体" panose="02010609060101010101" pitchFamily="49" charset="-122"/>
                          <a:ea typeface="黑体" panose="02010609060101010101" pitchFamily="49" charset="-122"/>
                        </a:rPr>
                        <a:t>归还</a:t>
                      </a:r>
                      <a:r>
                        <a:rPr lang="zh-CN" altLang="en-US" sz="2000" b="0">
                          <a:latin typeface="黑体" panose="02010609060101010101" pitchFamily="49" charset="-122"/>
                          <a:ea typeface="黑体" panose="02010609060101010101" pitchFamily="49" charset="-122"/>
                        </a:rPr>
                        <a:t>法国，萨尔煤矿</a:t>
                      </a:r>
                      <a:r>
                        <a:rPr lang="zh-CN" altLang="en-US" sz="2000" b="1">
                          <a:solidFill>
                            <a:srgbClr val="FF0000"/>
                          </a:solidFill>
                          <a:latin typeface="黑体" panose="02010609060101010101" pitchFamily="49" charset="-122"/>
                          <a:ea typeface="黑体" panose="02010609060101010101" pitchFamily="49" charset="-122"/>
                        </a:rPr>
                        <a:t>归法</a:t>
                      </a:r>
                      <a:r>
                        <a:rPr lang="zh-CN" altLang="en-US" sz="2000" b="0">
                          <a:latin typeface="黑体" panose="02010609060101010101" pitchFamily="49" charset="-122"/>
                          <a:ea typeface="黑体" panose="02010609060101010101" pitchFamily="49" charset="-122"/>
                        </a:rPr>
                        <a:t>国开采（普法战争后占领）</a:t>
                      </a:r>
                    </a:p>
                  </a:txBody>
                  <a:tcPr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bg1">
                        <a:alpha val="70000"/>
                      </a:schemeClr>
                    </a:solidFill>
                  </a:tcPr>
                </a:tc>
              </a:tr>
              <a:tr h="1448806">
                <a:tc>
                  <a:txBody>
                    <a:bodyPr vert="horz" wrap="square"/>
                    <a:lstStyle/>
                    <a:p>
                      <a:pPr lvl="0" algn="ctr" eaLnBrk="1" hangingPunct="1">
                        <a:spcBef>
                          <a:spcPct val="20000"/>
                        </a:spcBef>
                        <a:buNone/>
                      </a:pPr>
                      <a:r>
                        <a:rPr lang="zh-CN" altLang="en-US" sz="2000" b="1">
                          <a:solidFill>
                            <a:schemeClr val="tx1"/>
                          </a:solidFill>
                          <a:latin typeface="黑体" panose="02010609060101010101" pitchFamily="49" charset="-122"/>
                          <a:ea typeface="黑体" panose="02010609060101010101" pitchFamily="49" charset="-122"/>
                        </a:rPr>
                        <a:t>军事</a:t>
                      </a:r>
                    </a:p>
                  </a:txBody>
                  <a:tcPr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bg1">
                        <a:alpha val="70000"/>
                      </a:schemeClr>
                    </a:solidFill>
                  </a:tcPr>
                </a:tc>
                <a:tc>
                  <a:txBody>
                    <a:bodyPr vert="horz" wrap="square"/>
                    <a:lstStyle/>
                    <a:p>
                      <a:pPr lvl="0" eaLnBrk="1" hangingPunct="1">
                        <a:spcBef>
                          <a:spcPct val="20000"/>
                        </a:spcBef>
                        <a:buNone/>
                      </a:pPr>
                      <a:r>
                        <a:rPr lang="zh-CN" altLang="en-US" sz="2000" b="0">
                          <a:latin typeface="黑体" panose="02010609060101010101" pitchFamily="49" charset="-122"/>
                          <a:ea typeface="黑体" panose="02010609060101010101" pitchFamily="49" charset="-122"/>
                          <a:cs typeface="微软雅黑" panose="020b0503020204020204" pitchFamily="34" charset="-122"/>
                          <a:sym typeface="+mn-ea"/>
                        </a:rPr>
                        <a:t>莱茵河西岸的德国领土由协约国占领</a:t>
                      </a:r>
                      <a:r>
                        <a:rPr lang="en-US" altLang="zh-CN" sz="2000" b="0">
                          <a:latin typeface="黑体" panose="02010609060101010101" pitchFamily="49" charset="-122"/>
                          <a:ea typeface="黑体" panose="02010609060101010101" pitchFamily="49" charset="-122"/>
                          <a:cs typeface="微软雅黑" panose="020b0503020204020204" pitchFamily="34" charset="-122"/>
                          <a:sym typeface="+mn-ea"/>
                        </a:rPr>
                        <a:t>15</a:t>
                      </a:r>
                      <a:r>
                        <a:rPr lang="zh-CN" altLang="en-US" sz="2000" b="0">
                          <a:latin typeface="黑体" panose="02010609060101010101" pitchFamily="49" charset="-122"/>
                          <a:ea typeface="黑体" panose="02010609060101010101" pitchFamily="49" charset="-122"/>
                          <a:cs typeface="微软雅黑" panose="020b0503020204020204" pitchFamily="34" charset="-122"/>
                          <a:sym typeface="+mn-ea"/>
                        </a:rPr>
                        <a:t>年；莱茵河东岸</a:t>
                      </a:r>
                      <a:r>
                        <a:rPr lang="en-US" altLang="zh-CN" sz="2000" b="0">
                          <a:latin typeface="黑体" panose="02010609060101010101" pitchFamily="49" charset="-122"/>
                          <a:ea typeface="黑体" panose="02010609060101010101" pitchFamily="49" charset="-122"/>
                          <a:cs typeface="微软雅黑" panose="020b0503020204020204" pitchFamily="34" charset="-122"/>
                          <a:sym typeface="+mn-ea"/>
                        </a:rPr>
                        <a:t>50</a:t>
                      </a:r>
                      <a:r>
                        <a:rPr lang="zh-CN" altLang="en-US" sz="2000" b="0">
                          <a:latin typeface="黑体" panose="02010609060101010101" pitchFamily="49" charset="-122"/>
                          <a:ea typeface="黑体" panose="02010609060101010101" pitchFamily="49" charset="-122"/>
                          <a:cs typeface="微软雅黑" panose="020b0503020204020204" pitchFamily="34" charset="-122"/>
                          <a:sym typeface="+mn-ea"/>
                        </a:rPr>
                        <a:t>千米内，德国</a:t>
                      </a:r>
                      <a:r>
                        <a:rPr lang="zh-CN" altLang="en-US" sz="2000" b="1">
                          <a:solidFill>
                            <a:srgbClr val="FF0000"/>
                          </a:solidFill>
                          <a:latin typeface="黑体" panose="02010609060101010101" pitchFamily="49" charset="-122"/>
                          <a:ea typeface="黑体" panose="02010609060101010101" pitchFamily="49" charset="-122"/>
                          <a:cs typeface="微软雅黑" panose="020b0503020204020204" pitchFamily="34" charset="-122"/>
                          <a:sym typeface="+mn-ea"/>
                        </a:rPr>
                        <a:t>不得</a:t>
                      </a:r>
                      <a:r>
                        <a:rPr lang="zh-CN" altLang="en-US" sz="2000" b="0">
                          <a:latin typeface="黑体" panose="02010609060101010101" pitchFamily="49" charset="-122"/>
                          <a:ea typeface="黑体" panose="02010609060101010101" pitchFamily="49" charset="-122"/>
                          <a:cs typeface="微软雅黑" panose="020b0503020204020204" pitchFamily="34" charset="-122"/>
                          <a:sym typeface="+mn-ea"/>
                        </a:rPr>
                        <a:t>设防；</a:t>
                      </a:r>
                    </a:p>
                    <a:p>
                      <a:pPr lvl="0" eaLnBrk="1" hangingPunct="1">
                        <a:spcBef>
                          <a:spcPct val="20000"/>
                        </a:spcBef>
                        <a:buNone/>
                      </a:pPr>
                      <a:r>
                        <a:rPr lang="zh-CN" altLang="en-US" sz="2000" b="1">
                          <a:solidFill>
                            <a:srgbClr val="FF0000"/>
                          </a:solidFill>
                          <a:latin typeface="黑体" panose="02010609060101010101" pitchFamily="49" charset="-122"/>
                          <a:ea typeface="黑体" panose="02010609060101010101" pitchFamily="49" charset="-122"/>
                          <a:cs typeface="微软雅黑" panose="020b0503020204020204" pitchFamily="34" charset="-122"/>
                        </a:rPr>
                        <a:t>    禁止</a:t>
                      </a:r>
                      <a:r>
                        <a:rPr lang="zh-CN" altLang="en-US" sz="2000" b="0">
                          <a:latin typeface="黑体" panose="02010609060101010101" pitchFamily="49" charset="-122"/>
                          <a:ea typeface="黑体" panose="02010609060101010101" pitchFamily="49" charset="-122"/>
                          <a:cs typeface="微软雅黑" panose="020b0503020204020204" pitchFamily="34" charset="-122"/>
                        </a:rPr>
                        <a:t>德国实行义务兵役制；</a:t>
                      </a:r>
                      <a:r>
                        <a:rPr lang="zh-CN" altLang="en-US" sz="2000" b="1">
                          <a:solidFill>
                            <a:srgbClr val="FF0000"/>
                          </a:solidFill>
                          <a:latin typeface="黑体" panose="02010609060101010101" pitchFamily="49" charset="-122"/>
                          <a:ea typeface="黑体" panose="02010609060101010101" pitchFamily="49" charset="-122"/>
                          <a:cs typeface="微软雅黑" panose="020b0503020204020204" pitchFamily="34" charset="-122"/>
                        </a:rPr>
                        <a:t>不允许</a:t>
                      </a:r>
                      <a:r>
                        <a:rPr lang="zh-CN" altLang="en-US" sz="2000" b="0">
                          <a:latin typeface="黑体" panose="02010609060101010101" pitchFamily="49" charset="-122"/>
                          <a:ea typeface="黑体" panose="02010609060101010101" pitchFamily="49" charset="-122"/>
                          <a:cs typeface="微软雅黑" panose="020b0503020204020204" pitchFamily="34" charset="-122"/>
                        </a:rPr>
                        <a:t>拥有空军，陆军人数不得超过</a:t>
                      </a:r>
                      <a:r>
                        <a:rPr lang="en-US" altLang="zh-CN" sz="2000" b="0">
                          <a:latin typeface="黑体" panose="02010609060101010101" pitchFamily="49" charset="-122"/>
                          <a:ea typeface="黑体" panose="02010609060101010101" pitchFamily="49" charset="-122"/>
                          <a:cs typeface="微软雅黑" panose="020b0503020204020204" pitchFamily="34" charset="-122"/>
                        </a:rPr>
                        <a:t>10</a:t>
                      </a:r>
                      <a:r>
                        <a:rPr lang="zh-CN" altLang="en-US" sz="2000" b="0">
                          <a:latin typeface="黑体" panose="02010609060101010101" pitchFamily="49" charset="-122"/>
                          <a:ea typeface="黑体" panose="02010609060101010101" pitchFamily="49" charset="-122"/>
                          <a:cs typeface="微软雅黑" panose="020b0503020204020204" pitchFamily="34" charset="-122"/>
                        </a:rPr>
                        <a:t>万；。</a:t>
                      </a:r>
                    </a:p>
                  </a:txBody>
                  <a:tcPr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bg1">
                        <a:alpha val="70000"/>
                      </a:schemeClr>
                    </a:solidFill>
                  </a:tcPr>
                </a:tc>
              </a:tr>
              <a:tr h="518930">
                <a:tc>
                  <a:txBody>
                    <a:bodyPr vert="horz" wrap="square"/>
                    <a:lstStyle/>
                    <a:p>
                      <a:pPr lvl="0" algn="ctr" eaLnBrk="1" hangingPunct="1">
                        <a:spcBef>
                          <a:spcPct val="20000"/>
                        </a:spcBef>
                        <a:buNone/>
                      </a:pPr>
                      <a:r>
                        <a:rPr lang="zh-CN" altLang="en-US" sz="2000" b="1">
                          <a:solidFill>
                            <a:schemeClr val="tx1"/>
                          </a:solidFill>
                          <a:latin typeface="黑体" panose="02010609060101010101" pitchFamily="49" charset="-122"/>
                          <a:ea typeface="黑体" panose="02010609060101010101" pitchFamily="49" charset="-122"/>
                        </a:rPr>
                        <a:t>政治</a:t>
                      </a:r>
                    </a:p>
                  </a:txBody>
                  <a:tcPr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bg1">
                        <a:alpha val="70000"/>
                      </a:schemeClr>
                    </a:solidFill>
                  </a:tcPr>
                </a:tc>
                <a:tc>
                  <a:txBody>
                    <a:bodyPr vert="horz" wrap="square"/>
                    <a:lstStyle/>
                    <a:p>
                      <a:pPr lvl="0" eaLnBrk="1" hangingPunct="1">
                        <a:spcBef>
                          <a:spcPct val="20000"/>
                        </a:spcBef>
                        <a:buNone/>
                      </a:pPr>
                      <a:r>
                        <a:rPr lang="en-US" altLang="zh-CN" sz="2000" b="0">
                          <a:latin typeface="黑体" panose="02010609060101010101" pitchFamily="49" charset="-122"/>
                          <a:ea typeface="黑体" panose="02010609060101010101" pitchFamily="49" charset="-122"/>
                        </a:rPr>
                        <a:t>    </a:t>
                      </a:r>
                      <a:r>
                        <a:rPr lang="zh-CN" altLang="en-US" sz="2000" b="0">
                          <a:latin typeface="黑体" panose="02010609060101010101" pitchFamily="49" charset="-122"/>
                          <a:ea typeface="黑体" panose="02010609060101010101" pitchFamily="49" charset="-122"/>
                        </a:rPr>
                        <a:t>德国承认并尊重</a:t>
                      </a:r>
                      <a:r>
                        <a:rPr lang="zh-CN" altLang="en-US" sz="2000" b="1">
                          <a:solidFill>
                            <a:srgbClr val="FF0000"/>
                          </a:solidFill>
                          <a:latin typeface="黑体" panose="02010609060101010101" pitchFamily="49" charset="-122"/>
                          <a:ea typeface="黑体" panose="02010609060101010101" pitchFamily="49" charset="-122"/>
                        </a:rPr>
                        <a:t>奥地利、波兰</a:t>
                      </a:r>
                      <a:r>
                        <a:rPr lang="zh-CN" altLang="en-US" sz="2000" b="0">
                          <a:latin typeface="黑体" panose="02010609060101010101" pitchFamily="49" charset="-122"/>
                          <a:ea typeface="黑体" panose="02010609060101010101" pitchFamily="49" charset="-122"/>
                        </a:rPr>
                        <a:t>等国的独立</a:t>
                      </a:r>
                    </a:p>
                  </a:txBody>
                  <a:tcPr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bg1">
                        <a:alpha val="70000"/>
                      </a:schemeClr>
                    </a:solidFill>
                  </a:tcPr>
                </a:tc>
              </a:tr>
              <a:tr h="963381">
                <a:tc>
                  <a:txBody>
                    <a:bodyPr vert="horz" wrap="square"/>
                    <a:lstStyle/>
                    <a:p>
                      <a:pPr lvl="0" algn="ctr" eaLnBrk="1" hangingPunct="1">
                        <a:spcBef>
                          <a:spcPct val="20000"/>
                        </a:spcBef>
                        <a:buNone/>
                      </a:pPr>
                      <a:r>
                        <a:rPr lang="zh-CN" altLang="en-US" sz="2000" b="1">
                          <a:solidFill>
                            <a:schemeClr val="tx1"/>
                          </a:solidFill>
                          <a:latin typeface="黑体" panose="02010609060101010101" pitchFamily="49" charset="-122"/>
                          <a:ea typeface="黑体" panose="02010609060101010101" pitchFamily="49" charset="-122"/>
                        </a:rPr>
                        <a:t>赔款</a:t>
                      </a:r>
                    </a:p>
                  </a:txBody>
                  <a:tcPr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bg1">
                        <a:alpha val="70000"/>
                      </a:schemeClr>
                    </a:solidFill>
                  </a:tcPr>
                </a:tc>
                <a:tc>
                  <a:txBody>
                    <a:bodyPr vert="horz" wrap="square"/>
                    <a:lstStyle/>
                    <a:p>
                      <a:pPr lvl="0" eaLnBrk="1" hangingPunct="1">
                        <a:spcBef>
                          <a:spcPct val="20000"/>
                        </a:spcBef>
                        <a:buNone/>
                      </a:pPr>
                      <a:r>
                        <a:rPr lang="en-US" altLang="zh-CN" sz="2000" b="0">
                          <a:latin typeface="黑体" panose="02010609060101010101" pitchFamily="49" charset="-122"/>
                          <a:ea typeface="黑体" panose="02010609060101010101" pitchFamily="49" charset="-122"/>
                          <a:cs typeface="微软雅黑" panose="020b0503020204020204" pitchFamily="34" charset="-122"/>
                        </a:rPr>
                        <a:t>    </a:t>
                      </a:r>
                      <a:r>
                        <a:rPr lang="zh-CN" altLang="en-US" sz="2000" b="0">
                          <a:latin typeface="黑体" panose="02010609060101010101" pitchFamily="49" charset="-122"/>
                          <a:ea typeface="黑体" panose="02010609060101010101" pitchFamily="49" charset="-122"/>
                          <a:cs typeface="微软雅黑" panose="020b0503020204020204" pitchFamily="34" charset="-122"/>
                        </a:rPr>
                        <a:t>由协约国设立</a:t>
                      </a:r>
                      <a:r>
                        <a:rPr lang="zh-CN" altLang="en-US" sz="2000" b="1">
                          <a:solidFill>
                            <a:srgbClr val="FF0000"/>
                          </a:solidFill>
                          <a:latin typeface="黑体" panose="02010609060101010101" pitchFamily="49" charset="-122"/>
                          <a:ea typeface="黑体" panose="02010609060101010101" pitchFamily="49" charset="-122"/>
                          <a:cs typeface="微软雅黑" panose="020b0503020204020204" pitchFamily="34" charset="-122"/>
                        </a:rPr>
                        <a:t>“赔款委员会</a:t>
                      </a:r>
                      <a:r>
                        <a:rPr lang="zh-CN" altLang="en-US" sz="2000" b="0">
                          <a:solidFill>
                            <a:srgbClr val="FF0000"/>
                          </a:solidFill>
                          <a:latin typeface="黑体" panose="02010609060101010101" pitchFamily="49" charset="-122"/>
                          <a:ea typeface="黑体" panose="02010609060101010101" pitchFamily="49" charset="-122"/>
                          <a:cs typeface="微软雅黑" panose="020b0503020204020204" pitchFamily="34" charset="-122"/>
                        </a:rPr>
                        <a:t>”</a:t>
                      </a:r>
                      <a:r>
                        <a:rPr lang="zh-CN" altLang="en-US" sz="2000" b="0">
                          <a:latin typeface="黑体" panose="02010609060101010101" pitchFamily="49" charset="-122"/>
                          <a:ea typeface="黑体" panose="02010609060101010101" pitchFamily="49" charset="-122"/>
                          <a:cs typeface="微软雅黑" panose="020b0503020204020204" pitchFamily="34" charset="-122"/>
                        </a:rPr>
                        <a:t>，决定德国战争赔款的总数</a:t>
                      </a:r>
                    </a:p>
                  </a:txBody>
                  <a:tcPr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bg1">
                        <a:alpha val="70000"/>
                      </a:schemeClr>
                    </a:solidFill>
                  </a:tcPr>
                </a:tc>
              </a:tr>
              <a:tr h="963379">
                <a:tc>
                  <a:txBody>
                    <a:bodyPr vert="horz" wrap="square"/>
                    <a:lstStyle/>
                    <a:p>
                      <a:pPr lvl="0" algn="ctr" eaLnBrk="1" hangingPunct="1">
                        <a:spcBef>
                          <a:spcPct val="20000"/>
                        </a:spcBef>
                        <a:buNone/>
                      </a:pPr>
                      <a:r>
                        <a:rPr lang="zh-CN" altLang="en-US" sz="2000" b="1">
                          <a:solidFill>
                            <a:schemeClr val="tx1"/>
                          </a:solidFill>
                          <a:latin typeface="黑体" panose="02010609060101010101" pitchFamily="49" charset="-122"/>
                          <a:ea typeface="黑体" panose="02010609060101010101" pitchFamily="49" charset="-122"/>
                        </a:rPr>
                        <a:t>殖民地</a:t>
                      </a:r>
                    </a:p>
                  </a:txBody>
                  <a:tcPr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solidFill>
                      <a:schemeClr val="bg1">
                        <a:alpha val="70000"/>
                      </a:schemeClr>
                    </a:solidFill>
                  </a:tcPr>
                </a:tc>
                <a:tc>
                  <a:txBody>
                    <a:bodyPr vert="horz" wrap="square"/>
                    <a:lstStyle/>
                    <a:p>
                      <a:pPr lvl="0" eaLnBrk="1" hangingPunct="1">
                        <a:spcBef>
                          <a:spcPct val="20000"/>
                        </a:spcBef>
                        <a:buNone/>
                      </a:pPr>
                      <a:r>
                        <a:rPr lang="en-US" altLang="zh-CN" sz="2000" b="0">
                          <a:latin typeface="黑体" panose="02010609060101010101" pitchFamily="49" charset="-122"/>
                          <a:ea typeface="黑体" panose="02010609060101010101" pitchFamily="49" charset="-122"/>
                        </a:rPr>
                        <a:t>    </a:t>
                      </a:r>
                      <a:r>
                        <a:rPr lang="zh-CN" altLang="en-US" sz="2000" b="0">
                          <a:latin typeface="黑体" panose="02010609060101010101" pitchFamily="49" charset="-122"/>
                          <a:ea typeface="黑体" panose="02010609060101010101" pitchFamily="49" charset="-122"/>
                        </a:rPr>
                        <a:t>德国的全部海外殖民地由</a:t>
                      </a:r>
                      <a:r>
                        <a:rPr lang="zh-CN" altLang="en-US" sz="2000" b="1">
                          <a:solidFill>
                            <a:srgbClr val="FF0000"/>
                          </a:solidFill>
                          <a:latin typeface="黑体" panose="02010609060101010101" pitchFamily="49" charset="-122"/>
                          <a:ea typeface="黑体" panose="02010609060101010101" pitchFamily="49" charset="-122"/>
                        </a:rPr>
                        <a:t>英、法、日</a:t>
                      </a:r>
                      <a:r>
                        <a:rPr lang="zh-CN" altLang="en-US" sz="2000" b="0">
                          <a:latin typeface="黑体" panose="02010609060101010101" pitchFamily="49" charset="-122"/>
                          <a:ea typeface="黑体" panose="02010609060101010101" pitchFamily="49" charset="-122"/>
                        </a:rPr>
                        <a:t>等国瓜分</a:t>
                      </a:r>
                    </a:p>
                  </a:txBody>
                  <a:tcPr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solidFill>
                      <a:schemeClr val="bg1">
                        <a:alpha val="70000"/>
                      </a:schemeClr>
                    </a:solidFill>
                  </a:tcPr>
                </a:tc>
              </a:tr>
            </a:tbl>
          </a:graphicData>
        </a:graphic>
      </p:graphicFrame>
      <p:sp>
        <p:nvSpPr>
          <p:cNvPr id="11" name="Text Box 22"/>
          <p:cNvSpPr txBox="1"/>
          <p:nvPr/>
        </p:nvSpPr>
        <p:spPr>
          <a:xfrm>
            <a:off x="9736907" y="1916227"/>
            <a:ext cx="2084071" cy="830997"/>
          </a:xfrm>
          <a:prstGeom prst="rect">
            <a:avLst/>
          </a:prstGeom>
        </p:spPr>
        <p:style>
          <a:lnRef idx="1">
            <a:schemeClr val="accent6"/>
          </a:lnRef>
          <a:fillRef idx="2">
            <a:schemeClr val="accent6"/>
          </a:fillRef>
          <a:effectRef idx="1">
            <a:schemeClr val="accent6"/>
          </a:effectRef>
          <a:fontRef idx="minor">
            <a:schemeClr val="dk1"/>
          </a:fontRef>
        </p:style>
        <p:txBody>
          <a:bodyPr wrap="square" anchor="t">
            <a:spAutoFit/>
          </a:bodyPr>
          <a:lstStyle/>
          <a:p>
            <a:pPr algn="ctr"/>
            <a:r>
              <a:rPr lang="zh-CN" altLang="en-US" sz="2400">
                <a:solidFill>
                  <a:srgbClr val="FF0000"/>
                </a:solidFill>
                <a:latin typeface="黑体" panose="02010609060101010101" pitchFamily="49" charset="-122"/>
                <a:ea typeface="黑体" panose="02010609060101010101" pitchFamily="49" charset="-122"/>
              </a:rPr>
              <a:t>法国</a:t>
            </a:r>
          </a:p>
          <a:p>
            <a:pPr algn="ctr"/>
            <a:r>
              <a:rPr lang="zh-CN" altLang="en-US" sz="2400">
                <a:solidFill>
                  <a:srgbClr val="FF0000"/>
                </a:solidFill>
                <a:latin typeface="黑体" panose="02010609060101010101" pitchFamily="49" charset="-122"/>
                <a:ea typeface="黑体" panose="02010609060101010101" pitchFamily="49" charset="-122"/>
              </a:rPr>
              <a:t>削弱德国</a:t>
            </a:r>
          </a:p>
        </p:txBody>
      </p:sp>
      <p:sp>
        <p:nvSpPr>
          <p:cNvPr id="12" name="Text Box 23"/>
          <p:cNvSpPr txBox="1"/>
          <p:nvPr/>
        </p:nvSpPr>
        <p:spPr>
          <a:xfrm>
            <a:off x="10130971" y="3288274"/>
            <a:ext cx="1494065" cy="830997"/>
          </a:xfrm>
          <a:prstGeom prst="rect">
            <a:avLst/>
          </a:prstGeom>
        </p:spPr>
        <p:style>
          <a:lnRef idx="1">
            <a:schemeClr val="accent6"/>
          </a:lnRef>
          <a:fillRef idx="2">
            <a:schemeClr val="accent6"/>
          </a:fillRef>
          <a:effectRef idx="1">
            <a:schemeClr val="accent6"/>
          </a:effectRef>
          <a:fontRef idx="minor">
            <a:schemeClr val="dk1"/>
          </a:fontRef>
        </p:style>
        <p:txBody>
          <a:bodyPr wrap="square" anchor="t">
            <a:spAutoFit/>
          </a:bodyPr>
          <a:lstStyle/>
          <a:p>
            <a:pPr algn="ctr"/>
            <a:r>
              <a:rPr lang="zh-CN" altLang="en-US" sz="2400">
                <a:solidFill>
                  <a:srgbClr val="FF0000"/>
                </a:solidFill>
                <a:latin typeface="黑体" panose="02010609060101010101" pitchFamily="49" charset="-122"/>
                <a:ea typeface="黑体" panose="02010609060101010101" pitchFamily="49" charset="-122"/>
              </a:rPr>
              <a:t>英国</a:t>
            </a:r>
          </a:p>
          <a:p>
            <a:pPr algn="ctr"/>
            <a:r>
              <a:rPr lang="zh-CN" altLang="en-US" sz="2400">
                <a:solidFill>
                  <a:srgbClr val="FF0000"/>
                </a:solidFill>
                <a:latin typeface="黑体" panose="02010609060101010101" pitchFamily="49" charset="-122"/>
                <a:ea typeface="黑体" panose="02010609060101010101" pitchFamily="49" charset="-122"/>
              </a:rPr>
              <a:t>大陆均势</a:t>
            </a:r>
          </a:p>
        </p:txBody>
      </p:sp>
      <p:sp>
        <p:nvSpPr>
          <p:cNvPr id="13" name="Text Box 24"/>
          <p:cNvSpPr txBox="1"/>
          <p:nvPr/>
        </p:nvSpPr>
        <p:spPr>
          <a:xfrm>
            <a:off x="10130971" y="5923933"/>
            <a:ext cx="1494065" cy="461665"/>
          </a:xfrm>
          <a:prstGeom prst="rect">
            <a:avLst/>
          </a:prstGeom>
        </p:spPr>
        <p:style>
          <a:lnRef idx="1">
            <a:schemeClr val="accent6"/>
          </a:lnRef>
          <a:fillRef idx="2">
            <a:schemeClr val="accent6"/>
          </a:fillRef>
          <a:effectRef idx="1">
            <a:schemeClr val="accent6"/>
          </a:effectRef>
          <a:fontRef idx="minor">
            <a:schemeClr val="dk1"/>
          </a:fontRef>
        </p:style>
        <p:txBody>
          <a:bodyPr wrap="square" anchor="t">
            <a:spAutoFit/>
          </a:bodyPr>
          <a:lstStyle/>
          <a:p>
            <a:pPr algn="ctr"/>
            <a:r>
              <a:rPr lang="zh-CN" altLang="en-US" sz="2400">
                <a:solidFill>
                  <a:srgbClr val="FF0000"/>
                </a:solidFill>
                <a:latin typeface="黑体" panose="02010609060101010101" pitchFamily="49" charset="-122"/>
                <a:ea typeface="黑体" panose="02010609060101010101" pitchFamily="49" charset="-122"/>
                <a:sym typeface="+mn-ea"/>
              </a:rPr>
              <a:t>分赃</a:t>
            </a:r>
            <a:r>
              <a:rPr lang="zh-CN" altLang="en-US" sz="2400">
                <a:solidFill>
                  <a:srgbClr val="FF0000"/>
                </a:solidFill>
                <a:latin typeface="黑体" panose="02010609060101010101" pitchFamily="49" charset="-122"/>
                <a:ea typeface="黑体" panose="02010609060101010101" pitchFamily="49" charset="-122"/>
              </a:rPr>
              <a:t>实质</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p:cTn id="17" dur="500" fill="hold"/>
                                        <p:tgtEl>
                                          <p:spTgt spid="11"/>
                                        </p:tgtEl>
                                        <p:attrNameLst>
                                          <p:attrName>ppt_x</p:attrName>
                                        </p:attrNameLst>
                                      </p:cBhvr>
                                      <p:tavLst>
                                        <p:tav tm="0">
                                          <p:val>
                                            <p:strVal val="#ppt_x"/>
                                          </p:val>
                                        </p:tav>
                                        <p:tav tm="100000">
                                          <p:val>
                                            <p:strVal val="#ppt_x"/>
                                          </p:val>
                                        </p:tav>
                                      </p:tavLst>
                                    </p:anim>
                                    <p:anim calcmode="lin" valueType="num">
                                      <p:cBhvr>
                                        <p:cTn id="1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stCondLst>
                      <p:childTnLst>
                        <p:par>
                          <p:cTn id="20" fill="hold" nodeType="afterGroup">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p:cTn id="23" dur="500" fill="hold"/>
                                        <p:tgtEl>
                                          <p:spTgt spid="12"/>
                                        </p:tgtEl>
                                        <p:attrNameLst>
                                          <p:attrName>ppt_x</p:attrName>
                                        </p:attrNameLst>
                                      </p:cBhvr>
                                      <p:tavLst>
                                        <p:tav tm="0">
                                          <p:val>
                                            <p:strVal val="#ppt_x"/>
                                          </p:val>
                                        </p:tav>
                                        <p:tav tm="100000">
                                          <p:val>
                                            <p:strVal val="#ppt_x"/>
                                          </p:val>
                                        </p:tav>
                                      </p:tavLst>
                                    </p:anim>
                                    <p:anim calcmode="lin" valueType="num">
                                      <p:cBhvr>
                                        <p:cTn id="2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5" fill="hold" nodeType="clickPar">
                      <p:stCondLst>
                        <p:cond delay="indefinite"/>
                      </p:stCondLst>
                      <p:childTnLst>
                        <p:par>
                          <p:cTn id="26" fill="hold" nodeType="afterGroup">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p:cTn id="29" dur="500" fill="hold"/>
                                        <p:tgtEl>
                                          <p:spTgt spid="13"/>
                                        </p:tgtEl>
                                        <p:attrNameLst>
                                          <p:attrName>ppt_x</p:attrName>
                                        </p:attrNameLst>
                                      </p:cBhvr>
                                      <p:tavLst>
                                        <p:tav tm="0">
                                          <p:val>
                                            <p:strVal val="#ppt_x"/>
                                          </p:val>
                                        </p:tav>
                                        <p:tav tm="100000">
                                          <p:val>
                                            <p:strVal val="#ppt_x"/>
                                          </p:val>
                                        </p:tav>
                                      </p:tavLst>
                                    </p:anim>
                                    <p:anim calcmode="lin" valueType="num">
                                      <p:cBhvr>
                                        <p:cTn id="3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12" grpId="0"/>
      <p:bldP spid="13"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2" name="标题 1"/>
          <p:cNvSpPr>
            <a:spLocks noGrp="1"/>
          </p:cNvSpPr>
          <p:nvPr>
            <p:ph type="ctrTitle"/>
          </p:nvPr>
        </p:nvSpPr>
        <p:spPr/>
        <p:txBody>
          <a:bodyPr>
            <a:normAutofit/>
          </a:bodyPr>
          <a:lstStyle/>
          <a:p>
            <a:pPr>
              <a:defRPr/>
            </a:pPr>
            <a:r>
              <a:rPr lang="zh-CN" altLang="en-US">
                <a:solidFill>
                  <a:schemeClr val="tx1">
                    <a:lumMod val="85000"/>
                    <a:lumOff val="15000"/>
                  </a:schemeClr>
                </a:solidFill>
                <a:latin typeface="黑体" panose="02010609060101010101" pitchFamily="49" charset="-122"/>
              </a:rPr>
              <a:t>三、一战后的国际秩序</a:t>
            </a:r>
          </a:p>
        </p:txBody>
      </p:sp>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1055569"/>
            <a:ext cx="4226560"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a:spLocks noChangeArrowheads="1"/>
          </p:cNvSpPr>
          <p:nvPr/>
        </p:nvSpPr>
        <p:spPr bwMode="auto">
          <a:xfrm>
            <a:off x="152691" y="1218000"/>
            <a:ext cx="343143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altLang="zh-CN" sz="2400" b="0" i="0" u="none" strike="noStrike" kern="1200" cap="none" spc="0" normalizeH="0" baseline="0" noProof="0">
                <a:ln>
                  <a:noFill/>
                </a:ln>
                <a:solidFill>
                  <a:prstClr val="white"/>
                </a:solidFill>
                <a:effectLst/>
                <a:uLnTx/>
                <a:uFillTx/>
                <a:latin typeface="黑体" panose="02010609060101010101" pitchFamily="49" charset="-122"/>
                <a:ea typeface="黑体" panose="02010609060101010101" pitchFamily="49" charset="-122"/>
                <a:cs typeface="+mn-cs"/>
              </a:rPr>
              <a:t>1.</a:t>
            </a:r>
            <a:r>
              <a:rPr kumimoji="0" lang="zh-CN" altLang="en-US" sz="2400" b="0" i="0" u="none" strike="noStrike" kern="1200" cap="none" spc="0" normalizeH="0" baseline="0" noProof="0">
                <a:ln>
                  <a:noFill/>
                </a:ln>
                <a:solidFill>
                  <a:prstClr val="white"/>
                </a:solidFill>
                <a:effectLst/>
                <a:uLnTx/>
                <a:uFillTx/>
                <a:latin typeface="黑体" panose="02010609060101010101" pitchFamily="49" charset="-122"/>
                <a:ea typeface="黑体" panose="02010609060101010101" pitchFamily="49" charset="-122"/>
                <a:cs typeface="+mn-cs"/>
              </a:rPr>
              <a:t>巴黎和会</a:t>
            </a:r>
          </a:p>
        </p:txBody>
      </p:sp>
      <p:pic>
        <p:nvPicPr>
          <p:cNvPr id="14" name="Picture 13" descr="未标题-1"/>
          <p:cNvPicPr>
            <a:picLocks noChangeAspect="1" noChangeArrowheads="1"/>
          </p:cNvPicPr>
          <p:nvPr/>
        </p:nvPicPr>
        <p:blipFill>
          <a:blip r:embed="rId3"/>
          <a:stretch>
            <a:fillRect/>
          </a:stretch>
        </p:blipFill>
        <p:spPr bwMode="auto">
          <a:xfrm>
            <a:off x="4578353" y="1259397"/>
            <a:ext cx="7317921" cy="5182257"/>
          </a:xfrm>
          <a:prstGeom prst="rect">
            <a:avLst/>
          </a:prstGeom>
          <a:noFill/>
          <a:ln w="9525">
            <a:noFill/>
            <a:miter lim="800000"/>
          </a:ln>
        </p:spPr>
      </p:pic>
      <p:sp>
        <p:nvSpPr>
          <p:cNvPr id="15" name="Freeform 16"/>
          <p:cNvSpPr/>
          <p:nvPr/>
        </p:nvSpPr>
        <p:spPr bwMode="auto">
          <a:xfrm>
            <a:off x="7258547" y="2930926"/>
            <a:ext cx="2176078" cy="1159962"/>
          </a:xfrm>
          <a:custGeom>
            <a:gdLst>
              <a:gd name="T0" fmla="*/ 1265118251 w 1743"/>
              <a:gd name="T1" fmla="*/ 47883757 h 1312"/>
              <a:gd name="T2" fmla="*/ 1151710479 w 1743"/>
              <a:gd name="T3" fmla="*/ 199093113 h 1312"/>
              <a:gd name="T4" fmla="*/ 1113908946 w 1743"/>
              <a:gd name="T5" fmla="*/ 365423413 h 1312"/>
              <a:gd name="T6" fmla="*/ 1151710479 w 1743"/>
              <a:gd name="T7" fmla="*/ 655240580 h 1312"/>
              <a:gd name="T8" fmla="*/ 1030743034 w 1743"/>
              <a:gd name="T9" fmla="*/ 728325877 h 1312"/>
              <a:gd name="T10" fmla="*/ 803928878 w 1743"/>
              <a:gd name="T11" fmla="*/ 713204946 h 1312"/>
              <a:gd name="T12" fmla="*/ 582155230 w 1743"/>
              <a:gd name="T13" fmla="*/ 884574118 h 1312"/>
              <a:gd name="T14" fmla="*/ 509071526 w 1743"/>
              <a:gd name="T15" fmla="*/ 1098788113 h 1312"/>
              <a:gd name="T16" fmla="*/ 352821812 w 1743"/>
              <a:gd name="T17" fmla="*/ 1340723023 h 1312"/>
              <a:gd name="T18" fmla="*/ 289817141 w 1743"/>
              <a:gd name="T19" fmla="*/ 1620461056 h 1312"/>
              <a:gd name="T20" fmla="*/ 191531836 w 1743"/>
              <a:gd name="T21" fmla="*/ 1869956035 h 1312"/>
              <a:gd name="T22" fmla="*/ 161289975 w 1743"/>
              <a:gd name="T23" fmla="*/ 2111890945 h 1312"/>
              <a:gd name="T24" fmla="*/ 10080623 w 1743"/>
              <a:gd name="T25" fmla="*/ 2147483647 h 1312"/>
              <a:gd name="T26" fmla="*/ 123486855 w 1743"/>
              <a:gd name="T27" fmla="*/ 2147483647 h 1312"/>
              <a:gd name="T28" fmla="*/ 274696210 w 1743"/>
              <a:gd name="T29" fmla="*/ 2147483647 h 1312"/>
              <a:gd name="T30" fmla="*/ 239414039 w 1743"/>
              <a:gd name="T31" fmla="*/ 2147483647 h 1312"/>
              <a:gd name="T32" fmla="*/ 466228096 w 1743"/>
              <a:gd name="T33" fmla="*/ 2147483647 h 1312"/>
              <a:gd name="T34" fmla="*/ 924896521 w 1743"/>
              <a:gd name="T35" fmla="*/ 2147483647 h 1312"/>
              <a:gd name="T36" fmla="*/ 1378524437 w 1743"/>
              <a:gd name="T37" fmla="*/ 2147483647 h 1312"/>
              <a:gd name="T38" fmla="*/ 1839714008 w 1743"/>
              <a:gd name="T39" fmla="*/ 2147483647 h 1312"/>
              <a:gd name="T40" fmla="*/ 2066527966 w 1743"/>
              <a:gd name="T41" fmla="*/ 2147483647 h 1312"/>
              <a:gd name="T42" fmla="*/ 1885076800 w 1743"/>
              <a:gd name="T43" fmla="*/ 2147483647 h 1312"/>
              <a:gd name="T44" fmla="*/ 1764109356 w 1743"/>
              <a:gd name="T45" fmla="*/ 2147483647 h 1312"/>
              <a:gd name="T46" fmla="*/ 2147483647 w 1743"/>
              <a:gd name="T47" fmla="*/ 2028725026 h 1312"/>
              <a:gd name="T48" fmla="*/ 2147483647 w 1743"/>
              <a:gd name="T49" fmla="*/ 2028725026 h 1312"/>
              <a:gd name="T50" fmla="*/ 2147483647 w 1743"/>
              <a:gd name="T51" fmla="*/ 2147483647 h 1312"/>
              <a:gd name="T52" fmla="*/ 2147483647 w 1743"/>
              <a:gd name="T53" fmla="*/ 2147483647 h 1312"/>
              <a:gd name="T54" fmla="*/ 2147483647 w 1743"/>
              <a:gd name="T55" fmla="*/ 2142132809 h 1312"/>
              <a:gd name="T56" fmla="*/ 2147483647 w 1743"/>
              <a:gd name="T57" fmla="*/ 2028725026 h 1312"/>
              <a:gd name="T58" fmla="*/ 2147483647 w 1743"/>
              <a:gd name="T59" fmla="*/ 1685983904 h 1312"/>
              <a:gd name="T60" fmla="*/ 2147483647 w 1743"/>
              <a:gd name="T61" fmla="*/ 1280239295 h 1312"/>
              <a:gd name="T62" fmla="*/ 2147483647 w 1743"/>
              <a:gd name="T63" fmla="*/ 1113909045 h 1312"/>
              <a:gd name="T64" fmla="*/ 2147483647 w 1743"/>
              <a:gd name="T65" fmla="*/ 884574118 h 1312"/>
              <a:gd name="T66" fmla="*/ 2147483647 w 1743"/>
              <a:gd name="T67" fmla="*/ 541832797 h 1312"/>
              <a:gd name="T68" fmla="*/ 2147483647 w 1743"/>
              <a:gd name="T69" fmla="*/ 312499358 h 1312"/>
              <a:gd name="T70" fmla="*/ 2147483647 w 1743"/>
              <a:gd name="T71" fmla="*/ 221773767 h 1312"/>
              <a:gd name="T72" fmla="*/ 2147483647 w 1743"/>
              <a:gd name="T73" fmla="*/ 428426601 h 1312"/>
              <a:gd name="T74" fmla="*/ 2147483647 w 1743"/>
              <a:gd name="T75" fmla="*/ 428426601 h 1312"/>
              <a:gd name="T76" fmla="*/ 2147483647 w 1743"/>
              <a:gd name="T77" fmla="*/ 655240580 h 1312"/>
              <a:gd name="T78" fmla="*/ 2147483647 w 1743"/>
              <a:gd name="T79" fmla="*/ 834171011 h 1312"/>
              <a:gd name="T80" fmla="*/ 2066527966 w 1743"/>
              <a:gd name="T81" fmla="*/ 655240580 h 1312"/>
              <a:gd name="T82" fmla="*/ 1718746564 w 1743"/>
              <a:gd name="T83" fmla="*/ 675401822 h 1312"/>
              <a:gd name="T84" fmla="*/ 1552415931 w 1743"/>
              <a:gd name="T85" fmla="*/ 561994039 h 1312"/>
              <a:gd name="T86" fmla="*/ 1381045385 w 1743"/>
              <a:gd name="T87" fmla="*/ 312499358 h 1312"/>
              <a:gd name="T88" fmla="*/ 1381045385 w 1743"/>
              <a:gd name="T89" fmla="*/ 85685305 h 1312"/>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743"/>
              <a:gd name="T136" fmla="*/ 0 h 1312"/>
              <a:gd name="T137" fmla="*/ 1743 w 1743"/>
              <a:gd name="T138" fmla="*/ 1312 h 1312"/>
            </a:gd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743" h="1312">
                <a:moveTo>
                  <a:pt x="548" y="34"/>
                </a:moveTo>
                <a:cubicBezTo>
                  <a:pt x="540" y="24"/>
                  <a:pt x="517" y="23"/>
                  <a:pt x="502" y="19"/>
                </a:cubicBezTo>
                <a:cubicBezTo>
                  <a:pt x="487" y="15"/>
                  <a:pt x="467" y="0"/>
                  <a:pt x="460" y="10"/>
                </a:cubicBezTo>
                <a:cubicBezTo>
                  <a:pt x="453" y="20"/>
                  <a:pt x="460" y="62"/>
                  <a:pt x="457" y="79"/>
                </a:cubicBezTo>
                <a:cubicBezTo>
                  <a:pt x="454" y="96"/>
                  <a:pt x="444" y="104"/>
                  <a:pt x="442" y="115"/>
                </a:cubicBezTo>
                <a:cubicBezTo>
                  <a:pt x="440" y="126"/>
                  <a:pt x="441" y="134"/>
                  <a:pt x="442" y="145"/>
                </a:cubicBezTo>
                <a:cubicBezTo>
                  <a:pt x="443" y="156"/>
                  <a:pt x="446" y="165"/>
                  <a:pt x="448" y="184"/>
                </a:cubicBezTo>
                <a:cubicBezTo>
                  <a:pt x="450" y="203"/>
                  <a:pt x="455" y="240"/>
                  <a:pt x="457" y="260"/>
                </a:cubicBezTo>
                <a:cubicBezTo>
                  <a:pt x="459" y="280"/>
                  <a:pt x="465" y="301"/>
                  <a:pt x="457" y="306"/>
                </a:cubicBezTo>
                <a:cubicBezTo>
                  <a:pt x="449" y="311"/>
                  <a:pt x="424" y="289"/>
                  <a:pt x="409" y="289"/>
                </a:cubicBezTo>
                <a:cubicBezTo>
                  <a:pt x="394" y="289"/>
                  <a:pt x="382" y="307"/>
                  <a:pt x="367" y="306"/>
                </a:cubicBezTo>
                <a:cubicBezTo>
                  <a:pt x="352" y="305"/>
                  <a:pt x="340" y="286"/>
                  <a:pt x="319" y="283"/>
                </a:cubicBezTo>
                <a:cubicBezTo>
                  <a:pt x="298" y="280"/>
                  <a:pt x="253" y="278"/>
                  <a:pt x="238" y="289"/>
                </a:cubicBezTo>
                <a:cubicBezTo>
                  <a:pt x="223" y="300"/>
                  <a:pt x="232" y="333"/>
                  <a:pt x="231" y="351"/>
                </a:cubicBezTo>
                <a:cubicBezTo>
                  <a:pt x="230" y="369"/>
                  <a:pt x="239" y="381"/>
                  <a:pt x="231" y="396"/>
                </a:cubicBezTo>
                <a:cubicBezTo>
                  <a:pt x="223" y="411"/>
                  <a:pt x="210" y="421"/>
                  <a:pt x="202" y="436"/>
                </a:cubicBezTo>
                <a:cubicBezTo>
                  <a:pt x="194" y="451"/>
                  <a:pt x="195" y="471"/>
                  <a:pt x="185" y="487"/>
                </a:cubicBezTo>
                <a:cubicBezTo>
                  <a:pt x="175" y="503"/>
                  <a:pt x="152" y="517"/>
                  <a:pt x="140" y="532"/>
                </a:cubicBezTo>
                <a:cubicBezTo>
                  <a:pt x="128" y="547"/>
                  <a:pt x="119" y="558"/>
                  <a:pt x="115" y="577"/>
                </a:cubicBezTo>
                <a:cubicBezTo>
                  <a:pt x="111" y="596"/>
                  <a:pt x="117" y="623"/>
                  <a:pt x="115" y="643"/>
                </a:cubicBezTo>
                <a:cubicBezTo>
                  <a:pt x="113" y="663"/>
                  <a:pt x="106" y="684"/>
                  <a:pt x="100" y="700"/>
                </a:cubicBezTo>
                <a:cubicBezTo>
                  <a:pt x="94" y="716"/>
                  <a:pt x="83" y="730"/>
                  <a:pt x="76" y="742"/>
                </a:cubicBezTo>
                <a:cubicBezTo>
                  <a:pt x="69" y="754"/>
                  <a:pt x="69" y="753"/>
                  <a:pt x="67" y="769"/>
                </a:cubicBezTo>
                <a:cubicBezTo>
                  <a:pt x="65" y="785"/>
                  <a:pt x="67" y="817"/>
                  <a:pt x="64" y="838"/>
                </a:cubicBezTo>
                <a:cubicBezTo>
                  <a:pt x="62" y="859"/>
                  <a:pt x="56" y="872"/>
                  <a:pt x="49" y="895"/>
                </a:cubicBezTo>
                <a:cubicBezTo>
                  <a:pt x="42" y="918"/>
                  <a:pt x="4" y="926"/>
                  <a:pt x="4" y="941"/>
                </a:cubicBezTo>
                <a:cubicBezTo>
                  <a:pt x="0" y="953"/>
                  <a:pt x="21" y="954"/>
                  <a:pt x="28" y="961"/>
                </a:cubicBezTo>
                <a:cubicBezTo>
                  <a:pt x="35" y="968"/>
                  <a:pt x="38" y="974"/>
                  <a:pt x="49" y="986"/>
                </a:cubicBezTo>
                <a:cubicBezTo>
                  <a:pt x="64" y="1001"/>
                  <a:pt x="87" y="1008"/>
                  <a:pt x="95" y="1031"/>
                </a:cubicBezTo>
                <a:cubicBezTo>
                  <a:pt x="103" y="1044"/>
                  <a:pt x="109" y="1048"/>
                  <a:pt x="109" y="1063"/>
                </a:cubicBezTo>
                <a:cubicBezTo>
                  <a:pt x="109" y="1078"/>
                  <a:pt x="97" y="1105"/>
                  <a:pt x="95" y="1122"/>
                </a:cubicBezTo>
                <a:cubicBezTo>
                  <a:pt x="95" y="1145"/>
                  <a:pt x="88" y="1153"/>
                  <a:pt x="95" y="1168"/>
                </a:cubicBezTo>
                <a:cubicBezTo>
                  <a:pt x="102" y="1183"/>
                  <a:pt x="125" y="1206"/>
                  <a:pt x="140" y="1213"/>
                </a:cubicBezTo>
                <a:cubicBezTo>
                  <a:pt x="155" y="1220"/>
                  <a:pt x="169" y="1212"/>
                  <a:pt x="185" y="1213"/>
                </a:cubicBezTo>
                <a:cubicBezTo>
                  <a:pt x="201" y="1214"/>
                  <a:pt x="208" y="1212"/>
                  <a:pt x="238" y="1219"/>
                </a:cubicBezTo>
                <a:cubicBezTo>
                  <a:pt x="268" y="1226"/>
                  <a:pt x="335" y="1249"/>
                  <a:pt x="367" y="1258"/>
                </a:cubicBezTo>
                <a:cubicBezTo>
                  <a:pt x="399" y="1267"/>
                  <a:pt x="400" y="1265"/>
                  <a:pt x="430" y="1273"/>
                </a:cubicBezTo>
                <a:cubicBezTo>
                  <a:pt x="460" y="1281"/>
                  <a:pt x="512" y="1292"/>
                  <a:pt x="547" y="1297"/>
                </a:cubicBezTo>
                <a:cubicBezTo>
                  <a:pt x="582" y="1302"/>
                  <a:pt x="609" y="1312"/>
                  <a:pt x="639" y="1304"/>
                </a:cubicBezTo>
                <a:cubicBezTo>
                  <a:pt x="669" y="1296"/>
                  <a:pt x="707" y="1281"/>
                  <a:pt x="730" y="1258"/>
                </a:cubicBezTo>
                <a:cubicBezTo>
                  <a:pt x="753" y="1235"/>
                  <a:pt x="760" y="1191"/>
                  <a:pt x="775" y="1168"/>
                </a:cubicBezTo>
                <a:cubicBezTo>
                  <a:pt x="790" y="1145"/>
                  <a:pt x="813" y="1137"/>
                  <a:pt x="820" y="1122"/>
                </a:cubicBezTo>
                <a:cubicBezTo>
                  <a:pt x="827" y="1107"/>
                  <a:pt x="832" y="1100"/>
                  <a:pt x="820" y="1077"/>
                </a:cubicBezTo>
                <a:cubicBezTo>
                  <a:pt x="808" y="1054"/>
                  <a:pt x="765" y="1005"/>
                  <a:pt x="748" y="982"/>
                </a:cubicBezTo>
                <a:cubicBezTo>
                  <a:pt x="731" y="959"/>
                  <a:pt x="723" y="955"/>
                  <a:pt x="715" y="940"/>
                </a:cubicBezTo>
                <a:cubicBezTo>
                  <a:pt x="707" y="925"/>
                  <a:pt x="690" y="907"/>
                  <a:pt x="700" y="892"/>
                </a:cubicBezTo>
                <a:cubicBezTo>
                  <a:pt x="710" y="877"/>
                  <a:pt x="747" y="864"/>
                  <a:pt x="775" y="850"/>
                </a:cubicBezTo>
                <a:cubicBezTo>
                  <a:pt x="803" y="836"/>
                  <a:pt x="843" y="812"/>
                  <a:pt x="866" y="805"/>
                </a:cubicBezTo>
                <a:cubicBezTo>
                  <a:pt x="889" y="798"/>
                  <a:pt x="888" y="805"/>
                  <a:pt x="911" y="805"/>
                </a:cubicBezTo>
                <a:cubicBezTo>
                  <a:pt x="934" y="805"/>
                  <a:pt x="972" y="798"/>
                  <a:pt x="1002" y="805"/>
                </a:cubicBezTo>
                <a:cubicBezTo>
                  <a:pt x="1032" y="812"/>
                  <a:pt x="1063" y="835"/>
                  <a:pt x="1093" y="850"/>
                </a:cubicBezTo>
                <a:cubicBezTo>
                  <a:pt x="1123" y="865"/>
                  <a:pt x="1146" y="877"/>
                  <a:pt x="1183" y="895"/>
                </a:cubicBezTo>
                <a:cubicBezTo>
                  <a:pt x="1220" y="913"/>
                  <a:pt x="1285" y="948"/>
                  <a:pt x="1312" y="958"/>
                </a:cubicBezTo>
                <a:cubicBezTo>
                  <a:pt x="1339" y="968"/>
                  <a:pt x="1369" y="970"/>
                  <a:pt x="1357" y="952"/>
                </a:cubicBezTo>
                <a:cubicBezTo>
                  <a:pt x="1345" y="934"/>
                  <a:pt x="1347" y="925"/>
                  <a:pt x="1342" y="907"/>
                </a:cubicBezTo>
                <a:cubicBezTo>
                  <a:pt x="1337" y="889"/>
                  <a:pt x="1330" y="867"/>
                  <a:pt x="1319" y="850"/>
                </a:cubicBezTo>
                <a:cubicBezTo>
                  <a:pt x="1308" y="833"/>
                  <a:pt x="1281" y="812"/>
                  <a:pt x="1274" y="805"/>
                </a:cubicBezTo>
                <a:cubicBezTo>
                  <a:pt x="1267" y="798"/>
                  <a:pt x="1276" y="821"/>
                  <a:pt x="1274" y="805"/>
                </a:cubicBezTo>
                <a:cubicBezTo>
                  <a:pt x="1272" y="789"/>
                  <a:pt x="1261" y="732"/>
                  <a:pt x="1261" y="709"/>
                </a:cubicBezTo>
                <a:cubicBezTo>
                  <a:pt x="1261" y="686"/>
                  <a:pt x="1272" y="691"/>
                  <a:pt x="1274" y="669"/>
                </a:cubicBezTo>
                <a:cubicBezTo>
                  <a:pt x="1276" y="647"/>
                  <a:pt x="1267" y="606"/>
                  <a:pt x="1274" y="578"/>
                </a:cubicBezTo>
                <a:cubicBezTo>
                  <a:pt x="1281" y="550"/>
                  <a:pt x="1309" y="529"/>
                  <a:pt x="1336" y="508"/>
                </a:cubicBezTo>
                <a:cubicBezTo>
                  <a:pt x="1363" y="487"/>
                  <a:pt x="1376" y="469"/>
                  <a:pt x="1414" y="460"/>
                </a:cubicBezTo>
                <a:cubicBezTo>
                  <a:pt x="1452" y="451"/>
                  <a:pt x="1502" y="451"/>
                  <a:pt x="1546" y="442"/>
                </a:cubicBezTo>
                <a:cubicBezTo>
                  <a:pt x="1590" y="433"/>
                  <a:pt x="1652" y="411"/>
                  <a:pt x="1682" y="396"/>
                </a:cubicBezTo>
                <a:cubicBezTo>
                  <a:pt x="1712" y="381"/>
                  <a:pt x="1719" y="374"/>
                  <a:pt x="1728" y="351"/>
                </a:cubicBezTo>
                <a:cubicBezTo>
                  <a:pt x="1737" y="328"/>
                  <a:pt x="1738" y="279"/>
                  <a:pt x="1738" y="256"/>
                </a:cubicBezTo>
                <a:cubicBezTo>
                  <a:pt x="1738" y="233"/>
                  <a:pt x="1730" y="229"/>
                  <a:pt x="1728" y="215"/>
                </a:cubicBezTo>
                <a:cubicBezTo>
                  <a:pt x="1726" y="201"/>
                  <a:pt x="1743" y="185"/>
                  <a:pt x="1728" y="170"/>
                </a:cubicBezTo>
                <a:cubicBezTo>
                  <a:pt x="1713" y="155"/>
                  <a:pt x="1667" y="147"/>
                  <a:pt x="1637" y="124"/>
                </a:cubicBezTo>
                <a:cubicBezTo>
                  <a:pt x="1607" y="101"/>
                  <a:pt x="1569" y="41"/>
                  <a:pt x="1546" y="34"/>
                </a:cubicBezTo>
                <a:cubicBezTo>
                  <a:pt x="1523" y="27"/>
                  <a:pt x="1525" y="65"/>
                  <a:pt x="1510" y="88"/>
                </a:cubicBezTo>
                <a:cubicBezTo>
                  <a:pt x="1495" y="111"/>
                  <a:pt x="1470" y="155"/>
                  <a:pt x="1455" y="170"/>
                </a:cubicBezTo>
                <a:cubicBezTo>
                  <a:pt x="1440" y="185"/>
                  <a:pt x="1433" y="170"/>
                  <a:pt x="1410" y="170"/>
                </a:cubicBezTo>
                <a:cubicBezTo>
                  <a:pt x="1387" y="170"/>
                  <a:pt x="1342" y="170"/>
                  <a:pt x="1319" y="170"/>
                </a:cubicBezTo>
                <a:cubicBezTo>
                  <a:pt x="1296" y="170"/>
                  <a:pt x="1297" y="170"/>
                  <a:pt x="1274" y="170"/>
                </a:cubicBezTo>
                <a:cubicBezTo>
                  <a:pt x="1251" y="170"/>
                  <a:pt x="1215" y="181"/>
                  <a:pt x="1192" y="196"/>
                </a:cubicBezTo>
                <a:cubicBezTo>
                  <a:pt x="1169" y="211"/>
                  <a:pt x="1161" y="237"/>
                  <a:pt x="1138" y="260"/>
                </a:cubicBezTo>
                <a:cubicBezTo>
                  <a:pt x="1115" y="283"/>
                  <a:pt x="1063" y="283"/>
                  <a:pt x="1033" y="298"/>
                </a:cubicBezTo>
                <a:cubicBezTo>
                  <a:pt x="1003" y="313"/>
                  <a:pt x="973" y="331"/>
                  <a:pt x="943" y="331"/>
                </a:cubicBezTo>
                <a:cubicBezTo>
                  <a:pt x="913" y="331"/>
                  <a:pt x="889" y="321"/>
                  <a:pt x="866" y="306"/>
                </a:cubicBezTo>
                <a:cubicBezTo>
                  <a:pt x="843" y="291"/>
                  <a:pt x="835" y="268"/>
                  <a:pt x="820" y="260"/>
                </a:cubicBezTo>
                <a:cubicBezTo>
                  <a:pt x="805" y="252"/>
                  <a:pt x="798" y="260"/>
                  <a:pt x="775" y="260"/>
                </a:cubicBezTo>
                <a:cubicBezTo>
                  <a:pt x="752" y="260"/>
                  <a:pt x="705" y="268"/>
                  <a:pt x="682" y="268"/>
                </a:cubicBezTo>
                <a:cubicBezTo>
                  <a:pt x="659" y="268"/>
                  <a:pt x="646" y="267"/>
                  <a:pt x="639" y="260"/>
                </a:cubicBezTo>
                <a:cubicBezTo>
                  <a:pt x="632" y="253"/>
                  <a:pt x="631" y="238"/>
                  <a:pt x="616" y="223"/>
                </a:cubicBezTo>
                <a:cubicBezTo>
                  <a:pt x="601" y="208"/>
                  <a:pt x="563" y="185"/>
                  <a:pt x="548" y="170"/>
                </a:cubicBezTo>
                <a:cubicBezTo>
                  <a:pt x="533" y="155"/>
                  <a:pt x="548" y="139"/>
                  <a:pt x="548" y="124"/>
                </a:cubicBezTo>
                <a:cubicBezTo>
                  <a:pt x="548" y="124"/>
                  <a:pt x="548" y="94"/>
                  <a:pt x="548" y="79"/>
                </a:cubicBezTo>
                <a:cubicBezTo>
                  <a:pt x="548" y="64"/>
                  <a:pt x="556" y="44"/>
                  <a:pt x="548" y="34"/>
                </a:cubicBezTo>
                <a:close/>
              </a:path>
            </a:pathLst>
          </a:custGeom>
          <a:solidFill>
            <a:schemeClr val="tx1">
              <a:alpha val="41176"/>
            </a:schemeClr>
          </a:solidFill>
          <a:ln w="50800">
            <a:solidFill>
              <a:srgbClr val="0000FF"/>
            </a:solidFill>
            <a:round/>
          </a:ln>
        </p:spPr>
        <p:txBody>
          <a:bodyPr/>
          <a:lstStyle/>
          <a:p>
            <a:endParaRPr lang="zh-CN" altLang="en-US"/>
          </a:p>
        </p:txBody>
      </p:sp>
      <p:sp>
        <p:nvSpPr>
          <p:cNvPr id="16" name="任意多边形 1"/>
          <p:cNvSpPr/>
          <p:nvPr/>
        </p:nvSpPr>
        <p:spPr>
          <a:xfrm>
            <a:off x="7840412" y="3669377"/>
            <a:ext cx="1736997" cy="1517451"/>
          </a:xfrm>
          <a:custGeom>
            <a:gdLst>
              <a:gd name="connsiteX0" fmla="*/ 1561171 w 2796726"/>
              <a:gd name="connsiteY0" fmla="*/ 2234705 h 2234705"/>
              <a:gd name="connsiteX1" fmla="*/ 1570092 w 2796726"/>
              <a:gd name="connsiteY1" fmla="*/ 2158876 h 2234705"/>
              <a:gd name="connsiteX2" fmla="*/ 1538869 w 2796726"/>
              <a:gd name="connsiteY2" fmla="*/ 2091969 h 2234705"/>
              <a:gd name="connsiteX3" fmla="*/ 1529948 w 2796726"/>
              <a:gd name="connsiteY3" fmla="*/ 2002759 h 2234705"/>
              <a:gd name="connsiteX4" fmla="*/ 1543329 w 2796726"/>
              <a:gd name="connsiteY4" fmla="*/ 1900168 h 2234705"/>
              <a:gd name="connsiteX5" fmla="*/ 1592395 w 2796726"/>
              <a:gd name="connsiteY5" fmla="*/ 1806498 h 2234705"/>
              <a:gd name="connsiteX6" fmla="*/ 1592395 w 2796726"/>
              <a:gd name="connsiteY6" fmla="*/ 1686065 h 2234705"/>
              <a:gd name="connsiteX7" fmla="*/ 1619157 w 2796726"/>
              <a:gd name="connsiteY7" fmla="*/ 1592394 h 2234705"/>
              <a:gd name="connsiteX8" fmla="*/ 1681604 w 2796726"/>
              <a:gd name="connsiteY8" fmla="*/ 1556711 h 2234705"/>
              <a:gd name="connsiteX9" fmla="*/ 1793116 w 2796726"/>
              <a:gd name="connsiteY9" fmla="*/ 1623618 h 2234705"/>
              <a:gd name="connsiteX10" fmla="*/ 1860024 w 2796726"/>
              <a:gd name="connsiteY10" fmla="*/ 1623618 h 2234705"/>
              <a:gd name="connsiteX11" fmla="*/ 1967075 w 2796726"/>
              <a:gd name="connsiteY11" fmla="*/ 1619157 h 2234705"/>
              <a:gd name="connsiteX12" fmla="*/ 2074127 w 2796726"/>
              <a:gd name="connsiteY12" fmla="*/ 1610236 h 2234705"/>
              <a:gd name="connsiteX13" fmla="*/ 2145495 w 2796726"/>
              <a:gd name="connsiteY13" fmla="*/ 1610236 h 2234705"/>
              <a:gd name="connsiteX14" fmla="*/ 2212402 w 2796726"/>
              <a:gd name="connsiteY14" fmla="*/ 1498724 h 2234705"/>
              <a:gd name="connsiteX15" fmla="*/ 2283770 w 2796726"/>
              <a:gd name="connsiteY15" fmla="*/ 1445198 h 2234705"/>
              <a:gd name="connsiteX16" fmla="*/ 2364059 w 2796726"/>
              <a:gd name="connsiteY16" fmla="*/ 1400594 h 2234705"/>
              <a:gd name="connsiteX17" fmla="*/ 2546939 w 2796726"/>
              <a:gd name="connsiteY17" fmla="*/ 1360449 h 2234705"/>
              <a:gd name="connsiteX18" fmla="*/ 2680754 w 2796726"/>
              <a:gd name="connsiteY18" fmla="*/ 1338147 h 2234705"/>
              <a:gd name="connsiteX19" fmla="*/ 2720898 w 2796726"/>
              <a:gd name="connsiteY19" fmla="*/ 1235555 h 2234705"/>
              <a:gd name="connsiteX20" fmla="*/ 2787805 w 2796726"/>
              <a:gd name="connsiteY20" fmla="*/ 1141885 h 2234705"/>
              <a:gd name="connsiteX21" fmla="*/ 2774424 w 2796726"/>
              <a:gd name="connsiteY21" fmla="*/ 1083899 h 2234705"/>
              <a:gd name="connsiteX22" fmla="*/ 2698595 w 2796726"/>
              <a:gd name="connsiteY22" fmla="*/ 1030373 h 2234705"/>
              <a:gd name="connsiteX23" fmla="*/ 2676293 w 2796726"/>
              <a:gd name="connsiteY23" fmla="*/ 945624 h 2234705"/>
              <a:gd name="connsiteX24" fmla="*/ 2774424 w 2796726"/>
              <a:gd name="connsiteY24" fmla="*/ 927782 h 2234705"/>
              <a:gd name="connsiteX25" fmla="*/ 2792266 w 2796726"/>
              <a:gd name="connsiteY25" fmla="*/ 838572 h 2234705"/>
              <a:gd name="connsiteX26" fmla="*/ 2752121 w 2796726"/>
              <a:gd name="connsiteY26" fmla="*/ 740441 h 2234705"/>
              <a:gd name="connsiteX27" fmla="*/ 2792266 w 2796726"/>
              <a:gd name="connsiteY27" fmla="*/ 651232 h 2234705"/>
              <a:gd name="connsiteX28" fmla="*/ 2796726 w 2796726"/>
              <a:gd name="connsiteY28" fmla="*/ 570943 h 2234705"/>
              <a:gd name="connsiteX29" fmla="*/ 2792266 w 2796726"/>
              <a:gd name="connsiteY29" fmla="*/ 423747 h 2234705"/>
              <a:gd name="connsiteX30" fmla="*/ 2792266 w 2796726"/>
              <a:gd name="connsiteY30" fmla="*/ 312234 h 2234705"/>
              <a:gd name="connsiteX31" fmla="*/ 2680754 w 2796726"/>
              <a:gd name="connsiteY31" fmla="*/ 236406 h 2234705"/>
              <a:gd name="connsiteX32" fmla="*/ 2613846 w 2796726"/>
              <a:gd name="connsiteY32" fmla="*/ 173959 h 2234705"/>
              <a:gd name="connsiteX33" fmla="*/ 2520176 w 2796726"/>
              <a:gd name="connsiteY33" fmla="*/ 98131 h 2234705"/>
              <a:gd name="connsiteX34" fmla="*/ 2386361 w 2796726"/>
              <a:gd name="connsiteY34" fmla="*/ 102592 h 2234705"/>
              <a:gd name="connsiteX35" fmla="*/ 2207942 w 2796726"/>
              <a:gd name="connsiteY35" fmla="*/ 147196 h 2234705"/>
              <a:gd name="connsiteX36" fmla="*/ 2123193 w 2796726"/>
              <a:gd name="connsiteY36" fmla="*/ 80289 h 2234705"/>
              <a:gd name="connsiteX37" fmla="*/ 1909089 w 2796726"/>
              <a:gd name="connsiteY37" fmla="*/ 151657 h 2234705"/>
              <a:gd name="connsiteX38" fmla="*/ 1797577 w 2796726"/>
              <a:gd name="connsiteY38" fmla="*/ 187341 h 2234705"/>
              <a:gd name="connsiteX39" fmla="*/ 1668223 w 2796726"/>
              <a:gd name="connsiteY39" fmla="*/ 165038 h 2234705"/>
              <a:gd name="connsiteX40" fmla="*/ 1596855 w 2796726"/>
              <a:gd name="connsiteY40" fmla="*/ 165038 h 2234705"/>
              <a:gd name="connsiteX41" fmla="*/ 1592395 w 2796726"/>
              <a:gd name="connsiteY41" fmla="*/ 249788 h 2234705"/>
              <a:gd name="connsiteX42" fmla="*/ 1422896 w 2796726"/>
              <a:gd name="connsiteY42" fmla="*/ 173959 h 2234705"/>
              <a:gd name="connsiteX43" fmla="*/ 1284621 w 2796726"/>
              <a:gd name="connsiteY43" fmla="*/ 111513 h 2234705"/>
              <a:gd name="connsiteX44" fmla="*/ 1199872 w 2796726"/>
              <a:gd name="connsiteY44" fmla="*/ 66908 h 2234705"/>
              <a:gd name="connsiteX45" fmla="*/ 1110662 w 2796726"/>
              <a:gd name="connsiteY45" fmla="*/ 31224 h 2234705"/>
              <a:gd name="connsiteX46" fmla="*/ 999150 w 2796726"/>
              <a:gd name="connsiteY46" fmla="*/ 8921 h 2234705"/>
              <a:gd name="connsiteX47" fmla="*/ 851954 w 2796726"/>
              <a:gd name="connsiteY47" fmla="*/ 0 h 2234705"/>
              <a:gd name="connsiteX48" fmla="*/ 753823 w 2796726"/>
              <a:gd name="connsiteY48" fmla="*/ 26763 h 2234705"/>
              <a:gd name="connsiteX49" fmla="*/ 620008 w 2796726"/>
              <a:gd name="connsiteY49" fmla="*/ 98131 h 2234705"/>
              <a:gd name="connsiteX50" fmla="*/ 562022 w 2796726"/>
              <a:gd name="connsiteY50" fmla="*/ 151657 h 2234705"/>
              <a:gd name="connsiteX51" fmla="*/ 691376 w 2796726"/>
              <a:gd name="connsiteY51" fmla="*/ 365760 h 2234705"/>
              <a:gd name="connsiteX52" fmla="*/ 776125 w 2796726"/>
              <a:gd name="connsiteY52" fmla="*/ 490654 h 2234705"/>
              <a:gd name="connsiteX53" fmla="*/ 704757 w 2796726"/>
              <a:gd name="connsiteY53" fmla="*/ 575403 h 2234705"/>
              <a:gd name="connsiteX54" fmla="*/ 669074 w 2796726"/>
              <a:gd name="connsiteY54" fmla="*/ 664613 h 2234705"/>
              <a:gd name="connsiteX55" fmla="*/ 611087 w 2796726"/>
              <a:gd name="connsiteY55" fmla="*/ 744902 h 2234705"/>
              <a:gd name="connsiteX56" fmla="*/ 508496 w 2796726"/>
              <a:gd name="connsiteY56" fmla="*/ 798428 h 2234705"/>
              <a:gd name="connsiteX57" fmla="*/ 414826 w 2796726"/>
              <a:gd name="connsiteY57" fmla="*/ 798428 h 2234705"/>
              <a:gd name="connsiteX58" fmla="*/ 240867 w 2796726"/>
              <a:gd name="connsiteY58" fmla="*/ 771665 h 2234705"/>
              <a:gd name="connsiteX59" fmla="*/ 66908 w 2796726"/>
              <a:gd name="connsiteY59" fmla="*/ 722599 h 2234705"/>
              <a:gd name="connsiteX60" fmla="*/ 0 w 2796726"/>
              <a:gd name="connsiteY60" fmla="*/ 709218 h 2234705"/>
              <a:gd name="connsiteX61" fmla="*/ 8921 w 2796726"/>
              <a:gd name="connsiteY61" fmla="*/ 807349 h 2234705"/>
              <a:gd name="connsiteX62" fmla="*/ 31224 w 2796726"/>
              <a:gd name="connsiteY62" fmla="*/ 865335 h 2234705"/>
              <a:gd name="connsiteX63" fmla="*/ 124894 w 2796726"/>
              <a:gd name="connsiteY63" fmla="*/ 941163 h 2234705"/>
              <a:gd name="connsiteX64" fmla="*/ 156117 w 2796726"/>
              <a:gd name="connsiteY64" fmla="*/ 967926 h 2234705"/>
              <a:gd name="connsiteX65" fmla="*/ 102592 w 2796726"/>
              <a:gd name="connsiteY65" fmla="*/ 1008071 h 2234705"/>
              <a:gd name="connsiteX66" fmla="*/ 111513 w 2796726"/>
              <a:gd name="connsiteY66" fmla="*/ 1115122 h 2234705"/>
              <a:gd name="connsiteX67" fmla="*/ 142736 w 2796726"/>
              <a:gd name="connsiteY67" fmla="*/ 1213253 h 2234705"/>
              <a:gd name="connsiteX68" fmla="*/ 236406 w 2796726"/>
              <a:gd name="connsiteY68" fmla="*/ 1231095 h 2234705"/>
              <a:gd name="connsiteX69" fmla="*/ 316695 w 2796726"/>
              <a:gd name="connsiteY69" fmla="*/ 1190951 h 2234705"/>
              <a:gd name="connsiteX70" fmla="*/ 374681 w 2796726"/>
              <a:gd name="connsiteY70" fmla="*/ 1097280 h 2234705"/>
              <a:gd name="connsiteX71" fmla="*/ 463891 w 2796726"/>
              <a:gd name="connsiteY71" fmla="*/ 1021452 h 2234705"/>
              <a:gd name="connsiteX72" fmla="*/ 557561 w 2796726"/>
              <a:gd name="connsiteY72" fmla="*/ 1039294 h 2234705"/>
              <a:gd name="connsiteX73" fmla="*/ 646771 w 2796726"/>
              <a:gd name="connsiteY73" fmla="*/ 1083899 h 2234705"/>
              <a:gd name="connsiteX74" fmla="*/ 655692 w 2796726"/>
              <a:gd name="connsiteY74" fmla="*/ 1119583 h 2234705"/>
              <a:gd name="connsiteX75" fmla="*/ 624469 w 2796726"/>
              <a:gd name="connsiteY75" fmla="*/ 1186490 h 2234705"/>
              <a:gd name="connsiteX76" fmla="*/ 620008 w 2796726"/>
              <a:gd name="connsiteY76" fmla="*/ 1244476 h 2234705"/>
              <a:gd name="connsiteX77" fmla="*/ 637850 w 2796726"/>
              <a:gd name="connsiteY77" fmla="*/ 1275700 h 2234705"/>
              <a:gd name="connsiteX78" fmla="*/ 691376 w 2796726"/>
              <a:gd name="connsiteY78" fmla="*/ 1413975 h 2234705"/>
              <a:gd name="connsiteX79" fmla="*/ 731520 w 2796726"/>
              <a:gd name="connsiteY79" fmla="*/ 1512106 h 2234705"/>
              <a:gd name="connsiteX80" fmla="*/ 753823 w 2796726"/>
              <a:gd name="connsiteY80" fmla="*/ 1521027 h 2234705"/>
              <a:gd name="connsiteX81" fmla="*/ 780586 w 2796726"/>
              <a:gd name="connsiteY81" fmla="*/ 1418435 h 2234705"/>
              <a:gd name="connsiteX82" fmla="*/ 820730 w 2796726"/>
              <a:gd name="connsiteY82" fmla="*/ 1364910 h 2234705"/>
              <a:gd name="connsiteX83" fmla="*/ 834112 w 2796726"/>
              <a:gd name="connsiteY83" fmla="*/ 1463040 h 2234705"/>
              <a:gd name="connsiteX84" fmla="*/ 892098 w 2796726"/>
              <a:gd name="connsiteY84" fmla="*/ 1543329 h 2234705"/>
              <a:gd name="connsiteX85" fmla="*/ 909940 w 2796726"/>
              <a:gd name="connsiteY85" fmla="*/ 1592394 h 2234705"/>
              <a:gd name="connsiteX86" fmla="*/ 869795 w 2796726"/>
              <a:gd name="connsiteY86" fmla="*/ 1641460 h 2234705"/>
              <a:gd name="connsiteX87" fmla="*/ 927782 w 2796726"/>
              <a:gd name="connsiteY87" fmla="*/ 1775274 h 2234705"/>
              <a:gd name="connsiteX88" fmla="*/ 1016992 w 2796726"/>
              <a:gd name="connsiteY88" fmla="*/ 1833261 h 2234705"/>
              <a:gd name="connsiteX89" fmla="*/ 1110662 w 2796726"/>
              <a:gd name="connsiteY89" fmla="*/ 1882326 h 2234705"/>
              <a:gd name="connsiteX90" fmla="*/ 1204332 w 2796726"/>
              <a:gd name="connsiteY90" fmla="*/ 1953694 h 2234705"/>
              <a:gd name="connsiteX91" fmla="*/ 1324765 w 2796726"/>
              <a:gd name="connsiteY91" fmla="*/ 2029522 h 2234705"/>
              <a:gd name="connsiteX92" fmla="*/ 1418435 w 2796726"/>
              <a:gd name="connsiteY92" fmla="*/ 2127653 h 2234705"/>
              <a:gd name="connsiteX93" fmla="*/ 1561171 w 2796726"/>
              <a:gd name="connsiteY93" fmla="*/ 2234705 h 2234705"/>
              <a:gd name="connsiteX0-1" fmla="*/ 1561171 w 2796726"/>
              <a:gd name="connsiteY0-2" fmla="*/ 2234705 h 2235037"/>
              <a:gd name="connsiteX1-3" fmla="*/ 1570092 w 2796726"/>
              <a:gd name="connsiteY1-4" fmla="*/ 2158876 h 2235037"/>
              <a:gd name="connsiteX2-5" fmla="*/ 1538869 w 2796726"/>
              <a:gd name="connsiteY2-6" fmla="*/ 2091969 h 2235037"/>
              <a:gd name="connsiteX3-7" fmla="*/ 1529948 w 2796726"/>
              <a:gd name="connsiteY3-8" fmla="*/ 2002759 h 2235037"/>
              <a:gd name="connsiteX4-9" fmla="*/ 1543329 w 2796726"/>
              <a:gd name="connsiteY4-10" fmla="*/ 1900168 h 2235037"/>
              <a:gd name="connsiteX5-11" fmla="*/ 1592395 w 2796726"/>
              <a:gd name="connsiteY5-12" fmla="*/ 1806498 h 2235037"/>
              <a:gd name="connsiteX6-13" fmla="*/ 1592395 w 2796726"/>
              <a:gd name="connsiteY6-14" fmla="*/ 1686065 h 2235037"/>
              <a:gd name="connsiteX7-15" fmla="*/ 1619157 w 2796726"/>
              <a:gd name="connsiteY7-16" fmla="*/ 1592394 h 2235037"/>
              <a:gd name="connsiteX8-17" fmla="*/ 1681604 w 2796726"/>
              <a:gd name="connsiteY8-18" fmla="*/ 1556711 h 2235037"/>
              <a:gd name="connsiteX9-19" fmla="*/ 1793116 w 2796726"/>
              <a:gd name="connsiteY9-20" fmla="*/ 1623618 h 2235037"/>
              <a:gd name="connsiteX10-21" fmla="*/ 1860024 w 2796726"/>
              <a:gd name="connsiteY10-22" fmla="*/ 1623618 h 2235037"/>
              <a:gd name="connsiteX11-23" fmla="*/ 1967075 w 2796726"/>
              <a:gd name="connsiteY11-24" fmla="*/ 1619157 h 2235037"/>
              <a:gd name="connsiteX12-25" fmla="*/ 2074127 w 2796726"/>
              <a:gd name="connsiteY12-26" fmla="*/ 1610236 h 2235037"/>
              <a:gd name="connsiteX13-27" fmla="*/ 2145495 w 2796726"/>
              <a:gd name="connsiteY13-28" fmla="*/ 1610236 h 2235037"/>
              <a:gd name="connsiteX14-29" fmla="*/ 2212402 w 2796726"/>
              <a:gd name="connsiteY14-30" fmla="*/ 1498724 h 2235037"/>
              <a:gd name="connsiteX15-31" fmla="*/ 2283770 w 2796726"/>
              <a:gd name="connsiteY15-32" fmla="*/ 1445198 h 2235037"/>
              <a:gd name="connsiteX16-33" fmla="*/ 2364059 w 2796726"/>
              <a:gd name="connsiteY16-34" fmla="*/ 1400594 h 2235037"/>
              <a:gd name="connsiteX17-35" fmla="*/ 2546939 w 2796726"/>
              <a:gd name="connsiteY17-36" fmla="*/ 1360449 h 2235037"/>
              <a:gd name="connsiteX18-37" fmla="*/ 2680754 w 2796726"/>
              <a:gd name="connsiteY18-38" fmla="*/ 1338147 h 2235037"/>
              <a:gd name="connsiteX19-39" fmla="*/ 2720898 w 2796726"/>
              <a:gd name="connsiteY19-40" fmla="*/ 1235555 h 2235037"/>
              <a:gd name="connsiteX20-41" fmla="*/ 2787805 w 2796726"/>
              <a:gd name="connsiteY20-42" fmla="*/ 1141885 h 2235037"/>
              <a:gd name="connsiteX21-43" fmla="*/ 2774424 w 2796726"/>
              <a:gd name="connsiteY21-44" fmla="*/ 1083899 h 2235037"/>
              <a:gd name="connsiteX22-45" fmla="*/ 2698595 w 2796726"/>
              <a:gd name="connsiteY22-46" fmla="*/ 1030373 h 2235037"/>
              <a:gd name="connsiteX23-47" fmla="*/ 2676293 w 2796726"/>
              <a:gd name="connsiteY23-48" fmla="*/ 945624 h 2235037"/>
              <a:gd name="connsiteX24-49" fmla="*/ 2774424 w 2796726"/>
              <a:gd name="connsiteY24-50" fmla="*/ 927782 h 2235037"/>
              <a:gd name="connsiteX25-51" fmla="*/ 2792266 w 2796726"/>
              <a:gd name="connsiteY25-52" fmla="*/ 838572 h 2235037"/>
              <a:gd name="connsiteX26-53" fmla="*/ 2752121 w 2796726"/>
              <a:gd name="connsiteY26-54" fmla="*/ 740441 h 2235037"/>
              <a:gd name="connsiteX27-55" fmla="*/ 2792266 w 2796726"/>
              <a:gd name="connsiteY27-56" fmla="*/ 651232 h 2235037"/>
              <a:gd name="connsiteX28-57" fmla="*/ 2796726 w 2796726"/>
              <a:gd name="connsiteY28-58" fmla="*/ 570943 h 2235037"/>
              <a:gd name="connsiteX29-59" fmla="*/ 2792266 w 2796726"/>
              <a:gd name="connsiteY29-60" fmla="*/ 423747 h 2235037"/>
              <a:gd name="connsiteX30-61" fmla="*/ 2792266 w 2796726"/>
              <a:gd name="connsiteY30-62" fmla="*/ 312234 h 2235037"/>
              <a:gd name="connsiteX31-63" fmla="*/ 2680754 w 2796726"/>
              <a:gd name="connsiteY31-64" fmla="*/ 236406 h 2235037"/>
              <a:gd name="connsiteX32-65" fmla="*/ 2613846 w 2796726"/>
              <a:gd name="connsiteY32-66" fmla="*/ 173959 h 2235037"/>
              <a:gd name="connsiteX33-67" fmla="*/ 2520176 w 2796726"/>
              <a:gd name="connsiteY33-68" fmla="*/ 98131 h 2235037"/>
              <a:gd name="connsiteX34-69" fmla="*/ 2386361 w 2796726"/>
              <a:gd name="connsiteY34-70" fmla="*/ 102592 h 2235037"/>
              <a:gd name="connsiteX35-71" fmla="*/ 2207942 w 2796726"/>
              <a:gd name="connsiteY35-72" fmla="*/ 147196 h 2235037"/>
              <a:gd name="connsiteX36-73" fmla="*/ 2123193 w 2796726"/>
              <a:gd name="connsiteY36-74" fmla="*/ 80289 h 2235037"/>
              <a:gd name="connsiteX37-75" fmla="*/ 1909089 w 2796726"/>
              <a:gd name="connsiteY37-76" fmla="*/ 151657 h 2235037"/>
              <a:gd name="connsiteX38-77" fmla="*/ 1797577 w 2796726"/>
              <a:gd name="connsiteY38-78" fmla="*/ 187341 h 2235037"/>
              <a:gd name="connsiteX39-79" fmla="*/ 1668223 w 2796726"/>
              <a:gd name="connsiteY39-80" fmla="*/ 165038 h 2235037"/>
              <a:gd name="connsiteX40-81" fmla="*/ 1596855 w 2796726"/>
              <a:gd name="connsiteY40-82" fmla="*/ 165038 h 2235037"/>
              <a:gd name="connsiteX41-83" fmla="*/ 1592395 w 2796726"/>
              <a:gd name="connsiteY41-84" fmla="*/ 249788 h 2235037"/>
              <a:gd name="connsiteX42-85" fmla="*/ 1422896 w 2796726"/>
              <a:gd name="connsiteY42-86" fmla="*/ 173959 h 2235037"/>
              <a:gd name="connsiteX43-87" fmla="*/ 1284621 w 2796726"/>
              <a:gd name="connsiteY43-88" fmla="*/ 111513 h 2235037"/>
              <a:gd name="connsiteX44-89" fmla="*/ 1199872 w 2796726"/>
              <a:gd name="connsiteY44-90" fmla="*/ 66908 h 2235037"/>
              <a:gd name="connsiteX45-91" fmla="*/ 1110662 w 2796726"/>
              <a:gd name="connsiteY45-92" fmla="*/ 31224 h 2235037"/>
              <a:gd name="connsiteX46-93" fmla="*/ 999150 w 2796726"/>
              <a:gd name="connsiteY46-94" fmla="*/ 8921 h 2235037"/>
              <a:gd name="connsiteX47-95" fmla="*/ 851954 w 2796726"/>
              <a:gd name="connsiteY47-96" fmla="*/ 0 h 2235037"/>
              <a:gd name="connsiteX48-97" fmla="*/ 753823 w 2796726"/>
              <a:gd name="connsiteY48-98" fmla="*/ 26763 h 2235037"/>
              <a:gd name="connsiteX49-99" fmla="*/ 620008 w 2796726"/>
              <a:gd name="connsiteY49-100" fmla="*/ 98131 h 2235037"/>
              <a:gd name="connsiteX50-101" fmla="*/ 562022 w 2796726"/>
              <a:gd name="connsiteY50-102" fmla="*/ 151657 h 2235037"/>
              <a:gd name="connsiteX51-103" fmla="*/ 691376 w 2796726"/>
              <a:gd name="connsiteY51-104" fmla="*/ 365760 h 2235037"/>
              <a:gd name="connsiteX52-105" fmla="*/ 776125 w 2796726"/>
              <a:gd name="connsiteY52-106" fmla="*/ 490654 h 2235037"/>
              <a:gd name="connsiteX53-107" fmla="*/ 704757 w 2796726"/>
              <a:gd name="connsiteY53-108" fmla="*/ 575403 h 2235037"/>
              <a:gd name="connsiteX54-109" fmla="*/ 669074 w 2796726"/>
              <a:gd name="connsiteY54-110" fmla="*/ 664613 h 2235037"/>
              <a:gd name="connsiteX55-111" fmla="*/ 611087 w 2796726"/>
              <a:gd name="connsiteY55-112" fmla="*/ 744902 h 2235037"/>
              <a:gd name="connsiteX56-113" fmla="*/ 508496 w 2796726"/>
              <a:gd name="connsiteY56-114" fmla="*/ 798428 h 2235037"/>
              <a:gd name="connsiteX57-115" fmla="*/ 414826 w 2796726"/>
              <a:gd name="connsiteY57-116" fmla="*/ 798428 h 2235037"/>
              <a:gd name="connsiteX58-117" fmla="*/ 240867 w 2796726"/>
              <a:gd name="connsiteY58-118" fmla="*/ 771665 h 2235037"/>
              <a:gd name="connsiteX59-119" fmla="*/ 66908 w 2796726"/>
              <a:gd name="connsiteY59-120" fmla="*/ 722599 h 2235037"/>
              <a:gd name="connsiteX60-121" fmla="*/ 0 w 2796726"/>
              <a:gd name="connsiteY60-122" fmla="*/ 709218 h 2235037"/>
              <a:gd name="connsiteX61-123" fmla="*/ 8921 w 2796726"/>
              <a:gd name="connsiteY61-124" fmla="*/ 807349 h 2235037"/>
              <a:gd name="connsiteX62-125" fmla="*/ 31224 w 2796726"/>
              <a:gd name="connsiteY62-126" fmla="*/ 865335 h 2235037"/>
              <a:gd name="connsiteX63-127" fmla="*/ 124894 w 2796726"/>
              <a:gd name="connsiteY63-128" fmla="*/ 941163 h 2235037"/>
              <a:gd name="connsiteX64-129" fmla="*/ 156117 w 2796726"/>
              <a:gd name="connsiteY64-130" fmla="*/ 967926 h 2235037"/>
              <a:gd name="connsiteX65-131" fmla="*/ 102592 w 2796726"/>
              <a:gd name="connsiteY65-132" fmla="*/ 1008071 h 2235037"/>
              <a:gd name="connsiteX66-133" fmla="*/ 111513 w 2796726"/>
              <a:gd name="connsiteY66-134" fmla="*/ 1115122 h 2235037"/>
              <a:gd name="connsiteX67-135" fmla="*/ 142736 w 2796726"/>
              <a:gd name="connsiteY67-136" fmla="*/ 1213253 h 2235037"/>
              <a:gd name="connsiteX68-137" fmla="*/ 236406 w 2796726"/>
              <a:gd name="connsiteY68-138" fmla="*/ 1231095 h 2235037"/>
              <a:gd name="connsiteX69-139" fmla="*/ 316695 w 2796726"/>
              <a:gd name="connsiteY69-140" fmla="*/ 1190951 h 2235037"/>
              <a:gd name="connsiteX70-141" fmla="*/ 374681 w 2796726"/>
              <a:gd name="connsiteY70-142" fmla="*/ 1097280 h 2235037"/>
              <a:gd name="connsiteX71-143" fmla="*/ 463891 w 2796726"/>
              <a:gd name="connsiteY71-144" fmla="*/ 1021452 h 2235037"/>
              <a:gd name="connsiteX72-145" fmla="*/ 557561 w 2796726"/>
              <a:gd name="connsiteY72-146" fmla="*/ 1039294 h 2235037"/>
              <a:gd name="connsiteX73-147" fmla="*/ 646771 w 2796726"/>
              <a:gd name="connsiteY73-148" fmla="*/ 1083899 h 2235037"/>
              <a:gd name="connsiteX74-149" fmla="*/ 655692 w 2796726"/>
              <a:gd name="connsiteY74-150" fmla="*/ 1119583 h 2235037"/>
              <a:gd name="connsiteX75-151" fmla="*/ 624469 w 2796726"/>
              <a:gd name="connsiteY75-152" fmla="*/ 1186490 h 2235037"/>
              <a:gd name="connsiteX76-153" fmla="*/ 620008 w 2796726"/>
              <a:gd name="connsiteY76-154" fmla="*/ 1244476 h 2235037"/>
              <a:gd name="connsiteX77-155" fmla="*/ 637850 w 2796726"/>
              <a:gd name="connsiteY77-156" fmla="*/ 1275700 h 2235037"/>
              <a:gd name="connsiteX78-157" fmla="*/ 691376 w 2796726"/>
              <a:gd name="connsiteY78-158" fmla="*/ 1413975 h 2235037"/>
              <a:gd name="connsiteX79-159" fmla="*/ 731520 w 2796726"/>
              <a:gd name="connsiteY79-160" fmla="*/ 1512106 h 2235037"/>
              <a:gd name="connsiteX80-161" fmla="*/ 753823 w 2796726"/>
              <a:gd name="connsiteY80-162" fmla="*/ 1521027 h 2235037"/>
              <a:gd name="connsiteX81-163" fmla="*/ 780586 w 2796726"/>
              <a:gd name="connsiteY81-164" fmla="*/ 1418435 h 2235037"/>
              <a:gd name="connsiteX82-165" fmla="*/ 820730 w 2796726"/>
              <a:gd name="connsiteY82-166" fmla="*/ 1364910 h 2235037"/>
              <a:gd name="connsiteX83-167" fmla="*/ 834112 w 2796726"/>
              <a:gd name="connsiteY83-168" fmla="*/ 1463040 h 2235037"/>
              <a:gd name="connsiteX84-169" fmla="*/ 892098 w 2796726"/>
              <a:gd name="connsiteY84-170" fmla="*/ 1543329 h 2235037"/>
              <a:gd name="connsiteX85-171" fmla="*/ 909940 w 2796726"/>
              <a:gd name="connsiteY85-172" fmla="*/ 1592394 h 2235037"/>
              <a:gd name="connsiteX86-173" fmla="*/ 869795 w 2796726"/>
              <a:gd name="connsiteY86-174" fmla="*/ 1641460 h 2235037"/>
              <a:gd name="connsiteX87-175" fmla="*/ 927782 w 2796726"/>
              <a:gd name="connsiteY87-176" fmla="*/ 1775274 h 2235037"/>
              <a:gd name="connsiteX88-177" fmla="*/ 1016992 w 2796726"/>
              <a:gd name="connsiteY88-178" fmla="*/ 1833261 h 2235037"/>
              <a:gd name="connsiteX89-179" fmla="*/ 1110662 w 2796726"/>
              <a:gd name="connsiteY89-180" fmla="*/ 1882326 h 2235037"/>
              <a:gd name="connsiteX90-181" fmla="*/ 1204332 w 2796726"/>
              <a:gd name="connsiteY90-182" fmla="*/ 1953694 h 2235037"/>
              <a:gd name="connsiteX91-183" fmla="*/ 1324765 w 2796726"/>
              <a:gd name="connsiteY91-184" fmla="*/ 2029522 h 2235037"/>
              <a:gd name="connsiteX92-185" fmla="*/ 1418435 w 2796726"/>
              <a:gd name="connsiteY92-186" fmla="*/ 2127653 h 2235037"/>
              <a:gd name="connsiteX93-187" fmla="*/ 1561171 w 2796726"/>
              <a:gd name="connsiteY93-188" fmla="*/ 2234705 h 2235037"/>
              <a:gd name="connsiteX0-189" fmla="*/ 1561171 w 2796726"/>
              <a:gd name="connsiteY0-190" fmla="*/ 2234705 h 2235029"/>
              <a:gd name="connsiteX1-191" fmla="*/ 1570092 w 2796726"/>
              <a:gd name="connsiteY1-192" fmla="*/ 2158876 h 2235029"/>
              <a:gd name="connsiteX2-193" fmla="*/ 1538869 w 2796726"/>
              <a:gd name="connsiteY2-194" fmla="*/ 2091969 h 2235029"/>
              <a:gd name="connsiteX3-195" fmla="*/ 1529948 w 2796726"/>
              <a:gd name="connsiteY3-196" fmla="*/ 2002759 h 2235029"/>
              <a:gd name="connsiteX4-197" fmla="*/ 1543329 w 2796726"/>
              <a:gd name="connsiteY4-198" fmla="*/ 1900168 h 2235029"/>
              <a:gd name="connsiteX5-199" fmla="*/ 1592395 w 2796726"/>
              <a:gd name="connsiteY5-200" fmla="*/ 1806498 h 2235029"/>
              <a:gd name="connsiteX6-201" fmla="*/ 1592395 w 2796726"/>
              <a:gd name="connsiteY6-202" fmla="*/ 1686065 h 2235029"/>
              <a:gd name="connsiteX7-203" fmla="*/ 1619157 w 2796726"/>
              <a:gd name="connsiteY7-204" fmla="*/ 1592394 h 2235029"/>
              <a:gd name="connsiteX8-205" fmla="*/ 1681604 w 2796726"/>
              <a:gd name="connsiteY8-206" fmla="*/ 1556711 h 2235029"/>
              <a:gd name="connsiteX9-207" fmla="*/ 1793116 w 2796726"/>
              <a:gd name="connsiteY9-208" fmla="*/ 1623618 h 2235029"/>
              <a:gd name="connsiteX10-209" fmla="*/ 1860024 w 2796726"/>
              <a:gd name="connsiteY10-210" fmla="*/ 1623618 h 2235029"/>
              <a:gd name="connsiteX11-211" fmla="*/ 1967075 w 2796726"/>
              <a:gd name="connsiteY11-212" fmla="*/ 1619157 h 2235029"/>
              <a:gd name="connsiteX12-213" fmla="*/ 2074127 w 2796726"/>
              <a:gd name="connsiteY12-214" fmla="*/ 1610236 h 2235029"/>
              <a:gd name="connsiteX13-215" fmla="*/ 2145495 w 2796726"/>
              <a:gd name="connsiteY13-216" fmla="*/ 1610236 h 2235029"/>
              <a:gd name="connsiteX14-217" fmla="*/ 2212402 w 2796726"/>
              <a:gd name="connsiteY14-218" fmla="*/ 1498724 h 2235029"/>
              <a:gd name="connsiteX15-219" fmla="*/ 2283770 w 2796726"/>
              <a:gd name="connsiteY15-220" fmla="*/ 1445198 h 2235029"/>
              <a:gd name="connsiteX16-221" fmla="*/ 2364059 w 2796726"/>
              <a:gd name="connsiteY16-222" fmla="*/ 1400594 h 2235029"/>
              <a:gd name="connsiteX17-223" fmla="*/ 2546939 w 2796726"/>
              <a:gd name="connsiteY17-224" fmla="*/ 1360449 h 2235029"/>
              <a:gd name="connsiteX18-225" fmla="*/ 2680754 w 2796726"/>
              <a:gd name="connsiteY18-226" fmla="*/ 1338147 h 2235029"/>
              <a:gd name="connsiteX19-227" fmla="*/ 2720898 w 2796726"/>
              <a:gd name="connsiteY19-228" fmla="*/ 1235555 h 2235029"/>
              <a:gd name="connsiteX20-229" fmla="*/ 2787805 w 2796726"/>
              <a:gd name="connsiteY20-230" fmla="*/ 1141885 h 2235029"/>
              <a:gd name="connsiteX21-231" fmla="*/ 2774424 w 2796726"/>
              <a:gd name="connsiteY21-232" fmla="*/ 1083899 h 2235029"/>
              <a:gd name="connsiteX22-233" fmla="*/ 2698595 w 2796726"/>
              <a:gd name="connsiteY22-234" fmla="*/ 1030373 h 2235029"/>
              <a:gd name="connsiteX23-235" fmla="*/ 2676293 w 2796726"/>
              <a:gd name="connsiteY23-236" fmla="*/ 945624 h 2235029"/>
              <a:gd name="connsiteX24-237" fmla="*/ 2774424 w 2796726"/>
              <a:gd name="connsiteY24-238" fmla="*/ 927782 h 2235029"/>
              <a:gd name="connsiteX25-239" fmla="*/ 2792266 w 2796726"/>
              <a:gd name="connsiteY25-240" fmla="*/ 838572 h 2235029"/>
              <a:gd name="connsiteX26-241" fmla="*/ 2752121 w 2796726"/>
              <a:gd name="connsiteY26-242" fmla="*/ 740441 h 2235029"/>
              <a:gd name="connsiteX27-243" fmla="*/ 2792266 w 2796726"/>
              <a:gd name="connsiteY27-244" fmla="*/ 651232 h 2235029"/>
              <a:gd name="connsiteX28-245" fmla="*/ 2796726 w 2796726"/>
              <a:gd name="connsiteY28-246" fmla="*/ 570943 h 2235029"/>
              <a:gd name="connsiteX29-247" fmla="*/ 2792266 w 2796726"/>
              <a:gd name="connsiteY29-248" fmla="*/ 423747 h 2235029"/>
              <a:gd name="connsiteX30-249" fmla="*/ 2792266 w 2796726"/>
              <a:gd name="connsiteY30-250" fmla="*/ 312234 h 2235029"/>
              <a:gd name="connsiteX31-251" fmla="*/ 2680754 w 2796726"/>
              <a:gd name="connsiteY31-252" fmla="*/ 236406 h 2235029"/>
              <a:gd name="connsiteX32-253" fmla="*/ 2613846 w 2796726"/>
              <a:gd name="connsiteY32-254" fmla="*/ 173959 h 2235029"/>
              <a:gd name="connsiteX33-255" fmla="*/ 2520176 w 2796726"/>
              <a:gd name="connsiteY33-256" fmla="*/ 98131 h 2235029"/>
              <a:gd name="connsiteX34-257" fmla="*/ 2386361 w 2796726"/>
              <a:gd name="connsiteY34-258" fmla="*/ 102592 h 2235029"/>
              <a:gd name="connsiteX35-259" fmla="*/ 2207942 w 2796726"/>
              <a:gd name="connsiteY35-260" fmla="*/ 147196 h 2235029"/>
              <a:gd name="connsiteX36-261" fmla="*/ 2123193 w 2796726"/>
              <a:gd name="connsiteY36-262" fmla="*/ 80289 h 2235029"/>
              <a:gd name="connsiteX37-263" fmla="*/ 1909089 w 2796726"/>
              <a:gd name="connsiteY37-264" fmla="*/ 151657 h 2235029"/>
              <a:gd name="connsiteX38-265" fmla="*/ 1797577 w 2796726"/>
              <a:gd name="connsiteY38-266" fmla="*/ 187341 h 2235029"/>
              <a:gd name="connsiteX39-267" fmla="*/ 1668223 w 2796726"/>
              <a:gd name="connsiteY39-268" fmla="*/ 165038 h 2235029"/>
              <a:gd name="connsiteX40-269" fmla="*/ 1596855 w 2796726"/>
              <a:gd name="connsiteY40-270" fmla="*/ 165038 h 2235029"/>
              <a:gd name="connsiteX41-271" fmla="*/ 1592395 w 2796726"/>
              <a:gd name="connsiteY41-272" fmla="*/ 249788 h 2235029"/>
              <a:gd name="connsiteX42-273" fmla="*/ 1422896 w 2796726"/>
              <a:gd name="connsiteY42-274" fmla="*/ 173959 h 2235029"/>
              <a:gd name="connsiteX43-275" fmla="*/ 1284621 w 2796726"/>
              <a:gd name="connsiteY43-276" fmla="*/ 111513 h 2235029"/>
              <a:gd name="connsiteX44-277" fmla="*/ 1199872 w 2796726"/>
              <a:gd name="connsiteY44-278" fmla="*/ 66908 h 2235029"/>
              <a:gd name="connsiteX45-279" fmla="*/ 1110662 w 2796726"/>
              <a:gd name="connsiteY45-280" fmla="*/ 31224 h 2235029"/>
              <a:gd name="connsiteX46-281" fmla="*/ 999150 w 2796726"/>
              <a:gd name="connsiteY46-282" fmla="*/ 8921 h 2235029"/>
              <a:gd name="connsiteX47-283" fmla="*/ 851954 w 2796726"/>
              <a:gd name="connsiteY47-284" fmla="*/ 0 h 2235029"/>
              <a:gd name="connsiteX48-285" fmla="*/ 753823 w 2796726"/>
              <a:gd name="connsiteY48-286" fmla="*/ 26763 h 2235029"/>
              <a:gd name="connsiteX49-287" fmla="*/ 620008 w 2796726"/>
              <a:gd name="connsiteY49-288" fmla="*/ 98131 h 2235029"/>
              <a:gd name="connsiteX50-289" fmla="*/ 562022 w 2796726"/>
              <a:gd name="connsiteY50-290" fmla="*/ 151657 h 2235029"/>
              <a:gd name="connsiteX51-291" fmla="*/ 691376 w 2796726"/>
              <a:gd name="connsiteY51-292" fmla="*/ 365760 h 2235029"/>
              <a:gd name="connsiteX52-293" fmla="*/ 776125 w 2796726"/>
              <a:gd name="connsiteY52-294" fmla="*/ 490654 h 2235029"/>
              <a:gd name="connsiteX53-295" fmla="*/ 704757 w 2796726"/>
              <a:gd name="connsiteY53-296" fmla="*/ 575403 h 2235029"/>
              <a:gd name="connsiteX54-297" fmla="*/ 669074 w 2796726"/>
              <a:gd name="connsiteY54-298" fmla="*/ 664613 h 2235029"/>
              <a:gd name="connsiteX55-299" fmla="*/ 611087 w 2796726"/>
              <a:gd name="connsiteY55-300" fmla="*/ 744902 h 2235029"/>
              <a:gd name="connsiteX56-301" fmla="*/ 508496 w 2796726"/>
              <a:gd name="connsiteY56-302" fmla="*/ 798428 h 2235029"/>
              <a:gd name="connsiteX57-303" fmla="*/ 414826 w 2796726"/>
              <a:gd name="connsiteY57-304" fmla="*/ 798428 h 2235029"/>
              <a:gd name="connsiteX58-305" fmla="*/ 240867 w 2796726"/>
              <a:gd name="connsiteY58-306" fmla="*/ 771665 h 2235029"/>
              <a:gd name="connsiteX59-307" fmla="*/ 66908 w 2796726"/>
              <a:gd name="connsiteY59-308" fmla="*/ 722599 h 2235029"/>
              <a:gd name="connsiteX60-309" fmla="*/ 0 w 2796726"/>
              <a:gd name="connsiteY60-310" fmla="*/ 709218 h 2235029"/>
              <a:gd name="connsiteX61-311" fmla="*/ 8921 w 2796726"/>
              <a:gd name="connsiteY61-312" fmla="*/ 807349 h 2235029"/>
              <a:gd name="connsiteX62-313" fmla="*/ 31224 w 2796726"/>
              <a:gd name="connsiteY62-314" fmla="*/ 865335 h 2235029"/>
              <a:gd name="connsiteX63-315" fmla="*/ 124894 w 2796726"/>
              <a:gd name="connsiteY63-316" fmla="*/ 941163 h 2235029"/>
              <a:gd name="connsiteX64-317" fmla="*/ 156117 w 2796726"/>
              <a:gd name="connsiteY64-318" fmla="*/ 967926 h 2235029"/>
              <a:gd name="connsiteX65-319" fmla="*/ 102592 w 2796726"/>
              <a:gd name="connsiteY65-320" fmla="*/ 1008071 h 2235029"/>
              <a:gd name="connsiteX66-321" fmla="*/ 111513 w 2796726"/>
              <a:gd name="connsiteY66-322" fmla="*/ 1115122 h 2235029"/>
              <a:gd name="connsiteX67-323" fmla="*/ 142736 w 2796726"/>
              <a:gd name="connsiteY67-324" fmla="*/ 1213253 h 2235029"/>
              <a:gd name="connsiteX68-325" fmla="*/ 236406 w 2796726"/>
              <a:gd name="connsiteY68-326" fmla="*/ 1231095 h 2235029"/>
              <a:gd name="connsiteX69-327" fmla="*/ 316695 w 2796726"/>
              <a:gd name="connsiteY69-328" fmla="*/ 1190951 h 2235029"/>
              <a:gd name="connsiteX70-329" fmla="*/ 374681 w 2796726"/>
              <a:gd name="connsiteY70-330" fmla="*/ 1097280 h 2235029"/>
              <a:gd name="connsiteX71-331" fmla="*/ 463891 w 2796726"/>
              <a:gd name="connsiteY71-332" fmla="*/ 1021452 h 2235029"/>
              <a:gd name="connsiteX72-333" fmla="*/ 557561 w 2796726"/>
              <a:gd name="connsiteY72-334" fmla="*/ 1039294 h 2235029"/>
              <a:gd name="connsiteX73-335" fmla="*/ 646771 w 2796726"/>
              <a:gd name="connsiteY73-336" fmla="*/ 1083899 h 2235029"/>
              <a:gd name="connsiteX74-337" fmla="*/ 655692 w 2796726"/>
              <a:gd name="connsiteY74-338" fmla="*/ 1119583 h 2235029"/>
              <a:gd name="connsiteX75-339" fmla="*/ 624469 w 2796726"/>
              <a:gd name="connsiteY75-340" fmla="*/ 1186490 h 2235029"/>
              <a:gd name="connsiteX76-341" fmla="*/ 620008 w 2796726"/>
              <a:gd name="connsiteY76-342" fmla="*/ 1244476 h 2235029"/>
              <a:gd name="connsiteX77-343" fmla="*/ 637850 w 2796726"/>
              <a:gd name="connsiteY77-344" fmla="*/ 1275700 h 2235029"/>
              <a:gd name="connsiteX78-345" fmla="*/ 691376 w 2796726"/>
              <a:gd name="connsiteY78-346" fmla="*/ 1413975 h 2235029"/>
              <a:gd name="connsiteX79-347" fmla="*/ 731520 w 2796726"/>
              <a:gd name="connsiteY79-348" fmla="*/ 1512106 h 2235029"/>
              <a:gd name="connsiteX80-349" fmla="*/ 753823 w 2796726"/>
              <a:gd name="connsiteY80-350" fmla="*/ 1521027 h 2235029"/>
              <a:gd name="connsiteX81-351" fmla="*/ 780586 w 2796726"/>
              <a:gd name="connsiteY81-352" fmla="*/ 1418435 h 2235029"/>
              <a:gd name="connsiteX82-353" fmla="*/ 820730 w 2796726"/>
              <a:gd name="connsiteY82-354" fmla="*/ 1364910 h 2235029"/>
              <a:gd name="connsiteX83-355" fmla="*/ 834112 w 2796726"/>
              <a:gd name="connsiteY83-356" fmla="*/ 1463040 h 2235029"/>
              <a:gd name="connsiteX84-357" fmla="*/ 892098 w 2796726"/>
              <a:gd name="connsiteY84-358" fmla="*/ 1543329 h 2235029"/>
              <a:gd name="connsiteX85-359" fmla="*/ 909940 w 2796726"/>
              <a:gd name="connsiteY85-360" fmla="*/ 1592394 h 2235029"/>
              <a:gd name="connsiteX86-361" fmla="*/ 869795 w 2796726"/>
              <a:gd name="connsiteY86-362" fmla="*/ 1641460 h 2235029"/>
              <a:gd name="connsiteX87-363" fmla="*/ 927782 w 2796726"/>
              <a:gd name="connsiteY87-364" fmla="*/ 1775274 h 2235029"/>
              <a:gd name="connsiteX88-365" fmla="*/ 1016992 w 2796726"/>
              <a:gd name="connsiteY88-366" fmla="*/ 1833261 h 2235029"/>
              <a:gd name="connsiteX89-367" fmla="*/ 1110662 w 2796726"/>
              <a:gd name="connsiteY89-368" fmla="*/ 1882326 h 2235029"/>
              <a:gd name="connsiteX90-369" fmla="*/ 1204332 w 2796726"/>
              <a:gd name="connsiteY90-370" fmla="*/ 1953694 h 2235029"/>
              <a:gd name="connsiteX91-371" fmla="*/ 1324765 w 2796726"/>
              <a:gd name="connsiteY91-372" fmla="*/ 2029522 h 2235029"/>
              <a:gd name="connsiteX92-373" fmla="*/ 1418435 w 2796726"/>
              <a:gd name="connsiteY92-374" fmla="*/ 2127653 h 2235029"/>
              <a:gd name="connsiteX93-375" fmla="*/ 1561171 w 2796726"/>
              <a:gd name="connsiteY93-376" fmla="*/ 2234705 h 2235029"/>
              <a:gd name="connsiteX0-377" fmla="*/ 1561171 w 2796726"/>
              <a:gd name="connsiteY0-378" fmla="*/ 2234705 h 2235029"/>
              <a:gd name="connsiteX1-379" fmla="*/ 1570092 w 2796726"/>
              <a:gd name="connsiteY1-380" fmla="*/ 2158876 h 2235029"/>
              <a:gd name="connsiteX2-381" fmla="*/ 1538869 w 2796726"/>
              <a:gd name="connsiteY2-382" fmla="*/ 2091969 h 2235029"/>
              <a:gd name="connsiteX3-383" fmla="*/ 1529948 w 2796726"/>
              <a:gd name="connsiteY3-384" fmla="*/ 2002759 h 2235029"/>
              <a:gd name="connsiteX4-385" fmla="*/ 1543329 w 2796726"/>
              <a:gd name="connsiteY4-386" fmla="*/ 1900168 h 2235029"/>
              <a:gd name="connsiteX5-387" fmla="*/ 1592395 w 2796726"/>
              <a:gd name="connsiteY5-388" fmla="*/ 1806498 h 2235029"/>
              <a:gd name="connsiteX6-389" fmla="*/ 1592395 w 2796726"/>
              <a:gd name="connsiteY6-390" fmla="*/ 1686065 h 2235029"/>
              <a:gd name="connsiteX7-391" fmla="*/ 1619157 w 2796726"/>
              <a:gd name="connsiteY7-392" fmla="*/ 1592394 h 2235029"/>
              <a:gd name="connsiteX8-393" fmla="*/ 1681604 w 2796726"/>
              <a:gd name="connsiteY8-394" fmla="*/ 1556711 h 2235029"/>
              <a:gd name="connsiteX9-395" fmla="*/ 1793116 w 2796726"/>
              <a:gd name="connsiteY9-396" fmla="*/ 1623618 h 2235029"/>
              <a:gd name="connsiteX10-397" fmla="*/ 1860024 w 2796726"/>
              <a:gd name="connsiteY10-398" fmla="*/ 1623618 h 2235029"/>
              <a:gd name="connsiteX11-399" fmla="*/ 1967075 w 2796726"/>
              <a:gd name="connsiteY11-400" fmla="*/ 1619157 h 2235029"/>
              <a:gd name="connsiteX12-401" fmla="*/ 2074127 w 2796726"/>
              <a:gd name="connsiteY12-402" fmla="*/ 1610236 h 2235029"/>
              <a:gd name="connsiteX13-403" fmla="*/ 2145495 w 2796726"/>
              <a:gd name="connsiteY13-404" fmla="*/ 1610236 h 2235029"/>
              <a:gd name="connsiteX14-405" fmla="*/ 2212402 w 2796726"/>
              <a:gd name="connsiteY14-406" fmla="*/ 1498724 h 2235029"/>
              <a:gd name="connsiteX15-407" fmla="*/ 2283770 w 2796726"/>
              <a:gd name="connsiteY15-408" fmla="*/ 1445198 h 2235029"/>
              <a:gd name="connsiteX16-409" fmla="*/ 2364059 w 2796726"/>
              <a:gd name="connsiteY16-410" fmla="*/ 1400594 h 2235029"/>
              <a:gd name="connsiteX17-411" fmla="*/ 2546939 w 2796726"/>
              <a:gd name="connsiteY17-412" fmla="*/ 1360449 h 2235029"/>
              <a:gd name="connsiteX18-413" fmla="*/ 2680754 w 2796726"/>
              <a:gd name="connsiteY18-414" fmla="*/ 1338147 h 2235029"/>
              <a:gd name="connsiteX19-415" fmla="*/ 2720898 w 2796726"/>
              <a:gd name="connsiteY19-416" fmla="*/ 1235555 h 2235029"/>
              <a:gd name="connsiteX20-417" fmla="*/ 2787805 w 2796726"/>
              <a:gd name="connsiteY20-418" fmla="*/ 1141885 h 2235029"/>
              <a:gd name="connsiteX21-419" fmla="*/ 2774424 w 2796726"/>
              <a:gd name="connsiteY21-420" fmla="*/ 1083899 h 2235029"/>
              <a:gd name="connsiteX22-421" fmla="*/ 2698595 w 2796726"/>
              <a:gd name="connsiteY22-422" fmla="*/ 1030373 h 2235029"/>
              <a:gd name="connsiteX23-423" fmla="*/ 2676293 w 2796726"/>
              <a:gd name="connsiteY23-424" fmla="*/ 945624 h 2235029"/>
              <a:gd name="connsiteX24-425" fmla="*/ 2774424 w 2796726"/>
              <a:gd name="connsiteY24-426" fmla="*/ 927782 h 2235029"/>
              <a:gd name="connsiteX25-427" fmla="*/ 2792266 w 2796726"/>
              <a:gd name="connsiteY25-428" fmla="*/ 838572 h 2235029"/>
              <a:gd name="connsiteX26-429" fmla="*/ 2752121 w 2796726"/>
              <a:gd name="connsiteY26-430" fmla="*/ 740441 h 2235029"/>
              <a:gd name="connsiteX27-431" fmla="*/ 2792266 w 2796726"/>
              <a:gd name="connsiteY27-432" fmla="*/ 651232 h 2235029"/>
              <a:gd name="connsiteX28-433" fmla="*/ 2796726 w 2796726"/>
              <a:gd name="connsiteY28-434" fmla="*/ 570943 h 2235029"/>
              <a:gd name="connsiteX29-435" fmla="*/ 2792266 w 2796726"/>
              <a:gd name="connsiteY29-436" fmla="*/ 423747 h 2235029"/>
              <a:gd name="connsiteX30-437" fmla="*/ 2792266 w 2796726"/>
              <a:gd name="connsiteY30-438" fmla="*/ 312234 h 2235029"/>
              <a:gd name="connsiteX31-439" fmla="*/ 2680754 w 2796726"/>
              <a:gd name="connsiteY31-440" fmla="*/ 236406 h 2235029"/>
              <a:gd name="connsiteX32-441" fmla="*/ 2613846 w 2796726"/>
              <a:gd name="connsiteY32-442" fmla="*/ 173959 h 2235029"/>
              <a:gd name="connsiteX33-443" fmla="*/ 2520176 w 2796726"/>
              <a:gd name="connsiteY33-444" fmla="*/ 98131 h 2235029"/>
              <a:gd name="connsiteX34-445" fmla="*/ 2386361 w 2796726"/>
              <a:gd name="connsiteY34-446" fmla="*/ 102592 h 2235029"/>
              <a:gd name="connsiteX35-447" fmla="*/ 2207942 w 2796726"/>
              <a:gd name="connsiteY35-448" fmla="*/ 147196 h 2235029"/>
              <a:gd name="connsiteX36-449" fmla="*/ 2123193 w 2796726"/>
              <a:gd name="connsiteY36-450" fmla="*/ 80289 h 2235029"/>
              <a:gd name="connsiteX37-451" fmla="*/ 1909089 w 2796726"/>
              <a:gd name="connsiteY37-452" fmla="*/ 151657 h 2235029"/>
              <a:gd name="connsiteX38-453" fmla="*/ 1797577 w 2796726"/>
              <a:gd name="connsiteY38-454" fmla="*/ 187341 h 2235029"/>
              <a:gd name="connsiteX39-455" fmla="*/ 1668223 w 2796726"/>
              <a:gd name="connsiteY39-456" fmla="*/ 165038 h 2235029"/>
              <a:gd name="connsiteX40-457" fmla="*/ 1596855 w 2796726"/>
              <a:gd name="connsiteY40-458" fmla="*/ 165038 h 2235029"/>
              <a:gd name="connsiteX41-459" fmla="*/ 1592395 w 2796726"/>
              <a:gd name="connsiteY41-460" fmla="*/ 249788 h 2235029"/>
              <a:gd name="connsiteX42-461" fmla="*/ 1422896 w 2796726"/>
              <a:gd name="connsiteY42-462" fmla="*/ 173959 h 2235029"/>
              <a:gd name="connsiteX43-463" fmla="*/ 1284621 w 2796726"/>
              <a:gd name="connsiteY43-464" fmla="*/ 111513 h 2235029"/>
              <a:gd name="connsiteX44-465" fmla="*/ 1199872 w 2796726"/>
              <a:gd name="connsiteY44-466" fmla="*/ 66908 h 2235029"/>
              <a:gd name="connsiteX45-467" fmla="*/ 1110662 w 2796726"/>
              <a:gd name="connsiteY45-468" fmla="*/ 31224 h 2235029"/>
              <a:gd name="connsiteX46-469" fmla="*/ 999150 w 2796726"/>
              <a:gd name="connsiteY46-470" fmla="*/ 8921 h 2235029"/>
              <a:gd name="connsiteX47-471" fmla="*/ 851954 w 2796726"/>
              <a:gd name="connsiteY47-472" fmla="*/ 0 h 2235029"/>
              <a:gd name="connsiteX48-473" fmla="*/ 753823 w 2796726"/>
              <a:gd name="connsiteY48-474" fmla="*/ 26763 h 2235029"/>
              <a:gd name="connsiteX49-475" fmla="*/ 620008 w 2796726"/>
              <a:gd name="connsiteY49-476" fmla="*/ 98131 h 2235029"/>
              <a:gd name="connsiteX50-477" fmla="*/ 562022 w 2796726"/>
              <a:gd name="connsiteY50-478" fmla="*/ 151657 h 2235029"/>
              <a:gd name="connsiteX51-479" fmla="*/ 691376 w 2796726"/>
              <a:gd name="connsiteY51-480" fmla="*/ 365760 h 2235029"/>
              <a:gd name="connsiteX52-481" fmla="*/ 776125 w 2796726"/>
              <a:gd name="connsiteY52-482" fmla="*/ 490654 h 2235029"/>
              <a:gd name="connsiteX53-483" fmla="*/ 704757 w 2796726"/>
              <a:gd name="connsiteY53-484" fmla="*/ 575403 h 2235029"/>
              <a:gd name="connsiteX54-485" fmla="*/ 669074 w 2796726"/>
              <a:gd name="connsiteY54-486" fmla="*/ 664613 h 2235029"/>
              <a:gd name="connsiteX55-487" fmla="*/ 611087 w 2796726"/>
              <a:gd name="connsiteY55-488" fmla="*/ 744902 h 2235029"/>
              <a:gd name="connsiteX56-489" fmla="*/ 508496 w 2796726"/>
              <a:gd name="connsiteY56-490" fmla="*/ 798428 h 2235029"/>
              <a:gd name="connsiteX57-491" fmla="*/ 414826 w 2796726"/>
              <a:gd name="connsiteY57-492" fmla="*/ 798428 h 2235029"/>
              <a:gd name="connsiteX58-493" fmla="*/ 240867 w 2796726"/>
              <a:gd name="connsiteY58-494" fmla="*/ 771665 h 2235029"/>
              <a:gd name="connsiteX59-495" fmla="*/ 66908 w 2796726"/>
              <a:gd name="connsiteY59-496" fmla="*/ 722599 h 2235029"/>
              <a:gd name="connsiteX60-497" fmla="*/ 0 w 2796726"/>
              <a:gd name="connsiteY60-498" fmla="*/ 709218 h 2235029"/>
              <a:gd name="connsiteX61-499" fmla="*/ 8921 w 2796726"/>
              <a:gd name="connsiteY61-500" fmla="*/ 807349 h 2235029"/>
              <a:gd name="connsiteX62-501" fmla="*/ 31224 w 2796726"/>
              <a:gd name="connsiteY62-502" fmla="*/ 865335 h 2235029"/>
              <a:gd name="connsiteX63-503" fmla="*/ 124894 w 2796726"/>
              <a:gd name="connsiteY63-504" fmla="*/ 941163 h 2235029"/>
              <a:gd name="connsiteX64-505" fmla="*/ 156117 w 2796726"/>
              <a:gd name="connsiteY64-506" fmla="*/ 967926 h 2235029"/>
              <a:gd name="connsiteX65-507" fmla="*/ 102592 w 2796726"/>
              <a:gd name="connsiteY65-508" fmla="*/ 1008071 h 2235029"/>
              <a:gd name="connsiteX66-509" fmla="*/ 111513 w 2796726"/>
              <a:gd name="connsiteY66-510" fmla="*/ 1115122 h 2235029"/>
              <a:gd name="connsiteX67-511" fmla="*/ 142736 w 2796726"/>
              <a:gd name="connsiteY67-512" fmla="*/ 1213253 h 2235029"/>
              <a:gd name="connsiteX68-513" fmla="*/ 236406 w 2796726"/>
              <a:gd name="connsiteY68-514" fmla="*/ 1231095 h 2235029"/>
              <a:gd name="connsiteX69-515" fmla="*/ 316695 w 2796726"/>
              <a:gd name="connsiteY69-516" fmla="*/ 1190951 h 2235029"/>
              <a:gd name="connsiteX70-517" fmla="*/ 374681 w 2796726"/>
              <a:gd name="connsiteY70-518" fmla="*/ 1097280 h 2235029"/>
              <a:gd name="connsiteX71-519" fmla="*/ 463891 w 2796726"/>
              <a:gd name="connsiteY71-520" fmla="*/ 1021452 h 2235029"/>
              <a:gd name="connsiteX72-521" fmla="*/ 557561 w 2796726"/>
              <a:gd name="connsiteY72-522" fmla="*/ 1039294 h 2235029"/>
              <a:gd name="connsiteX73-523" fmla="*/ 646771 w 2796726"/>
              <a:gd name="connsiteY73-524" fmla="*/ 1083899 h 2235029"/>
              <a:gd name="connsiteX74-525" fmla="*/ 655692 w 2796726"/>
              <a:gd name="connsiteY74-526" fmla="*/ 1119583 h 2235029"/>
              <a:gd name="connsiteX75-527" fmla="*/ 624469 w 2796726"/>
              <a:gd name="connsiteY75-528" fmla="*/ 1186490 h 2235029"/>
              <a:gd name="connsiteX76-529" fmla="*/ 620008 w 2796726"/>
              <a:gd name="connsiteY76-530" fmla="*/ 1244476 h 2235029"/>
              <a:gd name="connsiteX77-531" fmla="*/ 637850 w 2796726"/>
              <a:gd name="connsiteY77-532" fmla="*/ 1275700 h 2235029"/>
              <a:gd name="connsiteX78-533" fmla="*/ 691376 w 2796726"/>
              <a:gd name="connsiteY78-534" fmla="*/ 1413975 h 2235029"/>
              <a:gd name="connsiteX79-535" fmla="*/ 731520 w 2796726"/>
              <a:gd name="connsiteY79-536" fmla="*/ 1512106 h 2235029"/>
              <a:gd name="connsiteX80-537" fmla="*/ 753823 w 2796726"/>
              <a:gd name="connsiteY80-538" fmla="*/ 1521027 h 2235029"/>
              <a:gd name="connsiteX81-539" fmla="*/ 780586 w 2796726"/>
              <a:gd name="connsiteY81-540" fmla="*/ 1418435 h 2235029"/>
              <a:gd name="connsiteX82-541" fmla="*/ 820730 w 2796726"/>
              <a:gd name="connsiteY82-542" fmla="*/ 1364910 h 2235029"/>
              <a:gd name="connsiteX83-543" fmla="*/ 834112 w 2796726"/>
              <a:gd name="connsiteY83-544" fmla="*/ 1463040 h 2235029"/>
              <a:gd name="connsiteX84-545" fmla="*/ 892098 w 2796726"/>
              <a:gd name="connsiteY84-546" fmla="*/ 1543329 h 2235029"/>
              <a:gd name="connsiteX85-547" fmla="*/ 909940 w 2796726"/>
              <a:gd name="connsiteY85-548" fmla="*/ 1592394 h 2235029"/>
              <a:gd name="connsiteX86-549" fmla="*/ 869795 w 2796726"/>
              <a:gd name="connsiteY86-550" fmla="*/ 1641460 h 2235029"/>
              <a:gd name="connsiteX87-551" fmla="*/ 927782 w 2796726"/>
              <a:gd name="connsiteY87-552" fmla="*/ 1775274 h 2235029"/>
              <a:gd name="connsiteX88-553" fmla="*/ 1016992 w 2796726"/>
              <a:gd name="connsiteY88-554" fmla="*/ 1833261 h 2235029"/>
              <a:gd name="connsiteX89-555" fmla="*/ 1110662 w 2796726"/>
              <a:gd name="connsiteY89-556" fmla="*/ 1882326 h 2235029"/>
              <a:gd name="connsiteX90-557" fmla="*/ 1204332 w 2796726"/>
              <a:gd name="connsiteY90-558" fmla="*/ 1953694 h 2235029"/>
              <a:gd name="connsiteX91-559" fmla="*/ 1324765 w 2796726"/>
              <a:gd name="connsiteY91-560" fmla="*/ 2029522 h 2235029"/>
              <a:gd name="connsiteX92-561" fmla="*/ 1418435 w 2796726"/>
              <a:gd name="connsiteY92-562" fmla="*/ 2127653 h 2235029"/>
              <a:gd name="connsiteX93-563" fmla="*/ 1561171 w 2796726"/>
              <a:gd name="connsiteY93-564" fmla="*/ 2234705 h 2235029"/>
              <a:gd name="connsiteX0-565" fmla="*/ 1561171 w 2796726"/>
              <a:gd name="connsiteY0-566" fmla="*/ 2234705 h 2235029"/>
              <a:gd name="connsiteX1-567" fmla="*/ 1570092 w 2796726"/>
              <a:gd name="connsiteY1-568" fmla="*/ 2158876 h 2235029"/>
              <a:gd name="connsiteX2-569" fmla="*/ 1538869 w 2796726"/>
              <a:gd name="connsiteY2-570" fmla="*/ 2091969 h 2235029"/>
              <a:gd name="connsiteX3-571" fmla="*/ 1529948 w 2796726"/>
              <a:gd name="connsiteY3-572" fmla="*/ 2002759 h 2235029"/>
              <a:gd name="connsiteX4-573" fmla="*/ 1543329 w 2796726"/>
              <a:gd name="connsiteY4-574" fmla="*/ 1900168 h 2235029"/>
              <a:gd name="connsiteX5-575" fmla="*/ 1592395 w 2796726"/>
              <a:gd name="connsiteY5-576" fmla="*/ 1806498 h 2235029"/>
              <a:gd name="connsiteX6-577" fmla="*/ 1592395 w 2796726"/>
              <a:gd name="connsiteY6-578" fmla="*/ 1686065 h 2235029"/>
              <a:gd name="connsiteX7-579" fmla="*/ 1619157 w 2796726"/>
              <a:gd name="connsiteY7-580" fmla="*/ 1592394 h 2235029"/>
              <a:gd name="connsiteX8-581" fmla="*/ 1681604 w 2796726"/>
              <a:gd name="connsiteY8-582" fmla="*/ 1556711 h 2235029"/>
              <a:gd name="connsiteX9-583" fmla="*/ 1793116 w 2796726"/>
              <a:gd name="connsiteY9-584" fmla="*/ 1623618 h 2235029"/>
              <a:gd name="connsiteX10-585" fmla="*/ 1860024 w 2796726"/>
              <a:gd name="connsiteY10-586" fmla="*/ 1623618 h 2235029"/>
              <a:gd name="connsiteX11-587" fmla="*/ 1967075 w 2796726"/>
              <a:gd name="connsiteY11-588" fmla="*/ 1619157 h 2235029"/>
              <a:gd name="connsiteX12-589" fmla="*/ 2074127 w 2796726"/>
              <a:gd name="connsiteY12-590" fmla="*/ 1610236 h 2235029"/>
              <a:gd name="connsiteX13-591" fmla="*/ 2145495 w 2796726"/>
              <a:gd name="connsiteY13-592" fmla="*/ 1610236 h 2235029"/>
              <a:gd name="connsiteX14-593" fmla="*/ 2212402 w 2796726"/>
              <a:gd name="connsiteY14-594" fmla="*/ 1498724 h 2235029"/>
              <a:gd name="connsiteX15-595" fmla="*/ 2283770 w 2796726"/>
              <a:gd name="connsiteY15-596" fmla="*/ 1445198 h 2235029"/>
              <a:gd name="connsiteX16-597" fmla="*/ 2364059 w 2796726"/>
              <a:gd name="connsiteY16-598" fmla="*/ 1400594 h 2235029"/>
              <a:gd name="connsiteX17-599" fmla="*/ 2546939 w 2796726"/>
              <a:gd name="connsiteY17-600" fmla="*/ 1360449 h 2235029"/>
              <a:gd name="connsiteX18-601" fmla="*/ 2680754 w 2796726"/>
              <a:gd name="connsiteY18-602" fmla="*/ 1338147 h 2235029"/>
              <a:gd name="connsiteX19-603" fmla="*/ 2720898 w 2796726"/>
              <a:gd name="connsiteY19-604" fmla="*/ 1235555 h 2235029"/>
              <a:gd name="connsiteX20-605" fmla="*/ 2787805 w 2796726"/>
              <a:gd name="connsiteY20-606" fmla="*/ 1141885 h 2235029"/>
              <a:gd name="connsiteX21-607" fmla="*/ 2774424 w 2796726"/>
              <a:gd name="connsiteY21-608" fmla="*/ 1083899 h 2235029"/>
              <a:gd name="connsiteX22-609" fmla="*/ 2698595 w 2796726"/>
              <a:gd name="connsiteY22-610" fmla="*/ 1030373 h 2235029"/>
              <a:gd name="connsiteX23-611" fmla="*/ 2676293 w 2796726"/>
              <a:gd name="connsiteY23-612" fmla="*/ 945624 h 2235029"/>
              <a:gd name="connsiteX24-613" fmla="*/ 2774424 w 2796726"/>
              <a:gd name="connsiteY24-614" fmla="*/ 927782 h 2235029"/>
              <a:gd name="connsiteX25-615" fmla="*/ 2792266 w 2796726"/>
              <a:gd name="connsiteY25-616" fmla="*/ 838572 h 2235029"/>
              <a:gd name="connsiteX26-617" fmla="*/ 2752121 w 2796726"/>
              <a:gd name="connsiteY26-618" fmla="*/ 740441 h 2235029"/>
              <a:gd name="connsiteX27-619" fmla="*/ 2792266 w 2796726"/>
              <a:gd name="connsiteY27-620" fmla="*/ 651232 h 2235029"/>
              <a:gd name="connsiteX28-621" fmla="*/ 2796726 w 2796726"/>
              <a:gd name="connsiteY28-622" fmla="*/ 570943 h 2235029"/>
              <a:gd name="connsiteX29-623" fmla="*/ 2792266 w 2796726"/>
              <a:gd name="connsiteY29-624" fmla="*/ 423747 h 2235029"/>
              <a:gd name="connsiteX30-625" fmla="*/ 2792266 w 2796726"/>
              <a:gd name="connsiteY30-626" fmla="*/ 312234 h 2235029"/>
              <a:gd name="connsiteX31-627" fmla="*/ 2680754 w 2796726"/>
              <a:gd name="connsiteY31-628" fmla="*/ 236406 h 2235029"/>
              <a:gd name="connsiteX32-629" fmla="*/ 2613846 w 2796726"/>
              <a:gd name="connsiteY32-630" fmla="*/ 173959 h 2235029"/>
              <a:gd name="connsiteX33-631" fmla="*/ 2520176 w 2796726"/>
              <a:gd name="connsiteY33-632" fmla="*/ 98131 h 2235029"/>
              <a:gd name="connsiteX34-633" fmla="*/ 2386361 w 2796726"/>
              <a:gd name="connsiteY34-634" fmla="*/ 102592 h 2235029"/>
              <a:gd name="connsiteX35-635" fmla="*/ 2207942 w 2796726"/>
              <a:gd name="connsiteY35-636" fmla="*/ 147196 h 2235029"/>
              <a:gd name="connsiteX36-637" fmla="*/ 2123193 w 2796726"/>
              <a:gd name="connsiteY36-638" fmla="*/ 80289 h 2235029"/>
              <a:gd name="connsiteX37-639" fmla="*/ 1909089 w 2796726"/>
              <a:gd name="connsiteY37-640" fmla="*/ 151657 h 2235029"/>
              <a:gd name="connsiteX38-641" fmla="*/ 1797577 w 2796726"/>
              <a:gd name="connsiteY38-642" fmla="*/ 187341 h 2235029"/>
              <a:gd name="connsiteX39-643" fmla="*/ 1668223 w 2796726"/>
              <a:gd name="connsiteY39-644" fmla="*/ 165038 h 2235029"/>
              <a:gd name="connsiteX40-645" fmla="*/ 1596855 w 2796726"/>
              <a:gd name="connsiteY40-646" fmla="*/ 165038 h 2235029"/>
              <a:gd name="connsiteX41-647" fmla="*/ 1592395 w 2796726"/>
              <a:gd name="connsiteY41-648" fmla="*/ 249788 h 2235029"/>
              <a:gd name="connsiteX42-649" fmla="*/ 1422896 w 2796726"/>
              <a:gd name="connsiteY42-650" fmla="*/ 173959 h 2235029"/>
              <a:gd name="connsiteX43-651" fmla="*/ 1284621 w 2796726"/>
              <a:gd name="connsiteY43-652" fmla="*/ 111513 h 2235029"/>
              <a:gd name="connsiteX44-653" fmla="*/ 1199872 w 2796726"/>
              <a:gd name="connsiteY44-654" fmla="*/ 66908 h 2235029"/>
              <a:gd name="connsiteX45-655" fmla="*/ 1110662 w 2796726"/>
              <a:gd name="connsiteY45-656" fmla="*/ 31224 h 2235029"/>
              <a:gd name="connsiteX46-657" fmla="*/ 999150 w 2796726"/>
              <a:gd name="connsiteY46-658" fmla="*/ 8921 h 2235029"/>
              <a:gd name="connsiteX47-659" fmla="*/ 851954 w 2796726"/>
              <a:gd name="connsiteY47-660" fmla="*/ 0 h 2235029"/>
              <a:gd name="connsiteX48-661" fmla="*/ 753823 w 2796726"/>
              <a:gd name="connsiteY48-662" fmla="*/ 26763 h 2235029"/>
              <a:gd name="connsiteX49-663" fmla="*/ 620008 w 2796726"/>
              <a:gd name="connsiteY49-664" fmla="*/ 98131 h 2235029"/>
              <a:gd name="connsiteX50-665" fmla="*/ 562022 w 2796726"/>
              <a:gd name="connsiteY50-666" fmla="*/ 151657 h 2235029"/>
              <a:gd name="connsiteX51-667" fmla="*/ 691376 w 2796726"/>
              <a:gd name="connsiteY51-668" fmla="*/ 365760 h 2235029"/>
              <a:gd name="connsiteX52-669" fmla="*/ 776125 w 2796726"/>
              <a:gd name="connsiteY52-670" fmla="*/ 490654 h 2235029"/>
              <a:gd name="connsiteX53-671" fmla="*/ 704757 w 2796726"/>
              <a:gd name="connsiteY53-672" fmla="*/ 575403 h 2235029"/>
              <a:gd name="connsiteX54-673" fmla="*/ 669074 w 2796726"/>
              <a:gd name="connsiteY54-674" fmla="*/ 664613 h 2235029"/>
              <a:gd name="connsiteX55-675" fmla="*/ 611087 w 2796726"/>
              <a:gd name="connsiteY55-676" fmla="*/ 744902 h 2235029"/>
              <a:gd name="connsiteX56-677" fmla="*/ 508496 w 2796726"/>
              <a:gd name="connsiteY56-678" fmla="*/ 798428 h 2235029"/>
              <a:gd name="connsiteX57-679" fmla="*/ 414826 w 2796726"/>
              <a:gd name="connsiteY57-680" fmla="*/ 798428 h 2235029"/>
              <a:gd name="connsiteX58-681" fmla="*/ 240867 w 2796726"/>
              <a:gd name="connsiteY58-682" fmla="*/ 771665 h 2235029"/>
              <a:gd name="connsiteX59-683" fmla="*/ 66908 w 2796726"/>
              <a:gd name="connsiteY59-684" fmla="*/ 722599 h 2235029"/>
              <a:gd name="connsiteX60-685" fmla="*/ 0 w 2796726"/>
              <a:gd name="connsiteY60-686" fmla="*/ 709218 h 2235029"/>
              <a:gd name="connsiteX61-687" fmla="*/ 8921 w 2796726"/>
              <a:gd name="connsiteY61-688" fmla="*/ 807349 h 2235029"/>
              <a:gd name="connsiteX62-689" fmla="*/ 31224 w 2796726"/>
              <a:gd name="connsiteY62-690" fmla="*/ 865335 h 2235029"/>
              <a:gd name="connsiteX63-691" fmla="*/ 124894 w 2796726"/>
              <a:gd name="connsiteY63-692" fmla="*/ 941163 h 2235029"/>
              <a:gd name="connsiteX64-693" fmla="*/ 156117 w 2796726"/>
              <a:gd name="connsiteY64-694" fmla="*/ 967926 h 2235029"/>
              <a:gd name="connsiteX65-695" fmla="*/ 102592 w 2796726"/>
              <a:gd name="connsiteY65-696" fmla="*/ 1008071 h 2235029"/>
              <a:gd name="connsiteX66-697" fmla="*/ 111513 w 2796726"/>
              <a:gd name="connsiteY66-698" fmla="*/ 1115122 h 2235029"/>
              <a:gd name="connsiteX67-699" fmla="*/ 142736 w 2796726"/>
              <a:gd name="connsiteY67-700" fmla="*/ 1213253 h 2235029"/>
              <a:gd name="connsiteX68-701" fmla="*/ 236406 w 2796726"/>
              <a:gd name="connsiteY68-702" fmla="*/ 1231095 h 2235029"/>
              <a:gd name="connsiteX69-703" fmla="*/ 316695 w 2796726"/>
              <a:gd name="connsiteY69-704" fmla="*/ 1190951 h 2235029"/>
              <a:gd name="connsiteX70-705" fmla="*/ 374681 w 2796726"/>
              <a:gd name="connsiteY70-706" fmla="*/ 1097280 h 2235029"/>
              <a:gd name="connsiteX71-707" fmla="*/ 463891 w 2796726"/>
              <a:gd name="connsiteY71-708" fmla="*/ 1021452 h 2235029"/>
              <a:gd name="connsiteX72-709" fmla="*/ 557561 w 2796726"/>
              <a:gd name="connsiteY72-710" fmla="*/ 1039294 h 2235029"/>
              <a:gd name="connsiteX73-711" fmla="*/ 646771 w 2796726"/>
              <a:gd name="connsiteY73-712" fmla="*/ 1083899 h 2235029"/>
              <a:gd name="connsiteX74-713" fmla="*/ 655692 w 2796726"/>
              <a:gd name="connsiteY74-714" fmla="*/ 1119583 h 2235029"/>
              <a:gd name="connsiteX75-715" fmla="*/ 624469 w 2796726"/>
              <a:gd name="connsiteY75-716" fmla="*/ 1186490 h 2235029"/>
              <a:gd name="connsiteX76-717" fmla="*/ 620008 w 2796726"/>
              <a:gd name="connsiteY76-718" fmla="*/ 1244476 h 2235029"/>
              <a:gd name="connsiteX77-719" fmla="*/ 637850 w 2796726"/>
              <a:gd name="connsiteY77-720" fmla="*/ 1275700 h 2235029"/>
              <a:gd name="connsiteX78-721" fmla="*/ 691376 w 2796726"/>
              <a:gd name="connsiteY78-722" fmla="*/ 1413975 h 2235029"/>
              <a:gd name="connsiteX79-723" fmla="*/ 731520 w 2796726"/>
              <a:gd name="connsiteY79-724" fmla="*/ 1512106 h 2235029"/>
              <a:gd name="connsiteX80-725" fmla="*/ 753823 w 2796726"/>
              <a:gd name="connsiteY80-726" fmla="*/ 1521027 h 2235029"/>
              <a:gd name="connsiteX81-727" fmla="*/ 780586 w 2796726"/>
              <a:gd name="connsiteY81-728" fmla="*/ 1418435 h 2235029"/>
              <a:gd name="connsiteX82-729" fmla="*/ 820730 w 2796726"/>
              <a:gd name="connsiteY82-730" fmla="*/ 1364910 h 2235029"/>
              <a:gd name="connsiteX83-731" fmla="*/ 834112 w 2796726"/>
              <a:gd name="connsiteY83-732" fmla="*/ 1463040 h 2235029"/>
              <a:gd name="connsiteX84-733" fmla="*/ 892098 w 2796726"/>
              <a:gd name="connsiteY84-734" fmla="*/ 1543329 h 2235029"/>
              <a:gd name="connsiteX85-735" fmla="*/ 909940 w 2796726"/>
              <a:gd name="connsiteY85-736" fmla="*/ 1592394 h 2235029"/>
              <a:gd name="connsiteX86-737" fmla="*/ 869795 w 2796726"/>
              <a:gd name="connsiteY86-738" fmla="*/ 1641460 h 2235029"/>
              <a:gd name="connsiteX87-739" fmla="*/ 927782 w 2796726"/>
              <a:gd name="connsiteY87-740" fmla="*/ 1775274 h 2235029"/>
              <a:gd name="connsiteX88-741" fmla="*/ 1016992 w 2796726"/>
              <a:gd name="connsiteY88-742" fmla="*/ 1833261 h 2235029"/>
              <a:gd name="connsiteX89-743" fmla="*/ 1110662 w 2796726"/>
              <a:gd name="connsiteY89-744" fmla="*/ 1882326 h 2235029"/>
              <a:gd name="connsiteX90-745" fmla="*/ 1204332 w 2796726"/>
              <a:gd name="connsiteY90-746" fmla="*/ 1953694 h 2235029"/>
              <a:gd name="connsiteX91-747" fmla="*/ 1324765 w 2796726"/>
              <a:gd name="connsiteY91-748" fmla="*/ 2029522 h 2235029"/>
              <a:gd name="connsiteX92-749" fmla="*/ 1418435 w 2796726"/>
              <a:gd name="connsiteY92-750" fmla="*/ 2127653 h 2235029"/>
              <a:gd name="connsiteX93-751" fmla="*/ 1561171 w 2796726"/>
              <a:gd name="connsiteY93-752" fmla="*/ 2234705 h 2235029"/>
              <a:gd name="connsiteX0-753" fmla="*/ 1561171 w 2796726"/>
              <a:gd name="connsiteY0-754" fmla="*/ 2234705 h 2235029"/>
              <a:gd name="connsiteX1-755" fmla="*/ 1570092 w 2796726"/>
              <a:gd name="connsiteY1-756" fmla="*/ 2158876 h 2235029"/>
              <a:gd name="connsiteX2-757" fmla="*/ 1538869 w 2796726"/>
              <a:gd name="connsiteY2-758" fmla="*/ 2091969 h 2235029"/>
              <a:gd name="connsiteX3-759" fmla="*/ 1529948 w 2796726"/>
              <a:gd name="connsiteY3-760" fmla="*/ 2002759 h 2235029"/>
              <a:gd name="connsiteX4-761" fmla="*/ 1543329 w 2796726"/>
              <a:gd name="connsiteY4-762" fmla="*/ 1900168 h 2235029"/>
              <a:gd name="connsiteX5-763" fmla="*/ 1592395 w 2796726"/>
              <a:gd name="connsiteY5-764" fmla="*/ 1806498 h 2235029"/>
              <a:gd name="connsiteX6-765" fmla="*/ 1592395 w 2796726"/>
              <a:gd name="connsiteY6-766" fmla="*/ 1686065 h 2235029"/>
              <a:gd name="connsiteX7-767" fmla="*/ 1619157 w 2796726"/>
              <a:gd name="connsiteY7-768" fmla="*/ 1592394 h 2235029"/>
              <a:gd name="connsiteX8-769" fmla="*/ 1681604 w 2796726"/>
              <a:gd name="connsiteY8-770" fmla="*/ 1556711 h 2235029"/>
              <a:gd name="connsiteX9-771" fmla="*/ 1793116 w 2796726"/>
              <a:gd name="connsiteY9-772" fmla="*/ 1623618 h 2235029"/>
              <a:gd name="connsiteX10-773" fmla="*/ 1860024 w 2796726"/>
              <a:gd name="connsiteY10-774" fmla="*/ 1623618 h 2235029"/>
              <a:gd name="connsiteX11-775" fmla="*/ 1967075 w 2796726"/>
              <a:gd name="connsiteY11-776" fmla="*/ 1619157 h 2235029"/>
              <a:gd name="connsiteX12-777" fmla="*/ 2074127 w 2796726"/>
              <a:gd name="connsiteY12-778" fmla="*/ 1610236 h 2235029"/>
              <a:gd name="connsiteX13-779" fmla="*/ 2145495 w 2796726"/>
              <a:gd name="connsiteY13-780" fmla="*/ 1610236 h 2235029"/>
              <a:gd name="connsiteX14-781" fmla="*/ 2212402 w 2796726"/>
              <a:gd name="connsiteY14-782" fmla="*/ 1498724 h 2235029"/>
              <a:gd name="connsiteX15-783" fmla="*/ 2283770 w 2796726"/>
              <a:gd name="connsiteY15-784" fmla="*/ 1445198 h 2235029"/>
              <a:gd name="connsiteX16-785" fmla="*/ 2364059 w 2796726"/>
              <a:gd name="connsiteY16-786" fmla="*/ 1400594 h 2235029"/>
              <a:gd name="connsiteX17-787" fmla="*/ 2546939 w 2796726"/>
              <a:gd name="connsiteY17-788" fmla="*/ 1360449 h 2235029"/>
              <a:gd name="connsiteX18-789" fmla="*/ 2680754 w 2796726"/>
              <a:gd name="connsiteY18-790" fmla="*/ 1338147 h 2235029"/>
              <a:gd name="connsiteX19-791" fmla="*/ 2720898 w 2796726"/>
              <a:gd name="connsiteY19-792" fmla="*/ 1235555 h 2235029"/>
              <a:gd name="connsiteX20-793" fmla="*/ 2787805 w 2796726"/>
              <a:gd name="connsiteY20-794" fmla="*/ 1141885 h 2235029"/>
              <a:gd name="connsiteX21-795" fmla="*/ 2774424 w 2796726"/>
              <a:gd name="connsiteY21-796" fmla="*/ 1083899 h 2235029"/>
              <a:gd name="connsiteX22-797" fmla="*/ 2698595 w 2796726"/>
              <a:gd name="connsiteY22-798" fmla="*/ 1030373 h 2235029"/>
              <a:gd name="connsiteX23-799" fmla="*/ 2676293 w 2796726"/>
              <a:gd name="connsiteY23-800" fmla="*/ 945624 h 2235029"/>
              <a:gd name="connsiteX24-801" fmla="*/ 2774424 w 2796726"/>
              <a:gd name="connsiteY24-802" fmla="*/ 927782 h 2235029"/>
              <a:gd name="connsiteX25-803" fmla="*/ 2792266 w 2796726"/>
              <a:gd name="connsiteY25-804" fmla="*/ 838572 h 2235029"/>
              <a:gd name="connsiteX26-805" fmla="*/ 2752121 w 2796726"/>
              <a:gd name="connsiteY26-806" fmla="*/ 740441 h 2235029"/>
              <a:gd name="connsiteX27-807" fmla="*/ 2792266 w 2796726"/>
              <a:gd name="connsiteY27-808" fmla="*/ 651232 h 2235029"/>
              <a:gd name="connsiteX28-809" fmla="*/ 2796726 w 2796726"/>
              <a:gd name="connsiteY28-810" fmla="*/ 570943 h 2235029"/>
              <a:gd name="connsiteX29-811" fmla="*/ 2792266 w 2796726"/>
              <a:gd name="connsiteY29-812" fmla="*/ 423747 h 2235029"/>
              <a:gd name="connsiteX30-813" fmla="*/ 2792266 w 2796726"/>
              <a:gd name="connsiteY30-814" fmla="*/ 312234 h 2235029"/>
              <a:gd name="connsiteX31-815" fmla="*/ 2680754 w 2796726"/>
              <a:gd name="connsiteY31-816" fmla="*/ 236406 h 2235029"/>
              <a:gd name="connsiteX32-817" fmla="*/ 2613846 w 2796726"/>
              <a:gd name="connsiteY32-818" fmla="*/ 173959 h 2235029"/>
              <a:gd name="connsiteX33-819" fmla="*/ 2520176 w 2796726"/>
              <a:gd name="connsiteY33-820" fmla="*/ 98131 h 2235029"/>
              <a:gd name="connsiteX34-821" fmla="*/ 2386361 w 2796726"/>
              <a:gd name="connsiteY34-822" fmla="*/ 102592 h 2235029"/>
              <a:gd name="connsiteX35-823" fmla="*/ 2207942 w 2796726"/>
              <a:gd name="connsiteY35-824" fmla="*/ 147196 h 2235029"/>
              <a:gd name="connsiteX36-825" fmla="*/ 2123193 w 2796726"/>
              <a:gd name="connsiteY36-826" fmla="*/ 80289 h 2235029"/>
              <a:gd name="connsiteX37-827" fmla="*/ 1909089 w 2796726"/>
              <a:gd name="connsiteY37-828" fmla="*/ 151657 h 2235029"/>
              <a:gd name="connsiteX38-829" fmla="*/ 1797577 w 2796726"/>
              <a:gd name="connsiteY38-830" fmla="*/ 187341 h 2235029"/>
              <a:gd name="connsiteX39-831" fmla="*/ 1668223 w 2796726"/>
              <a:gd name="connsiteY39-832" fmla="*/ 165038 h 2235029"/>
              <a:gd name="connsiteX40-833" fmla="*/ 1596855 w 2796726"/>
              <a:gd name="connsiteY40-834" fmla="*/ 165038 h 2235029"/>
              <a:gd name="connsiteX41-835" fmla="*/ 1592395 w 2796726"/>
              <a:gd name="connsiteY41-836" fmla="*/ 249788 h 2235029"/>
              <a:gd name="connsiteX42-837" fmla="*/ 1422896 w 2796726"/>
              <a:gd name="connsiteY42-838" fmla="*/ 173959 h 2235029"/>
              <a:gd name="connsiteX43-839" fmla="*/ 1284621 w 2796726"/>
              <a:gd name="connsiteY43-840" fmla="*/ 111513 h 2235029"/>
              <a:gd name="connsiteX44-841" fmla="*/ 1199872 w 2796726"/>
              <a:gd name="connsiteY44-842" fmla="*/ 66908 h 2235029"/>
              <a:gd name="connsiteX45-843" fmla="*/ 1110662 w 2796726"/>
              <a:gd name="connsiteY45-844" fmla="*/ 31224 h 2235029"/>
              <a:gd name="connsiteX46-845" fmla="*/ 999150 w 2796726"/>
              <a:gd name="connsiteY46-846" fmla="*/ 8921 h 2235029"/>
              <a:gd name="connsiteX47-847" fmla="*/ 851954 w 2796726"/>
              <a:gd name="connsiteY47-848" fmla="*/ 0 h 2235029"/>
              <a:gd name="connsiteX48-849" fmla="*/ 753823 w 2796726"/>
              <a:gd name="connsiteY48-850" fmla="*/ 26763 h 2235029"/>
              <a:gd name="connsiteX49-851" fmla="*/ 620008 w 2796726"/>
              <a:gd name="connsiteY49-852" fmla="*/ 98131 h 2235029"/>
              <a:gd name="connsiteX50-853" fmla="*/ 562022 w 2796726"/>
              <a:gd name="connsiteY50-854" fmla="*/ 151657 h 2235029"/>
              <a:gd name="connsiteX51-855" fmla="*/ 691376 w 2796726"/>
              <a:gd name="connsiteY51-856" fmla="*/ 365760 h 2235029"/>
              <a:gd name="connsiteX52-857" fmla="*/ 776125 w 2796726"/>
              <a:gd name="connsiteY52-858" fmla="*/ 490654 h 2235029"/>
              <a:gd name="connsiteX53-859" fmla="*/ 704757 w 2796726"/>
              <a:gd name="connsiteY53-860" fmla="*/ 575403 h 2235029"/>
              <a:gd name="connsiteX54-861" fmla="*/ 669074 w 2796726"/>
              <a:gd name="connsiteY54-862" fmla="*/ 664613 h 2235029"/>
              <a:gd name="connsiteX55-863" fmla="*/ 611087 w 2796726"/>
              <a:gd name="connsiteY55-864" fmla="*/ 744902 h 2235029"/>
              <a:gd name="connsiteX56-865" fmla="*/ 508496 w 2796726"/>
              <a:gd name="connsiteY56-866" fmla="*/ 798428 h 2235029"/>
              <a:gd name="connsiteX57-867" fmla="*/ 414826 w 2796726"/>
              <a:gd name="connsiteY57-868" fmla="*/ 798428 h 2235029"/>
              <a:gd name="connsiteX58-869" fmla="*/ 240867 w 2796726"/>
              <a:gd name="connsiteY58-870" fmla="*/ 771665 h 2235029"/>
              <a:gd name="connsiteX59-871" fmla="*/ 66908 w 2796726"/>
              <a:gd name="connsiteY59-872" fmla="*/ 722599 h 2235029"/>
              <a:gd name="connsiteX60-873" fmla="*/ 0 w 2796726"/>
              <a:gd name="connsiteY60-874" fmla="*/ 709218 h 2235029"/>
              <a:gd name="connsiteX61-875" fmla="*/ 8921 w 2796726"/>
              <a:gd name="connsiteY61-876" fmla="*/ 807349 h 2235029"/>
              <a:gd name="connsiteX62-877" fmla="*/ 31224 w 2796726"/>
              <a:gd name="connsiteY62-878" fmla="*/ 865335 h 2235029"/>
              <a:gd name="connsiteX63-879" fmla="*/ 124894 w 2796726"/>
              <a:gd name="connsiteY63-880" fmla="*/ 941163 h 2235029"/>
              <a:gd name="connsiteX64-881" fmla="*/ 156117 w 2796726"/>
              <a:gd name="connsiteY64-882" fmla="*/ 967926 h 2235029"/>
              <a:gd name="connsiteX65-883" fmla="*/ 102592 w 2796726"/>
              <a:gd name="connsiteY65-884" fmla="*/ 1008071 h 2235029"/>
              <a:gd name="connsiteX66-885" fmla="*/ 111513 w 2796726"/>
              <a:gd name="connsiteY66-886" fmla="*/ 1115122 h 2235029"/>
              <a:gd name="connsiteX67-887" fmla="*/ 142736 w 2796726"/>
              <a:gd name="connsiteY67-888" fmla="*/ 1213253 h 2235029"/>
              <a:gd name="connsiteX68-889" fmla="*/ 236406 w 2796726"/>
              <a:gd name="connsiteY68-890" fmla="*/ 1231095 h 2235029"/>
              <a:gd name="connsiteX69-891" fmla="*/ 316695 w 2796726"/>
              <a:gd name="connsiteY69-892" fmla="*/ 1190951 h 2235029"/>
              <a:gd name="connsiteX70-893" fmla="*/ 374681 w 2796726"/>
              <a:gd name="connsiteY70-894" fmla="*/ 1097280 h 2235029"/>
              <a:gd name="connsiteX71-895" fmla="*/ 463891 w 2796726"/>
              <a:gd name="connsiteY71-896" fmla="*/ 1021452 h 2235029"/>
              <a:gd name="connsiteX72-897" fmla="*/ 557561 w 2796726"/>
              <a:gd name="connsiteY72-898" fmla="*/ 1039294 h 2235029"/>
              <a:gd name="connsiteX73-899" fmla="*/ 646771 w 2796726"/>
              <a:gd name="connsiteY73-900" fmla="*/ 1083899 h 2235029"/>
              <a:gd name="connsiteX74-901" fmla="*/ 655692 w 2796726"/>
              <a:gd name="connsiteY74-902" fmla="*/ 1119583 h 2235029"/>
              <a:gd name="connsiteX75-903" fmla="*/ 624469 w 2796726"/>
              <a:gd name="connsiteY75-904" fmla="*/ 1186490 h 2235029"/>
              <a:gd name="connsiteX76-905" fmla="*/ 620008 w 2796726"/>
              <a:gd name="connsiteY76-906" fmla="*/ 1244476 h 2235029"/>
              <a:gd name="connsiteX77-907" fmla="*/ 637850 w 2796726"/>
              <a:gd name="connsiteY77-908" fmla="*/ 1275700 h 2235029"/>
              <a:gd name="connsiteX78-909" fmla="*/ 691376 w 2796726"/>
              <a:gd name="connsiteY78-910" fmla="*/ 1413975 h 2235029"/>
              <a:gd name="connsiteX79-911" fmla="*/ 731520 w 2796726"/>
              <a:gd name="connsiteY79-912" fmla="*/ 1512106 h 2235029"/>
              <a:gd name="connsiteX80-913" fmla="*/ 753823 w 2796726"/>
              <a:gd name="connsiteY80-914" fmla="*/ 1521027 h 2235029"/>
              <a:gd name="connsiteX81-915" fmla="*/ 780586 w 2796726"/>
              <a:gd name="connsiteY81-916" fmla="*/ 1418435 h 2235029"/>
              <a:gd name="connsiteX82-917" fmla="*/ 820730 w 2796726"/>
              <a:gd name="connsiteY82-918" fmla="*/ 1364910 h 2235029"/>
              <a:gd name="connsiteX83-919" fmla="*/ 834112 w 2796726"/>
              <a:gd name="connsiteY83-920" fmla="*/ 1463040 h 2235029"/>
              <a:gd name="connsiteX84-921" fmla="*/ 892098 w 2796726"/>
              <a:gd name="connsiteY84-922" fmla="*/ 1543329 h 2235029"/>
              <a:gd name="connsiteX85-923" fmla="*/ 909940 w 2796726"/>
              <a:gd name="connsiteY85-924" fmla="*/ 1592394 h 2235029"/>
              <a:gd name="connsiteX86-925" fmla="*/ 869795 w 2796726"/>
              <a:gd name="connsiteY86-926" fmla="*/ 1641460 h 2235029"/>
              <a:gd name="connsiteX87-927" fmla="*/ 927782 w 2796726"/>
              <a:gd name="connsiteY87-928" fmla="*/ 1775274 h 2235029"/>
              <a:gd name="connsiteX88-929" fmla="*/ 1016992 w 2796726"/>
              <a:gd name="connsiteY88-930" fmla="*/ 1833261 h 2235029"/>
              <a:gd name="connsiteX89-931" fmla="*/ 1110662 w 2796726"/>
              <a:gd name="connsiteY89-932" fmla="*/ 1882326 h 2235029"/>
              <a:gd name="connsiteX90-933" fmla="*/ 1204332 w 2796726"/>
              <a:gd name="connsiteY90-934" fmla="*/ 1953694 h 2235029"/>
              <a:gd name="connsiteX91-935" fmla="*/ 1324765 w 2796726"/>
              <a:gd name="connsiteY91-936" fmla="*/ 2029522 h 2235029"/>
              <a:gd name="connsiteX92-937" fmla="*/ 1418435 w 2796726"/>
              <a:gd name="connsiteY92-938" fmla="*/ 2127653 h 2235029"/>
              <a:gd name="connsiteX93-939" fmla="*/ 1561171 w 2796726"/>
              <a:gd name="connsiteY93-940" fmla="*/ 2234705 h 2235029"/>
              <a:gd name="connsiteX0-941" fmla="*/ 1561171 w 2796726"/>
              <a:gd name="connsiteY0-942" fmla="*/ 2234705 h 2235029"/>
              <a:gd name="connsiteX1-943" fmla="*/ 1570092 w 2796726"/>
              <a:gd name="connsiteY1-944" fmla="*/ 2158876 h 2235029"/>
              <a:gd name="connsiteX2-945" fmla="*/ 1538869 w 2796726"/>
              <a:gd name="connsiteY2-946" fmla="*/ 2091969 h 2235029"/>
              <a:gd name="connsiteX3-947" fmla="*/ 1529948 w 2796726"/>
              <a:gd name="connsiteY3-948" fmla="*/ 2002759 h 2235029"/>
              <a:gd name="connsiteX4-949" fmla="*/ 1543329 w 2796726"/>
              <a:gd name="connsiteY4-950" fmla="*/ 1900168 h 2235029"/>
              <a:gd name="connsiteX5-951" fmla="*/ 1592395 w 2796726"/>
              <a:gd name="connsiteY5-952" fmla="*/ 1806498 h 2235029"/>
              <a:gd name="connsiteX6-953" fmla="*/ 1592395 w 2796726"/>
              <a:gd name="connsiteY6-954" fmla="*/ 1686065 h 2235029"/>
              <a:gd name="connsiteX7-955" fmla="*/ 1619157 w 2796726"/>
              <a:gd name="connsiteY7-956" fmla="*/ 1592394 h 2235029"/>
              <a:gd name="connsiteX8-957" fmla="*/ 1681604 w 2796726"/>
              <a:gd name="connsiteY8-958" fmla="*/ 1556711 h 2235029"/>
              <a:gd name="connsiteX9-959" fmla="*/ 1793116 w 2796726"/>
              <a:gd name="connsiteY9-960" fmla="*/ 1623618 h 2235029"/>
              <a:gd name="connsiteX10-961" fmla="*/ 1860024 w 2796726"/>
              <a:gd name="connsiteY10-962" fmla="*/ 1623618 h 2235029"/>
              <a:gd name="connsiteX11-963" fmla="*/ 1967075 w 2796726"/>
              <a:gd name="connsiteY11-964" fmla="*/ 1619157 h 2235029"/>
              <a:gd name="connsiteX12-965" fmla="*/ 2074127 w 2796726"/>
              <a:gd name="connsiteY12-966" fmla="*/ 1610236 h 2235029"/>
              <a:gd name="connsiteX13-967" fmla="*/ 2145495 w 2796726"/>
              <a:gd name="connsiteY13-968" fmla="*/ 1610236 h 2235029"/>
              <a:gd name="connsiteX14-969" fmla="*/ 2212402 w 2796726"/>
              <a:gd name="connsiteY14-970" fmla="*/ 1498724 h 2235029"/>
              <a:gd name="connsiteX15-971" fmla="*/ 2283770 w 2796726"/>
              <a:gd name="connsiteY15-972" fmla="*/ 1445198 h 2235029"/>
              <a:gd name="connsiteX16-973" fmla="*/ 2364059 w 2796726"/>
              <a:gd name="connsiteY16-974" fmla="*/ 1400594 h 2235029"/>
              <a:gd name="connsiteX17-975" fmla="*/ 2546939 w 2796726"/>
              <a:gd name="connsiteY17-976" fmla="*/ 1360449 h 2235029"/>
              <a:gd name="connsiteX18-977" fmla="*/ 2680754 w 2796726"/>
              <a:gd name="connsiteY18-978" fmla="*/ 1338147 h 2235029"/>
              <a:gd name="connsiteX19-979" fmla="*/ 2720898 w 2796726"/>
              <a:gd name="connsiteY19-980" fmla="*/ 1235555 h 2235029"/>
              <a:gd name="connsiteX20-981" fmla="*/ 2787805 w 2796726"/>
              <a:gd name="connsiteY20-982" fmla="*/ 1141885 h 2235029"/>
              <a:gd name="connsiteX21-983" fmla="*/ 2774424 w 2796726"/>
              <a:gd name="connsiteY21-984" fmla="*/ 1083899 h 2235029"/>
              <a:gd name="connsiteX22-985" fmla="*/ 2698595 w 2796726"/>
              <a:gd name="connsiteY22-986" fmla="*/ 1030373 h 2235029"/>
              <a:gd name="connsiteX23-987" fmla="*/ 2676293 w 2796726"/>
              <a:gd name="connsiteY23-988" fmla="*/ 945624 h 2235029"/>
              <a:gd name="connsiteX24-989" fmla="*/ 2774424 w 2796726"/>
              <a:gd name="connsiteY24-990" fmla="*/ 927782 h 2235029"/>
              <a:gd name="connsiteX25-991" fmla="*/ 2792266 w 2796726"/>
              <a:gd name="connsiteY25-992" fmla="*/ 838572 h 2235029"/>
              <a:gd name="connsiteX26-993" fmla="*/ 2752121 w 2796726"/>
              <a:gd name="connsiteY26-994" fmla="*/ 740441 h 2235029"/>
              <a:gd name="connsiteX27-995" fmla="*/ 2792266 w 2796726"/>
              <a:gd name="connsiteY27-996" fmla="*/ 651232 h 2235029"/>
              <a:gd name="connsiteX28-997" fmla="*/ 2796726 w 2796726"/>
              <a:gd name="connsiteY28-998" fmla="*/ 570943 h 2235029"/>
              <a:gd name="connsiteX29-999" fmla="*/ 2792266 w 2796726"/>
              <a:gd name="connsiteY29-1000" fmla="*/ 423747 h 2235029"/>
              <a:gd name="connsiteX30-1001" fmla="*/ 2792266 w 2796726"/>
              <a:gd name="connsiteY30-1002" fmla="*/ 312234 h 2235029"/>
              <a:gd name="connsiteX31-1003" fmla="*/ 2680754 w 2796726"/>
              <a:gd name="connsiteY31-1004" fmla="*/ 236406 h 2235029"/>
              <a:gd name="connsiteX32-1005" fmla="*/ 2613846 w 2796726"/>
              <a:gd name="connsiteY32-1006" fmla="*/ 173959 h 2235029"/>
              <a:gd name="connsiteX33-1007" fmla="*/ 2520176 w 2796726"/>
              <a:gd name="connsiteY33-1008" fmla="*/ 98131 h 2235029"/>
              <a:gd name="connsiteX34-1009" fmla="*/ 2386361 w 2796726"/>
              <a:gd name="connsiteY34-1010" fmla="*/ 102592 h 2235029"/>
              <a:gd name="connsiteX35-1011" fmla="*/ 2207942 w 2796726"/>
              <a:gd name="connsiteY35-1012" fmla="*/ 147196 h 2235029"/>
              <a:gd name="connsiteX36-1013" fmla="*/ 2123193 w 2796726"/>
              <a:gd name="connsiteY36-1014" fmla="*/ 80289 h 2235029"/>
              <a:gd name="connsiteX37-1015" fmla="*/ 1909089 w 2796726"/>
              <a:gd name="connsiteY37-1016" fmla="*/ 151657 h 2235029"/>
              <a:gd name="connsiteX38-1017" fmla="*/ 1797577 w 2796726"/>
              <a:gd name="connsiteY38-1018" fmla="*/ 187341 h 2235029"/>
              <a:gd name="connsiteX39-1019" fmla="*/ 1668223 w 2796726"/>
              <a:gd name="connsiteY39-1020" fmla="*/ 165038 h 2235029"/>
              <a:gd name="connsiteX40-1021" fmla="*/ 1596855 w 2796726"/>
              <a:gd name="connsiteY40-1022" fmla="*/ 165038 h 2235029"/>
              <a:gd name="connsiteX41-1023" fmla="*/ 1592395 w 2796726"/>
              <a:gd name="connsiteY41-1024" fmla="*/ 249788 h 2235029"/>
              <a:gd name="connsiteX42-1025" fmla="*/ 1422896 w 2796726"/>
              <a:gd name="connsiteY42-1026" fmla="*/ 173959 h 2235029"/>
              <a:gd name="connsiteX43-1027" fmla="*/ 1284621 w 2796726"/>
              <a:gd name="connsiteY43-1028" fmla="*/ 111513 h 2235029"/>
              <a:gd name="connsiteX44-1029" fmla="*/ 1199872 w 2796726"/>
              <a:gd name="connsiteY44-1030" fmla="*/ 66908 h 2235029"/>
              <a:gd name="connsiteX45-1031" fmla="*/ 1110662 w 2796726"/>
              <a:gd name="connsiteY45-1032" fmla="*/ 31224 h 2235029"/>
              <a:gd name="connsiteX46-1033" fmla="*/ 999150 w 2796726"/>
              <a:gd name="connsiteY46-1034" fmla="*/ 8921 h 2235029"/>
              <a:gd name="connsiteX47-1035" fmla="*/ 851954 w 2796726"/>
              <a:gd name="connsiteY47-1036" fmla="*/ 0 h 2235029"/>
              <a:gd name="connsiteX48-1037" fmla="*/ 753823 w 2796726"/>
              <a:gd name="connsiteY48-1038" fmla="*/ 26763 h 2235029"/>
              <a:gd name="connsiteX49-1039" fmla="*/ 620008 w 2796726"/>
              <a:gd name="connsiteY49-1040" fmla="*/ 98131 h 2235029"/>
              <a:gd name="connsiteX50-1041" fmla="*/ 562022 w 2796726"/>
              <a:gd name="connsiteY50-1042" fmla="*/ 151657 h 2235029"/>
              <a:gd name="connsiteX51-1043" fmla="*/ 691376 w 2796726"/>
              <a:gd name="connsiteY51-1044" fmla="*/ 365760 h 2235029"/>
              <a:gd name="connsiteX52-1045" fmla="*/ 776125 w 2796726"/>
              <a:gd name="connsiteY52-1046" fmla="*/ 490654 h 2235029"/>
              <a:gd name="connsiteX53-1047" fmla="*/ 704757 w 2796726"/>
              <a:gd name="connsiteY53-1048" fmla="*/ 575403 h 2235029"/>
              <a:gd name="connsiteX54-1049" fmla="*/ 669074 w 2796726"/>
              <a:gd name="connsiteY54-1050" fmla="*/ 664613 h 2235029"/>
              <a:gd name="connsiteX55-1051" fmla="*/ 611087 w 2796726"/>
              <a:gd name="connsiteY55-1052" fmla="*/ 744902 h 2235029"/>
              <a:gd name="connsiteX56-1053" fmla="*/ 508496 w 2796726"/>
              <a:gd name="connsiteY56-1054" fmla="*/ 798428 h 2235029"/>
              <a:gd name="connsiteX57-1055" fmla="*/ 414826 w 2796726"/>
              <a:gd name="connsiteY57-1056" fmla="*/ 798428 h 2235029"/>
              <a:gd name="connsiteX58-1057" fmla="*/ 240867 w 2796726"/>
              <a:gd name="connsiteY58-1058" fmla="*/ 771665 h 2235029"/>
              <a:gd name="connsiteX59-1059" fmla="*/ 66908 w 2796726"/>
              <a:gd name="connsiteY59-1060" fmla="*/ 722599 h 2235029"/>
              <a:gd name="connsiteX60-1061" fmla="*/ 0 w 2796726"/>
              <a:gd name="connsiteY60-1062" fmla="*/ 709218 h 2235029"/>
              <a:gd name="connsiteX61-1063" fmla="*/ 8921 w 2796726"/>
              <a:gd name="connsiteY61-1064" fmla="*/ 807349 h 2235029"/>
              <a:gd name="connsiteX62-1065" fmla="*/ 31224 w 2796726"/>
              <a:gd name="connsiteY62-1066" fmla="*/ 865335 h 2235029"/>
              <a:gd name="connsiteX63-1067" fmla="*/ 124894 w 2796726"/>
              <a:gd name="connsiteY63-1068" fmla="*/ 941163 h 2235029"/>
              <a:gd name="connsiteX64-1069" fmla="*/ 156117 w 2796726"/>
              <a:gd name="connsiteY64-1070" fmla="*/ 967926 h 2235029"/>
              <a:gd name="connsiteX65-1071" fmla="*/ 102592 w 2796726"/>
              <a:gd name="connsiteY65-1072" fmla="*/ 1008071 h 2235029"/>
              <a:gd name="connsiteX66-1073" fmla="*/ 111513 w 2796726"/>
              <a:gd name="connsiteY66-1074" fmla="*/ 1115122 h 2235029"/>
              <a:gd name="connsiteX67-1075" fmla="*/ 142736 w 2796726"/>
              <a:gd name="connsiteY67-1076" fmla="*/ 1213253 h 2235029"/>
              <a:gd name="connsiteX68-1077" fmla="*/ 236406 w 2796726"/>
              <a:gd name="connsiteY68-1078" fmla="*/ 1231095 h 2235029"/>
              <a:gd name="connsiteX69-1079" fmla="*/ 316695 w 2796726"/>
              <a:gd name="connsiteY69-1080" fmla="*/ 1190951 h 2235029"/>
              <a:gd name="connsiteX70-1081" fmla="*/ 374681 w 2796726"/>
              <a:gd name="connsiteY70-1082" fmla="*/ 1097280 h 2235029"/>
              <a:gd name="connsiteX71-1083" fmla="*/ 463891 w 2796726"/>
              <a:gd name="connsiteY71-1084" fmla="*/ 1021452 h 2235029"/>
              <a:gd name="connsiteX72-1085" fmla="*/ 557561 w 2796726"/>
              <a:gd name="connsiteY72-1086" fmla="*/ 1039294 h 2235029"/>
              <a:gd name="connsiteX73-1087" fmla="*/ 646771 w 2796726"/>
              <a:gd name="connsiteY73-1088" fmla="*/ 1083899 h 2235029"/>
              <a:gd name="connsiteX74-1089" fmla="*/ 655692 w 2796726"/>
              <a:gd name="connsiteY74-1090" fmla="*/ 1119583 h 2235029"/>
              <a:gd name="connsiteX75-1091" fmla="*/ 624469 w 2796726"/>
              <a:gd name="connsiteY75-1092" fmla="*/ 1186490 h 2235029"/>
              <a:gd name="connsiteX76-1093" fmla="*/ 620008 w 2796726"/>
              <a:gd name="connsiteY76-1094" fmla="*/ 1244476 h 2235029"/>
              <a:gd name="connsiteX77-1095" fmla="*/ 637850 w 2796726"/>
              <a:gd name="connsiteY77-1096" fmla="*/ 1275700 h 2235029"/>
              <a:gd name="connsiteX78-1097" fmla="*/ 691376 w 2796726"/>
              <a:gd name="connsiteY78-1098" fmla="*/ 1413975 h 2235029"/>
              <a:gd name="connsiteX79-1099" fmla="*/ 731520 w 2796726"/>
              <a:gd name="connsiteY79-1100" fmla="*/ 1512106 h 2235029"/>
              <a:gd name="connsiteX80-1101" fmla="*/ 753823 w 2796726"/>
              <a:gd name="connsiteY80-1102" fmla="*/ 1521027 h 2235029"/>
              <a:gd name="connsiteX81-1103" fmla="*/ 780586 w 2796726"/>
              <a:gd name="connsiteY81-1104" fmla="*/ 1418435 h 2235029"/>
              <a:gd name="connsiteX82-1105" fmla="*/ 820730 w 2796726"/>
              <a:gd name="connsiteY82-1106" fmla="*/ 1364910 h 2235029"/>
              <a:gd name="connsiteX83-1107" fmla="*/ 834112 w 2796726"/>
              <a:gd name="connsiteY83-1108" fmla="*/ 1463040 h 2235029"/>
              <a:gd name="connsiteX84-1109" fmla="*/ 892098 w 2796726"/>
              <a:gd name="connsiteY84-1110" fmla="*/ 1543329 h 2235029"/>
              <a:gd name="connsiteX85-1111" fmla="*/ 909940 w 2796726"/>
              <a:gd name="connsiteY85-1112" fmla="*/ 1592394 h 2235029"/>
              <a:gd name="connsiteX86-1113" fmla="*/ 869795 w 2796726"/>
              <a:gd name="connsiteY86-1114" fmla="*/ 1641460 h 2235029"/>
              <a:gd name="connsiteX87-1115" fmla="*/ 927782 w 2796726"/>
              <a:gd name="connsiteY87-1116" fmla="*/ 1775274 h 2235029"/>
              <a:gd name="connsiteX88-1117" fmla="*/ 1016992 w 2796726"/>
              <a:gd name="connsiteY88-1118" fmla="*/ 1833261 h 2235029"/>
              <a:gd name="connsiteX89-1119" fmla="*/ 1110662 w 2796726"/>
              <a:gd name="connsiteY89-1120" fmla="*/ 1882326 h 2235029"/>
              <a:gd name="connsiteX90-1121" fmla="*/ 1204332 w 2796726"/>
              <a:gd name="connsiteY90-1122" fmla="*/ 1953694 h 2235029"/>
              <a:gd name="connsiteX91-1123" fmla="*/ 1324765 w 2796726"/>
              <a:gd name="connsiteY91-1124" fmla="*/ 2029522 h 2235029"/>
              <a:gd name="connsiteX92-1125" fmla="*/ 1418435 w 2796726"/>
              <a:gd name="connsiteY92-1126" fmla="*/ 2127653 h 2235029"/>
              <a:gd name="connsiteX93-1127" fmla="*/ 1561171 w 2796726"/>
              <a:gd name="connsiteY93-1128" fmla="*/ 2234705 h 2235029"/>
              <a:gd name="connsiteX0-1129" fmla="*/ 1561171 w 2796726"/>
              <a:gd name="connsiteY0-1130" fmla="*/ 2234705 h 2235029"/>
              <a:gd name="connsiteX1-1131" fmla="*/ 1570092 w 2796726"/>
              <a:gd name="connsiteY1-1132" fmla="*/ 2158876 h 2235029"/>
              <a:gd name="connsiteX2-1133" fmla="*/ 1538869 w 2796726"/>
              <a:gd name="connsiteY2-1134" fmla="*/ 2091969 h 2235029"/>
              <a:gd name="connsiteX3-1135" fmla="*/ 1529948 w 2796726"/>
              <a:gd name="connsiteY3-1136" fmla="*/ 2002759 h 2235029"/>
              <a:gd name="connsiteX4-1137" fmla="*/ 1543329 w 2796726"/>
              <a:gd name="connsiteY4-1138" fmla="*/ 1900168 h 2235029"/>
              <a:gd name="connsiteX5-1139" fmla="*/ 1592395 w 2796726"/>
              <a:gd name="connsiteY5-1140" fmla="*/ 1806498 h 2235029"/>
              <a:gd name="connsiteX6-1141" fmla="*/ 1592395 w 2796726"/>
              <a:gd name="connsiteY6-1142" fmla="*/ 1686065 h 2235029"/>
              <a:gd name="connsiteX7-1143" fmla="*/ 1619157 w 2796726"/>
              <a:gd name="connsiteY7-1144" fmla="*/ 1592394 h 2235029"/>
              <a:gd name="connsiteX8-1145" fmla="*/ 1681604 w 2796726"/>
              <a:gd name="connsiteY8-1146" fmla="*/ 1556711 h 2235029"/>
              <a:gd name="connsiteX9-1147" fmla="*/ 1793116 w 2796726"/>
              <a:gd name="connsiteY9-1148" fmla="*/ 1623618 h 2235029"/>
              <a:gd name="connsiteX10-1149" fmla="*/ 1860024 w 2796726"/>
              <a:gd name="connsiteY10-1150" fmla="*/ 1623618 h 2235029"/>
              <a:gd name="connsiteX11-1151" fmla="*/ 1967075 w 2796726"/>
              <a:gd name="connsiteY11-1152" fmla="*/ 1619157 h 2235029"/>
              <a:gd name="connsiteX12-1153" fmla="*/ 2074127 w 2796726"/>
              <a:gd name="connsiteY12-1154" fmla="*/ 1610236 h 2235029"/>
              <a:gd name="connsiteX13-1155" fmla="*/ 2145495 w 2796726"/>
              <a:gd name="connsiteY13-1156" fmla="*/ 1610236 h 2235029"/>
              <a:gd name="connsiteX14-1157" fmla="*/ 2212402 w 2796726"/>
              <a:gd name="connsiteY14-1158" fmla="*/ 1498724 h 2235029"/>
              <a:gd name="connsiteX15-1159" fmla="*/ 2283770 w 2796726"/>
              <a:gd name="connsiteY15-1160" fmla="*/ 1445198 h 2235029"/>
              <a:gd name="connsiteX16-1161" fmla="*/ 2364059 w 2796726"/>
              <a:gd name="connsiteY16-1162" fmla="*/ 1400594 h 2235029"/>
              <a:gd name="connsiteX17-1163" fmla="*/ 2546939 w 2796726"/>
              <a:gd name="connsiteY17-1164" fmla="*/ 1360449 h 2235029"/>
              <a:gd name="connsiteX18-1165" fmla="*/ 2680754 w 2796726"/>
              <a:gd name="connsiteY18-1166" fmla="*/ 1338147 h 2235029"/>
              <a:gd name="connsiteX19-1167" fmla="*/ 2720898 w 2796726"/>
              <a:gd name="connsiteY19-1168" fmla="*/ 1235555 h 2235029"/>
              <a:gd name="connsiteX20-1169" fmla="*/ 2787805 w 2796726"/>
              <a:gd name="connsiteY20-1170" fmla="*/ 1141885 h 2235029"/>
              <a:gd name="connsiteX21-1171" fmla="*/ 2774424 w 2796726"/>
              <a:gd name="connsiteY21-1172" fmla="*/ 1083899 h 2235029"/>
              <a:gd name="connsiteX22-1173" fmla="*/ 2698595 w 2796726"/>
              <a:gd name="connsiteY22-1174" fmla="*/ 1030373 h 2235029"/>
              <a:gd name="connsiteX23-1175" fmla="*/ 2676293 w 2796726"/>
              <a:gd name="connsiteY23-1176" fmla="*/ 945624 h 2235029"/>
              <a:gd name="connsiteX24-1177" fmla="*/ 2774424 w 2796726"/>
              <a:gd name="connsiteY24-1178" fmla="*/ 927782 h 2235029"/>
              <a:gd name="connsiteX25-1179" fmla="*/ 2792266 w 2796726"/>
              <a:gd name="connsiteY25-1180" fmla="*/ 838572 h 2235029"/>
              <a:gd name="connsiteX26-1181" fmla="*/ 2752121 w 2796726"/>
              <a:gd name="connsiteY26-1182" fmla="*/ 740441 h 2235029"/>
              <a:gd name="connsiteX27-1183" fmla="*/ 2792266 w 2796726"/>
              <a:gd name="connsiteY27-1184" fmla="*/ 651232 h 2235029"/>
              <a:gd name="connsiteX28-1185" fmla="*/ 2796726 w 2796726"/>
              <a:gd name="connsiteY28-1186" fmla="*/ 570943 h 2235029"/>
              <a:gd name="connsiteX29-1187" fmla="*/ 2792266 w 2796726"/>
              <a:gd name="connsiteY29-1188" fmla="*/ 423747 h 2235029"/>
              <a:gd name="connsiteX30-1189" fmla="*/ 2792266 w 2796726"/>
              <a:gd name="connsiteY30-1190" fmla="*/ 312234 h 2235029"/>
              <a:gd name="connsiteX31-1191" fmla="*/ 2680754 w 2796726"/>
              <a:gd name="connsiteY31-1192" fmla="*/ 236406 h 2235029"/>
              <a:gd name="connsiteX32-1193" fmla="*/ 2613846 w 2796726"/>
              <a:gd name="connsiteY32-1194" fmla="*/ 173959 h 2235029"/>
              <a:gd name="connsiteX33-1195" fmla="*/ 2520176 w 2796726"/>
              <a:gd name="connsiteY33-1196" fmla="*/ 98131 h 2235029"/>
              <a:gd name="connsiteX34-1197" fmla="*/ 2386361 w 2796726"/>
              <a:gd name="connsiteY34-1198" fmla="*/ 102592 h 2235029"/>
              <a:gd name="connsiteX35-1199" fmla="*/ 2207942 w 2796726"/>
              <a:gd name="connsiteY35-1200" fmla="*/ 147196 h 2235029"/>
              <a:gd name="connsiteX36-1201" fmla="*/ 2123193 w 2796726"/>
              <a:gd name="connsiteY36-1202" fmla="*/ 80289 h 2235029"/>
              <a:gd name="connsiteX37-1203" fmla="*/ 1909089 w 2796726"/>
              <a:gd name="connsiteY37-1204" fmla="*/ 151657 h 2235029"/>
              <a:gd name="connsiteX38-1205" fmla="*/ 1797577 w 2796726"/>
              <a:gd name="connsiteY38-1206" fmla="*/ 187341 h 2235029"/>
              <a:gd name="connsiteX39-1207" fmla="*/ 1668223 w 2796726"/>
              <a:gd name="connsiteY39-1208" fmla="*/ 165038 h 2235029"/>
              <a:gd name="connsiteX40-1209" fmla="*/ 1596855 w 2796726"/>
              <a:gd name="connsiteY40-1210" fmla="*/ 165038 h 2235029"/>
              <a:gd name="connsiteX41-1211" fmla="*/ 1592395 w 2796726"/>
              <a:gd name="connsiteY41-1212" fmla="*/ 249788 h 2235029"/>
              <a:gd name="connsiteX42-1213" fmla="*/ 1422896 w 2796726"/>
              <a:gd name="connsiteY42-1214" fmla="*/ 173959 h 2235029"/>
              <a:gd name="connsiteX43-1215" fmla="*/ 1284621 w 2796726"/>
              <a:gd name="connsiteY43-1216" fmla="*/ 111513 h 2235029"/>
              <a:gd name="connsiteX44-1217" fmla="*/ 1199872 w 2796726"/>
              <a:gd name="connsiteY44-1218" fmla="*/ 66908 h 2235029"/>
              <a:gd name="connsiteX45-1219" fmla="*/ 1110662 w 2796726"/>
              <a:gd name="connsiteY45-1220" fmla="*/ 31224 h 2235029"/>
              <a:gd name="connsiteX46-1221" fmla="*/ 999150 w 2796726"/>
              <a:gd name="connsiteY46-1222" fmla="*/ 8921 h 2235029"/>
              <a:gd name="connsiteX47-1223" fmla="*/ 851954 w 2796726"/>
              <a:gd name="connsiteY47-1224" fmla="*/ 0 h 2235029"/>
              <a:gd name="connsiteX48-1225" fmla="*/ 753823 w 2796726"/>
              <a:gd name="connsiteY48-1226" fmla="*/ 26763 h 2235029"/>
              <a:gd name="connsiteX49-1227" fmla="*/ 620008 w 2796726"/>
              <a:gd name="connsiteY49-1228" fmla="*/ 98131 h 2235029"/>
              <a:gd name="connsiteX50-1229" fmla="*/ 562022 w 2796726"/>
              <a:gd name="connsiteY50-1230" fmla="*/ 151657 h 2235029"/>
              <a:gd name="connsiteX51-1231" fmla="*/ 691376 w 2796726"/>
              <a:gd name="connsiteY51-1232" fmla="*/ 365760 h 2235029"/>
              <a:gd name="connsiteX52-1233" fmla="*/ 776125 w 2796726"/>
              <a:gd name="connsiteY52-1234" fmla="*/ 490654 h 2235029"/>
              <a:gd name="connsiteX53-1235" fmla="*/ 704757 w 2796726"/>
              <a:gd name="connsiteY53-1236" fmla="*/ 575403 h 2235029"/>
              <a:gd name="connsiteX54-1237" fmla="*/ 669074 w 2796726"/>
              <a:gd name="connsiteY54-1238" fmla="*/ 664613 h 2235029"/>
              <a:gd name="connsiteX55-1239" fmla="*/ 611087 w 2796726"/>
              <a:gd name="connsiteY55-1240" fmla="*/ 744902 h 2235029"/>
              <a:gd name="connsiteX56-1241" fmla="*/ 508496 w 2796726"/>
              <a:gd name="connsiteY56-1242" fmla="*/ 798428 h 2235029"/>
              <a:gd name="connsiteX57-1243" fmla="*/ 414826 w 2796726"/>
              <a:gd name="connsiteY57-1244" fmla="*/ 798428 h 2235029"/>
              <a:gd name="connsiteX58-1245" fmla="*/ 240867 w 2796726"/>
              <a:gd name="connsiteY58-1246" fmla="*/ 771665 h 2235029"/>
              <a:gd name="connsiteX59-1247" fmla="*/ 66908 w 2796726"/>
              <a:gd name="connsiteY59-1248" fmla="*/ 722599 h 2235029"/>
              <a:gd name="connsiteX60-1249" fmla="*/ 0 w 2796726"/>
              <a:gd name="connsiteY60-1250" fmla="*/ 709218 h 2235029"/>
              <a:gd name="connsiteX61-1251" fmla="*/ 8921 w 2796726"/>
              <a:gd name="connsiteY61-1252" fmla="*/ 807349 h 2235029"/>
              <a:gd name="connsiteX62-1253" fmla="*/ 31224 w 2796726"/>
              <a:gd name="connsiteY62-1254" fmla="*/ 865335 h 2235029"/>
              <a:gd name="connsiteX63-1255" fmla="*/ 124894 w 2796726"/>
              <a:gd name="connsiteY63-1256" fmla="*/ 941163 h 2235029"/>
              <a:gd name="connsiteX64-1257" fmla="*/ 156117 w 2796726"/>
              <a:gd name="connsiteY64-1258" fmla="*/ 967926 h 2235029"/>
              <a:gd name="connsiteX65-1259" fmla="*/ 102592 w 2796726"/>
              <a:gd name="connsiteY65-1260" fmla="*/ 1008071 h 2235029"/>
              <a:gd name="connsiteX66-1261" fmla="*/ 111513 w 2796726"/>
              <a:gd name="connsiteY66-1262" fmla="*/ 1115122 h 2235029"/>
              <a:gd name="connsiteX67-1263" fmla="*/ 142736 w 2796726"/>
              <a:gd name="connsiteY67-1264" fmla="*/ 1213253 h 2235029"/>
              <a:gd name="connsiteX68-1265" fmla="*/ 236406 w 2796726"/>
              <a:gd name="connsiteY68-1266" fmla="*/ 1231095 h 2235029"/>
              <a:gd name="connsiteX69-1267" fmla="*/ 316695 w 2796726"/>
              <a:gd name="connsiteY69-1268" fmla="*/ 1190951 h 2235029"/>
              <a:gd name="connsiteX70-1269" fmla="*/ 374681 w 2796726"/>
              <a:gd name="connsiteY70-1270" fmla="*/ 1097280 h 2235029"/>
              <a:gd name="connsiteX71-1271" fmla="*/ 463891 w 2796726"/>
              <a:gd name="connsiteY71-1272" fmla="*/ 1021452 h 2235029"/>
              <a:gd name="connsiteX72-1273" fmla="*/ 557561 w 2796726"/>
              <a:gd name="connsiteY72-1274" fmla="*/ 1039294 h 2235029"/>
              <a:gd name="connsiteX73-1275" fmla="*/ 646771 w 2796726"/>
              <a:gd name="connsiteY73-1276" fmla="*/ 1083899 h 2235029"/>
              <a:gd name="connsiteX74-1277" fmla="*/ 655692 w 2796726"/>
              <a:gd name="connsiteY74-1278" fmla="*/ 1119583 h 2235029"/>
              <a:gd name="connsiteX75-1279" fmla="*/ 624469 w 2796726"/>
              <a:gd name="connsiteY75-1280" fmla="*/ 1186490 h 2235029"/>
              <a:gd name="connsiteX76-1281" fmla="*/ 620008 w 2796726"/>
              <a:gd name="connsiteY76-1282" fmla="*/ 1244476 h 2235029"/>
              <a:gd name="connsiteX77-1283" fmla="*/ 637850 w 2796726"/>
              <a:gd name="connsiteY77-1284" fmla="*/ 1275700 h 2235029"/>
              <a:gd name="connsiteX78-1285" fmla="*/ 691376 w 2796726"/>
              <a:gd name="connsiteY78-1286" fmla="*/ 1413975 h 2235029"/>
              <a:gd name="connsiteX79-1287" fmla="*/ 731520 w 2796726"/>
              <a:gd name="connsiteY79-1288" fmla="*/ 1512106 h 2235029"/>
              <a:gd name="connsiteX80-1289" fmla="*/ 753823 w 2796726"/>
              <a:gd name="connsiteY80-1290" fmla="*/ 1521027 h 2235029"/>
              <a:gd name="connsiteX81-1291" fmla="*/ 780586 w 2796726"/>
              <a:gd name="connsiteY81-1292" fmla="*/ 1418435 h 2235029"/>
              <a:gd name="connsiteX82-1293" fmla="*/ 820730 w 2796726"/>
              <a:gd name="connsiteY82-1294" fmla="*/ 1364910 h 2235029"/>
              <a:gd name="connsiteX83-1295" fmla="*/ 834112 w 2796726"/>
              <a:gd name="connsiteY83-1296" fmla="*/ 1463040 h 2235029"/>
              <a:gd name="connsiteX84-1297" fmla="*/ 892098 w 2796726"/>
              <a:gd name="connsiteY84-1298" fmla="*/ 1543329 h 2235029"/>
              <a:gd name="connsiteX85-1299" fmla="*/ 909940 w 2796726"/>
              <a:gd name="connsiteY85-1300" fmla="*/ 1592394 h 2235029"/>
              <a:gd name="connsiteX86-1301" fmla="*/ 869795 w 2796726"/>
              <a:gd name="connsiteY86-1302" fmla="*/ 1641460 h 2235029"/>
              <a:gd name="connsiteX87-1303" fmla="*/ 927782 w 2796726"/>
              <a:gd name="connsiteY87-1304" fmla="*/ 1775274 h 2235029"/>
              <a:gd name="connsiteX88-1305" fmla="*/ 1016992 w 2796726"/>
              <a:gd name="connsiteY88-1306" fmla="*/ 1833261 h 2235029"/>
              <a:gd name="connsiteX89-1307" fmla="*/ 1110662 w 2796726"/>
              <a:gd name="connsiteY89-1308" fmla="*/ 1882326 h 2235029"/>
              <a:gd name="connsiteX90-1309" fmla="*/ 1204332 w 2796726"/>
              <a:gd name="connsiteY90-1310" fmla="*/ 1953694 h 2235029"/>
              <a:gd name="connsiteX91-1311" fmla="*/ 1324765 w 2796726"/>
              <a:gd name="connsiteY91-1312" fmla="*/ 2029522 h 2235029"/>
              <a:gd name="connsiteX92-1313" fmla="*/ 1418435 w 2796726"/>
              <a:gd name="connsiteY92-1314" fmla="*/ 2127653 h 2235029"/>
              <a:gd name="connsiteX93-1315" fmla="*/ 1561171 w 2796726"/>
              <a:gd name="connsiteY93-1316" fmla="*/ 2234705 h 2235029"/>
              <a:gd name="connsiteX0-1317" fmla="*/ 1561171 w 2796726"/>
              <a:gd name="connsiteY0-1318" fmla="*/ 2234705 h 2235029"/>
              <a:gd name="connsiteX1-1319" fmla="*/ 1570092 w 2796726"/>
              <a:gd name="connsiteY1-1320" fmla="*/ 2158876 h 2235029"/>
              <a:gd name="connsiteX2-1321" fmla="*/ 1538869 w 2796726"/>
              <a:gd name="connsiteY2-1322" fmla="*/ 2091969 h 2235029"/>
              <a:gd name="connsiteX3-1323" fmla="*/ 1529948 w 2796726"/>
              <a:gd name="connsiteY3-1324" fmla="*/ 2002759 h 2235029"/>
              <a:gd name="connsiteX4-1325" fmla="*/ 1543329 w 2796726"/>
              <a:gd name="connsiteY4-1326" fmla="*/ 1900168 h 2235029"/>
              <a:gd name="connsiteX5-1327" fmla="*/ 1592395 w 2796726"/>
              <a:gd name="connsiteY5-1328" fmla="*/ 1806498 h 2235029"/>
              <a:gd name="connsiteX6-1329" fmla="*/ 1592395 w 2796726"/>
              <a:gd name="connsiteY6-1330" fmla="*/ 1686065 h 2235029"/>
              <a:gd name="connsiteX7-1331" fmla="*/ 1619157 w 2796726"/>
              <a:gd name="connsiteY7-1332" fmla="*/ 1592394 h 2235029"/>
              <a:gd name="connsiteX8-1333" fmla="*/ 1681604 w 2796726"/>
              <a:gd name="connsiteY8-1334" fmla="*/ 1556711 h 2235029"/>
              <a:gd name="connsiteX9-1335" fmla="*/ 1793116 w 2796726"/>
              <a:gd name="connsiteY9-1336" fmla="*/ 1623618 h 2235029"/>
              <a:gd name="connsiteX10-1337" fmla="*/ 1860024 w 2796726"/>
              <a:gd name="connsiteY10-1338" fmla="*/ 1623618 h 2235029"/>
              <a:gd name="connsiteX11-1339" fmla="*/ 1967075 w 2796726"/>
              <a:gd name="connsiteY11-1340" fmla="*/ 1619157 h 2235029"/>
              <a:gd name="connsiteX12-1341" fmla="*/ 2074127 w 2796726"/>
              <a:gd name="connsiteY12-1342" fmla="*/ 1610236 h 2235029"/>
              <a:gd name="connsiteX13-1343" fmla="*/ 2145495 w 2796726"/>
              <a:gd name="connsiteY13-1344" fmla="*/ 1610236 h 2235029"/>
              <a:gd name="connsiteX14-1345" fmla="*/ 2212402 w 2796726"/>
              <a:gd name="connsiteY14-1346" fmla="*/ 1498724 h 2235029"/>
              <a:gd name="connsiteX15-1347" fmla="*/ 2283770 w 2796726"/>
              <a:gd name="connsiteY15-1348" fmla="*/ 1445198 h 2235029"/>
              <a:gd name="connsiteX16-1349" fmla="*/ 2364059 w 2796726"/>
              <a:gd name="connsiteY16-1350" fmla="*/ 1400594 h 2235029"/>
              <a:gd name="connsiteX17-1351" fmla="*/ 2546939 w 2796726"/>
              <a:gd name="connsiteY17-1352" fmla="*/ 1360449 h 2235029"/>
              <a:gd name="connsiteX18-1353" fmla="*/ 2680754 w 2796726"/>
              <a:gd name="connsiteY18-1354" fmla="*/ 1338147 h 2235029"/>
              <a:gd name="connsiteX19-1355" fmla="*/ 2720898 w 2796726"/>
              <a:gd name="connsiteY19-1356" fmla="*/ 1235555 h 2235029"/>
              <a:gd name="connsiteX20-1357" fmla="*/ 2787805 w 2796726"/>
              <a:gd name="connsiteY20-1358" fmla="*/ 1141885 h 2235029"/>
              <a:gd name="connsiteX21-1359" fmla="*/ 2774424 w 2796726"/>
              <a:gd name="connsiteY21-1360" fmla="*/ 1083899 h 2235029"/>
              <a:gd name="connsiteX22-1361" fmla="*/ 2698595 w 2796726"/>
              <a:gd name="connsiteY22-1362" fmla="*/ 1030373 h 2235029"/>
              <a:gd name="connsiteX23-1363" fmla="*/ 2676293 w 2796726"/>
              <a:gd name="connsiteY23-1364" fmla="*/ 945624 h 2235029"/>
              <a:gd name="connsiteX24-1365" fmla="*/ 2774424 w 2796726"/>
              <a:gd name="connsiteY24-1366" fmla="*/ 927782 h 2235029"/>
              <a:gd name="connsiteX25-1367" fmla="*/ 2792266 w 2796726"/>
              <a:gd name="connsiteY25-1368" fmla="*/ 838572 h 2235029"/>
              <a:gd name="connsiteX26-1369" fmla="*/ 2752121 w 2796726"/>
              <a:gd name="connsiteY26-1370" fmla="*/ 740441 h 2235029"/>
              <a:gd name="connsiteX27-1371" fmla="*/ 2792266 w 2796726"/>
              <a:gd name="connsiteY27-1372" fmla="*/ 651232 h 2235029"/>
              <a:gd name="connsiteX28-1373" fmla="*/ 2796726 w 2796726"/>
              <a:gd name="connsiteY28-1374" fmla="*/ 570943 h 2235029"/>
              <a:gd name="connsiteX29-1375" fmla="*/ 2792266 w 2796726"/>
              <a:gd name="connsiteY29-1376" fmla="*/ 423747 h 2235029"/>
              <a:gd name="connsiteX30-1377" fmla="*/ 2792266 w 2796726"/>
              <a:gd name="connsiteY30-1378" fmla="*/ 312234 h 2235029"/>
              <a:gd name="connsiteX31-1379" fmla="*/ 2680754 w 2796726"/>
              <a:gd name="connsiteY31-1380" fmla="*/ 236406 h 2235029"/>
              <a:gd name="connsiteX32-1381" fmla="*/ 2613846 w 2796726"/>
              <a:gd name="connsiteY32-1382" fmla="*/ 173959 h 2235029"/>
              <a:gd name="connsiteX33-1383" fmla="*/ 2520176 w 2796726"/>
              <a:gd name="connsiteY33-1384" fmla="*/ 98131 h 2235029"/>
              <a:gd name="connsiteX34-1385" fmla="*/ 2386361 w 2796726"/>
              <a:gd name="connsiteY34-1386" fmla="*/ 102592 h 2235029"/>
              <a:gd name="connsiteX35-1387" fmla="*/ 2207942 w 2796726"/>
              <a:gd name="connsiteY35-1388" fmla="*/ 147196 h 2235029"/>
              <a:gd name="connsiteX36-1389" fmla="*/ 2123193 w 2796726"/>
              <a:gd name="connsiteY36-1390" fmla="*/ 80289 h 2235029"/>
              <a:gd name="connsiteX37-1391" fmla="*/ 1909089 w 2796726"/>
              <a:gd name="connsiteY37-1392" fmla="*/ 151657 h 2235029"/>
              <a:gd name="connsiteX38-1393" fmla="*/ 1797577 w 2796726"/>
              <a:gd name="connsiteY38-1394" fmla="*/ 187341 h 2235029"/>
              <a:gd name="connsiteX39-1395" fmla="*/ 1668223 w 2796726"/>
              <a:gd name="connsiteY39-1396" fmla="*/ 165038 h 2235029"/>
              <a:gd name="connsiteX40-1397" fmla="*/ 1596855 w 2796726"/>
              <a:gd name="connsiteY40-1398" fmla="*/ 165038 h 2235029"/>
              <a:gd name="connsiteX41-1399" fmla="*/ 1592395 w 2796726"/>
              <a:gd name="connsiteY41-1400" fmla="*/ 249788 h 2235029"/>
              <a:gd name="connsiteX42-1401" fmla="*/ 1422896 w 2796726"/>
              <a:gd name="connsiteY42-1402" fmla="*/ 173959 h 2235029"/>
              <a:gd name="connsiteX43-1403" fmla="*/ 1284621 w 2796726"/>
              <a:gd name="connsiteY43-1404" fmla="*/ 111513 h 2235029"/>
              <a:gd name="connsiteX44-1405" fmla="*/ 1199872 w 2796726"/>
              <a:gd name="connsiteY44-1406" fmla="*/ 66908 h 2235029"/>
              <a:gd name="connsiteX45-1407" fmla="*/ 1110662 w 2796726"/>
              <a:gd name="connsiteY45-1408" fmla="*/ 31224 h 2235029"/>
              <a:gd name="connsiteX46-1409" fmla="*/ 999150 w 2796726"/>
              <a:gd name="connsiteY46-1410" fmla="*/ 8921 h 2235029"/>
              <a:gd name="connsiteX47-1411" fmla="*/ 851954 w 2796726"/>
              <a:gd name="connsiteY47-1412" fmla="*/ 0 h 2235029"/>
              <a:gd name="connsiteX48-1413" fmla="*/ 753823 w 2796726"/>
              <a:gd name="connsiteY48-1414" fmla="*/ 26763 h 2235029"/>
              <a:gd name="connsiteX49-1415" fmla="*/ 620008 w 2796726"/>
              <a:gd name="connsiteY49-1416" fmla="*/ 98131 h 2235029"/>
              <a:gd name="connsiteX50-1417" fmla="*/ 562022 w 2796726"/>
              <a:gd name="connsiteY50-1418" fmla="*/ 151657 h 2235029"/>
              <a:gd name="connsiteX51-1419" fmla="*/ 691376 w 2796726"/>
              <a:gd name="connsiteY51-1420" fmla="*/ 365760 h 2235029"/>
              <a:gd name="connsiteX52-1421" fmla="*/ 776125 w 2796726"/>
              <a:gd name="connsiteY52-1422" fmla="*/ 490654 h 2235029"/>
              <a:gd name="connsiteX53-1423" fmla="*/ 704757 w 2796726"/>
              <a:gd name="connsiteY53-1424" fmla="*/ 575403 h 2235029"/>
              <a:gd name="connsiteX54-1425" fmla="*/ 669074 w 2796726"/>
              <a:gd name="connsiteY54-1426" fmla="*/ 664613 h 2235029"/>
              <a:gd name="connsiteX55-1427" fmla="*/ 611087 w 2796726"/>
              <a:gd name="connsiteY55-1428" fmla="*/ 744902 h 2235029"/>
              <a:gd name="connsiteX56-1429" fmla="*/ 508496 w 2796726"/>
              <a:gd name="connsiteY56-1430" fmla="*/ 798428 h 2235029"/>
              <a:gd name="connsiteX57-1431" fmla="*/ 414826 w 2796726"/>
              <a:gd name="connsiteY57-1432" fmla="*/ 798428 h 2235029"/>
              <a:gd name="connsiteX58-1433" fmla="*/ 240867 w 2796726"/>
              <a:gd name="connsiteY58-1434" fmla="*/ 771665 h 2235029"/>
              <a:gd name="connsiteX59-1435" fmla="*/ 66908 w 2796726"/>
              <a:gd name="connsiteY59-1436" fmla="*/ 722599 h 2235029"/>
              <a:gd name="connsiteX60-1437" fmla="*/ 0 w 2796726"/>
              <a:gd name="connsiteY60-1438" fmla="*/ 709218 h 2235029"/>
              <a:gd name="connsiteX61-1439" fmla="*/ 8921 w 2796726"/>
              <a:gd name="connsiteY61-1440" fmla="*/ 807349 h 2235029"/>
              <a:gd name="connsiteX62-1441" fmla="*/ 31224 w 2796726"/>
              <a:gd name="connsiteY62-1442" fmla="*/ 865335 h 2235029"/>
              <a:gd name="connsiteX63-1443" fmla="*/ 124894 w 2796726"/>
              <a:gd name="connsiteY63-1444" fmla="*/ 941163 h 2235029"/>
              <a:gd name="connsiteX64-1445" fmla="*/ 156117 w 2796726"/>
              <a:gd name="connsiteY64-1446" fmla="*/ 967926 h 2235029"/>
              <a:gd name="connsiteX65-1447" fmla="*/ 102592 w 2796726"/>
              <a:gd name="connsiteY65-1448" fmla="*/ 1008071 h 2235029"/>
              <a:gd name="connsiteX66-1449" fmla="*/ 111513 w 2796726"/>
              <a:gd name="connsiteY66-1450" fmla="*/ 1115122 h 2235029"/>
              <a:gd name="connsiteX67-1451" fmla="*/ 142736 w 2796726"/>
              <a:gd name="connsiteY67-1452" fmla="*/ 1213253 h 2235029"/>
              <a:gd name="connsiteX68-1453" fmla="*/ 236406 w 2796726"/>
              <a:gd name="connsiteY68-1454" fmla="*/ 1231095 h 2235029"/>
              <a:gd name="connsiteX69-1455" fmla="*/ 316695 w 2796726"/>
              <a:gd name="connsiteY69-1456" fmla="*/ 1190951 h 2235029"/>
              <a:gd name="connsiteX70-1457" fmla="*/ 374681 w 2796726"/>
              <a:gd name="connsiteY70-1458" fmla="*/ 1097280 h 2235029"/>
              <a:gd name="connsiteX71-1459" fmla="*/ 463891 w 2796726"/>
              <a:gd name="connsiteY71-1460" fmla="*/ 1021452 h 2235029"/>
              <a:gd name="connsiteX72-1461" fmla="*/ 557561 w 2796726"/>
              <a:gd name="connsiteY72-1462" fmla="*/ 1039294 h 2235029"/>
              <a:gd name="connsiteX73-1463" fmla="*/ 646771 w 2796726"/>
              <a:gd name="connsiteY73-1464" fmla="*/ 1083899 h 2235029"/>
              <a:gd name="connsiteX74-1465" fmla="*/ 655692 w 2796726"/>
              <a:gd name="connsiteY74-1466" fmla="*/ 1119583 h 2235029"/>
              <a:gd name="connsiteX75-1467" fmla="*/ 624469 w 2796726"/>
              <a:gd name="connsiteY75-1468" fmla="*/ 1186490 h 2235029"/>
              <a:gd name="connsiteX76-1469" fmla="*/ 620008 w 2796726"/>
              <a:gd name="connsiteY76-1470" fmla="*/ 1244476 h 2235029"/>
              <a:gd name="connsiteX77-1471" fmla="*/ 637850 w 2796726"/>
              <a:gd name="connsiteY77-1472" fmla="*/ 1275700 h 2235029"/>
              <a:gd name="connsiteX78-1473" fmla="*/ 691376 w 2796726"/>
              <a:gd name="connsiteY78-1474" fmla="*/ 1413975 h 2235029"/>
              <a:gd name="connsiteX79-1475" fmla="*/ 731520 w 2796726"/>
              <a:gd name="connsiteY79-1476" fmla="*/ 1512106 h 2235029"/>
              <a:gd name="connsiteX80-1477" fmla="*/ 753823 w 2796726"/>
              <a:gd name="connsiteY80-1478" fmla="*/ 1521027 h 2235029"/>
              <a:gd name="connsiteX81-1479" fmla="*/ 780586 w 2796726"/>
              <a:gd name="connsiteY81-1480" fmla="*/ 1418435 h 2235029"/>
              <a:gd name="connsiteX82-1481" fmla="*/ 820730 w 2796726"/>
              <a:gd name="connsiteY82-1482" fmla="*/ 1364910 h 2235029"/>
              <a:gd name="connsiteX83-1483" fmla="*/ 834112 w 2796726"/>
              <a:gd name="connsiteY83-1484" fmla="*/ 1463040 h 2235029"/>
              <a:gd name="connsiteX84-1485" fmla="*/ 892098 w 2796726"/>
              <a:gd name="connsiteY84-1486" fmla="*/ 1543329 h 2235029"/>
              <a:gd name="connsiteX85-1487" fmla="*/ 909940 w 2796726"/>
              <a:gd name="connsiteY85-1488" fmla="*/ 1592394 h 2235029"/>
              <a:gd name="connsiteX86-1489" fmla="*/ 869795 w 2796726"/>
              <a:gd name="connsiteY86-1490" fmla="*/ 1641460 h 2235029"/>
              <a:gd name="connsiteX87-1491" fmla="*/ 927782 w 2796726"/>
              <a:gd name="connsiteY87-1492" fmla="*/ 1775274 h 2235029"/>
              <a:gd name="connsiteX88-1493" fmla="*/ 1016992 w 2796726"/>
              <a:gd name="connsiteY88-1494" fmla="*/ 1833261 h 2235029"/>
              <a:gd name="connsiteX89-1495" fmla="*/ 1110662 w 2796726"/>
              <a:gd name="connsiteY89-1496" fmla="*/ 1882326 h 2235029"/>
              <a:gd name="connsiteX90-1497" fmla="*/ 1204332 w 2796726"/>
              <a:gd name="connsiteY90-1498" fmla="*/ 1953694 h 2235029"/>
              <a:gd name="connsiteX91-1499" fmla="*/ 1324765 w 2796726"/>
              <a:gd name="connsiteY91-1500" fmla="*/ 2029522 h 2235029"/>
              <a:gd name="connsiteX92-1501" fmla="*/ 1418435 w 2796726"/>
              <a:gd name="connsiteY92-1502" fmla="*/ 2127653 h 2235029"/>
              <a:gd name="connsiteX93-1503" fmla="*/ 1561171 w 2796726"/>
              <a:gd name="connsiteY93-1504" fmla="*/ 2234705 h 2235029"/>
              <a:gd name="connsiteX0-1505" fmla="*/ 1561171 w 2796726"/>
              <a:gd name="connsiteY0-1506" fmla="*/ 2234705 h 2235029"/>
              <a:gd name="connsiteX1-1507" fmla="*/ 1570092 w 2796726"/>
              <a:gd name="connsiteY1-1508" fmla="*/ 2158876 h 2235029"/>
              <a:gd name="connsiteX2-1509" fmla="*/ 1538869 w 2796726"/>
              <a:gd name="connsiteY2-1510" fmla="*/ 2091969 h 2235029"/>
              <a:gd name="connsiteX3-1511" fmla="*/ 1529948 w 2796726"/>
              <a:gd name="connsiteY3-1512" fmla="*/ 2002759 h 2235029"/>
              <a:gd name="connsiteX4-1513" fmla="*/ 1543329 w 2796726"/>
              <a:gd name="connsiteY4-1514" fmla="*/ 1900168 h 2235029"/>
              <a:gd name="connsiteX5-1515" fmla="*/ 1592395 w 2796726"/>
              <a:gd name="connsiteY5-1516" fmla="*/ 1806498 h 2235029"/>
              <a:gd name="connsiteX6-1517" fmla="*/ 1592395 w 2796726"/>
              <a:gd name="connsiteY6-1518" fmla="*/ 1686065 h 2235029"/>
              <a:gd name="connsiteX7-1519" fmla="*/ 1619157 w 2796726"/>
              <a:gd name="connsiteY7-1520" fmla="*/ 1592394 h 2235029"/>
              <a:gd name="connsiteX8-1521" fmla="*/ 1681604 w 2796726"/>
              <a:gd name="connsiteY8-1522" fmla="*/ 1556711 h 2235029"/>
              <a:gd name="connsiteX9-1523" fmla="*/ 1793116 w 2796726"/>
              <a:gd name="connsiteY9-1524" fmla="*/ 1623618 h 2235029"/>
              <a:gd name="connsiteX10-1525" fmla="*/ 1860024 w 2796726"/>
              <a:gd name="connsiteY10-1526" fmla="*/ 1623618 h 2235029"/>
              <a:gd name="connsiteX11-1527" fmla="*/ 1967075 w 2796726"/>
              <a:gd name="connsiteY11-1528" fmla="*/ 1619157 h 2235029"/>
              <a:gd name="connsiteX12-1529" fmla="*/ 2074127 w 2796726"/>
              <a:gd name="connsiteY12-1530" fmla="*/ 1610236 h 2235029"/>
              <a:gd name="connsiteX13-1531" fmla="*/ 2145495 w 2796726"/>
              <a:gd name="connsiteY13-1532" fmla="*/ 1610236 h 2235029"/>
              <a:gd name="connsiteX14-1533" fmla="*/ 2212402 w 2796726"/>
              <a:gd name="connsiteY14-1534" fmla="*/ 1498724 h 2235029"/>
              <a:gd name="connsiteX15-1535" fmla="*/ 2283770 w 2796726"/>
              <a:gd name="connsiteY15-1536" fmla="*/ 1445198 h 2235029"/>
              <a:gd name="connsiteX16-1537" fmla="*/ 2364059 w 2796726"/>
              <a:gd name="connsiteY16-1538" fmla="*/ 1400594 h 2235029"/>
              <a:gd name="connsiteX17-1539" fmla="*/ 2546939 w 2796726"/>
              <a:gd name="connsiteY17-1540" fmla="*/ 1360449 h 2235029"/>
              <a:gd name="connsiteX18-1541" fmla="*/ 2680754 w 2796726"/>
              <a:gd name="connsiteY18-1542" fmla="*/ 1338147 h 2235029"/>
              <a:gd name="connsiteX19-1543" fmla="*/ 2720898 w 2796726"/>
              <a:gd name="connsiteY19-1544" fmla="*/ 1235555 h 2235029"/>
              <a:gd name="connsiteX20-1545" fmla="*/ 2787805 w 2796726"/>
              <a:gd name="connsiteY20-1546" fmla="*/ 1141885 h 2235029"/>
              <a:gd name="connsiteX21-1547" fmla="*/ 2774424 w 2796726"/>
              <a:gd name="connsiteY21-1548" fmla="*/ 1083899 h 2235029"/>
              <a:gd name="connsiteX22-1549" fmla="*/ 2698595 w 2796726"/>
              <a:gd name="connsiteY22-1550" fmla="*/ 1030373 h 2235029"/>
              <a:gd name="connsiteX23-1551" fmla="*/ 2676293 w 2796726"/>
              <a:gd name="connsiteY23-1552" fmla="*/ 945624 h 2235029"/>
              <a:gd name="connsiteX24-1553" fmla="*/ 2774424 w 2796726"/>
              <a:gd name="connsiteY24-1554" fmla="*/ 927782 h 2235029"/>
              <a:gd name="connsiteX25-1555" fmla="*/ 2792266 w 2796726"/>
              <a:gd name="connsiteY25-1556" fmla="*/ 838572 h 2235029"/>
              <a:gd name="connsiteX26-1557" fmla="*/ 2752121 w 2796726"/>
              <a:gd name="connsiteY26-1558" fmla="*/ 740441 h 2235029"/>
              <a:gd name="connsiteX27-1559" fmla="*/ 2792266 w 2796726"/>
              <a:gd name="connsiteY27-1560" fmla="*/ 651232 h 2235029"/>
              <a:gd name="connsiteX28-1561" fmla="*/ 2796726 w 2796726"/>
              <a:gd name="connsiteY28-1562" fmla="*/ 570943 h 2235029"/>
              <a:gd name="connsiteX29-1563" fmla="*/ 2792266 w 2796726"/>
              <a:gd name="connsiteY29-1564" fmla="*/ 423747 h 2235029"/>
              <a:gd name="connsiteX30-1565" fmla="*/ 2792266 w 2796726"/>
              <a:gd name="connsiteY30-1566" fmla="*/ 312234 h 2235029"/>
              <a:gd name="connsiteX31-1567" fmla="*/ 2680754 w 2796726"/>
              <a:gd name="connsiteY31-1568" fmla="*/ 236406 h 2235029"/>
              <a:gd name="connsiteX32-1569" fmla="*/ 2613846 w 2796726"/>
              <a:gd name="connsiteY32-1570" fmla="*/ 173959 h 2235029"/>
              <a:gd name="connsiteX33-1571" fmla="*/ 2520176 w 2796726"/>
              <a:gd name="connsiteY33-1572" fmla="*/ 98131 h 2235029"/>
              <a:gd name="connsiteX34-1573" fmla="*/ 2386361 w 2796726"/>
              <a:gd name="connsiteY34-1574" fmla="*/ 102592 h 2235029"/>
              <a:gd name="connsiteX35-1575" fmla="*/ 2207942 w 2796726"/>
              <a:gd name="connsiteY35-1576" fmla="*/ 147196 h 2235029"/>
              <a:gd name="connsiteX36-1577" fmla="*/ 2123193 w 2796726"/>
              <a:gd name="connsiteY36-1578" fmla="*/ 80289 h 2235029"/>
              <a:gd name="connsiteX37-1579" fmla="*/ 1909089 w 2796726"/>
              <a:gd name="connsiteY37-1580" fmla="*/ 151657 h 2235029"/>
              <a:gd name="connsiteX38-1581" fmla="*/ 1797577 w 2796726"/>
              <a:gd name="connsiteY38-1582" fmla="*/ 187341 h 2235029"/>
              <a:gd name="connsiteX39-1583" fmla="*/ 1668223 w 2796726"/>
              <a:gd name="connsiteY39-1584" fmla="*/ 165038 h 2235029"/>
              <a:gd name="connsiteX40-1585" fmla="*/ 1596855 w 2796726"/>
              <a:gd name="connsiteY40-1586" fmla="*/ 165038 h 2235029"/>
              <a:gd name="connsiteX41-1587" fmla="*/ 1592395 w 2796726"/>
              <a:gd name="connsiteY41-1588" fmla="*/ 249788 h 2235029"/>
              <a:gd name="connsiteX42-1589" fmla="*/ 1422896 w 2796726"/>
              <a:gd name="connsiteY42-1590" fmla="*/ 173959 h 2235029"/>
              <a:gd name="connsiteX43-1591" fmla="*/ 1284621 w 2796726"/>
              <a:gd name="connsiteY43-1592" fmla="*/ 111513 h 2235029"/>
              <a:gd name="connsiteX44-1593" fmla="*/ 1199872 w 2796726"/>
              <a:gd name="connsiteY44-1594" fmla="*/ 66908 h 2235029"/>
              <a:gd name="connsiteX45-1595" fmla="*/ 1110662 w 2796726"/>
              <a:gd name="connsiteY45-1596" fmla="*/ 31224 h 2235029"/>
              <a:gd name="connsiteX46-1597" fmla="*/ 999150 w 2796726"/>
              <a:gd name="connsiteY46-1598" fmla="*/ 8921 h 2235029"/>
              <a:gd name="connsiteX47-1599" fmla="*/ 851954 w 2796726"/>
              <a:gd name="connsiteY47-1600" fmla="*/ 0 h 2235029"/>
              <a:gd name="connsiteX48-1601" fmla="*/ 753823 w 2796726"/>
              <a:gd name="connsiteY48-1602" fmla="*/ 26763 h 2235029"/>
              <a:gd name="connsiteX49-1603" fmla="*/ 620008 w 2796726"/>
              <a:gd name="connsiteY49-1604" fmla="*/ 98131 h 2235029"/>
              <a:gd name="connsiteX50-1605" fmla="*/ 562022 w 2796726"/>
              <a:gd name="connsiteY50-1606" fmla="*/ 151657 h 2235029"/>
              <a:gd name="connsiteX51-1607" fmla="*/ 691376 w 2796726"/>
              <a:gd name="connsiteY51-1608" fmla="*/ 365760 h 2235029"/>
              <a:gd name="connsiteX52-1609" fmla="*/ 776125 w 2796726"/>
              <a:gd name="connsiteY52-1610" fmla="*/ 490654 h 2235029"/>
              <a:gd name="connsiteX53-1611" fmla="*/ 704757 w 2796726"/>
              <a:gd name="connsiteY53-1612" fmla="*/ 575403 h 2235029"/>
              <a:gd name="connsiteX54-1613" fmla="*/ 669074 w 2796726"/>
              <a:gd name="connsiteY54-1614" fmla="*/ 664613 h 2235029"/>
              <a:gd name="connsiteX55-1615" fmla="*/ 611087 w 2796726"/>
              <a:gd name="connsiteY55-1616" fmla="*/ 744902 h 2235029"/>
              <a:gd name="connsiteX56-1617" fmla="*/ 508496 w 2796726"/>
              <a:gd name="connsiteY56-1618" fmla="*/ 798428 h 2235029"/>
              <a:gd name="connsiteX57-1619" fmla="*/ 414826 w 2796726"/>
              <a:gd name="connsiteY57-1620" fmla="*/ 798428 h 2235029"/>
              <a:gd name="connsiteX58-1621" fmla="*/ 240867 w 2796726"/>
              <a:gd name="connsiteY58-1622" fmla="*/ 771665 h 2235029"/>
              <a:gd name="connsiteX59-1623" fmla="*/ 66908 w 2796726"/>
              <a:gd name="connsiteY59-1624" fmla="*/ 722599 h 2235029"/>
              <a:gd name="connsiteX60-1625" fmla="*/ 0 w 2796726"/>
              <a:gd name="connsiteY60-1626" fmla="*/ 709218 h 2235029"/>
              <a:gd name="connsiteX61-1627" fmla="*/ 8921 w 2796726"/>
              <a:gd name="connsiteY61-1628" fmla="*/ 807349 h 2235029"/>
              <a:gd name="connsiteX62-1629" fmla="*/ 31224 w 2796726"/>
              <a:gd name="connsiteY62-1630" fmla="*/ 865335 h 2235029"/>
              <a:gd name="connsiteX63-1631" fmla="*/ 124894 w 2796726"/>
              <a:gd name="connsiteY63-1632" fmla="*/ 941163 h 2235029"/>
              <a:gd name="connsiteX64-1633" fmla="*/ 156117 w 2796726"/>
              <a:gd name="connsiteY64-1634" fmla="*/ 967926 h 2235029"/>
              <a:gd name="connsiteX65-1635" fmla="*/ 102592 w 2796726"/>
              <a:gd name="connsiteY65-1636" fmla="*/ 1008071 h 2235029"/>
              <a:gd name="connsiteX66-1637" fmla="*/ 111513 w 2796726"/>
              <a:gd name="connsiteY66-1638" fmla="*/ 1115122 h 2235029"/>
              <a:gd name="connsiteX67-1639" fmla="*/ 142736 w 2796726"/>
              <a:gd name="connsiteY67-1640" fmla="*/ 1213253 h 2235029"/>
              <a:gd name="connsiteX68-1641" fmla="*/ 236406 w 2796726"/>
              <a:gd name="connsiteY68-1642" fmla="*/ 1231095 h 2235029"/>
              <a:gd name="connsiteX69-1643" fmla="*/ 316695 w 2796726"/>
              <a:gd name="connsiteY69-1644" fmla="*/ 1190951 h 2235029"/>
              <a:gd name="connsiteX70-1645" fmla="*/ 374681 w 2796726"/>
              <a:gd name="connsiteY70-1646" fmla="*/ 1097280 h 2235029"/>
              <a:gd name="connsiteX71-1647" fmla="*/ 463891 w 2796726"/>
              <a:gd name="connsiteY71-1648" fmla="*/ 1021452 h 2235029"/>
              <a:gd name="connsiteX72-1649" fmla="*/ 557561 w 2796726"/>
              <a:gd name="connsiteY72-1650" fmla="*/ 1039294 h 2235029"/>
              <a:gd name="connsiteX73-1651" fmla="*/ 646771 w 2796726"/>
              <a:gd name="connsiteY73-1652" fmla="*/ 1083899 h 2235029"/>
              <a:gd name="connsiteX74-1653" fmla="*/ 655692 w 2796726"/>
              <a:gd name="connsiteY74-1654" fmla="*/ 1119583 h 2235029"/>
              <a:gd name="connsiteX75-1655" fmla="*/ 624469 w 2796726"/>
              <a:gd name="connsiteY75-1656" fmla="*/ 1186490 h 2235029"/>
              <a:gd name="connsiteX76-1657" fmla="*/ 620008 w 2796726"/>
              <a:gd name="connsiteY76-1658" fmla="*/ 1244476 h 2235029"/>
              <a:gd name="connsiteX77-1659" fmla="*/ 637850 w 2796726"/>
              <a:gd name="connsiteY77-1660" fmla="*/ 1275700 h 2235029"/>
              <a:gd name="connsiteX78-1661" fmla="*/ 691376 w 2796726"/>
              <a:gd name="connsiteY78-1662" fmla="*/ 1413975 h 2235029"/>
              <a:gd name="connsiteX79-1663" fmla="*/ 731520 w 2796726"/>
              <a:gd name="connsiteY79-1664" fmla="*/ 1512106 h 2235029"/>
              <a:gd name="connsiteX80-1665" fmla="*/ 753823 w 2796726"/>
              <a:gd name="connsiteY80-1666" fmla="*/ 1521027 h 2235029"/>
              <a:gd name="connsiteX81-1667" fmla="*/ 780586 w 2796726"/>
              <a:gd name="connsiteY81-1668" fmla="*/ 1418435 h 2235029"/>
              <a:gd name="connsiteX82-1669" fmla="*/ 820730 w 2796726"/>
              <a:gd name="connsiteY82-1670" fmla="*/ 1364910 h 2235029"/>
              <a:gd name="connsiteX83-1671" fmla="*/ 834112 w 2796726"/>
              <a:gd name="connsiteY83-1672" fmla="*/ 1463040 h 2235029"/>
              <a:gd name="connsiteX84-1673" fmla="*/ 892098 w 2796726"/>
              <a:gd name="connsiteY84-1674" fmla="*/ 1543329 h 2235029"/>
              <a:gd name="connsiteX85-1675" fmla="*/ 909940 w 2796726"/>
              <a:gd name="connsiteY85-1676" fmla="*/ 1592394 h 2235029"/>
              <a:gd name="connsiteX86-1677" fmla="*/ 869795 w 2796726"/>
              <a:gd name="connsiteY86-1678" fmla="*/ 1641460 h 2235029"/>
              <a:gd name="connsiteX87-1679" fmla="*/ 927782 w 2796726"/>
              <a:gd name="connsiteY87-1680" fmla="*/ 1775274 h 2235029"/>
              <a:gd name="connsiteX88-1681" fmla="*/ 1016992 w 2796726"/>
              <a:gd name="connsiteY88-1682" fmla="*/ 1833261 h 2235029"/>
              <a:gd name="connsiteX89-1683" fmla="*/ 1110662 w 2796726"/>
              <a:gd name="connsiteY89-1684" fmla="*/ 1882326 h 2235029"/>
              <a:gd name="connsiteX90-1685" fmla="*/ 1204332 w 2796726"/>
              <a:gd name="connsiteY90-1686" fmla="*/ 1953694 h 2235029"/>
              <a:gd name="connsiteX91-1687" fmla="*/ 1324765 w 2796726"/>
              <a:gd name="connsiteY91-1688" fmla="*/ 2029522 h 2235029"/>
              <a:gd name="connsiteX92-1689" fmla="*/ 1418435 w 2796726"/>
              <a:gd name="connsiteY92-1690" fmla="*/ 2127653 h 2235029"/>
              <a:gd name="connsiteX93-1691" fmla="*/ 1561171 w 2796726"/>
              <a:gd name="connsiteY93-1692" fmla="*/ 2234705 h 2235029"/>
              <a:gd name="connsiteX0-1693" fmla="*/ 1561171 w 2796726"/>
              <a:gd name="connsiteY0-1694" fmla="*/ 2234705 h 2235029"/>
              <a:gd name="connsiteX1-1695" fmla="*/ 1570092 w 2796726"/>
              <a:gd name="connsiteY1-1696" fmla="*/ 2158876 h 2235029"/>
              <a:gd name="connsiteX2-1697" fmla="*/ 1538869 w 2796726"/>
              <a:gd name="connsiteY2-1698" fmla="*/ 2091969 h 2235029"/>
              <a:gd name="connsiteX3-1699" fmla="*/ 1529948 w 2796726"/>
              <a:gd name="connsiteY3-1700" fmla="*/ 2002759 h 2235029"/>
              <a:gd name="connsiteX4-1701" fmla="*/ 1543329 w 2796726"/>
              <a:gd name="connsiteY4-1702" fmla="*/ 1900168 h 2235029"/>
              <a:gd name="connsiteX5-1703" fmla="*/ 1592395 w 2796726"/>
              <a:gd name="connsiteY5-1704" fmla="*/ 1806498 h 2235029"/>
              <a:gd name="connsiteX6-1705" fmla="*/ 1592395 w 2796726"/>
              <a:gd name="connsiteY6-1706" fmla="*/ 1686065 h 2235029"/>
              <a:gd name="connsiteX7-1707" fmla="*/ 1619157 w 2796726"/>
              <a:gd name="connsiteY7-1708" fmla="*/ 1592394 h 2235029"/>
              <a:gd name="connsiteX8-1709" fmla="*/ 1681604 w 2796726"/>
              <a:gd name="connsiteY8-1710" fmla="*/ 1556711 h 2235029"/>
              <a:gd name="connsiteX9-1711" fmla="*/ 1793116 w 2796726"/>
              <a:gd name="connsiteY9-1712" fmla="*/ 1623618 h 2235029"/>
              <a:gd name="connsiteX10-1713" fmla="*/ 1860024 w 2796726"/>
              <a:gd name="connsiteY10-1714" fmla="*/ 1623618 h 2235029"/>
              <a:gd name="connsiteX11-1715" fmla="*/ 1967075 w 2796726"/>
              <a:gd name="connsiteY11-1716" fmla="*/ 1619157 h 2235029"/>
              <a:gd name="connsiteX12-1717" fmla="*/ 2074127 w 2796726"/>
              <a:gd name="connsiteY12-1718" fmla="*/ 1610236 h 2235029"/>
              <a:gd name="connsiteX13-1719" fmla="*/ 2145495 w 2796726"/>
              <a:gd name="connsiteY13-1720" fmla="*/ 1610236 h 2235029"/>
              <a:gd name="connsiteX14-1721" fmla="*/ 2212402 w 2796726"/>
              <a:gd name="connsiteY14-1722" fmla="*/ 1498724 h 2235029"/>
              <a:gd name="connsiteX15-1723" fmla="*/ 2283770 w 2796726"/>
              <a:gd name="connsiteY15-1724" fmla="*/ 1445198 h 2235029"/>
              <a:gd name="connsiteX16-1725" fmla="*/ 2364059 w 2796726"/>
              <a:gd name="connsiteY16-1726" fmla="*/ 1400594 h 2235029"/>
              <a:gd name="connsiteX17-1727" fmla="*/ 2546939 w 2796726"/>
              <a:gd name="connsiteY17-1728" fmla="*/ 1360449 h 2235029"/>
              <a:gd name="connsiteX18-1729" fmla="*/ 2680754 w 2796726"/>
              <a:gd name="connsiteY18-1730" fmla="*/ 1338147 h 2235029"/>
              <a:gd name="connsiteX19-1731" fmla="*/ 2720898 w 2796726"/>
              <a:gd name="connsiteY19-1732" fmla="*/ 1235555 h 2235029"/>
              <a:gd name="connsiteX20-1733" fmla="*/ 2787805 w 2796726"/>
              <a:gd name="connsiteY20-1734" fmla="*/ 1141885 h 2235029"/>
              <a:gd name="connsiteX21-1735" fmla="*/ 2774424 w 2796726"/>
              <a:gd name="connsiteY21-1736" fmla="*/ 1083899 h 2235029"/>
              <a:gd name="connsiteX22-1737" fmla="*/ 2698595 w 2796726"/>
              <a:gd name="connsiteY22-1738" fmla="*/ 1030373 h 2235029"/>
              <a:gd name="connsiteX23-1739" fmla="*/ 2676293 w 2796726"/>
              <a:gd name="connsiteY23-1740" fmla="*/ 945624 h 2235029"/>
              <a:gd name="connsiteX24-1741" fmla="*/ 2774424 w 2796726"/>
              <a:gd name="connsiteY24-1742" fmla="*/ 927782 h 2235029"/>
              <a:gd name="connsiteX25-1743" fmla="*/ 2792266 w 2796726"/>
              <a:gd name="connsiteY25-1744" fmla="*/ 838572 h 2235029"/>
              <a:gd name="connsiteX26-1745" fmla="*/ 2752121 w 2796726"/>
              <a:gd name="connsiteY26-1746" fmla="*/ 740441 h 2235029"/>
              <a:gd name="connsiteX27-1747" fmla="*/ 2792266 w 2796726"/>
              <a:gd name="connsiteY27-1748" fmla="*/ 651232 h 2235029"/>
              <a:gd name="connsiteX28-1749" fmla="*/ 2796726 w 2796726"/>
              <a:gd name="connsiteY28-1750" fmla="*/ 570943 h 2235029"/>
              <a:gd name="connsiteX29-1751" fmla="*/ 2792266 w 2796726"/>
              <a:gd name="connsiteY29-1752" fmla="*/ 423747 h 2235029"/>
              <a:gd name="connsiteX30-1753" fmla="*/ 2792266 w 2796726"/>
              <a:gd name="connsiteY30-1754" fmla="*/ 312234 h 2235029"/>
              <a:gd name="connsiteX31-1755" fmla="*/ 2680754 w 2796726"/>
              <a:gd name="connsiteY31-1756" fmla="*/ 236406 h 2235029"/>
              <a:gd name="connsiteX32-1757" fmla="*/ 2613846 w 2796726"/>
              <a:gd name="connsiteY32-1758" fmla="*/ 173959 h 2235029"/>
              <a:gd name="connsiteX33-1759" fmla="*/ 2520176 w 2796726"/>
              <a:gd name="connsiteY33-1760" fmla="*/ 98131 h 2235029"/>
              <a:gd name="connsiteX34-1761" fmla="*/ 2386361 w 2796726"/>
              <a:gd name="connsiteY34-1762" fmla="*/ 102592 h 2235029"/>
              <a:gd name="connsiteX35-1763" fmla="*/ 2207942 w 2796726"/>
              <a:gd name="connsiteY35-1764" fmla="*/ 147196 h 2235029"/>
              <a:gd name="connsiteX36-1765" fmla="*/ 2123193 w 2796726"/>
              <a:gd name="connsiteY36-1766" fmla="*/ 80289 h 2235029"/>
              <a:gd name="connsiteX37-1767" fmla="*/ 1909089 w 2796726"/>
              <a:gd name="connsiteY37-1768" fmla="*/ 151657 h 2235029"/>
              <a:gd name="connsiteX38-1769" fmla="*/ 1797577 w 2796726"/>
              <a:gd name="connsiteY38-1770" fmla="*/ 187341 h 2235029"/>
              <a:gd name="connsiteX39-1771" fmla="*/ 1668223 w 2796726"/>
              <a:gd name="connsiteY39-1772" fmla="*/ 165038 h 2235029"/>
              <a:gd name="connsiteX40-1773" fmla="*/ 1596855 w 2796726"/>
              <a:gd name="connsiteY40-1774" fmla="*/ 165038 h 2235029"/>
              <a:gd name="connsiteX41-1775" fmla="*/ 1592395 w 2796726"/>
              <a:gd name="connsiteY41-1776" fmla="*/ 249788 h 2235029"/>
              <a:gd name="connsiteX42-1777" fmla="*/ 1422896 w 2796726"/>
              <a:gd name="connsiteY42-1778" fmla="*/ 173959 h 2235029"/>
              <a:gd name="connsiteX43-1779" fmla="*/ 1284621 w 2796726"/>
              <a:gd name="connsiteY43-1780" fmla="*/ 111513 h 2235029"/>
              <a:gd name="connsiteX44-1781" fmla="*/ 1199872 w 2796726"/>
              <a:gd name="connsiteY44-1782" fmla="*/ 66908 h 2235029"/>
              <a:gd name="connsiteX45-1783" fmla="*/ 1110662 w 2796726"/>
              <a:gd name="connsiteY45-1784" fmla="*/ 31224 h 2235029"/>
              <a:gd name="connsiteX46-1785" fmla="*/ 999150 w 2796726"/>
              <a:gd name="connsiteY46-1786" fmla="*/ 8921 h 2235029"/>
              <a:gd name="connsiteX47-1787" fmla="*/ 851954 w 2796726"/>
              <a:gd name="connsiteY47-1788" fmla="*/ 0 h 2235029"/>
              <a:gd name="connsiteX48-1789" fmla="*/ 753823 w 2796726"/>
              <a:gd name="connsiteY48-1790" fmla="*/ 26763 h 2235029"/>
              <a:gd name="connsiteX49-1791" fmla="*/ 620008 w 2796726"/>
              <a:gd name="connsiteY49-1792" fmla="*/ 98131 h 2235029"/>
              <a:gd name="connsiteX50-1793" fmla="*/ 562022 w 2796726"/>
              <a:gd name="connsiteY50-1794" fmla="*/ 151657 h 2235029"/>
              <a:gd name="connsiteX51-1795" fmla="*/ 691376 w 2796726"/>
              <a:gd name="connsiteY51-1796" fmla="*/ 365760 h 2235029"/>
              <a:gd name="connsiteX52-1797" fmla="*/ 776125 w 2796726"/>
              <a:gd name="connsiteY52-1798" fmla="*/ 490654 h 2235029"/>
              <a:gd name="connsiteX53-1799" fmla="*/ 704757 w 2796726"/>
              <a:gd name="connsiteY53-1800" fmla="*/ 575403 h 2235029"/>
              <a:gd name="connsiteX54-1801" fmla="*/ 669074 w 2796726"/>
              <a:gd name="connsiteY54-1802" fmla="*/ 664613 h 2235029"/>
              <a:gd name="connsiteX55-1803" fmla="*/ 611087 w 2796726"/>
              <a:gd name="connsiteY55-1804" fmla="*/ 744902 h 2235029"/>
              <a:gd name="connsiteX56-1805" fmla="*/ 508496 w 2796726"/>
              <a:gd name="connsiteY56-1806" fmla="*/ 798428 h 2235029"/>
              <a:gd name="connsiteX57-1807" fmla="*/ 414826 w 2796726"/>
              <a:gd name="connsiteY57-1808" fmla="*/ 798428 h 2235029"/>
              <a:gd name="connsiteX58-1809" fmla="*/ 240867 w 2796726"/>
              <a:gd name="connsiteY58-1810" fmla="*/ 771665 h 2235029"/>
              <a:gd name="connsiteX59-1811" fmla="*/ 66908 w 2796726"/>
              <a:gd name="connsiteY59-1812" fmla="*/ 722599 h 2235029"/>
              <a:gd name="connsiteX60-1813" fmla="*/ 0 w 2796726"/>
              <a:gd name="connsiteY60-1814" fmla="*/ 709218 h 2235029"/>
              <a:gd name="connsiteX61-1815" fmla="*/ 8921 w 2796726"/>
              <a:gd name="connsiteY61-1816" fmla="*/ 807349 h 2235029"/>
              <a:gd name="connsiteX62-1817" fmla="*/ 31224 w 2796726"/>
              <a:gd name="connsiteY62-1818" fmla="*/ 865335 h 2235029"/>
              <a:gd name="connsiteX63-1819" fmla="*/ 124894 w 2796726"/>
              <a:gd name="connsiteY63-1820" fmla="*/ 941163 h 2235029"/>
              <a:gd name="connsiteX64-1821" fmla="*/ 156117 w 2796726"/>
              <a:gd name="connsiteY64-1822" fmla="*/ 967926 h 2235029"/>
              <a:gd name="connsiteX65-1823" fmla="*/ 102592 w 2796726"/>
              <a:gd name="connsiteY65-1824" fmla="*/ 1008071 h 2235029"/>
              <a:gd name="connsiteX66-1825" fmla="*/ 111513 w 2796726"/>
              <a:gd name="connsiteY66-1826" fmla="*/ 1115122 h 2235029"/>
              <a:gd name="connsiteX67-1827" fmla="*/ 142736 w 2796726"/>
              <a:gd name="connsiteY67-1828" fmla="*/ 1213253 h 2235029"/>
              <a:gd name="connsiteX68-1829" fmla="*/ 236406 w 2796726"/>
              <a:gd name="connsiteY68-1830" fmla="*/ 1231095 h 2235029"/>
              <a:gd name="connsiteX69-1831" fmla="*/ 316695 w 2796726"/>
              <a:gd name="connsiteY69-1832" fmla="*/ 1190951 h 2235029"/>
              <a:gd name="connsiteX70-1833" fmla="*/ 374681 w 2796726"/>
              <a:gd name="connsiteY70-1834" fmla="*/ 1097280 h 2235029"/>
              <a:gd name="connsiteX71-1835" fmla="*/ 463891 w 2796726"/>
              <a:gd name="connsiteY71-1836" fmla="*/ 1021452 h 2235029"/>
              <a:gd name="connsiteX72-1837" fmla="*/ 557561 w 2796726"/>
              <a:gd name="connsiteY72-1838" fmla="*/ 1039294 h 2235029"/>
              <a:gd name="connsiteX73-1839" fmla="*/ 646771 w 2796726"/>
              <a:gd name="connsiteY73-1840" fmla="*/ 1083899 h 2235029"/>
              <a:gd name="connsiteX74-1841" fmla="*/ 655692 w 2796726"/>
              <a:gd name="connsiteY74-1842" fmla="*/ 1119583 h 2235029"/>
              <a:gd name="connsiteX75-1843" fmla="*/ 624469 w 2796726"/>
              <a:gd name="connsiteY75-1844" fmla="*/ 1186490 h 2235029"/>
              <a:gd name="connsiteX76-1845" fmla="*/ 620008 w 2796726"/>
              <a:gd name="connsiteY76-1846" fmla="*/ 1244476 h 2235029"/>
              <a:gd name="connsiteX77-1847" fmla="*/ 637850 w 2796726"/>
              <a:gd name="connsiteY77-1848" fmla="*/ 1275700 h 2235029"/>
              <a:gd name="connsiteX78-1849" fmla="*/ 691376 w 2796726"/>
              <a:gd name="connsiteY78-1850" fmla="*/ 1413975 h 2235029"/>
              <a:gd name="connsiteX79-1851" fmla="*/ 731520 w 2796726"/>
              <a:gd name="connsiteY79-1852" fmla="*/ 1512106 h 2235029"/>
              <a:gd name="connsiteX80-1853" fmla="*/ 753823 w 2796726"/>
              <a:gd name="connsiteY80-1854" fmla="*/ 1521027 h 2235029"/>
              <a:gd name="connsiteX81-1855" fmla="*/ 780586 w 2796726"/>
              <a:gd name="connsiteY81-1856" fmla="*/ 1418435 h 2235029"/>
              <a:gd name="connsiteX82-1857" fmla="*/ 820730 w 2796726"/>
              <a:gd name="connsiteY82-1858" fmla="*/ 1364910 h 2235029"/>
              <a:gd name="connsiteX83-1859" fmla="*/ 834112 w 2796726"/>
              <a:gd name="connsiteY83-1860" fmla="*/ 1463040 h 2235029"/>
              <a:gd name="connsiteX84-1861" fmla="*/ 892098 w 2796726"/>
              <a:gd name="connsiteY84-1862" fmla="*/ 1543329 h 2235029"/>
              <a:gd name="connsiteX85-1863" fmla="*/ 909940 w 2796726"/>
              <a:gd name="connsiteY85-1864" fmla="*/ 1592394 h 2235029"/>
              <a:gd name="connsiteX86-1865" fmla="*/ 869795 w 2796726"/>
              <a:gd name="connsiteY86-1866" fmla="*/ 1641460 h 2235029"/>
              <a:gd name="connsiteX87-1867" fmla="*/ 927782 w 2796726"/>
              <a:gd name="connsiteY87-1868" fmla="*/ 1775274 h 2235029"/>
              <a:gd name="connsiteX88-1869" fmla="*/ 1016992 w 2796726"/>
              <a:gd name="connsiteY88-1870" fmla="*/ 1833261 h 2235029"/>
              <a:gd name="connsiteX89-1871" fmla="*/ 1110662 w 2796726"/>
              <a:gd name="connsiteY89-1872" fmla="*/ 1882326 h 2235029"/>
              <a:gd name="connsiteX90-1873" fmla="*/ 1204332 w 2796726"/>
              <a:gd name="connsiteY90-1874" fmla="*/ 1953694 h 2235029"/>
              <a:gd name="connsiteX91-1875" fmla="*/ 1324765 w 2796726"/>
              <a:gd name="connsiteY91-1876" fmla="*/ 2029522 h 2235029"/>
              <a:gd name="connsiteX92-1877" fmla="*/ 1418435 w 2796726"/>
              <a:gd name="connsiteY92-1878" fmla="*/ 2127653 h 2235029"/>
              <a:gd name="connsiteX93-1879" fmla="*/ 1561171 w 2796726"/>
              <a:gd name="connsiteY93-1880" fmla="*/ 2234705 h 2235029"/>
              <a:gd name="connsiteX0-1881" fmla="*/ 1561171 w 2796726"/>
              <a:gd name="connsiteY0-1882" fmla="*/ 2234705 h 2235029"/>
              <a:gd name="connsiteX1-1883" fmla="*/ 1570092 w 2796726"/>
              <a:gd name="connsiteY1-1884" fmla="*/ 2158876 h 2235029"/>
              <a:gd name="connsiteX2-1885" fmla="*/ 1538869 w 2796726"/>
              <a:gd name="connsiteY2-1886" fmla="*/ 2091969 h 2235029"/>
              <a:gd name="connsiteX3-1887" fmla="*/ 1529948 w 2796726"/>
              <a:gd name="connsiteY3-1888" fmla="*/ 2002759 h 2235029"/>
              <a:gd name="connsiteX4-1889" fmla="*/ 1543329 w 2796726"/>
              <a:gd name="connsiteY4-1890" fmla="*/ 1900168 h 2235029"/>
              <a:gd name="connsiteX5-1891" fmla="*/ 1592395 w 2796726"/>
              <a:gd name="connsiteY5-1892" fmla="*/ 1806498 h 2235029"/>
              <a:gd name="connsiteX6-1893" fmla="*/ 1592395 w 2796726"/>
              <a:gd name="connsiteY6-1894" fmla="*/ 1686065 h 2235029"/>
              <a:gd name="connsiteX7-1895" fmla="*/ 1619157 w 2796726"/>
              <a:gd name="connsiteY7-1896" fmla="*/ 1592394 h 2235029"/>
              <a:gd name="connsiteX8-1897" fmla="*/ 1681604 w 2796726"/>
              <a:gd name="connsiteY8-1898" fmla="*/ 1556711 h 2235029"/>
              <a:gd name="connsiteX9-1899" fmla="*/ 1793116 w 2796726"/>
              <a:gd name="connsiteY9-1900" fmla="*/ 1623618 h 2235029"/>
              <a:gd name="connsiteX10-1901" fmla="*/ 1860024 w 2796726"/>
              <a:gd name="connsiteY10-1902" fmla="*/ 1623618 h 2235029"/>
              <a:gd name="connsiteX11-1903" fmla="*/ 1967075 w 2796726"/>
              <a:gd name="connsiteY11-1904" fmla="*/ 1619157 h 2235029"/>
              <a:gd name="connsiteX12-1905" fmla="*/ 2074127 w 2796726"/>
              <a:gd name="connsiteY12-1906" fmla="*/ 1610236 h 2235029"/>
              <a:gd name="connsiteX13-1907" fmla="*/ 2145495 w 2796726"/>
              <a:gd name="connsiteY13-1908" fmla="*/ 1610236 h 2235029"/>
              <a:gd name="connsiteX14-1909" fmla="*/ 2212402 w 2796726"/>
              <a:gd name="connsiteY14-1910" fmla="*/ 1498724 h 2235029"/>
              <a:gd name="connsiteX15-1911" fmla="*/ 2283770 w 2796726"/>
              <a:gd name="connsiteY15-1912" fmla="*/ 1445198 h 2235029"/>
              <a:gd name="connsiteX16-1913" fmla="*/ 2364059 w 2796726"/>
              <a:gd name="connsiteY16-1914" fmla="*/ 1400594 h 2235029"/>
              <a:gd name="connsiteX17-1915" fmla="*/ 2546939 w 2796726"/>
              <a:gd name="connsiteY17-1916" fmla="*/ 1360449 h 2235029"/>
              <a:gd name="connsiteX18-1917" fmla="*/ 2680754 w 2796726"/>
              <a:gd name="connsiteY18-1918" fmla="*/ 1338147 h 2235029"/>
              <a:gd name="connsiteX19-1919" fmla="*/ 2720898 w 2796726"/>
              <a:gd name="connsiteY19-1920" fmla="*/ 1235555 h 2235029"/>
              <a:gd name="connsiteX20-1921" fmla="*/ 2787805 w 2796726"/>
              <a:gd name="connsiteY20-1922" fmla="*/ 1141885 h 2235029"/>
              <a:gd name="connsiteX21-1923" fmla="*/ 2774424 w 2796726"/>
              <a:gd name="connsiteY21-1924" fmla="*/ 1083899 h 2235029"/>
              <a:gd name="connsiteX22-1925" fmla="*/ 2698595 w 2796726"/>
              <a:gd name="connsiteY22-1926" fmla="*/ 1030373 h 2235029"/>
              <a:gd name="connsiteX23-1927" fmla="*/ 2676293 w 2796726"/>
              <a:gd name="connsiteY23-1928" fmla="*/ 945624 h 2235029"/>
              <a:gd name="connsiteX24-1929" fmla="*/ 2774424 w 2796726"/>
              <a:gd name="connsiteY24-1930" fmla="*/ 927782 h 2235029"/>
              <a:gd name="connsiteX25-1931" fmla="*/ 2792266 w 2796726"/>
              <a:gd name="connsiteY25-1932" fmla="*/ 838572 h 2235029"/>
              <a:gd name="connsiteX26-1933" fmla="*/ 2752121 w 2796726"/>
              <a:gd name="connsiteY26-1934" fmla="*/ 740441 h 2235029"/>
              <a:gd name="connsiteX27-1935" fmla="*/ 2792266 w 2796726"/>
              <a:gd name="connsiteY27-1936" fmla="*/ 651232 h 2235029"/>
              <a:gd name="connsiteX28-1937" fmla="*/ 2796726 w 2796726"/>
              <a:gd name="connsiteY28-1938" fmla="*/ 570943 h 2235029"/>
              <a:gd name="connsiteX29-1939" fmla="*/ 2792266 w 2796726"/>
              <a:gd name="connsiteY29-1940" fmla="*/ 423747 h 2235029"/>
              <a:gd name="connsiteX30-1941" fmla="*/ 2792266 w 2796726"/>
              <a:gd name="connsiteY30-1942" fmla="*/ 312234 h 2235029"/>
              <a:gd name="connsiteX31-1943" fmla="*/ 2680754 w 2796726"/>
              <a:gd name="connsiteY31-1944" fmla="*/ 236406 h 2235029"/>
              <a:gd name="connsiteX32-1945" fmla="*/ 2613846 w 2796726"/>
              <a:gd name="connsiteY32-1946" fmla="*/ 173959 h 2235029"/>
              <a:gd name="connsiteX33-1947" fmla="*/ 2520176 w 2796726"/>
              <a:gd name="connsiteY33-1948" fmla="*/ 98131 h 2235029"/>
              <a:gd name="connsiteX34-1949" fmla="*/ 2386361 w 2796726"/>
              <a:gd name="connsiteY34-1950" fmla="*/ 102592 h 2235029"/>
              <a:gd name="connsiteX35-1951" fmla="*/ 2207942 w 2796726"/>
              <a:gd name="connsiteY35-1952" fmla="*/ 147196 h 2235029"/>
              <a:gd name="connsiteX36-1953" fmla="*/ 2123193 w 2796726"/>
              <a:gd name="connsiteY36-1954" fmla="*/ 80289 h 2235029"/>
              <a:gd name="connsiteX37-1955" fmla="*/ 1909089 w 2796726"/>
              <a:gd name="connsiteY37-1956" fmla="*/ 151657 h 2235029"/>
              <a:gd name="connsiteX38-1957" fmla="*/ 1797577 w 2796726"/>
              <a:gd name="connsiteY38-1958" fmla="*/ 187341 h 2235029"/>
              <a:gd name="connsiteX39-1959" fmla="*/ 1668223 w 2796726"/>
              <a:gd name="connsiteY39-1960" fmla="*/ 165038 h 2235029"/>
              <a:gd name="connsiteX40-1961" fmla="*/ 1596855 w 2796726"/>
              <a:gd name="connsiteY40-1962" fmla="*/ 165038 h 2235029"/>
              <a:gd name="connsiteX41-1963" fmla="*/ 1592395 w 2796726"/>
              <a:gd name="connsiteY41-1964" fmla="*/ 249788 h 2235029"/>
              <a:gd name="connsiteX42-1965" fmla="*/ 1422896 w 2796726"/>
              <a:gd name="connsiteY42-1966" fmla="*/ 173959 h 2235029"/>
              <a:gd name="connsiteX43-1967" fmla="*/ 1284621 w 2796726"/>
              <a:gd name="connsiteY43-1968" fmla="*/ 111513 h 2235029"/>
              <a:gd name="connsiteX44-1969" fmla="*/ 1199872 w 2796726"/>
              <a:gd name="connsiteY44-1970" fmla="*/ 66908 h 2235029"/>
              <a:gd name="connsiteX45-1971" fmla="*/ 1110662 w 2796726"/>
              <a:gd name="connsiteY45-1972" fmla="*/ 31224 h 2235029"/>
              <a:gd name="connsiteX46-1973" fmla="*/ 999150 w 2796726"/>
              <a:gd name="connsiteY46-1974" fmla="*/ 8921 h 2235029"/>
              <a:gd name="connsiteX47-1975" fmla="*/ 851954 w 2796726"/>
              <a:gd name="connsiteY47-1976" fmla="*/ 0 h 2235029"/>
              <a:gd name="connsiteX48-1977" fmla="*/ 753823 w 2796726"/>
              <a:gd name="connsiteY48-1978" fmla="*/ 26763 h 2235029"/>
              <a:gd name="connsiteX49-1979" fmla="*/ 620008 w 2796726"/>
              <a:gd name="connsiteY49-1980" fmla="*/ 98131 h 2235029"/>
              <a:gd name="connsiteX50-1981" fmla="*/ 562022 w 2796726"/>
              <a:gd name="connsiteY50-1982" fmla="*/ 151657 h 2235029"/>
              <a:gd name="connsiteX51-1983" fmla="*/ 691376 w 2796726"/>
              <a:gd name="connsiteY51-1984" fmla="*/ 365760 h 2235029"/>
              <a:gd name="connsiteX52-1985" fmla="*/ 776125 w 2796726"/>
              <a:gd name="connsiteY52-1986" fmla="*/ 490654 h 2235029"/>
              <a:gd name="connsiteX53-1987" fmla="*/ 704757 w 2796726"/>
              <a:gd name="connsiteY53-1988" fmla="*/ 575403 h 2235029"/>
              <a:gd name="connsiteX54-1989" fmla="*/ 669074 w 2796726"/>
              <a:gd name="connsiteY54-1990" fmla="*/ 664613 h 2235029"/>
              <a:gd name="connsiteX55-1991" fmla="*/ 611087 w 2796726"/>
              <a:gd name="connsiteY55-1992" fmla="*/ 744902 h 2235029"/>
              <a:gd name="connsiteX56-1993" fmla="*/ 508496 w 2796726"/>
              <a:gd name="connsiteY56-1994" fmla="*/ 798428 h 2235029"/>
              <a:gd name="connsiteX57-1995" fmla="*/ 414826 w 2796726"/>
              <a:gd name="connsiteY57-1996" fmla="*/ 798428 h 2235029"/>
              <a:gd name="connsiteX58-1997" fmla="*/ 240867 w 2796726"/>
              <a:gd name="connsiteY58-1998" fmla="*/ 771665 h 2235029"/>
              <a:gd name="connsiteX59-1999" fmla="*/ 66908 w 2796726"/>
              <a:gd name="connsiteY59-2000" fmla="*/ 722599 h 2235029"/>
              <a:gd name="connsiteX60-2001" fmla="*/ 0 w 2796726"/>
              <a:gd name="connsiteY60-2002" fmla="*/ 709218 h 2235029"/>
              <a:gd name="connsiteX61-2003" fmla="*/ 8921 w 2796726"/>
              <a:gd name="connsiteY61-2004" fmla="*/ 807349 h 2235029"/>
              <a:gd name="connsiteX62-2005" fmla="*/ 31224 w 2796726"/>
              <a:gd name="connsiteY62-2006" fmla="*/ 865335 h 2235029"/>
              <a:gd name="connsiteX63-2007" fmla="*/ 124894 w 2796726"/>
              <a:gd name="connsiteY63-2008" fmla="*/ 941163 h 2235029"/>
              <a:gd name="connsiteX64-2009" fmla="*/ 156117 w 2796726"/>
              <a:gd name="connsiteY64-2010" fmla="*/ 967926 h 2235029"/>
              <a:gd name="connsiteX65-2011" fmla="*/ 102592 w 2796726"/>
              <a:gd name="connsiteY65-2012" fmla="*/ 1008071 h 2235029"/>
              <a:gd name="connsiteX66-2013" fmla="*/ 111513 w 2796726"/>
              <a:gd name="connsiteY66-2014" fmla="*/ 1115122 h 2235029"/>
              <a:gd name="connsiteX67-2015" fmla="*/ 142736 w 2796726"/>
              <a:gd name="connsiteY67-2016" fmla="*/ 1213253 h 2235029"/>
              <a:gd name="connsiteX68-2017" fmla="*/ 236406 w 2796726"/>
              <a:gd name="connsiteY68-2018" fmla="*/ 1231095 h 2235029"/>
              <a:gd name="connsiteX69-2019" fmla="*/ 316695 w 2796726"/>
              <a:gd name="connsiteY69-2020" fmla="*/ 1190951 h 2235029"/>
              <a:gd name="connsiteX70-2021" fmla="*/ 374681 w 2796726"/>
              <a:gd name="connsiteY70-2022" fmla="*/ 1097280 h 2235029"/>
              <a:gd name="connsiteX71-2023" fmla="*/ 463891 w 2796726"/>
              <a:gd name="connsiteY71-2024" fmla="*/ 1021452 h 2235029"/>
              <a:gd name="connsiteX72-2025" fmla="*/ 557561 w 2796726"/>
              <a:gd name="connsiteY72-2026" fmla="*/ 1039294 h 2235029"/>
              <a:gd name="connsiteX73-2027" fmla="*/ 646771 w 2796726"/>
              <a:gd name="connsiteY73-2028" fmla="*/ 1083899 h 2235029"/>
              <a:gd name="connsiteX74-2029" fmla="*/ 655692 w 2796726"/>
              <a:gd name="connsiteY74-2030" fmla="*/ 1119583 h 2235029"/>
              <a:gd name="connsiteX75-2031" fmla="*/ 624469 w 2796726"/>
              <a:gd name="connsiteY75-2032" fmla="*/ 1186490 h 2235029"/>
              <a:gd name="connsiteX76-2033" fmla="*/ 620008 w 2796726"/>
              <a:gd name="connsiteY76-2034" fmla="*/ 1244476 h 2235029"/>
              <a:gd name="connsiteX77-2035" fmla="*/ 637850 w 2796726"/>
              <a:gd name="connsiteY77-2036" fmla="*/ 1275700 h 2235029"/>
              <a:gd name="connsiteX78-2037" fmla="*/ 691376 w 2796726"/>
              <a:gd name="connsiteY78-2038" fmla="*/ 1413975 h 2235029"/>
              <a:gd name="connsiteX79-2039" fmla="*/ 731520 w 2796726"/>
              <a:gd name="connsiteY79-2040" fmla="*/ 1512106 h 2235029"/>
              <a:gd name="connsiteX80-2041" fmla="*/ 753823 w 2796726"/>
              <a:gd name="connsiteY80-2042" fmla="*/ 1521027 h 2235029"/>
              <a:gd name="connsiteX81-2043" fmla="*/ 780586 w 2796726"/>
              <a:gd name="connsiteY81-2044" fmla="*/ 1418435 h 2235029"/>
              <a:gd name="connsiteX82-2045" fmla="*/ 820730 w 2796726"/>
              <a:gd name="connsiteY82-2046" fmla="*/ 1364910 h 2235029"/>
              <a:gd name="connsiteX83-2047" fmla="*/ 834112 w 2796726"/>
              <a:gd name="connsiteY83-2048" fmla="*/ 1463040 h 2235029"/>
              <a:gd name="connsiteX84-2049" fmla="*/ 892098 w 2796726"/>
              <a:gd name="connsiteY84-2050" fmla="*/ 1543329 h 2235029"/>
              <a:gd name="connsiteX85-2051" fmla="*/ 909940 w 2796726"/>
              <a:gd name="connsiteY85-2052" fmla="*/ 1592394 h 2235029"/>
              <a:gd name="connsiteX86-2053" fmla="*/ 869795 w 2796726"/>
              <a:gd name="connsiteY86-2054" fmla="*/ 1641460 h 2235029"/>
              <a:gd name="connsiteX87-2055" fmla="*/ 927782 w 2796726"/>
              <a:gd name="connsiteY87-2056" fmla="*/ 1775274 h 2235029"/>
              <a:gd name="connsiteX88-2057" fmla="*/ 1016992 w 2796726"/>
              <a:gd name="connsiteY88-2058" fmla="*/ 1833261 h 2235029"/>
              <a:gd name="connsiteX89-2059" fmla="*/ 1110662 w 2796726"/>
              <a:gd name="connsiteY89-2060" fmla="*/ 1882326 h 2235029"/>
              <a:gd name="connsiteX90-2061" fmla="*/ 1204332 w 2796726"/>
              <a:gd name="connsiteY90-2062" fmla="*/ 1953694 h 2235029"/>
              <a:gd name="connsiteX91-2063" fmla="*/ 1324765 w 2796726"/>
              <a:gd name="connsiteY91-2064" fmla="*/ 2029522 h 2235029"/>
              <a:gd name="connsiteX92-2065" fmla="*/ 1418435 w 2796726"/>
              <a:gd name="connsiteY92-2066" fmla="*/ 2127653 h 2235029"/>
              <a:gd name="connsiteX93-2067" fmla="*/ 1561171 w 2796726"/>
              <a:gd name="connsiteY93-2068" fmla="*/ 2234705 h 2235029"/>
              <a:gd name="connsiteX0-2069" fmla="*/ 1561171 w 2796726"/>
              <a:gd name="connsiteY0-2070" fmla="*/ 2234705 h 2235029"/>
              <a:gd name="connsiteX1-2071" fmla="*/ 1570092 w 2796726"/>
              <a:gd name="connsiteY1-2072" fmla="*/ 2158876 h 2235029"/>
              <a:gd name="connsiteX2-2073" fmla="*/ 1538869 w 2796726"/>
              <a:gd name="connsiteY2-2074" fmla="*/ 2091969 h 2235029"/>
              <a:gd name="connsiteX3-2075" fmla="*/ 1529948 w 2796726"/>
              <a:gd name="connsiteY3-2076" fmla="*/ 2002759 h 2235029"/>
              <a:gd name="connsiteX4-2077" fmla="*/ 1543329 w 2796726"/>
              <a:gd name="connsiteY4-2078" fmla="*/ 1900168 h 2235029"/>
              <a:gd name="connsiteX5-2079" fmla="*/ 1592395 w 2796726"/>
              <a:gd name="connsiteY5-2080" fmla="*/ 1806498 h 2235029"/>
              <a:gd name="connsiteX6-2081" fmla="*/ 1592395 w 2796726"/>
              <a:gd name="connsiteY6-2082" fmla="*/ 1686065 h 2235029"/>
              <a:gd name="connsiteX7-2083" fmla="*/ 1619157 w 2796726"/>
              <a:gd name="connsiteY7-2084" fmla="*/ 1592394 h 2235029"/>
              <a:gd name="connsiteX8-2085" fmla="*/ 1681604 w 2796726"/>
              <a:gd name="connsiteY8-2086" fmla="*/ 1556711 h 2235029"/>
              <a:gd name="connsiteX9-2087" fmla="*/ 1793116 w 2796726"/>
              <a:gd name="connsiteY9-2088" fmla="*/ 1623618 h 2235029"/>
              <a:gd name="connsiteX10-2089" fmla="*/ 1860024 w 2796726"/>
              <a:gd name="connsiteY10-2090" fmla="*/ 1623618 h 2235029"/>
              <a:gd name="connsiteX11-2091" fmla="*/ 1967075 w 2796726"/>
              <a:gd name="connsiteY11-2092" fmla="*/ 1619157 h 2235029"/>
              <a:gd name="connsiteX12-2093" fmla="*/ 2074127 w 2796726"/>
              <a:gd name="connsiteY12-2094" fmla="*/ 1610236 h 2235029"/>
              <a:gd name="connsiteX13-2095" fmla="*/ 2145495 w 2796726"/>
              <a:gd name="connsiteY13-2096" fmla="*/ 1610236 h 2235029"/>
              <a:gd name="connsiteX14-2097" fmla="*/ 2212402 w 2796726"/>
              <a:gd name="connsiteY14-2098" fmla="*/ 1498724 h 2235029"/>
              <a:gd name="connsiteX15-2099" fmla="*/ 2283770 w 2796726"/>
              <a:gd name="connsiteY15-2100" fmla="*/ 1445198 h 2235029"/>
              <a:gd name="connsiteX16-2101" fmla="*/ 2364059 w 2796726"/>
              <a:gd name="connsiteY16-2102" fmla="*/ 1400594 h 2235029"/>
              <a:gd name="connsiteX17-2103" fmla="*/ 2546939 w 2796726"/>
              <a:gd name="connsiteY17-2104" fmla="*/ 1360449 h 2235029"/>
              <a:gd name="connsiteX18-2105" fmla="*/ 2680754 w 2796726"/>
              <a:gd name="connsiteY18-2106" fmla="*/ 1338147 h 2235029"/>
              <a:gd name="connsiteX19-2107" fmla="*/ 2720898 w 2796726"/>
              <a:gd name="connsiteY19-2108" fmla="*/ 1235555 h 2235029"/>
              <a:gd name="connsiteX20-2109" fmla="*/ 2787805 w 2796726"/>
              <a:gd name="connsiteY20-2110" fmla="*/ 1141885 h 2235029"/>
              <a:gd name="connsiteX21-2111" fmla="*/ 2774424 w 2796726"/>
              <a:gd name="connsiteY21-2112" fmla="*/ 1083899 h 2235029"/>
              <a:gd name="connsiteX22-2113" fmla="*/ 2698595 w 2796726"/>
              <a:gd name="connsiteY22-2114" fmla="*/ 1030373 h 2235029"/>
              <a:gd name="connsiteX23-2115" fmla="*/ 2676293 w 2796726"/>
              <a:gd name="connsiteY23-2116" fmla="*/ 945624 h 2235029"/>
              <a:gd name="connsiteX24-2117" fmla="*/ 2774424 w 2796726"/>
              <a:gd name="connsiteY24-2118" fmla="*/ 927782 h 2235029"/>
              <a:gd name="connsiteX25-2119" fmla="*/ 2792266 w 2796726"/>
              <a:gd name="connsiteY25-2120" fmla="*/ 838572 h 2235029"/>
              <a:gd name="connsiteX26-2121" fmla="*/ 2752121 w 2796726"/>
              <a:gd name="connsiteY26-2122" fmla="*/ 740441 h 2235029"/>
              <a:gd name="connsiteX27-2123" fmla="*/ 2792266 w 2796726"/>
              <a:gd name="connsiteY27-2124" fmla="*/ 651232 h 2235029"/>
              <a:gd name="connsiteX28-2125" fmla="*/ 2796726 w 2796726"/>
              <a:gd name="connsiteY28-2126" fmla="*/ 570943 h 2235029"/>
              <a:gd name="connsiteX29-2127" fmla="*/ 2792266 w 2796726"/>
              <a:gd name="connsiteY29-2128" fmla="*/ 423747 h 2235029"/>
              <a:gd name="connsiteX30-2129" fmla="*/ 2792266 w 2796726"/>
              <a:gd name="connsiteY30-2130" fmla="*/ 312234 h 2235029"/>
              <a:gd name="connsiteX31-2131" fmla="*/ 2680754 w 2796726"/>
              <a:gd name="connsiteY31-2132" fmla="*/ 236406 h 2235029"/>
              <a:gd name="connsiteX32-2133" fmla="*/ 2613846 w 2796726"/>
              <a:gd name="connsiteY32-2134" fmla="*/ 173959 h 2235029"/>
              <a:gd name="connsiteX33-2135" fmla="*/ 2520176 w 2796726"/>
              <a:gd name="connsiteY33-2136" fmla="*/ 98131 h 2235029"/>
              <a:gd name="connsiteX34-2137" fmla="*/ 2386361 w 2796726"/>
              <a:gd name="connsiteY34-2138" fmla="*/ 102592 h 2235029"/>
              <a:gd name="connsiteX35-2139" fmla="*/ 2207942 w 2796726"/>
              <a:gd name="connsiteY35-2140" fmla="*/ 147196 h 2235029"/>
              <a:gd name="connsiteX36-2141" fmla="*/ 2123193 w 2796726"/>
              <a:gd name="connsiteY36-2142" fmla="*/ 80289 h 2235029"/>
              <a:gd name="connsiteX37-2143" fmla="*/ 1909089 w 2796726"/>
              <a:gd name="connsiteY37-2144" fmla="*/ 151657 h 2235029"/>
              <a:gd name="connsiteX38-2145" fmla="*/ 1797577 w 2796726"/>
              <a:gd name="connsiteY38-2146" fmla="*/ 187341 h 2235029"/>
              <a:gd name="connsiteX39-2147" fmla="*/ 1668223 w 2796726"/>
              <a:gd name="connsiteY39-2148" fmla="*/ 165038 h 2235029"/>
              <a:gd name="connsiteX40-2149" fmla="*/ 1596855 w 2796726"/>
              <a:gd name="connsiteY40-2150" fmla="*/ 165038 h 2235029"/>
              <a:gd name="connsiteX41-2151" fmla="*/ 1592395 w 2796726"/>
              <a:gd name="connsiteY41-2152" fmla="*/ 249788 h 2235029"/>
              <a:gd name="connsiteX42-2153" fmla="*/ 1422896 w 2796726"/>
              <a:gd name="connsiteY42-2154" fmla="*/ 173959 h 2235029"/>
              <a:gd name="connsiteX43-2155" fmla="*/ 1284621 w 2796726"/>
              <a:gd name="connsiteY43-2156" fmla="*/ 111513 h 2235029"/>
              <a:gd name="connsiteX44-2157" fmla="*/ 1199872 w 2796726"/>
              <a:gd name="connsiteY44-2158" fmla="*/ 66908 h 2235029"/>
              <a:gd name="connsiteX45-2159" fmla="*/ 1110662 w 2796726"/>
              <a:gd name="connsiteY45-2160" fmla="*/ 31224 h 2235029"/>
              <a:gd name="connsiteX46-2161" fmla="*/ 999150 w 2796726"/>
              <a:gd name="connsiteY46-2162" fmla="*/ 8921 h 2235029"/>
              <a:gd name="connsiteX47-2163" fmla="*/ 851954 w 2796726"/>
              <a:gd name="connsiteY47-2164" fmla="*/ 0 h 2235029"/>
              <a:gd name="connsiteX48-2165" fmla="*/ 753823 w 2796726"/>
              <a:gd name="connsiteY48-2166" fmla="*/ 26763 h 2235029"/>
              <a:gd name="connsiteX49-2167" fmla="*/ 620008 w 2796726"/>
              <a:gd name="connsiteY49-2168" fmla="*/ 98131 h 2235029"/>
              <a:gd name="connsiteX50-2169" fmla="*/ 562022 w 2796726"/>
              <a:gd name="connsiteY50-2170" fmla="*/ 151657 h 2235029"/>
              <a:gd name="connsiteX51-2171" fmla="*/ 691376 w 2796726"/>
              <a:gd name="connsiteY51-2172" fmla="*/ 365760 h 2235029"/>
              <a:gd name="connsiteX52-2173" fmla="*/ 776125 w 2796726"/>
              <a:gd name="connsiteY52-2174" fmla="*/ 490654 h 2235029"/>
              <a:gd name="connsiteX53-2175" fmla="*/ 704757 w 2796726"/>
              <a:gd name="connsiteY53-2176" fmla="*/ 575403 h 2235029"/>
              <a:gd name="connsiteX54-2177" fmla="*/ 669074 w 2796726"/>
              <a:gd name="connsiteY54-2178" fmla="*/ 664613 h 2235029"/>
              <a:gd name="connsiteX55-2179" fmla="*/ 611087 w 2796726"/>
              <a:gd name="connsiteY55-2180" fmla="*/ 744902 h 2235029"/>
              <a:gd name="connsiteX56-2181" fmla="*/ 508496 w 2796726"/>
              <a:gd name="connsiteY56-2182" fmla="*/ 798428 h 2235029"/>
              <a:gd name="connsiteX57-2183" fmla="*/ 414826 w 2796726"/>
              <a:gd name="connsiteY57-2184" fmla="*/ 798428 h 2235029"/>
              <a:gd name="connsiteX58-2185" fmla="*/ 240867 w 2796726"/>
              <a:gd name="connsiteY58-2186" fmla="*/ 771665 h 2235029"/>
              <a:gd name="connsiteX59-2187" fmla="*/ 66908 w 2796726"/>
              <a:gd name="connsiteY59-2188" fmla="*/ 722599 h 2235029"/>
              <a:gd name="connsiteX60-2189" fmla="*/ 0 w 2796726"/>
              <a:gd name="connsiteY60-2190" fmla="*/ 709218 h 2235029"/>
              <a:gd name="connsiteX61-2191" fmla="*/ 8921 w 2796726"/>
              <a:gd name="connsiteY61-2192" fmla="*/ 807349 h 2235029"/>
              <a:gd name="connsiteX62-2193" fmla="*/ 31224 w 2796726"/>
              <a:gd name="connsiteY62-2194" fmla="*/ 865335 h 2235029"/>
              <a:gd name="connsiteX63-2195" fmla="*/ 124894 w 2796726"/>
              <a:gd name="connsiteY63-2196" fmla="*/ 941163 h 2235029"/>
              <a:gd name="connsiteX64-2197" fmla="*/ 156117 w 2796726"/>
              <a:gd name="connsiteY64-2198" fmla="*/ 967926 h 2235029"/>
              <a:gd name="connsiteX65-2199" fmla="*/ 102592 w 2796726"/>
              <a:gd name="connsiteY65-2200" fmla="*/ 1008071 h 2235029"/>
              <a:gd name="connsiteX66-2201" fmla="*/ 111513 w 2796726"/>
              <a:gd name="connsiteY66-2202" fmla="*/ 1115122 h 2235029"/>
              <a:gd name="connsiteX67-2203" fmla="*/ 142736 w 2796726"/>
              <a:gd name="connsiteY67-2204" fmla="*/ 1213253 h 2235029"/>
              <a:gd name="connsiteX68-2205" fmla="*/ 236406 w 2796726"/>
              <a:gd name="connsiteY68-2206" fmla="*/ 1231095 h 2235029"/>
              <a:gd name="connsiteX69-2207" fmla="*/ 316695 w 2796726"/>
              <a:gd name="connsiteY69-2208" fmla="*/ 1190951 h 2235029"/>
              <a:gd name="connsiteX70-2209" fmla="*/ 374681 w 2796726"/>
              <a:gd name="connsiteY70-2210" fmla="*/ 1097280 h 2235029"/>
              <a:gd name="connsiteX71-2211" fmla="*/ 463891 w 2796726"/>
              <a:gd name="connsiteY71-2212" fmla="*/ 1021452 h 2235029"/>
              <a:gd name="connsiteX72-2213" fmla="*/ 557561 w 2796726"/>
              <a:gd name="connsiteY72-2214" fmla="*/ 1039294 h 2235029"/>
              <a:gd name="connsiteX73-2215" fmla="*/ 646771 w 2796726"/>
              <a:gd name="connsiteY73-2216" fmla="*/ 1083899 h 2235029"/>
              <a:gd name="connsiteX74-2217" fmla="*/ 655692 w 2796726"/>
              <a:gd name="connsiteY74-2218" fmla="*/ 1119583 h 2235029"/>
              <a:gd name="connsiteX75-2219" fmla="*/ 624469 w 2796726"/>
              <a:gd name="connsiteY75-2220" fmla="*/ 1186490 h 2235029"/>
              <a:gd name="connsiteX76-2221" fmla="*/ 620008 w 2796726"/>
              <a:gd name="connsiteY76-2222" fmla="*/ 1244476 h 2235029"/>
              <a:gd name="connsiteX77-2223" fmla="*/ 637850 w 2796726"/>
              <a:gd name="connsiteY77-2224" fmla="*/ 1275700 h 2235029"/>
              <a:gd name="connsiteX78-2225" fmla="*/ 691376 w 2796726"/>
              <a:gd name="connsiteY78-2226" fmla="*/ 1413975 h 2235029"/>
              <a:gd name="connsiteX79-2227" fmla="*/ 731520 w 2796726"/>
              <a:gd name="connsiteY79-2228" fmla="*/ 1512106 h 2235029"/>
              <a:gd name="connsiteX80-2229" fmla="*/ 753823 w 2796726"/>
              <a:gd name="connsiteY80-2230" fmla="*/ 1521027 h 2235029"/>
              <a:gd name="connsiteX81-2231" fmla="*/ 780586 w 2796726"/>
              <a:gd name="connsiteY81-2232" fmla="*/ 1418435 h 2235029"/>
              <a:gd name="connsiteX82-2233" fmla="*/ 820730 w 2796726"/>
              <a:gd name="connsiteY82-2234" fmla="*/ 1364910 h 2235029"/>
              <a:gd name="connsiteX83-2235" fmla="*/ 834112 w 2796726"/>
              <a:gd name="connsiteY83-2236" fmla="*/ 1463040 h 2235029"/>
              <a:gd name="connsiteX84-2237" fmla="*/ 892098 w 2796726"/>
              <a:gd name="connsiteY84-2238" fmla="*/ 1543329 h 2235029"/>
              <a:gd name="connsiteX85-2239" fmla="*/ 909940 w 2796726"/>
              <a:gd name="connsiteY85-2240" fmla="*/ 1592394 h 2235029"/>
              <a:gd name="connsiteX86-2241" fmla="*/ 869795 w 2796726"/>
              <a:gd name="connsiteY86-2242" fmla="*/ 1641460 h 2235029"/>
              <a:gd name="connsiteX87-2243" fmla="*/ 927782 w 2796726"/>
              <a:gd name="connsiteY87-2244" fmla="*/ 1775274 h 2235029"/>
              <a:gd name="connsiteX88-2245" fmla="*/ 1016992 w 2796726"/>
              <a:gd name="connsiteY88-2246" fmla="*/ 1833261 h 2235029"/>
              <a:gd name="connsiteX89-2247" fmla="*/ 1110662 w 2796726"/>
              <a:gd name="connsiteY89-2248" fmla="*/ 1882326 h 2235029"/>
              <a:gd name="connsiteX90-2249" fmla="*/ 1204332 w 2796726"/>
              <a:gd name="connsiteY90-2250" fmla="*/ 1953694 h 2235029"/>
              <a:gd name="connsiteX91-2251" fmla="*/ 1324765 w 2796726"/>
              <a:gd name="connsiteY91-2252" fmla="*/ 2029522 h 2235029"/>
              <a:gd name="connsiteX92-2253" fmla="*/ 1418435 w 2796726"/>
              <a:gd name="connsiteY92-2254" fmla="*/ 2127653 h 2235029"/>
              <a:gd name="connsiteX93-2255" fmla="*/ 1561171 w 2796726"/>
              <a:gd name="connsiteY93-2256" fmla="*/ 2234705 h 2235029"/>
              <a:gd name="connsiteX0-2257" fmla="*/ 1561171 w 2796726"/>
              <a:gd name="connsiteY0-2258" fmla="*/ 2234705 h 2235029"/>
              <a:gd name="connsiteX1-2259" fmla="*/ 1570092 w 2796726"/>
              <a:gd name="connsiteY1-2260" fmla="*/ 2158876 h 2235029"/>
              <a:gd name="connsiteX2-2261" fmla="*/ 1538869 w 2796726"/>
              <a:gd name="connsiteY2-2262" fmla="*/ 2091969 h 2235029"/>
              <a:gd name="connsiteX3-2263" fmla="*/ 1529948 w 2796726"/>
              <a:gd name="connsiteY3-2264" fmla="*/ 2002759 h 2235029"/>
              <a:gd name="connsiteX4-2265" fmla="*/ 1543329 w 2796726"/>
              <a:gd name="connsiteY4-2266" fmla="*/ 1900168 h 2235029"/>
              <a:gd name="connsiteX5-2267" fmla="*/ 1592395 w 2796726"/>
              <a:gd name="connsiteY5-2268" fmla="*/ 1806498 h 2235029"/>
              <a:gd name="connsiteX6-2269" fmla="*/ 1592395 w 2796726"/>
              <a:gd name="connsiteY6-2270" fmla="*/ 1686065 h 2235029"/>
              <a:gd name="connsiteX7-2271" fmla="*/ 1619157 w 2796726"/>
              <a:gd name="connsiteY7-2272" fmla="*/ 1592394 h 2235029"/>
              <a:gd name="connsiteX8-2273" fmla="*/ 1681604 w 2796726"/>
              <a:gd name="connsiteY8-2274" fmla="*/ 1556711 h 2235029"/>
              <a:gd name="connsiteX9-2275" fmla="*/ 1793116 w 2796726"/>
              <a:gd name="connsiteY9-2276" fmla="*/ 1623618 h 2235029"/>
              <a:gd name="connsiteX10-2277" fmla="*/ 1860024 w 2796726"/>
              <a:gd name="connsiteY10-2278" fmla="*/ 1623618 h 2235029"/>
              <a:gd name="connsiteX11-2279" fmla="*/ 1967075 w 2796726"/>
              <a:gd name="connsiteY11-2280" fmla="*/ 1619157 h 2235029"/>
              <a:gd name="connsiteX12-2281" fmla="*/ 2074127 w 2796726"/>
              <a:gd name="connsiteY12-2282" fmla="*/ 1610236 h 2235029"/>
              <a:gd name="connsiteX13-2283" fmla="*/ 2145495 w 2796726"/>
              <a:gd name="connsiteY13-2284" fmla="*/ 1610236 h 2235029"/>
              <a:gd name="connsiteX14-2285" fmla="*/ 2212402 w 2796726"/>
              <a:gd name="connsiteY14-2286" fmla="*/ 1498724 h 2235029"/>
              <a:gd name="connsiteX15-2287" fmla="*/ 2283770 w 2796726"/>
              <a:gd name="connsiteY15-2288" fmla="*/ 1445198 h 2235029"/>
              <a:gd name="connsiteX16-2289" fmla="*/ 2364059 w 2796726"/>
              <a:gd name="connsiteY16-2290" fmla="*/ 1400594 h 2235029"/>
              <a:gd name="connsiteX17-2291" fmla="*/ 2546939 w 2796726"/>
              <a:gd name="connsiteY17-2292" fmla="*/ 1360449 h 2235029"/>
              <a:gd name="connsiteX18-2293" fmla="*/ 2680754 w 2796726"/>
              <a:gd name="connsiteY18-2294" fmla="*/ 1338147 h 2235029"/>
              <a:gd name="connsiteX19-2295" fmla="*/ 2720898 w 2796726"/>
              <a:gd name="connsiteY19-2296" fmla="*/ 1235555 h 2235029"/>
              <a:gd name="connsiteX20-2297" fmla="*/ 2787805 w 2796726"/>
              <a:gd name="connsiteY20-2298" fmla="*/ 1141885 h 2235029"/>
              <a:gd name="connsiteX21-2299" fmla="*/ 2774424 w 2796726"/>
              <a:gd name="connsiteY21-2300" fmla="*/ 1083899 h 2235029"/>
              <a:gd name="connsiteX22-2301" fmla="*/ 2698595 w 2796726"/>
              <a:gd name="connsiteY22-2302" fmla="*/ 1030373 h 2235029"/>
              <a:gd name="connsiteX23-2303" fmla="*/ 2676293 w 2796726"/>
              <a:gd name="connsiteY23-2304" fmla="*/ 945624 h 2235029"/>
              <a:gd name="connsiteX24-2305" fmla="*/ 2774424 w 2796726"/>
              <a:gd name="connsiteY24-2306" fmla="*/ 927782 h 2235029"/>
              <a:gd name="connsiteX25-2307" fmla="*/ 2792266 w 2796726"/>
              <a:gd name="connsiteY25-2308" fmla="*/ 838572 h 2235029"/>
              <a:gd name="connsiteX26-2309" fmla="*/ 2752121 w 2796726"/>
              <a:gd name="connsiteY26-2310" fmla="*/ 740441 h 2235029"/>
              <a:gd name="connsiteX27-2311" fmla="*/ 2792266 w 2796726"/>
              <a:gd name="connsiteY27-2312" fmla="*/ 651232 h 2235029"/>
              <a:gd name="connsiteX28-2313" fmla="*/ 2796726 w 2796726"/>
              <a:gd name="connsiteY28-2314" fmla="*/ 570943 h 2235029"/>
              <a:gd name="connsiteX29-2315" fmla="*/ 2792266 w 2796726"/>
              <a:gd name="connsiteY29-2316" fmla="*/ 423747 h 2235029"/>
              <a:gd name="connsiteX30-2317" fmla="*/ 2792266 w 2796726"/>
              <a:gd name="connsiteY30-2318" fmla="*/ 312234 h 2235029"/>
              <a:gd name="connsiteX31-2319" fmla="*/ 2680754 w 2796726"/>
              <a:gd name="connsiteY31-2320" fmla="*/ 236406 h 2235029"/>
              <a:gd name="connsiteX32-2321" fmla="*/ 2613846 w 2796726"/>
              <a:gd name="connsiteY32-2322" fmla="*/ 173959 h 2235029"/>
              <a:gd name="connsiteX33-2323" fmla="*/ 2520176 w 2796726"/>
              <a:gd name="connsiteY33-2324" fmla="*/ 98131 h 2235029"/>
              <a:gd name="connsiteX34-2325" fmla="*/ 2386361 w 2796726"/>
              <a:gd name="connsiteY34-2326" fmla="*/ 102592 h 2235029"/>
              <a:gd name="connsiteX35-2327" fmla="*/ 2207942 w 2796726"/>
              <a:gd name="connsiteY35-2328" fmla="*/ 147196 h 2235029"/>
              <a:gd name="connsiteX36-2329" fmla="*/ 2123193 w 2796726"/>
              <a:gd name="connsiteY36-2330" fmla="*/ 80289 h 2235029"/>
              <a:gd name="connsiteX37-2331" fmla="*/ 1909089 w 2796726"/>
              <a:gd name="connsiteY37-2332" fmla="*/ 151657 h 2235029"/>
              <a:gd name="connsiteX38-2333" fmla="*/ 1797577 w 2796726"/>
              <a:gd name="connsiteY38-2334" fmla="*/ 187341 h 2235029"/>
              <a:gd name="connsiteX39-2335" fmla="*/ 1668223 w 2796726"/>
              <a:gd name="connsiteY39-2336" fmla="*/ 165038 h 2235029"/>
              <a:gd name="connsiteX40-2337" fmla="*/ 1596855 w 2796726"/>
              <a:gd name="connsiteY40-2338" fmla="*/ 165038 h 2235029"/>
              <a:gd name="connsiteX41-2339" fmla="*/ 1592395 w 2796726"/>
              <a:gd name="connsiteY41-2340" fmla="*/ 249788 h 2235029"/>
              <a:gd name="connsiteX42-2341" fmla="*/ 1422896 w 2796726"/>
              <a:gd name="connsiteY42-2342" fmla="*/ 173959 h 2235029"/>
              <a:gd name="connsiteX43-2343" fmla="*/ 1284621 w 2796726"/>
              <a:gd name="connsiteY43-2344" fmla="*/ 111513 h 2235029"/>
              <a:gd name="connsiteX44-2345" fmla="*/ 1199872 w 2796726"/>
              <a:gd name="connsiteY44-2346" fmla="*/ 66908 h 2235029"/>
              <a:gd name="connsiteX45-2347" fmla="*/ 1110662 w 2796726"/>
              <a:gd name="connsiteY45-2348" fmla="*/ 31224 h 2235029"/>
              <a:gd name="connsiteX46-2349" fmla="*/ 999150 w 2796726"/>
              <a:gd name="connsiteY46-2350" fmla="*/ 8921 h 2235029"/>
              <a:gd name="connsiteX47-2351" fmla="*/ 851954 w 2796726"/>
              <a:gd name="connsiteY47-2352" fmla="*/ 0 h 2235029"/>
              <a:gd name="connsiteX48-2353" fmla="*/ 753823 w 2796726"/>
              <a:gd name="connsiteY48-2354" fmla="*/ 26763 h 2235029"/>
              <a:gd name="connsiteX49-2355" fmla="*/ 620008 w 2796726"/>
              <a:gd name="connsiteY49-2356" fmla="*/ 98131 h 2235029"/>
              <a:gd name="connsiteX50-2357" fmla="*/ 562022 w 2796726"/>
              <a:gd name="connsiteY50-2358" fmla="*/ 151657 h 2235029"/>
              <a:gd name="connsiteX51-2359" fmla="*/ 691376 w 2796726"/>
              <a:gd name="connsiteY51-2360" fmla="*/ 365760 h 2235029"/>
              <a:gd name="connsiteX52-2361" fmla="*/ 776125 w 2796726"/>
              <a:gd name="connsiteY52-2362" fmla="*/ 490654 h 2235029"/>
              <a:gd name="connsiteX53-2363" fmla="*/ 704757 w 2796726"/>
              <a:gd name="connsiteY53-2364" fmla="*/ 575403 h 2235029"/>
              <a:gd name="connsiteX54-2365" fmla="*/ 669074 w 2796726"/>
              <a:gd name="connsiteY54-2366" fmla="*/ 664613 h 2235029"/>
              <a:gd name="connsiteX55-2367" fmla="*/ 611087 w 2796726"/>
              <a:gd name="connsiteY55-2368" fmla="*/ 744902 h 2235029"/>
              <a:gd name="connsiteX56-2369" fmla="*/ 508496 w 2796726"/>
              <a:gd name="connsiteY56-2370" fmla="*/ 798428 h 2235029"/>
              <a:gd name="connsiteX57-2371" fmla="*/ 414826 w 2796726"/>
              <a:gd name="connsiteY57-2372" fmla="*/ 798428 h 2235029"/>
              <a:gd name="connsiteX58-2373" fmla="*/ 240867 w 2796726"/>
              <a:gd name="connsiteY58-2374" fmla="*/ 771665 h 2235029"/>
              <a:gd name="connsiteX59-2375" fmla="*/ 66908 w 2796726"/>
              <a:gd name="connsiteY59-2376" fmla="*/ 722599 h 2235029"/>
              <a:gd name="connsiteX60-2377" fmla="*/ 0 w 2796726"/>
              <a:gd name="connsiteY60-2378" fmla="*/ 709218 h 2235029"/>
              <a:gd name="connsiteX61-2379" fmla="*/ 8921 w 2796726"/>
              <a:gd name="connsiteY61-2380" fmla="*/ 807349 h 2235029"/>
              <a:gd name="connsiteX62-2381" fmla="*/ 31224 w 2796726"/>
              <a:gd name="connsiteY62-2382" fmla="*/ 865335 h 2235029"/>
              <a:gd name="connsiteX63-2383" fmla="*/ 124894 w 2796726"/>
              <a:gd name="connsiteY63-2384" fmla="*/ 941163 h 2235029"/>
              <a:gd name="connsiteX64-2385" fmla="*/ 156117 w 2796726"/>
              <a:gd name="connsiteY64-2386" fmla="*/ 967926 h 2235029"/>
              <a:gd name="connsiteX65-2387" fmla="*/ 102592 w 2796726"/>
              <a:gd name="connsiteY65-2388" fmla="*/ 1008071 h 2235029"/>
              <a:gd name="connsiteX66-2389" fmla="*/ 111513 w 2796726"/>
              <a:gd name="connsiteY66-2390" fmla="*/ 1115122 h 2235029"/>
              <a:gd name="connsiteX67-2391" fmla="*/ 142736 w 2796726"/>
              <a:gd name="connsiteY67-2392" fmla="*/ 1213253 h 2235029"/>
              <a:gd name="connsiteX68-2393" fmla="*/ 236406 w 2796726"/>
              <a:gd name="connsiteY68-2394" fmla="*/ 1231095 h 2235029"/>
              <a:gd name="connsiteX69-2395" fmla="*/ 316695 w 2796726"/>
              <a:gd name="connsiteY69-2396" fmla="*/ 1190951 h 2235029"/>
              <a:gd name="connsiteX70-2397" fmla="*/ 374681 w 2796726"/>
              <a:gd name="connsiteY70-2398" fmla="*/ 1097280 h 2235029"/>
              <a:gd name="connsiteX71-2399" fmla="*/ 463891 w 2796726"/>
              <a:gd name="connsiteY71-2400" fmla="*/ 1021452 h 2235029"/>
              <a:gd name="connsiteX72-2401" fmla="*/ 557561 w 2796726"/>
              <a:gd name="connsiteY72-2402" fmla="*/ 1039294 h 2235029"/>
              <a:gd name="connsiteX73-2403" fmla="*/ 646771 w 2796726"/>
              <a:gd name="connsiteY73-2404" fmla="*/ 1083899 h 2235029"/>
              <a:gd name="connsiteX74-2405" fmla="*/ 655692 w 2796726"/>
              <a:gd name="connsiteY74-2406" fmla="*/ 1119583 h 2235029"/>
              <a:gd name="connsiteX75-2407" fmla="*/ 624469 w 2796726"/>
              <a:gd name="connsiteY75-2408" fmla="*/ 1186490 h 2235029"/>
              <a:gd name="connsiteX76-2409" fmla="*/ 620008 w 2796726"/>
              <a:gd name="connsiteY76-2410" fmla="*/ 1244476 h 2235029"/>
              <a:gd name="connsiteX77-2411" fmla="*/ 637850 w 2796726"/>
              <a:gd name="connsiteY77-2412" fmla="*/ 1275700 h 2235029"/>
              <a:gd name="connsiteX78-2413" fmla="*/ 691376 w 2796726"/>
              <a:gd name="connsiteY78-2414" fmla="*/ 1413975 h 2235029"/>
              <a:gd name="connsiteX79-2415" fmla="*/ 731520 w 2796726"/>
              <a:gd name="connsiteY79-2416" fmla="*/ 1512106 h 2235029"/>
              <a:gd name="connsiteX80-2417" fmla="*/ 753823 w 2796726"/>
              <a:gd name="connsiteY80-2418" fmla="*/ 1521027 h 2235029"/>
              <a:gd name="connsiteX81-2419" fmla="*/ 780586 w 2796726"/>
              <a:gd name="connsiteY81-2420" fmla="*/ 1418435 h 2235029"/>
              <a:gd name="connsiteX82-2421" fmla="*/ 820730 w 2796726"/>
              <a:gd name="connsiteY82-2422" fmla="*/ 1364910 h 2235029"/>
              <a:gd name="connsiteX83-2423" fmla="*/ 834112 w 2796726"/>
              <a:gd name="connsiteY83-2424" fmla="*/ 1463040 h 2235029"/>
              <a:gd name="connsiteX84-2425" fmla="*/ 892098 w 2796726"/>
              <a:gd name="connsiteY84-2426" fmla="*/ 1543329 h 2235029"/>
              <a:gd name="connsiteX85-2427" fmla="*/ 909940 w 2796726"/>
              <a:gd name="connsiteY85-2428" fmla="*/ 1592394 h 2235029"/>
              <a:gd name="connsiteX86-2429" fmla="*/ 869795 w 2796726"/>
              <a:gd name="connsiteY86-2430" fmla="*/ 1641460 h 2235029"/>
              <a:gd name="connsiteX87-2431" fmla="*/ 927782 w 2796726"/>
              <a:gd name="connsiteY87-2432" fmla="*/ 1775274 h 2235029"/>
              <a:gd name="connsiteX88-2433" fmla="*/ 1016992 w 2796726"/>
              <a:gd name="connsiteY88-2434" fmla="*/ 1833261 h 2235029"/>
              <a:gd name="connsiteX89-2435" fmla="*/ 1110662 w 2796726"/>
              <a:gd name="connsiteY89-2436" fmla="*/ 1882326 h 2235029"/>
              <a:gd name="connsiteX90-2437" fmla="*/ 1204332 w 2796726"/>
              <a:gd name="connsiteY90-2438" fmla="*/ 1953694 h 2235029"/>
              <a:gd name="connsiteX91-2439" fmla="*/ 1324765 w 2796726"/>
              <a:gd name="connsiteY91-2440" fmla="*/ 2029522 h 2235029"/>
              <a:gd name="connsiteX92-2441" fmla="*/ 1418435 w 2796726"/>
              <a:gd name="connsiteY92-2442" fmla="*/ 2127653 h 2235029"/>
              <a:gd name="connsiteX93-2443" fmla="*/ 1561171 w 2796726"/>
              <a:gd name="connsiteY93-2444" fmla="*/ 2234705 h 2235029"/>
              <a:gd name="connsiteX0-2445" fmla="*/ 1561171 w 2796726"/>
              <a:gd name="connsiteY0-2446" fmla="*/ 2234705 h 2235029"/>
              <a:gd name="connsiteX1-2447" fmla="*/ 1570092 w 2796726"/>
              <a:gd name="connsiteY1-2448" fmla="*/ 2158876 h 2235029"/>
              <a:gd name="connsiteX2-2449" fmla="*/ 1538869 w 2796726"/>
              <a:gd name="connsiteY2-2450" fmla="*/ 2091969 h 2235029"/>
              <a:gd name="connsiteX3-2451" fmla="*/ 1529948 w 2796726"/>
              <a:gd name="connsiteY3-2452" fmla="*/ 2002759 h 2235029"/>
              <a:gd name="connsiteX4-2453" fmla="*/ 1543329 w 2796726"/>
              <a:gd name="connsiteY4-2454" fmla="*/ 1900168 h 2235029"/>
              <a:gd name="connsiteX5-2455" fmla="*/ 1592395 w 2796726"/>
              <a:gd name="connsiteY5-2456" fmla="*/ 1806498 h 2235029"/>
              <a:gd name="connsiteX6-2457" fmla="*/ 1592395 w 2796726"/>
              <a:gd name="connsiteY6-2458" fmla="*/ 1686065 h 2235029"/>
              <a:gd name="connsiteX7-2459" fmla="*/ 1619157 w 2796726"/>
              <a:gd name="connsiteY7-2460" fmla="*/ 1592394 h 2235029"/>
              <a:gd name="connsiteX8-2461" fmla="*/ 1681604 w 2796726"/>
              <a:gd name="connsiteY8-2462" fmla="*/ 1556711 h 2235029"/>
              <a:gd name="connsiteX9-2463" fmla="*/ 1793116 w 2796726"/>
              <a:gd name="connsiteY9-2464" fmla="*/ 1623618 h 2235029"/>
              <a:gd name="connsiteX10-2465" fmla="*/ 1860024 w 2796726"/>
              <a:gd name="connsiteY10-2466" fmla="*/ 1623618 h 2235029"/>
              <a:gd name="connsiteX11-2467" fmla="*/ 1967075 w 2796726"/>
              <a:gd name="connsiteY11-2468" fmla="*/ 1619157 h 2235029"/>
              <a:gd name="connsiteX12-2469" fmla="*/ 2074127 w 2796726"/>
              <a:gd name="connsiteY12-2470" fmla="*/ 1610236 h 2235029"/>
              <a:gd name="connsiteX13-2471" fmla="*/ 2145495 w 2796726"/>
              <a:gd name="connsiteY13-2472" fmla="*/ 1610236 h 2235029"/>
              <a:gd name="connsiteX14-2473" fmla="*/ 2212402 w 2796726"/>
              <a:gd name="connsiteY14-2474" fmla="*/ 1498724 h 2235029"/>
              <a:gd name="connsiteX15-2475" fmla="*/ 2283770 w 2796726"/>
              <a:gd name="connsiteY15-2476" fmla="*/ 1445198 h 2235029"/>
              <a:gd name="connsiteX16-2477" fmla="*/ 2364059 w 2796726"/>
              <a:gd name="connsiteY16-2478" fmla="*/ 1400594 h 2235029"/>
              <a:gd name="connsiteX17-2479" fmla="*/ 2546939 w 2796726"/>
              <a:gd name="connsiteY17-2480" fmla="*/ 1360449 h 2235029"/>
              <a:gd name="connsiteX18-2481" fmla="*/ 2680754 w 2796726"/>
              <a:gd name="connsiteY18-2482" fmla="*/ 1338147 h 2235029"/>
              <a:gd name="connsiteX19-2483" fmla="*/ 2720898 w 2796726"/>
              <a:gd name="connsiteY19-2484" fmla="*/ 1235555 h 2235029"/>
              <a:gd name="connsiteX20-2485" fmla="*/ 2787805 w 2796726"/>
              <a:gd name="connsiteY20-2486" fmla="*/ 1141885 h 2235029"/>
              <a:gd name="connsiteX21-2487" fmla="*/ 2774424 w 2796726"/>
              <a:gd name="connsiteY21-2488" fmla="*/ 1083899 h 2235029"/>
              <a:gd name="connsiteX22-2489" fmla="*/ 2698595 w 2796726"/>
              <a:gd name="connsiteY22-2490" fmla="*/ 1030373 h 2235029"/>
              <a:gd name="connsiteX23-2491" fmla="*/ 2676293 w 2796726"/>
              <a:gd name="connsiteY23-2492" fmla="*/ 945624 h 2235029"/>
              <a:gd name="connsiteX24-2493" fmla="*/ 2774424 w 2796726"/>
              <a:gd name="connsiteY24-2494" fmla="*/ 927782 h 2235029"/>
              <a:gd name="connsiteX25-2495" fmla="*/ 2792266 w 2796726"/>
              <a:gd name="connsiteY25-2496" fmla="*/ 838572 h 2235029"/>
              <a:gd name="connsiteX26-2497" fmla="*/ 2752121 w 2796726"/>
              <a:gd name="connsiteY26-2498" fmla="*/ 740441 h 2235029"/>
              <a:gd name="connsiteX27-2499" fmla="*/ 2792266 w 2796726"/>
              <a:gd name="connsiteY27-2500" fmla="*/ 651232 h 2235029"/>
              <a:gd name="connsiteX28-2501" fmla="*/ 2796726 w 2796726"/>
              <a:gd name="connsiteY28-2502" fmla="*/ 570943 h 2235029"/>
              <a:gd name="connsiteX29-2503" fmla="*/ 2792266 w 2796726"/>
              <a:gd name="connsiteY29-2504" fmla="*/ 423747 h 2235029"/>
              <a:gd name="connsiteX30-2505" fmla="*/ 2792266 w 2796726"/>
              <a:gd name="connsiteY30-2506" fmla="*/ 312234 h 2235029"/>
              <a:gd name="connsiteX31-2507" fmla="*/ 2680754 w 2796726"/>
              <a:gd name="connsiteY31-2508" fmla="*/ 236406 h 2235029"/>
              <a:gd name="connsiteX32-2509" fmla="*/ 2613846 w 2796726"/>
              <a:gd name="connsiteY32-2510" fmla="*/ 173959 h 2235029"/>
              <a:gd name="connsiteX33-2511" fmla="*/ 2520176 w 2796726"/>
              <a:gd name="connsiteY33-2512" fmla="*/ 98131 h 2235029"/>
              <a:gd name="connsiteX34-2513" fmla="*/ 2386361 w 2796726"/>
              <a:gd name="connsiteY34-2514" fmla="*/ 102592 h 2235029"/>
              <a:gd name="connsiteX35-2515" fmla="*/ 2207942 w 2796726"/>
              <a:gd name="connsiteY35-2516" fmla="*/ 147196 h 2235029"/>
              <a:gd name="connsiteX36-2517" fmla="*/ 2123193 w 2796726"/>
              <a:gd name="connsiteY36-2518" fmla="*/ 80289 h 2235029"/>
              <a:gd name="connsiteX37-2519" fmla="*/ 1909089 w 2796726"/>
              <a:gd name="connsiteY37-2520" fmla="*/ 151657 h 2235029"/>
              <a:gd name="connsiteX38-2521" fmla="*/ 1797577 w 2796726"/>
              <a:gd name="connsiteY38-2522" fmla="*/ 187341 h 2235029"/>
              <a:gd name="connsiteX39-2523" fmla="*/ 1668223 w 2796726"/>
              <a:gd name="connsiteY39-2524" fmla="*/ 165038 h 2235029"/>
              <a:gd name="connsiteX40-2525" fmla="*/ 1596855 w 2796726"/>
              <a:gd name="connsiteY40-2526" fmla="*/ 165038 h 2235029"/>
              <a:gd name="connsiteX41-2527" fmla="*/ 1592395 w 2796726"/>
              <a:gd name="connsiteY41-2528" fmla="*/ 249788 h 2235029"/>
              <a:gd name="connsiteX42-2529" fmla="*/ 1422896 w 2796726"/>
              <a:gd name="connsiteY42-2530" fmla="*/ 173959 h 2235029"/>
              <a:gd name="connsiteX43-2531" fmla="*/ 1284621 w 2796726"/>
              <a:gd name="connsiteY43-2532" fmla="*/ 111513 h 2235029"/>
              <a:gd name="connsiteX44-2533" fmla="*/ 1199872 w 2796726"/>
              <a:gd name="connsiteY44-2534" fmla="*/ 66908 h 2235029"/>
              <a:gd name="connsiteX45-2535" fmla="*/ 1110662 w 2796726"/>
              <a:gd name="connsiteY45-2536" fmla="*/ 31224 h 2235029"/>
              <a:gd name="connsiteX46-2537" fmla="*/ 999150 w 2796726"/>
              <a:gd name="connsiteY46-2538" fmla="*/ 8921 h 2235029"/>
              <a:gd name="connsiteX47-2539" fmla="*/ 851954 w 2796726"/>
              <a:gd name="connsiteY47-2540" fmla="*/ 0 h 2235029"/>
              <a:gd name="connsiteX48-2541" fmla="*/ 753823 w 2796726"/>
              <a:gd name="connsiteY48-2542" fmla="*/ 26763 h 2235029"/>
              <a:gd name="connsiteX49-2543" fmla="*/ 620008 w 2796726"/>
              <a:gd name="connsiteY49-2544" fmla="*/ 98131 h 2235029"/>
              <a:gd name="connsiteX50-2545" fmla="*/ 562022 w 2796726"/>
              <a:gd name="connsiteY50-2546" fmla="*/ 151657 h 2235029"/>
              <a:gd name="connsiteX51-2547" fmla="*/ 691376 w 2796726"/>
              <a:gd name="connsiteY51-2548" fmla="*/ 365760 h 2235029"/>
              <a:gd name="connsiteX52-2549" fmla="*/ 776125 w 2796726"/>
              <a:gd name="connsiteY52-2550" fmla="*/ 490654 h 2235029"/>
              <a:gd name="connsiteX53-2551" fmla="*/ 704757 w 2796726"/>
              <a:gd name="connsiteY53-2552" fmla="*/ 575403 h 2235029"/>
              <a:gd name="connsiteX54-2553" fmla="*/ 669074 w 2796726"/>
              <a:gd name="connsiteY54-2554" fmla="*/ 664613 h 2235029"/>
              <a:gd name="connsiteX55-2555" fmla="*/ 611087 w 2796726"/>
              <a:gd name="connsiteY55-2556" fmla="*/ 744902 h 2235029"/>
              <a:gd name="connsiteX56-2557" fmla="*/ 508496 w 2796726"/>
              <a:gd name="connsiteY56-2558" fmla="*/ 798428 h 2235029"/>
              <a:gd name="connsiteX57-2559" fmla="*/ 414826 w 2796726"/>
              <a:gd name="connsiteY57-2560" fmla="*/ 798428 h 2235029"/>
              <a:gd name="connsiteX58-2561" fmla="*/ 240867 w 2796726"/>
              <a:gd name="connsiteY58-2562" fmla="*/ 771665 h 2235029"/>
              <a:gd name="connsiteX59-2563" fmla="*/ 66908 w 2796726"/>
              <a:gd name="connsiteY59-2564" fmla="*/ 722599 h 2235029"/>
              <a:gd name="connsiteX60-2565" fmla="*/ 0 w 2796726"/>
              <a:gd name="connsiteY60-2566" fmla="*/ 709218 h 2235029"/>
              <a:gd name="connsiteX61-2567" fmla="*/ 8921 w 2796726"/>
              <a:gd name="connsiteY61-2568" fmla="*/ 807349 h 2235029"/>
              <a:gd name="connsiteX62-2569" fmla="*/ 31224 w 2796726"/>
              <a:gd name="connsiteY62-2570" fmla="*/ 865335 h 2235029"/>
              <a:gd name="connsiteX63-2571" fmla="*/ 124894 w 2796726"/>
              <a:gd name="connsiteY63-2572" fmla="*/ 941163 h 2235029"/>
              <a:gd name="connsiteX64-2573" fmla="*/ 156117 w 2796726"/>
              <a:gd name="connsiteY64-2574" fmla="*/ 967926 h 2235029"/>
              <a:gd name="connsiteX65-2575" fmla="*/ 102592 w 2796726"/>
              <a:gd name="connsiteY65-2576" fmla="*/ 1008071 h 2235029"/>
              <a:gd name="connsiteX66-2577" fmla="*/ 111513 w 2796726"/>
              <a:gd name="connsiteY66-2578" fmla="*/ 1115122 h 2235029"/>
              <a:gd name="connsiteX67-2579" fmla="*/ 142736 w 2796726"/>
              <a:gd name="connsiteY67-2580" fmla="*/ 1213253 h 2235029"/>
              <a:gd name="connsiteX68-2581" fmla="*/ 236406 w 2796726"/>
              <a:gd name="connsiteY68-2582" fmla="*/ 1231095 h 2235029"/>
              <a:gd name="connsiteX69-2583" fmla="*/ 316695 w 2796726"/>
              <a:gd name="connsiteY69-2584" fmla="*/ 1190951 h 2235029"/>
              <a:gd name="connsiteX70-2585" fmla="*/ 374681 w 2796726"/>
              <a:gd name="connsiteY70-2586" fmla="*/ 1097280 h 2235029"/>
              <a:gd name="connsiteX71-2587" fmla="*/ 463891 w 2796726"/>
              <a:gd name="connsiteY71-2588" fmla="*/ 1021452 h 2235029"/>
              <a:gd name="connsiteX72-2589" fmla="*/ 557561 w 2796726"/>
              <a:gd name="connsiteY72-2590" fmla="*/ 1039294 h 2235029"/>
              <a:gd name="connsiteX73-2591" fmla="*/ 646771 w 2796726"/>
              <a:gd name="connsiteY73-2592" fmla="*/ 1083899 h 2235029"/>
              <a:gd name="connsiteX74-2593" fmla="*/ 655692 w 2796726"/>
              <a:gd name="connsiteY74-2594" fmla="*/ 1119583 h 2235029"/>
              <a:gd name="connsiteX75-2595" fmla="*/ 624469 w 2796726"/>
              <a:gd name="connsiteY75-2596" fmla="*/ 1186490 h 2235029"/>
              <a:gd name="connsiteX76-2597" fmla="*/ 620008 w 2796726"/>
              <a:gd name="connsiteY76-2598" fmla="*/ 1244476 h 2235029"/>
              <a:gd name="connsiteX77-2599" fmla="*/ 637850 w 2796726"/>
              <a:gd name="connsiteY77-2600" fmla="*/ 1275700 h 2235029"/>
              <a:gd name="connsiteX78-2601" fmla="*/ 691376 w 2796726"/>
              <a:gd name="connsiteY78-2602" fmla="*/ 1413975 h 2235029"/>
              <a:gd name="connsiteX79-2603" fmla="*/ 731520 w 2796726"/>
              <a:gd name="connsiteY79-2604" fmla="*/ 1512106 h 2235029"/>
              <a:gd name="connsiteX80-2605" fmla="*/ 753823 w 2796726"/>
              <a:gd name="connsiteY80-2606" fmla="*/ 1521027 h 2235029"/>
              <a:gd name="connsiteX81-2607" fmla="*/ 780586 w 2796726"/>
              <a:gd name="connsiteY81-2608" fmla="*/ 1418435 h 2235029"/>
              <a:gd name="connsiteX82-2609" fmla="*/ 820730 w 2796726"/>
              <a:gd name="connsiteY82-2610" fmla="*/ 1364910 h 2235029"/>
              <a:gd name="connsiteX83-2611" fmla="*/ 834112 w 2796726"/>
              <a:gd name="connsiteY83-2612" fmla="*/ 1463040 h 2235029"/>
              <a:gd name="connsiteX84-2613" fmla="*/ 892098 w 2796726"/>
              <a:gd name="connsiteY84-2614" fmla="*/ 1543329 h 2235029"/>
              <a:gd name="connsiteX85-2615" fmla="*/ 909940 w 2796726"/>
              <a:gd name="connsiteY85-2616" fmla="*/ 1592394 h 2235029"/>
              <a:gd name="connsiteX86-2617" fmla="*/ 869795 w 2796726"/>
              <a:gd name="connsiteY86-2618" fmla="*/ 1641460 h 2235029"/>
              <a:gd name="connsiteX87-2619" fmla="*/ 927782 w 2796726"/>
              <a:gd name="connsiteY87-2620" fmla="*/ 1775274 h 2235029"/>
              <a:gd name="connsiteX88-2621" fmla="*/ 1016992 w 2796726"/>
              <a:gd name="connsiteY88-2622" fmla="*/ 1833261 h 2235029"/>
              <a:gd name="connsiteX89-2623" fmla="*/ 1110662 w 2796726"/>
              <a:gd name="connsiteY89-2624" fmla="*/ 1882326 h 2235029"/>
              <a:gd name="connsiteX90-2625" fmla="*/ 1204332 w 2796726"/>
              <a:gd name="connsiteY90-2626" fmla="*/ 1953694 h 2235029"/>
              <a:gd name="connsiteX91-2627" fmla="*/ 1324765 w 2796726"/>
              <a:gd name="connsiteY91-2628" fmla="*/ 2029522 h 2235029"/>
              <a:gd name="connsiteX92-2629" fmla="*/ 1418435 w 2796726"/>
              <a:gd name="connsiteY92-2630" fmla="*/ 2127653 h 2235029"/>
              <a:gd name="connsiteX93-2631" fmla="*/ 1561171 w 2796726"/>
              <a:gd name="connsiteY93-2632" fmla="*/ 2234705 h 2235029"/>
              <a:gd name="connsiteX0-2633" fmla="*/ 1561171 w 2796726"/>
              <a:gd name="connsiteY0-2634" fmla="*/ 2234705 h 2235029"/>
              <a:gd name="connsiteX1-2635" fmla="*/ 1570092 w 2796726"/>
              <a:gd name="connsiteY1-2636" fmla="*/ 2158876 h 2235029"/>
              <a:gd name="connsiteX2-2637" fmla="*/ 1538869 w 2796726"/>
              <a:gd name="connsiteY2-2638" fmla="*/ 2091969 h 2235029"/>
              <a:gd name="connsiteX3-2639" fmla="*/ 1529948 w 2796726"/>
              <a:gd name="connsiteY3-2640" fmla="*/ 2002759 h 2235029"/>
              <a:gd name="connsiteX4-2641" fmla="*/ 1543329 w 2796726"/>
              <a:gd name="connsiteY4-2642" fmla="*/ 1900168 h 2235029"/>
              <a:gd name="connsiteX5-2643" fmla="*/ 1592395 w 2796726"/>
              <a:gd name="connsiteY5-2644" fmla="*/ 1806498 h 2235029"/>
              <a:gd name="connsiteX6-2645" fmla="*/ 1592395 w 2796726"/>
              <a:gd name="connsiteY6-2646" fmla="*/ 1686065 h 2235029"/>
              <a:gd name="connsiteX7-2647" fmla="*/ 1619157 w 2796726"/>
              <a:gd name="connsiteY7-2648" fmla="*/ 1592394 h 2235029"/>
              <a:gd name="connsiteX8-2649" fmla="*/ 1681604 w 2796726"/>
              <a:gd name="connsiteY8-2650" fmla="*/ 1556711 h 2235029"/>
              <a:gd name="connsiteX9-2651" fmla="*/ 1793116 w 2796726"/>
              <a:gd name="connsiteY9-2652" fmla="*/ 1623618 h 2235029"/>
              <a:gd name="connsiteX10-2653" fmla="*/ 1860024 w 2796726"/>
              <a:gd name="connsiteY10-2654" fmla="*/ 1623618 h 2235029"/>
              <a:gd name="connsiteX11-2655" fmla="*/ 1967075 w 2796726"/>
              <a:gd name="connsiteY11-2656" fmla="*/ 1619157 h 2235029"/>
              <a:gd name="connsiteX12-2657" fmla="*/ 2074127 w 2796726"/>
              <a:gd name="connsiteY12-2658" fmla="*/ 1610236 h 2235029"/>
              <a:gd name="connsiteX13-2659" fmla="*/ 2145495 w 2796726"/>
              <a:gd name="connsiteY13-2660" fmla="*/ 1610236 h 2235029"/>
              <a:gd name="connsiteX14-2661" fmla="*/ 2212402 w 2796726"/>
              <a:gd name="connsiteY14-2662" fmla="*/ 1498724 h 2235029"/>
              <a:gd name="connsiteX15-2663" fmla="*/ 2283770 w 2796726"/>
              <a:gd name="connsiteY15-2664" fmla="*/ 1445198 h 2235029"/>
              <a:gd name="connsiteX16-2665" fmla="*/ 2364059 w 2796726"/>
              <a:gd name="connsiteY16-2666" fmla="*/ 1400594 h 2235029"/>
              <a:gd name="connsiteX17-2667" fmla="*/ 2546939 w 2796726"/>
              <a:gd name="connsiteY17-2668" fmla="*/ 1360449 h 2235029"/>
              <a:gd name="connsiteX18-2669" fmla="*/ 2680754 w 2796726"/>
              <a:gd name="connsiteY18-2670" fmla="*/ 1338147 h 2235029"/>
              <a:gd name="connsiteX19-2671" fmla="*/ 2720898 w 2796726"/>
              <a:gd name="connsiteY19-2672" fmla="*/ 1235555 h 2235029"/>
              <a:gd name="connsiteX20-2673" fmla="*/ 2787805 w 2796726"/>
              <a:gd name="connsiteY20-2674" fmla="*/ 1141885 h 2235029"/>
              <a:gd name="connsiteX21-2675" fmla="*/ 2774424 w 2796726"/>
              <a:gd name="connsiteY21-2676" fmla="*/ 1083899 h 2235029"/>
              <a:gd name="connsiteX22-2677" fmla="*/ 2698595 w 2796726"/>
              <a:gd name="connsiteY22-2678" fmla="*/ 1030373 h 2235029"/>
              <a:gd name="connsiteX23-2679" fmla="*/ 2676293 w 2796726"/>
              <a:gd name="connsiteY23-2680" fmla="*/ 945624 h 2235029"/>
              <a:gd name="connsiteX24-2681" fmla="*/ 2774424 w 2796726"/>
              <a:gd name="connsiteY24-2682" fmla="*/ 927782 h 2235029"/>
              <a:gd name="connsiteX25-2683" fmla="*/ 2792266 w 2796726"/>
              <a:gd name="connsiteY25-2684" fmla="*/ 838572 h 2235029"/>
              <a:gd name="connsiteX26-2685" fmla="*/ 2752121 w 2796726"/>
              <a:gd name="connsiteY26-2686" fmla="*/ 740441 h 2235029"/>
              <a:gd name="connsiteX27-2687" fmla="*/ 2792266 w 2796726"/>
              <a:gd name="connsiteY27-2688" fmla="*/ 651232 h 2235029"/>
              <a:gd name="connsiteX28-2689" fmla="*/ 2796726 w 2796726"/>
              <a:gd name="connsiteY28-2690" fmla="*/ 570943 h 2235029"/>
              <a:gd name="connsiteX29-2691" fmla="*/ 2792266 w 2796726"/>
              <a:gd name="connsiteY29-2692" fmla="*/ 423747 h 2235029"/>
              <a:gd name="connsiteX30-2693" fmla="*/ 2792266 w 2796726"/>
              <a:gd name="connsiteY30-2694" fmla="*/ 312234 h 2235029"/>
              <a:gd name="connsiteX31-2695" fmla="*/ 2680754 w 2796726"/>
              <a:gd name="connsiteY31-2696" fmla="*/ 236406 h 2235029"/>
              <a:gd name="connsiteX32-2697" fmla="*/ 2613846 w 2796726"/>
              <a:gd name="connsiteY32-2698" fmla="*/ 173959 h 2235029"/>
              <a:gd name="connsiteX33-2699" fmla="*/ 2520176 w 2796726"/>
              <a:gd name="connsiteY33-2700" fmla="*/ 98131 h 2235029"/>
              <a:gd name="connsiteX34-2701" fmla="*/ 2386361 w 2796726"/>
              <a:gd name="connsiteY34-2702" fmla="*/ 102592 h 2235029"/>
              <a:gd name="connsiteX35-2703" fmla="*/ 2207942 w 2796726"/>
              <a:gd name="connsiteY35-2704" fmla="*/ 147196 h 2235029"/>
              <a:gd name="connsiteX36-2705" fmla="*/ 2123193 w 2796726"/>
              <a:gd name="connsiteY36-2706" fmla="*/ 80289 h 2235029"/>
              <a:gd name="connsiteX37-2707" fmla="*/ 1909089 w 2796726"/>
              <a:gd name="connsiteY37-2708" fmla="*/ 151657 h 2235029"/>
              <a:gd name="connsiteX38-2709" fmla="*/ 1797577 w 2796726"/>
              <a:gd name="connsiteY38-2710" fmla="*/ 187341 h 2235029"/>
              <a:gd name="connsiteX39-2711" fmla="*/ 1668223 w 2796726"/>
              <a:gd name="connsiteY39-2712" fmla="*/ 165038 h 2235029"/>
              <a:gd name="connsiteX40-2713" fmla="*/ 1596855 w 2796726"/>
              <a:gd name="connsiteY40-2714" fmla="*/ 165038 h 2235029"/>
              <a:gd name="connsiteX41-2715" fmla="*/ 1592395 w 2796726"/>
              <a:gd name="connsiteY41-2716" fmla="*/ 249788 h 2235029"/>
              <a:gd name="connsiteX42-2717" fmla="*/ 1422896 w 2796726"/>
              <a:gd name="connsiteY42-2718" fmla="*/ 173959 h 2235029"/>
              <a:gd name="connsiteX43-2719" fmla="*/ 1284621 w 2796726"/>
              <a:gd name="connsiteY43-2720" fmla="*/ 111513 h 2235029"/>
              <a:gd name="connsiteX44-2721" fmla="*/ 1199872 w 2796726"/>
              <a:gd name="connsiteY44-2722" fmla="*/ 66908 h 2235029"/>
              <a:gd name="connsiteX45-2723" fmla="*/ 1110662 w 2796726"/>
              <a:gd name="connsiteY45-2724" fmla="*/ 31224 h 2235029"/>
              <a:gd name="connsiteX46-2725" fmla="*/ 999150 w 2796726"/>
              <a:gd name="connsiteY46-2726" fmla="*/ 8921 h 2235029"/>
              <a:gd name="connsiteX47-2727" fmla="*/ 851954 w 2796726"/>
              <a:gd name="connsiteY47-2728" fmla="*/ 0 h 2235029"/>
              <a:gd name="connsiteX48-2729" fmla="*/ 753823 w 2796726"/>
              <a:gd name="connsiteY48-2730" fmla="*/ 26763 h 2235029"/>
              <a:gd name="connsiteX49-2731" fmla="*/ 620008 w 2796726"/>
              <a:gd name="connsiteY49-2732" fmla="*/ 98131 h 2235029"/>
              <a:gd name="connsiteX50-2733" fmla="*/ 562022 w 2796726"/>
              <a:gd name="connsiteY50-2734" fmla="*/ 151657 h 2235029"/>
              <a:gd name="connsiteX51-2735" fmla="*/ 691376 w 2796726"/>
              <a:gd name="connsiteY51-2736" fmla="*/ 365760 h 2235029"/>
              <a:gd name="connsiteX52-2737" fmla="*/ 776125 w 2796726"/>
              <a:gd name="connsiteY52-2738" fmla="*/ 490654 h 2235029"/>
              <a:gd name="connsiteX53-2739" fmla="*/ 704757 w 2796726"/>
              <a:gd name="connsiteY53-2740" fmla="*/ 575403 h 2235029"/>
              <a:gd name="connsiteX54-2741" fmla="*/ 669074 w 2796726"/>
              <a:gd name="connsiteY54-2742" fmla="*/ 664613 h 2235029"/>
              <a:gd name="connsiteX55-2743" fmla="*/ 611087 w 2796726"/>
              <a:gd name="connsiteY55-2744" fmla="*/ 744902 h 2235029"/>
              <a:gd name="connsiteX56-2745" fmla="*/ 508496 w 2796726"/>
              <a:gd name="connsiteY56-2746" fmla="*/ 798428 h 2235029"/>
              <a:gd name="connsiteX57-2747" fmla="*/ 414826 w 2796726"/>
              <a:gd name="connsiteY57-2748" fmla="*/ 798428 h 2235029"/>
              <a:gd name="connsiteX58-2749" fmla="*/ 240867 w 2796726"/>
              <a:gd name="connsiteY58-2750" fmla="*/ 771665 h 2235029"/>
              <a:gd name="connsiteX59-2751" fmla="*/ 66908 w 2796726"/>
              <a:gd name="connsiteY59-2752" fmla="*/ 722599 h 2235029"/>
              <a:gd name="connsiteX60-2753" fmla="*/ 0 w 2796726"/>
              <a:gd name="connsiteY60-2754" fmla="*/ 709218 h 2235029"/>
              <a:gd name="connsiteX61-2755" fmla="*/ 8921 w 2796726"/>
              <a:gd name="connsiteY61-2756" fmla="*/ 807349 h 2235029"/>
              <a:gd name="connsiteX62-2757" fmla="*/ 31224 w 2796726"/>
              <a:gd name="connsiteY62-2758" fmla="*/ 865335 h 2235029"/>
              <a:gd name="connsiteX63-2759" fmla="*/ 124894 w 2796726"/>
              <a:gd name="connsiteY63-2760" fmla="*/ 941163 h 2235029"/>
              <a:gd name="connsiteX64-2761" fmla="*/ 156117 w 2796726"/>
              <a:gd name="connsiteY64-2762" fmla="*/ 967926 h 2235029"/>
              <a:gd name="connsiteX65-2763" fmla="*/ 102592 w 2796726"/>
              <a:gd name="connsiteY65-2764" fmla="*/ 1008071 h 2235029"/>
              <a:gd name="connsiteX66-2765" fmla="*/ 111513 w 2796726"/>
              <a:gd name="connsiteY66-2766" fmla="*/ 1115122 h 2235029"/>
              <a:gd name="connsiteX67-2767" fmla="*/ 142736 w 2796726"/>
              <a:gd name="connsiteY67-2768" fmla="*/ 1213253 h 2235029"/>
              <a:gd name="connsiteX68-2769" fmla="*/ 236406 w 2796726"/>
              <a:gd name="connsiteY68-2770" fmla="*/ 1231095 h 2235029"/>
              <a:gd name="connsiteX69-2771" fmla="*/ 316695 w 2796726"/>
              <a:gd name="connsiteY69-2772" fmla="*/ 1190951 h 2235029"/>
              <a:gd name="connsiteX70-2773" fmla="*/ 374681 w 2796726"/>
              <a:gd name="connsiteY70-2774" fmla="*/ 1097280 h 2235029"/>
              <a:gd name="connsiteX71-2775" fmla="*/ 463891 w 2796726"/>
              <a:gd name="connsiteY71-2776" fmla="*/ 1021452 h 2235029"/>
              <a:gd name="connsiteX72-2777" fmla="*/ 557561 w 2796726"/>
              <a:gd name="connsiteY72-2778" fmla="*/ 1039294 h 2235029"/>
              <a:gd name="connsiteX73-2779" fmla="*/ 646771 w 2796726"/>
              <a:gd name="connsiteY73-2780" fmla="*/ 1083899 h 2235029"/>
              <a:gd name="connsiteX74-2781" fmla="*/ 655692 w 2796726"/>
              <a:gd name="connsiteY74-2782" fmla="*/ 1119583 h 2235029"/>
              <a:gd name="connsiteX75-2783" fmla="*/ 624469 w 2796726"/>
              <a:gd name="connsiteY75-2784" fmla="*/ 1186490 h 2235029"/>
              <a:gd name="connsiteX76-2785" fmla="*/ 620008 w 2796726"/>
              <a:gd name="connsiteY76-2786" fmla="*/ 1244476 h 2235029"/>
              <a:gd name="connsiteX77-2787" fmla="*/ 637850 w 2796726"/>
              <a:gd name="connsiteY77-2788" fmla="*/ 1275700 h 2235029"/>
              <a:gd name="connsiteX78-2789" fmla="*/ 691376 w 2796726"/>
              <a:gd name="connsiteY78-2790" fmla="*/ 1413975 h 2235029"/>
              <a:gd name="connsiteX79-2791" fmla="*/ 731520 w 2796726"/>
              <a:gd name="connsiteY79-2792" fmla="*/ 1512106 h 2235029"/>
              <a:gd name="connsiteX80-2793" fmla="*/ 753823 w 2796726"/>
              <a:gd name="connsiteY80-2794" fmla="*/ 1521027 h 2235029"/>
              <a:gd name="connsiteX81-2795" fmla="*/ 780586 w 2796726"/>
              <a:gd name="connsiteY81-2796" fmla="*/ 1418435 h 2235029"/>
              <a:gd name="connsiteX82-2797" fmla="*/ 820730 w 2796726"/>
              <a:gd name="connsiteY82-2798" fmla="*/ 1364910 h 2235029"/>
              <a:gd name="connsiteX83-2799" fmla="*/ 834112 w 2796726"/>
              <a:gd name="connsiteY83-2800" fmla="*/ 1463040 h 2235029"/>
              <a:gd name="connsiteX84-2801" fmla="*/ 892098 w 2796726"/>
              <a:gd name="connsiteY84-2802" fmla="*/ 1543329 h 2235029"/>
              <a:gd name="connsiteX85-2803" fmla="*/ 909940 w 2796726"/>
              <a:gd name="connsiteY85-2804" fmla="*/ 1592394 h 2235029"/>
              <a:gd name="connsiteX86-2805" fmla="*/ 869795 w 2796726"/>
              <a:gd name="connsiteY86-2806" fmla="*/ 1641460 h 2235029"/>
              <a:gd name="connsiteX87-2807" fmla="*/ 927782 w 2796726"/>
              <a:gd name="connsiteY87-2808" fmla="*/ 1775274 h 2235029"/>
              <a:gd name="connsiteX88-2809" fmla="*/ 1016992 w 2796726"/>
              <a:gd name="connsiteY88-2810" fmla="*/ 1833261 h 2235029"/>
              <a:gd name="connsiteX89-2811" fmla="*/ 1110662 w 2796726"/>
              <a:gd name="connsiteY89-2812" fmla="*/ 1882326 h 2235029"/>
              <a:gd name="connsiteX90-2813" fmla="*/ 1204332 w 2796726"/>
              <a:gd name="connsiteY90-2814" fmla="*/ 1953694 h 2235029"/>
              <a:gd name="connsiteX91-2815" fmla="*/ 1324765 w 2796726"/>
              <a:gd name="connsiteY91-2816" fmla="*/ 2029522 h 2235029"/>
              <a:gd name="connsiteX92-2817" fmla="*/ 1418435 w 2796726"/>
              <a:gd name="connsiteY92-2818" fmla="*/ 2127653 h 2235029"/>
              <a:gd name="connsiteX93-2819" fmla="*/ 1561171 w 2796726"/>
              <a:gd name="connsiteY93-2820" fmla="*/ 2234705 h 2235029"/>
              <a:gd name="connsiteX0-2821" fmla="*/ 1561171 w 2796726"/>
              <a:gd name="connsiteY0-2822" fmla="*/ 2234705 h 2235029"/>
              <a:gd name="connsiteX1-2823" fmla="*/ 1570092 w 2796726"/>
              <a:gd name="connsiteY1-2824" fmla="*/ 2158876 h 2235029"/>
              <a:gd name="connsiteX2-2825" fmla="*/ 1538869 w 2796726"/>
              <a:gd name="connsiteY2-2826" fmla="*/ 2091969 h 2235029"/>
              <a:gd name="connsiteX3-2827" fmla="*/ 1529948 w 2796726"/>
              <a:gd name="connsiteY3-2828" fmla="*/ 2002759 h 2235029"/>
              <a:gd name="connsiteX4-2829" fmla="*/ 1543329 w 2796726"/>
              <a:gd name="connsiteY4-2830" fmla="*/ 1900168 h 2235029"/>
              <a:gd name="connsiteX5-2831" fmla="*/ 1592395 w 2796726"/>
              <a:gd name="connsiteY5-2832" fmla="*/ 1806498 h 2235029"/>
              <a:gd name="connsiteX6-2833" fmla="*/ 1592395 w 2796726"/>
              <a:gd name="connsiteY6-2834" fmla="*/ 1686065 h 2235029"/>
              <a:gd name="connsiteX7-2835" fmla="*/ 1619157 w 2796726"/>
              <a:gd name="connsiteY7-2836" fmla="*/ 1592394 h 2235029"/>
              <a:gd name="connsiteX8-2837" fmla="*/ 1681604 w 2796726"/>
              <a:gd name="connsiteY8-2838" fmla="*/ 1556711 h 2235029"/>
              <a:gd name="connsiteX9-2839" fmla="*/ 1793116 w 2796726"/>
              <a:gd name="connsiteY9-2840" fmla="*/ 1623618 h 2235029"/>
              <a:gd name="connsiteX10-2841" fmla="*/ 1860024 w 2796726"/>
              <a:gd name="connsiteY10-2842" fmla="*/ 1623618 h 2235029"/>
              <a:gd name="connsiteX11-2843" fmla="*/ 1967075 w 2796726"/>
              <a:gd name="connsiteY11-2844" fmla="*/ 1619157 h 2235029"/>
              <a:gd name="connsiteX12-2845" fmla="*/ 2074127 w 2796726"/>
              <a:gd name="connsiteY12-2846" fmla="*/ 1610236 h 2235029"/>
              <a:gd name="connsiteX13-2847" fmla="*/ 2145495 w 2796726"/>
              <a:gd name="connsiteY13-2848" fmla="*/ 1610236 h 2235029"/>
              <a:gd name="connsiteX14-2849" fmla="*/ 2212402 w 2796726"/>
              <a:gd name="connsiteY14-2850" fmla="*/ 1498724 h 2235029"/>
              <a:gd name="connsiteX15-2851" fmla="*/ 2283770 w 2796726"/>
              <a:gd name="connsiteY15-2852" fmla="*/ 1445198 h 2235029"/>
              <a:gd name="connsiteX16-2853" fmla="*/ 2364059 w 2796726"/>
              <a:gd name="connsiteY16-2854" fmla="*/ 1400594 h 2235029"/>
              <a:gd name="connsiteX17-2855" fmla="*/ 2546939 w 2796726"/>
              <a:gd name="connsiteY17-2856" fmla="*/ 1360449 h 2235029"/>
              <a:gd name="connsiteX18-2857" fmla="*/ 2680754 w 2796726"/>
              <a:gd name="connsiteY18-2858" fmla="*/ 1338147 h 2235029"/>
              <a:gd name="connsiteX19-2859" fmla="*/ 2720898 w 2796726"/>
              <a:gd name="connsiteY19-2860" fmla="*/ 1235555 h 2235029"/>
              <a:gd name="connsiteX20-2861" fmla="*/ 2787805 w 2796726"/>
              <a:gd name="connsiteY20-2862" fmla="*/ 1141885 h 2235029"/>
              <a:gd name="connsiteX21-2863" fmla="*/ 2774424 w 2796726"/>
              <a:gd name="connsiteY21-2864" fmla="*/ 1083899 h 2235029"/>
              <a:gd name="connsiteX22-2865" fmla="*/ 2698595 w 2796726"/>
              <a:gd name="connsiteY22-2866" fmla="*/ 1030373 h 2235029"/>
              <a:gd name="connsiteX23-2867" fmla="*/ 2676293 w 2796726"/>
              <a:gd name="connsiteY23-2868" fmla="*/ 945624 h 2235029"/>
              <a:gd name="connsiteX24-2869" fmla="*/ 2774424 w 2796726"/>
              <a:gd name="connsiteY24-2870" fmla="*/ 927782 h 2235029"/>
              <a:gd name="connsiteX25-2871" fmla="*/ 2792266 w 2796726"/>
              <a:gd name="connsiteY25-2872" fmla="*/ 838572 h 2235029"/>
              <a:gd name="connsiteX26-2873" fmla="*/ 2752121 w 2796726"/>
              <a:gd name="connsiteY26-2874" fmla="*/ 740441 h 2235029"/>
              <a:gd name="connsiteX27-2875" fmla="*/ 2792266 w 2796726"/>
              <a:gd name="connsiteY27-2876" fmla="*/ 651232 h 2235029"/>
              <a:gd name="connsiteX28-2877" fmla="*/ 2796726 w 2796726"/>
              <a:gd name="connsiteY28-2878" fmla="*/ 570943 h 2235029"/>
              <a:gd name="connsiteX29-2879" fmla="*/ 2792266 w 2796726"/>
              <a:gd name="connsiteY29-2880" fmla="*/ 423747 h 2235029"/>
              <a:gd name="connsiteX30-2881" fmla="*/ 2792266 w 2796726"/>
              <a:gd name="connsiteY30-2882" fmla="*/ 312234 h 2235029"/>
              <a:gd name="connsiteX31-2883" fmla="*/ 2680754 w 2796726"/>
              <a:gd name="connsiteY31-2884" fmla="*/ 236406 h 2235029"/>
              <a:gd name="connsiteX32-2885" fmla="*/ 2613846 w 2796726"/>
              <a:gd name="connsiteY32-2886" fmla="*/ 173959 h 2235029"/>
              <a:gd name="connsiteX33-2887" fmla="*/ 2520176 w 2796726"/>
              <a:gd name="connsiteY33-2888" fmla="*/ 98131 h 2235029"/>
              <a:gd name="connsiteX34-2889" fmla="*/ 2386361 w 2796726"/>
              <a:gd name="connsiteY34-2890" fmla="*/ 102592 h 2235029"/>
              <a:gd name="connsiteX35-2891" fmla="*/ 2207942 w 2796726"/>
              <a:gd name="connsiteY35-2892" fmla="*/ 147196 h 2235029"/>
              <a:gd name="connsiteX36-2893" fmla="*/ 2123193 w 2796726"/>
              <a:gd name="connsiteY36-2894" fmla="*/ 80289 h 2235029"/>
              <a:gd name="connsiteX37-2895" fmla="*/ 1909089 w 2796726"/>
              <a:gd name="connsiteY37-2896" fmla="*/ 151657 h 2235029"/>
              <a:gd name="connsiteX38-2897" fmla="*/ 1797577 w 2796726"/>
              <a:gd name="connsiteY38-2898" fmla="*/ 187341 h 2235029"/>
              <a:gd name="connsiteX39-2899" fmla="*/ 1668223 w 2796726"/>
              <a:gd name="connsiteY39-2900" fmla="*/ 165038 h 2235029"/>
              <a:gd name="connsiteX40-2901" fmla="*/ 1596855 w 2796726"/>
              <a:gd name="connsiteY40-2902" fmla="*/ 165038 h 2235029"/>
              <a:gd name="connsiteX41-2903" fmla="*/ 1592395 w 2796726"/>
              <a:gd name="connsiteY41-2904" fmla="*/ 249788 h 2235029"/>
              <a:gd name="connsiteX42-2905" fmla="*/ 1422896 w 2796726"/>
              <a:gd name="connsiteY42-2906" fmla="*/ 173959 h 2235029"/>
              <a:gd name="connsiteX43-2907" fmla="*/ 1284621 w 2796726"/>
              <a:gd name="connsiteY43-2908" fmla="*/ 111513 h 2235029"/>
              <a:gd name="connsiteX44-2909" fmla="*/ 1199872 w 2796726"/>
              <a:gd name="connsiteY44-2910" fmla="*/ 66908 h 2235029"/>
              <a:gd name="connsiteX45-2911" fmla="*/ 1110662 w 2796726"/>
              <a:gd name="connsiteY45-2912" fmla="*/ 31224 h 2235029"/>
              <a:gd name="connsiteX46-2913" fmla="*/ 999150 w 2796726"/>
              <a:gd name="connsiteY46-2914" fmla="*/ 8921 h 2235029"/>
              <a:gd name="connsiteX47-2915" fmla="*/ 851954 w 2796726"/>
              <a:gd name="connsiteY47-2916" fmla="*/ 0 h 2235029"/>
              <a:gd name="connsiteX48-2917" fmla="*/ 753823 w 2796726"/>
              <a:gd name="connsiteY48-2918" fmla="*/ 26763 h 2235029"/>
              <a:gd name="connsiteX49-2919" fmla="*/ 620008 w 2796726"/>
              <a:gd name="connsiteY49-2920" fmla="*/ 98131 h 2235029"/>
              <a:gd name="connsiteX50-2921" fmla="*/ 562022 w 2796726"/>
              <a:gd name="connsiteY50-2922" fmla="*/ 151657 h 2235029"/>
              <a:gd name="connsiteX51-2923" fmla="*/ 691376 w 2796726"/>
              <a:gd name="connsiteY51-2924" fmla="*/ 365760 h 2235029"/>
              <a:gd name="connsiteX52-2925" fmla="*/ 776125 w 2796726"/>
              <a:gd name="connsiteY52-2926" fmla="*/ 490654 h 2235029"/>
              <a:gd name="connsiteX53-2927" fmla="*/ 704757 w 2796726"/>
              <a:gd name="connsiteY53-2928" fmla="*/ 575403 h 2235029"/>
              <a:gd name="connsiteX54-2929" fmla="*/ 669074 w 2796726"/>
              <a:gd name="connsiteY54-2930" fmla="*/ 664613 h 2235029"/>
              <a:gd name="connsiteX55-2931" fmla="*/ 611087 w 2796726"/>
              <a:gd name="connsiteY55-2932" fmla="*/ 744902 h 2235029"/>
              <a:gd name="connsiteX56-2933" fmla="*/ 508496 w 2796726"/>
              <a:gd name="connsiteY56-2934" fmla="*/ 798428 h 2235029"/>
              <a:gd name="connsiteX57-2935" fmla="*/ 414826 w 2796726"/>
              <a:gd name="connsiteY57-2936" fmla="*/ 798428 h 2235029"/>
              <a:gd name="connsiteX58-2937" fmla="*/ 240867 w 2796726"/>
              <a:gd name="connsiteY58-2938" fmla="*/ 771665 h 2235029"/>
              <a:gd name="connsiteX59-2939" fmla="*/ 66908 w 2796726"/>
              <a:gd name="connsiteY59-2940" fmla="*/ 722599 h 2235029"/>
              <a:gd name="connsiteX60-2941" fmla="*/ 0 w 2796726"/>
              <a:gd name="connsiteY60-2942" fmla="*/ 709218 h 2235029"/>
              <a:gd name="connsiteX61-2943" fmla="*/ 8921 w 2796726"/>
              <a:gd name="connsiteY61-2944" fmla="*/ 807349 h 2235029"/>
              <a:gd name="connsiteX62-2945" fmla="*/ 31224 w 2796726"/>
              <a:gd name="connsiteY62-2946" fmla="*/ 865335 h 2235029"/>
              <a:gd name="connsiteX63-2947" fmla="*/ 124894 w 2796726"/>
              <a:gd name="connsiteY63-2948" fmla="*/ 941163 h 2235029"/>
              <a:gd name="connsiteX64-2949" fmla="*/ 156117 w 2796726"/>
              <a:gd name="connsiteY64-2950" fmla="*/ 967926 h 2235029"/>
              <a:gd name="connsiteX65-2951" fmla="*/ 102592 w 2796726"/>
              <a:gd name="connsiteY65-2952" fmla="*/ 1008071 h 2235029"/>
              <a:gd name="connsiteX66-2953" fmla="*/ 111513 w 2796726"/>
              <a:gd name="connsiteY66-2954" fmla="*/ 1115122 h 2235029"/>
              <a:gd name="connsiteX67-2955" fmla="*/ 142736 w 2796726"/>
              <a:gd name="connsiteY67-2956" fmla="*/ 1213253 h 2235029"/>
              <a:gd name="connsiteX68-2957" fmla="*/ 236406 w 2796726"/>
              <a:gd name="connsiteY68-2958" fmla="*/ 1231095 h 2235029"/>
              <a:gd name="connsiteX69-2959" fmla="*/ 316695 w 2796726"/>
              <a:gd name="connsiteY69-2960" fmla="*/ 1190951 h 2235029"/>
              <a:gd name="connsiteX70-2961" fmla="*/ 374681 w 2796726"/>
              <a:gd name="connsiteY70-2962" fmla="*/ 1097280 h 2235029"/>
              <a:gd name="connsiteX71-2963" fmla="*/ 463891 w 2796726"/>
              <a:gd name="connsiteY71-2964" fmla="*/ 1021452 h 2235029"/>
              <a:gd name="connsiteX72-2965" fmla="*/ 557561 w 2796726"/>
              <a:gd name="connsiteY72-2966" fmla="*/ 1039294 h 2235029"/>
              <a:gd name="connsiteX73-2967" fmla="*/ 646771 w 2796726"/>
              <a:gd name="connsiteY73-2968" fmla="*/ 1083899 h 2235029"/>
              <a:gd name="connsiteX74-2969" fmla="*/ 655692 w 2796726"/>
              <a:gd name="connsiteY74-2970" fmla="*/ 1119583 h 2235029"/>
              <a:gd name="connsiteX75-2971" fmla="*/ 624469 w 2796726"/>
              <a:gd name="connsiteY75-2972" fmla="*/ 1186490 h 2235029"/>
              <a:gd name="connsiteX76-2973" fmla="*/ 620008 w 2796726"/>
              <a:gd name="connsiteY76-2974" fmla="*/ 1244476 h 2235029"/>
              <a:gd name="connsiteX77-2975" fmla="*/ 637850 w 2796726"/>
              <a:gd name="connsiteY77-2976" fmla="*/ 1275700 h 2235029"/>
              <a:gd name="connsiteX78-2977" fmla="*/ 691376 w 2796726"/>
              <a:gd name="connsiteY78-2978" fmla="*/ 1413975 h 2235029"/>
              <a:gd name="connsiteX79-2979" fmla="*/ 731520 w 2796726"/>
              <a:gd name="connsiteY79-2980" fmla="*/ 1512106 h 2235029"/>
              <a:gd name="connsiteX80-2981" fmla="*/ 753823 w 2796726"/>
              <a:gd name="connsiteY80-2982" fmla="*/ 1521027 h 2235029"/>
              <a:gd name="connsiteX81-2983" fmla="*/ 780586 w 2796726"/>
              <a:gd name="connsiteY81-2984" fmla="*/ 1418435 h 2235029"/>
              <a:gd name="connsiteX82-2985" fmla="*/ 820730 w 2796726"/>
              <a:gd name="connsiteY82-2986" fmla="*/ 1364910 h 2235029"/>
              <a:gd name="connsiteX83-2987" fmla="*/ 834112 w 2796726"/>
              <a:gd name="connsiteY83-2988" fmla="*/ 1463040 h 2235029"/>
              <a:gd name="connsiteX84-2989" fmla="*/ 892098 w 2796726"/>
              <a:gd name="connsiteY84-2990" fmla="*/ 1543329 h 2235029"/>
              <a:gd name="connsiteX85-2991" fmla="*/ 909940 w 2796726"/>
              <a:gd name="connsiteY85-2992" fmla="*/ 1592394 h 2235029"/>
              <a:gd name="connsiteX86-2993" fmla="*/ 869795 w 2796726"/>
              <a:gd name="connsiteY86-2994" fmla="*/ 1641460 h 2235029"/>
              <a:gd name="connsiteX87-2995" fmla="*/ 927782 w 2796726"/>
              <a:gd name="connsiteY87-2996" fmla="*/ 1775274 h 2235029"/>
              <a:gd name="connsiteX88-2997" fmla="*/ 1016992 w 2796726"/>
              <a:gd name="connsiteY88-2998" fmla="*/ 1833261 h 2235029"/>
              <a:gd name="connsiteX89-2999" fmla="*/ 1110662 w 2796726"/>
              <a:gd name="connsiteY89-3000" fmla="*/ 1882326 h 2235029"/>
              <a:gd name="connsiteX90-3001" fmla="*/ 1204332 w 2796726"/>
              <a:gd name="connsiteY90-3002" fmla="*/ 1953694 h 2235029"/>
              <a:gd name="connsiteX91-3003" fmla="*/ 1324765 w 2796726"/>
              <a:gd name="connsiteY91-3004" fmla="*/ 2029522 h 2235029"/>
              <a:gd name="connsiteX92-3005" fmla="*/ 1418435 w 2796726"/>
              <a:gd name="connsiteY92-3006" fmla="*/ 2127653 h 2235029"/>
              <a:gd name="connsiteX93-3007" fmla="*/ 1561171 w 2796726"/>
              <a:gd name="connsiteY93-3008" fmla="*/ 2234705 h 2235029"/>
              <a:gd name="connsiteX0-3009" fmla="*/ 1561171 w 2796726"/>
              <a:gd name="connsiteY0-3010" fmla="*/ 2234705 h 2235029"/>
              <a:gd name="connsiteX1-3011" fmla="*/ 1570092 w 2796726"/>
              <a:gd name="connsiteY1-3012" fmla="*/ 2158876 h 2235029"/>
              <a:gd name="connsiteX2-3013" fmla="*/ 1538869 w 2796726"/>
              <a:gd name="connsiteY2-3014" fmla="*/ 2091969 h 2235029"/>
              <a:gd name="connsiteX3-3015" fmla="*/ 1529948 w 2796726"/>
              <a:gd name="connsiteY3-3016" fmla="*/ 2002759 h 2235029"/>
              <a:gd name="connsiteX4-3017" fmla="*/ 1543329 w 2796726"/>
              <a:gd name="connsiteY4-3018" fmla="*/ 1900168 h 2235029"/>
              <a:gd name="connsiteX5-3019" fmla="*/ 1592395 w 2796726"/>
              <a:gd name="connsiteY5-3020" fmla="*/ 1806498 h 2235029"/>
              <a:gd name="connsiteX6-3021" fmla="*/ 1592395 w 2796726"/>
              <a:gd name="connsiteY6-3022" fmla="*/ 1686065 h 2235029"/>
              <a:gd name="connsiteX7-3023" fmla="*/ 1619157 w 2796726"/>
              <a:gd name="connsiteY7-3024" fmla="*/ 1592394 h 2235029"/>
              <a:gd name="connsiteX8-3025" fmla="*/ 1681604 w 2796726"/>
              <a:gd name="connsiteY8-3026" fmla="*/ 1556711 h 2235029"/>
              <a:gd name="connsiteX9-3027" fmla="*/ 1793116 w 2796726"/>
              <a:gd name="connsiteY9-3028" fmla="*/ 1623618 h 2235029"/>
              <a:gd name="connsiteX10-3029" fmla="*/ 1860024 w 2796726"/>
              <a:gd name="connsiteY10-3030" fmla="*/ 1623618 h 2235029"/>
              <a:gd name="connsiteX11-3031" fmla="*/ 1967075 w 2796726"/>
              <a:gd name="connsiteY11-3032" fmla="*/ 1619157 h 2235029"/>
              <a:gd name="connsiteX12-3033" fmla="*/ 2074127 w 2796726"/>
              <a:gd name="connsiteY12-3034" fmla="*/ 1610236 h 2235029"/>
              <a:gd name="connsiteX13-3035" fmla="*/ 2145495 w 2796726"/>
              <a:gd name="connsiteY13-3036" fmla="*/ 1610236 h 2235029"/>
              <a:gd name="connsiteX14-3037" fmla="*/ 2212402 w 2796726"/>
              <a:gd name="connsiteY14-3038" fmla="*/ 1498724 h 2235029"/>
              <a:gd name="connsiteX15-3039" fmla="*/ 2283770 w 2796726"/>
              <a:gd name="connsiteY15-3040" fmla="*/ 1445198 h 2235029"/>
              <a:gd name="connsiteX16-3041" fmla="*/ 2364059 w 2796726"/>
              <a:gd name="connsiteY16-3042" fmla="*/ 1400594 h 2235029"/>
              <a:gd name="connsiteX17-3043" fmla="*/ 2546939 w 2796726"/>
              <a:gd name="connsiteY17-3044" fmla="*/ 1360449 h 2235029"/>
              <a:gd name="connsiteX18-3045" fmla="*/ 2680754 w 2796726"/>
              <a:gd name="connsiteY18-3046" fmla="*/ 1338147 h 2235029"/>
              <a:gd name="connsiteX19-3047" fmla="*/ 2720898 w 2796726"/>
              <a:gd name="connsiteY19-3048" fmla="*/ 1235555 h 2235029"/>
              <a:gd name="connsiteX20-3049" fmla="*/ 2787805 w 2796726"/>
              <a:gd name="connsiteY20-3050" fmla="*/ 1141885 h 2235029"/>
              <a:gd name="connsiteX21-3051" fmla="*/ 2774424 w 2796726"/>
              <a:gd name="connsiteY21-3052" fmla="*/ 1083899 h 2235029"/>
              <a:gd name="connsiteX22-3053" fmla="*/ 2698595 w 2796726"/>
              <a:gd name="connsiteY22-3054" fmla="*/ 1030373 h 2235029"/>
              <a:gd name="connsiteX23-3055" fmla="*/ 2676293 w 2796726"/>
              <a:gd name="connsiteY23-3056" fmla="*/ 945624 h 2235029"/>
              <a:gd name="connsiteX24-3057" fmla="*/ 2774424 w 2796726"/>
              <a:gd name="connsiteY24-3058" fmla="*/ 927782 h 2235029"/>
              <a:gd name="connsiteX25-3059" fmla="*/ 2792266 w 2796726"/>
              <a:gd name="connsiteY25-3060" fmla="*/ 838572 h 2235029"/>
              <a:gd name="connsiteX26-3061" fmla="*/ 2752121 w 2796726"/>
              <a:gd name="connsiteY26-3062" fmla="*/ 740441 h 2235029"/>
              <a:gd name="connsiteX27-3063" fmla="*/ 2792266 w 2796726"/>
              <a:gd name="connsiteY27-3064" fmla="*/ 651232 h 2235029"/>
              <a:gd name="connsiteX28-3065" fmla="*/ 2796726 w 2796726"/>
              <a:gd name="connsiteY28-3066" fmla="*/ 570943 h 2235029"/>
              <a:gd name="connsiteX29-3067" fmla="*/ 2792266 w 2796726"/>
              <a:gd name="connsiteY29-3068" fmla="*/ 423747 h 2235029"/>
              <a:gd name="connsiteX30-3069" fmla="*/ 2792266 w 2796726"/>
              <a:gd name="connsiteY30-3070" fmla="*/ 312234 h 2235029"/>
              <a:gd name="connsiteX31-3071" fmla="*/ 2680754 w 2796726"/>
              <a:gd name="connsiteY31-3072" fmla="*/ 236406 h 2235029"/>
              <a:gd name="connsiteX32-3073" fmla="*/ 2613846 w 2796726"/>
              <a:gd name="connsiteY32-3074" fmla="*/ 173959 h 2235029"/>
              <a:gd name="connsiteX33-3075" fmla="*/ 2520176 w 2796726"/>
              <a:gd name="connsiteY33-3076" fmla="*/ 98131 h 2235029"/>
              <a:gd name="connsiteX34-3077" fmla="*/ 2386361 w 2796726"/>
              <a:gd name="connsiteY34-3078" fmla="*/ 102592 h 2235029"/>
              <a:gd name="connsiteX35-3079" fmla="*/ 2207942 w 2796726"/>
              <a:gd name="connsiteY35-3080" fmla="*/ 147196 h 2235029"/>
              <a:gd name="connsiteX36-3081" fmla="*/ 2123193 w 2796726"/>
              <a:gd name="connsiteY36-3082" fmla="*/ 80289 h 2235029"/>
              <a:gd name="connsiteX37-3083" fmla="*/ 1909089 w 2796726"/>
              <a:gd name="connsiteY37-3084" fmla="*/ 151657 h 2235029"/>
              <a:gd name="connsiteX38-3085" fmla="*/ 1797577 w 2796726"/>
              <a:gd name="connsiteY38-3086" fmla="*/ 187341 h 2235029"/>
              <a:gd name="connsiteX39-3087" fmla="*/ 1668223 w 2796726"/>
              <a:gd name="connsiteY39-3088" fmla="*/ 165038 h 2235029"/>
              <a:gd name="connsiteX40-3089" fmla="*/ 1596855 w 2796726"/>
              <a:gd name="connsiteY40-3090" fmla="*/ 165038 h 2235029"/>
              <a:gd name="connsiteX41-3091" fmla="*/ 1592395 w 2796726"/>
              <a:gd name="connsiteY41-3092" fmla="*/ 249788 h 2235029"/>
              <a:gd name="connsiteX42-3093" fmla="*/ 1422896 w 2796726"/>
              <a:gd name="connsiteY42-3094" fmla="*/ 173959 h 2235029"/>
              <a:gd name="connsiteX43-3095" fmla="*/ 1284621 w 2796726"/>
              <a:gd name="connsiteY43-3096" fmla="*/ 111513 h 2235029"/>
              <a:gd name="connsiteX44-3097" fmla="*/ 1199872 w 2796726"/>
              <a:gd name="connsiteY44-3098" fmla="*/ 66908 h 2235029"/>
              <a:gd name="connsiteX45-3099" fmla="*/ 1110662 w 2796726"/>
              <a:gd name="connsiteY45-3100" fmla="*/ 31224 h 2235029"/>
              <a:gd name="connsiteX46-3101" fmla="*/ 999150 w 2796726"/>
              <a:gd name="connsiteY46-3102" fmla="*/ 8921 h 2235029"/>
              <a:gd name="connsiteX47-3103" fmla="*/ 851954 w 2796726"/>
              <a:gd name="connsiteY47-3104" fmla="*/ 0 h 2235029"/>
              <a:gd name="connsiteX48-3105" fmla="*/ 753823 w 2796726"/>
              <a:gd name="connsiteY48-3106" fmla="*/ 26763 h 2235029"/>
              <a:gd name="connsiteX49-3107" fmla="*/ 620008 w 2796726"/>
              <a:gd name="connsiteY49-3108" fmla="*/ 98131 h 2235029"/>
              <a:gd name="connsiteX50-3109" fmla="*/ 562022 w 2796726"/>
              <a:gd name="connsiteY50-3110" fmla="*/ 151657 h 2235029"/>
              <a:gd name="connsiteX51-3111" fmla="*/ 691376 w 2796726"/>
              <a:gd name="connsiteY51-3112" fmla="*/ 365760 h 2235029"/>
              <a:gd name="connsiteX52-3113" fmla="*/ 776125 w 2796726"/>
              <a:gd name="connsiteY52-3114" fmla="*/ 490654 h 2235029"/>
              <a:gd name="connsiteX53-3115" fmla="*/ 704757 w 2796726"/>
              <a:gd name="connsiteY53-3116" fmla="*/ 575403 h 2235029"/>
              <a:gd name="connsiteX54-3117" fmla="*/ 669074 w 2796726"/>
              <a:gd name="connsiteY54-3118" fmla="*/ 664613 h 2235029"/>
              <a:gd name="connsiteX55-3119" fmla="*/ 611087 w 2796726"/>
              <a:gd name="connsiteY55-3120" fmla="*/ 744902 h 2235029"/>
              <a:gd name="connsiteX56-3121" fmla="*/ 508496 w 2796726"/>
              <a:gd name="connsiteY56-3122" fmla="*/ 798428 h 2235029"/>
              <a:gd name="connsiteX57-3123" fmla="*/ 414826 w 2796726"/>
              <a:gd name="connsiteY57-3124" fmla="*/ 798428 h 2235029"/>
              <a:gd name="connsiteX58-3125" fmla="*/ 240867 w 2796726"/>
              <a:gd name="connsiteY58-3126" fmla="*/ 771665 h 2235029"/>
              <a:gd name="connsiteX59-3127" fmla="*/ 66908 w 2796726"/>
              <a:gd name="connsiteY59-3128" fmla="*/ 722599 h 2235029"/>
              <a:gd name="connsiteX60-3129" fmla="*/ 0 w 2796726"/>
              <a:gd name="connsiteY60-3130" fmla="*/ 709218 h 2235029"/>
              <a:gd name="connsiteX61-3131" fmla="*/ 8921 w 2796726"/>
              <a:gd name="connsiteY61-3132" fmla="*/ 807349 h 2235029"/>
              <a:gd name="connsiteX62-3133" fmla="*/ 31224 w 2796726"/>
              <a:gd name="connsiteY62-3134" fmla="*/ 865335 h 2235029"/>
              <a:gd name="connsiteX63-3135" fmla="*/ 124894 w 2796726"/>
              <a:gd name="connsiteY63-3136" fmla="*/ 941163 h 2235029"/>
              <a:gd name="connsiteX64-3137" fmla="*/ 156117 w 2796726"/>
              <a:gd name="connsiteY64-3138" fmla="*/ 967926 h 2235029"/>
              <a:gd name="connsiteX65-3139" fmla="*/ 102592 w 2796726"/>
              <a:gd name="connsiteY65-3140" fmla="*/ 1008071 h 2235029"/>
              <a:gd name="connsiteX66-3141" fmla="*/ 111513 w 2796726"/>
              <a:gd name="connsiteY66-3142" fmla="*/ 1115122 h 2235029"/>
              <a:gd name="connsiteX67-3143" fmla="*/ 142736 w 2796726"/>
              <a:gd name="connsiteY67-3144" fmla="*/ 1213253 h 2235029"/>
              <a:gd name="connsiteX68-3145" fmla="*/ 236406 w 2796726"/>
              <a:gd name="connsiteY68-3146" fmla="*/ 1231095 h 2235029"/>
              <a:gd name="connsiteX69-3147" fmla="*/ 316695 w 2796726"/>
              <a:gd name="connsiteY69-3148" fmla="*/ 1190951 h 2235029"/>
              <a:gd name="connsiteX70-3149" fmla="*/ 374681 w 2796726"/>
              <a:gd name="connsiteY70-3150" fmla="*/ 1097280 h 2235029"/>
              <a:gd name="connsiteX71-3151" fmla="*/ 463891 w 2796726"/>
              <a:gd name="connsiteY71-3152" fmla="*/ 1021452 h 2235029"/>
              <a:gd name="connsiteX72-3153" fmla="*/ 557561 w 2796726"/>
              <a:gd name="connsiteY72-3154" fmla="*/ 1039294 h 2235029"/>
              <a:gd name="connsiteX73-3155" fmla="*/ 646771 w 2796726"/>
              <a:gd name="connsiteY73-3156" fmla="*/ 1083899 h 2235029"/>
              <a:gd name="connsiteX74-3157" fmla="*/ 655692 w 2796726"/>
              <a:gd name="connsiteY74-3158" fmla="*/ 1119583 h 2235029"/>
              <a:gd name="connsiteX75-3159" fmla="*/ 624469 w 2796726"/>
              <a:gd name="connsiteY75-3160" fmla="*/ 1186490 h 2235029"/>
              <a:gd name="connsiteX76-3161" fmla="*/ 620008 w 2796726"/>
              <a:gd name="connsiteY76-3162" fmla="*/ 1244476 h 2235029"/>
              <a:gd name="connsiteX77-3163" fmla="*/ 637850 w 2796726"/>
              <a:gd name="connsiteY77-3164" fmla="*/ 1275700 h 2235029"/>
              <a:gd name="connsiteX78-3165" fmla="*/ 691376 w 2796726"/>
              <a:gd name="connsiteY78-3166" fmla="*/ 1413975 h 2235029"/>
              <a:gd name="connsiteX79-3167" fmla="*/ 731520 w 2796726"/>
              <a:gd name="connsiteY79-3168" fmla="*/ 1512106 h 2235029"/>
              <a:gd name="connsiteX80-3169" fmla="*/ 753823 w 2796726"/>
              <a:gd name="connsiteY80-3170" fmla="*/ 1521027 h 2235029"/>
              <a:gd name="connsiteX81-3171" fmla="*/ 780586 w 2796726"/>
              <a:gd name="connsiteY81-3172" fmla="*/ 1418435 h 2235029"/>
              <a:gd name="connsiteX82-3173" fmla="*/ 820730 w 2796726"/>
              <a:gd name="connsiteY82-3174" fmla="*/ 1364910 h 2235029"/>
              <a:gd name="connsiteX83-3175" fmla="*/ 834112 w 2796726"/>
              <a:gd name="connsiteY83-3176" fmla="*/ 1463040 h 2235029"/>
              <a:gd name="connsiteX84-3177" fmla="*/ 892098 w 2796726"/>
              <a:gd name="connsiteY84-3178" fmla="*/ 1543329 h 2235029"/>
              <a:gd name="connsiteX85-3179" fmla="*/ 909940 w 2796726"/>
              <a:gd name="connsiteY85-3180" fmla="*/ 1592394 h 2235029"/>
              <a:gd name="connsiteX86-3181" fmla="*/ 869795 w 2796726"/>
              <a:gd name="connsiteY86-3182" fmla="*/ 1641460 h 2235029"/>
              <a:gd name="connsiteX87-3183" fmla="*/ 927782 w 2796726"/>
              <a:gd name="connsiteY87-3184" fmla="*/ 1775274 h 2235029"/>
              <a:gd name="connsiteX88-3185" fmla="*/ 1016992 w 2796726"/>
              <a:gd name="connsiteY88-3186" fmla="*/ 1833261 h 2235029"/>
              <a:gd name="connsiteX89-3187" fmla="*/ 1110662 w 2796726"/>
              <a:gd name="connsiteY89-3188" fmla="*/ 1882326 h 2235029"/>
              <a:gd name="connsiteX90-3189" fmla="*/ 1204332 w 2796726"/>
              <a:gd name="connsiteY90-3190" fmla="*/ 1953694 h 2235029"/>
              <a:gd name="connsiteX91-3191" fmla="*/ 1324765 w 2796726"/>
              <a:gd name="connsiteY91-3192" fmla="*/ 2029522 h 2235029"/>
              <a:gd name="connsiteX92-3193" fmla="*/ 1418435 w 2796726"/>
              <a:gd name="connsiteY92-3194" fmla="*/ 2127653 h 2235029"/>
              <a:gd name="connsiteX93-3195" fmla="*/ 1561171 w 2796726"/>
              <a:gd name="connsiteY93-3196" fmla="*/ 2234705 h 2235029"/>
              <a:gd name="connsiteX0-3197" fmla="*/ 1561171 w 2796726"/>
              <a:gd name="connsiteY0-3198" fmla="*/ 2234705 h 2235029"/>
              <a:gd name="connsiteX1-3199" fmla="*/ 1570092 w 2796726"/>
              <a:gd name="connsiteY1-3200" fmla="*/ 2158876 h 2235029"/>
              <a:gd name="connsiteX2-3201" fmla="*/ 1538869 w 2796726"/>
              <a:gd name="connsiteY2-3202" fmla="*/ 2091969 h 2235029"/>
              <a:gd name="connsiteX3-3203" fmla="*/ 1529948 w 2796726"/>
              <a:gd name="connsiteY3-3204" fmla="*/ 2002759 h 2235029"/>
              <a:gd name="connsiteX4-3205" fmla="*/ 1543329 w 2796726"/>
              <a:gd name="connsiteY4-3206" fmla="*/ 1900168 h 2235029"/>
              <a:gd name="connsiteX5-3207" fmla="*/ 1592395 w 2796726"/>
              <a:gd name="connsiteY5-3208" fmla="*/ 1806498 h 2235029"/>
              <a:gd name="connsiteX6-3209" fmla="*/ 1592395 w 2796726"/>
              <a:gd name="connsiteY6-3210" fmla="*/ 1686065 h 2235029"/>
              <a:gd name="connsiteX7-3211" fmla="*/ 1619157 w 2796726"/>
              <a:gd name="connsiteY7-3212" fmla="*/ 1592394 h 2235029"/>
              <a:gd name="connsiteX8-3213" fmla="*/ 1681604 w 2796726"/>
              <a:gd name="connsiteY8-3214" fmla="*/ 1556711 h 2235029"/>
              <a:gd name="connsiteX9-3215" fmla="*/ 1793116 w 2796726"/>
              <a:gd name="connsiteY9-3216" fmla="*/ 1623618 h 2235029"/>
              <a:gd name="connsiteX10-3217" fmla="*/ 1860024 w 2796726"/>
              <a:gd name="connsiteY10-3218" fmla="*/ 1623618 h 2235029"/>
              <a:gd name="connsiteX11-3219" fmla="*/ 1967075 w 2796726"/>
              <a:gd name="connsiteY11-3220" fmla="*/ 1619157 h 2235029"/>
              <a:gd name="connsiteX12-3221" fmla="*/ 2074127 w 2796726"/>
              <a:gd name="connsiteY12-3222" fmla="*/ 1610236 h 2235029"/>
              <a:gd name="connsiteX13-3223" fmla="*/ 2145495 w 2796726"/>
              <a:gd name="connsiteY13-3224" fmla="*/ 1610236 h 2235029"/>
              <a:gd name="connsiteX14-3225" fmla="*/ 2212402 w 2796726"/>
              <a:gd name="connsiteY14-3226" fmla="*/ 1498724 h 2235029"/>
              <a:gd name="connsiteX15-3227" fmla="*/ 2283770 w 2796726"/>
              <a:gd name="connsiteY15-3228" fmla="*/ 1445198 h 2235029"/>
              <a:gd name="connsiteX16-3229" fmla="*/ 2364059 w 2796726"/>
              <a:gd name="connsiteY16-3230" fmla="*/ 1400594 h 2235029"/>
              <a:gd name="connsiteX17-3231" fmla="*/ 2546939 w 2796726"/>
              <a:gd name="connsiteY17-3232" fmla="*/ 1360449 h 2235029"/>
              <a:gd name="connsiteX18-3233" fmla="*/ 2680754 w 2796726"/>
              <a:gd name="connsiteY18-3234" fmla="*/ 1338147 h 2235029"/>
              <a:gd name="connsiteX19-3235" fmla="*/ 2720898 w 2796726"/>
              <a:gd name="connsiteY19-3236" fmla="*/ 1235555 h 2235029"/>
              <a:gd name="connsiteX20-3237" fmla="*/ 2787805 w 2796726"/>
              <a:gd name="connsiteY20-3238" fmla="*/ 1141885 h 2235029"/>
              <a:gd name="connsiteX21-3239" fmla="*/ 2774424 w 2796726"/>
              <a:gd name="connsiteY21-3240" fmla="*/ 1083899 h 2235029"/>
              <a:gd name="connsiteX22-3241" fmla="*/ 2698595 w 2796726"/>
              <a:gd name="connsiteY22-3242" fmla="*/ 1030373 h 2235029"/>
              <a:gd name="connsiteX23-3243" fmla="*/ 2676293 w 2796726"/>
              <a:gd name="connsiteY23-3244" fmla="*/ 945624 h 2235029"/>
              <a:gd name="connsiteX24-3245" fmla="*/ 2774424 w 2796726"/>
              <a:gd name="connsiteY24-3246" fmla="*/ 927782 h 2235029"/>
              <a:gd name="connsiteX25-3247" fmla="*/ 2792266 w 2796726"/>
              <a:gd name="connsiteY25-3248" fmla="*/ 838572 h 2235029"/>
              <a:gd name="connsiteX26-3249" fmla="*/ 2752121 w 2796726"/>
              <a:gd name="connsiteY26-3250" fmla="*/ 740441 h 2235029"/>
              <a:gd name="connsiteX27-3251" fmla="*/ 2792266 w 2796726"/>
              <a:gd name="connsiteY27-3252" fmla="*/ 651232 h 2235029"/>
              <a:gd name="connsiteX28-3253" fmla="*/ 2796726 w 2796726"/>
              <a:gd name="connsiteY28-3254" fmla="*/ 570943 h 2235029"/>
              <a:gd name="connsiteX29-3255" fmla="*/ 2792266 w 2796726"/>
              <a:gd name="connsiteY29-3256" fmla="*/ 423747 h 2235029"/>
              <a:gd name="connsiteX30-3257" fmla="*/ 2792266 w 2796726"/>
              <a:gd name="connsiteY30-3258" fmla="*/ 312234 h 2235029"/>
              <a:gd name="connsiteX31-3259" fmla="*/ 2680754 w 2796726"/>
              <a:gd name="connsiteY31-3260" fmla="*/ 236406 h 2235029"/>
              <a:gd name="connsiteX32-3261" fmla="*/ 2613846 w 2796726"/>
              <a:gd name="connsiteY32-3262" fmla="*/ 173959 h 2235029"/>
              <a:gd name="connsiteX33-3263" fmla="*/ 2520176 w 2796726"/>
              <a:gd name="connsiteY33-3264" fmla="*/ 98131 h 2235029"/>
              <a:gd name="connsiteX34-3265" fmla="*/ 2386361 w 2796726"/>
              <a:gd name="connsiteY34-3266" fmla="*/ 102592 h 2235029"/>
              <a:gd name="connsiteX35-3267" fmla="*/ 2207942 w 2796726"/>
              <a:gd name="connsiteY35-3268" fmla="*/ 147196 h 2235029"/>
              <a:gd name="connsiteX36-3269" fmla="*/ 2123193 w 2796726"/>
              <a:gd name="connsiteY36-3270" fmla="*/ 80289 h 2235029"/>
              <a:gd name="connsiteX37-3271" fmla="*/ 1909089 w 2796726"/>
              <a:gd name="connsiteY37-3272" fmla="*/ 151657 h 2235029"/>
              <a:gd name="connsiteX38-3273" fmla="*/ 1797577 w 2796726"/>
              <a:gd name="connsiteY38-3274" fmla="*/ 187341 h 2235029"/>
              <a:gd name="connsiteX39-3275" fmla="*/ 1668223 w 2796726"/>
              <a:gd name="connsiteY39-3276" fmla="*/ 165038 h 2235029"/>
              <a:gd name="connsiteX40-3277" fmla="*/ 1596855 w 2796726"/>
              <a:gd name="connsiteY40-3278" fmla="*/ 165038 h 2235029"/>
              <a:gd name="connsiteX41-3279" fmla="*/ 1592395 w 2796726"/>
              <a:gd name="connsiteY41-3280" fmla="*/ 249788 h 2235029"/>
              <a:gd name="connsiteX42-3281" fmla="*/ 1422896 w 2796726"/>
              <a:gd name="connsiteY42-3282" fmla="*/ 173959 h 2235029"/>
              <a:gd name="connsiteX43-3283" fmla="*/ 1284621 w 2796726"/>
              <a:gd name="connsiteY43-3284" fmla="*/ 111513 h 2235029"/>
              <a:gd name="connsiteX44-3285" fmla="*/ 1199872 w 2796726"/>
              <a:gd name="connsiteY44-3286" fmla="*/ 66908 h 2235029"/>
              <a:gd name="connsiteX45-3287" fmla="*/ 1110662 w 2796726"/>
              <a:gd name="connsiteY45-3288" fmla="*/ 31224 h 2235029"/>
              <a:gd name="connsiteX46-3289" fmla="*/ 999150 w 2796726"/>
              <a:gd name="connsiteY46-3290" fmla="*/ 8921 h 2235029"/>
              <a:gd name="connsiteX47-3291" fmla="*/ 851954 w 2796726"/>
              <a:gd name="connsiteY47-3292" fmla="*/ 0 h 2235029"/>
              <a:gd name="connsiteX48-3293" fmla="*/ 753823 w 2796726"/>
              <a:gd name="connsiteY48-3294" fmla="*/ 26763 h 2235029"/>
              <a:gd name="connsiteX49-3295" fmla="*/ 620008 w 2796726"/>
              <a:gd name="connsiteY49-3296" fmla="*/ 98131 h 2235029"/>
              <a:gd name="connsiteX50-3297" fmla="*/ 562022 w 2796726"/>
              <a:gd name="connsiteY50-3298" fmla="*/ 151657 h 2235029"/>
              <a:gd name="connsiteX51-3299" fmla="*/ 691376 w 2796726"/>
              <a:gd name="connsiteY51-3300" fmla="*/ 365760 h 2235029"/>
              <a:gd name="connsiteX52-3301" fmla="*/ 776125 w 2796726"/>
              <a:gd name="connsiteY52-3302" fmla="*/ 490654 h 2235029"/>
              <a:gd name="connsiteX53-3303" fmla="*/ 704757 w 2796726"/>
              <a:gd name="connsiteY53-3304" fmla="*/ 575403 h 2235029"/>
              <a:gd name="connsiteX54-3305" fmla="*/ 669074 w 2796726"/>
              <a:gd name="connsiteY54-3306" fmla="*/ 664613 h 2235029"/>
              <a:gd name="connsiteX55-3307" fmla="*/ 611087 w 2796726"/>
              <a:gd name="connsiteY55-3308" fmla="*/ 744902 h 2235029"/>
              <a:gd name="connsiteX56-3309" fmla="*/ 508496 w 2796726"/>
              <a:gd name="connsiteY56-3310" fmla="*/ 798428 h 2235029"/>
              <a:gd name="connsiteX57-3311" fmla="*/ 414826 w 2796726"/>
              <a:gd name="connsiteY57-3312" fmla="*/ 798428 h 2235029"/>
              <a:gd name="connsiteX58-3313" fmla="*/ 240867 w 2796726"/>
              <a:gd name="connsiteY58-3314" fmla="*/ 771665 h 2235029"/>
              <a:gd name="connsiteX59-3315" fmla="*/ 66908 w 2796726"/>
              <a:gd name="connsiteY59-3316" fmla="*/ 722599 h 2235029"/>
              <a:gd name="connsiteX60-3317" fmla="*/ 0 w 2796726"/>
              <a:gd name="connsiteY60-3318" fmla="*/ 709218 h 2235029"/>
              <a:gd name="connsiteX61-3319" fmla="*/ 8921 w 2796726"/>
              <a:gd name="connsiteY61-3320" fmla="*/ 807349 h 2235029"/>
              <a:gd name="connsiteX62-3321" fmla="*/ 31224 w 2796726"/>
              <a:gd name="connsiteY62-3322" fmla="*/ 865335 h 2235029"/>
              <a:gd name="connsiteX63-3323" fmla="*/ 124894 w 2796726"/>
              <a:gd name="connsiteY63-3324" fmla="*/ 941163 h 2235029"/>
              <a:gd name="connsiteX64-3325" fmla="*/ 156117 w 2796726"/>
              <a:gd name="connsiteY64-3326" fmla="*/ 967926 h 2235029"/>
              <a:gd name="connsiteX65-3327" fmla="*/ 102592 w 2796726"/>
              <a:gd name="connsiteY65-3328" fmla="*/ 1008071 h 2235029"/>
              <a:gd name="connsiteX66-3329" fmla="*/ 111513 w 2796726"/>
              <a:gd name="connsiteY66-3330" fmla="*/ 1115122 h 2235029"/>
              <a:gd name="connsiteX67-3331" fmla="*/ 142736 w 2796726"/>
              <a:gd name="connsiteY67-3332" fmla="*/ 1213253 h 2235029"/>
              <a:gd name="connsiteX68-3333" fmla="*/ 236406 w 2796726"/>
              <a:gd name="connsiteY68-3334" fmla="*/ 1231095 h 2235029"/>
              <a:gd name="connsiteX69-3335" fmla="*/ 316695 w 2796726"/>
              <a:gd name="connsiteY69-3336" fmla="*/ 1190951 h 2235029"/>
              <a:gd name="connsiteX70-3337" fmla="*/ 374681 w 2796726"/>
              <a:gd name="connsiteY70-3338" fmla="*/ 1097280 h 2235029"/>
              <a:gd name="connsiteX71-3339" fmla="*/ 463891 w 2796726"/>
              <a:gd name="connsiteY71-3340" fmla="*/ 1021452 h 2235029"/>
              <a:gd name="connsiteX72-3341" fmla="*/ 557561 w 2796726"/>
              <a:gd name="connsiteY72-3342" fmla="*/ 1039294 h 2235029"/>
              <a:gd name="connsiteX73-3343" fmla="*/ 646771 w 2796726"/>
              <a:gd name="connsiteY73-3344" fmla="*/ 1083899 h 2235029"/>
              <a:gd name="connsiteX74-3345" fmla="*/ 655692 w 2796726"/>
              <a:gd name="connsiteY74-3346" fmla="*/ 1119583 h 2235029"/>
              <a:gd name="connsiteX75-3347" fmla="*/ 624469 w 2796726"/>
              <a:gd name="connsiteY75-3348" fmla="*/ 1186490 h 2235029"/>
              <a:gd name="connsiteX76-3349" fmla="*/ 620008 w 2796726"/>
              <a:gd name="connsiteY76-3350" fmla="*/ 1244476 h 2235029"/>
              <a:gd name="connsiteX77-3351" fmla="*/ 637850 w 2796726"/>
              <a:gd name="connsiteY77-3352" fmla="*/ 1275700 h 2235029"/>
              <a:gd name="connsiteX78-3353" fmla="*/ 691376 w 2796726"/>
              <a:gd name="connsiteY78-3354" fmla="*/ 1413975 h 2235029"/>
              <a:gd name="connsiteX79-3355" fmla="*/ 731520 w 2796726"/>
              <a:gd name="connsiteY79-3356" fmla="*/ 1512106 h 2235029"/>
              <a:gd name="connsiteX80-3357" fmla="*/ 753823 w 2796726"/>
              <a:gd name="connsiteY80-3358" fmla="*/ 1521027 h 2235029"/>
              <a:gd name="connsiteX81-3359" fmla="*/ 780586 w 2796726"/>
              <a:gd name="connsiteY81-3360" fmla="*/ 1418435 h 2235029"/>
              <a:gd name="connsiteX82-3361" fmla="*/ 820730 w 2796726"/>
              <a:gd name="connsiteY82-3362" fmla="*/ 1364910 h 2235029"/>
              <a:gd name="connsiteX83-3363" fmla="*/ 834112 w 2796726"/>
              <a:gd name="connsiteY83-3364" fmla="*/ 1463040 h 2235029"/>
              <a:gd name="connsiteX84-3365" fmla="*/ 892098 w 2796726"/>
              <a:gd name="connsiteY84-3366" fmla="*/ 1543329 h 2235029"/>
              <a:gd name="connsiteX85-3367" fmla="*/ 909940 w 2796726"/>
              <a:gd name="connsiteY85-3368" fmla="*/ 1592394 h 2235029"/>
              <a:gd name="connsiteX86-3369" fmla="*/ 869795 w 2796726"/>
              <a:gd name="connsiteY86-3370" fmla="*/ 1641460 h 2235029"/>
              <a:gd name="connsiteX87-3371" fmla="*/ 927782 w 2796726"/>
              <a:gd name="connsiteY87-3372" fmla="*/ 1775274 h 2235029"/>
              <a:gd name="connsiteX88-3373" fmla="*/ 1016992 w 2796726"/>
              <a:gd name="connsiteY88-3374" fmla="*/ 1833261 h 2235029"/>
              <a:gd name="connsiteX89-3375" fmla="*/ 1110662 w 2796726"/>
              <a:gd name="connsiteY89-3376" fmla="*/ 1882326 h 2235029"/>
              <a:gd name="connsiteX90-3377" fmla="*/ 1204332 w 2796726"/>
              <a:gd name="connsiteY90-3378" fmla="*/ 1953694 h 2235029"/>
              <a:gd name="connsiteX91-3379" fmla="*/ 1324765 w 2796726"/>
              <a:gd name="connsiteY91-3380" fmla="*/ 2029522 h 2235029"/>
              <a:gd name="connsiteX92-3381" fmla="*/ 1418435 w 2796726"/>
              <a:gd name="connsiteY92-3382" fmla="*/ 2127653 h 2235029"/>
              <a:gd name="connsiteX93-3383" fmla="*/ 1561171 w 2796726"/>
              <a:gd name="connsiteY93-3384" fmla="*/ 2234705 h 2235029"/>
              <a:gd name="connsiteX0-3385" fmla="*/ 1561171 w 2796726"/>
              <a:gd name="connsiteY0-3386" fmla="*/ 2234705 h 2235029"/>
              <a:gd name="connsiteX1-3387" fmla="*/ 1570092 w 2796726"/>
              <a:gd name="connsiteY1-3388" fmla="*/ 2158876 h 2235029"/>
              <a:gd name="connsiteX2-3389" fmla="*/ 1538869 w 2796726"/>
              <a:gd name="connsiteY2-3390" fmla="*/ 2091969 h 2235029"/>
              <a:gd name="connsiteX3-3391" fmla="*/ 1529948 w 2796726"/>
              <a:gd name="connsiteY3-3392" fmla="*/ 2002759 h 2235029"/>
              <a:gd name="connsiteX4-3393" fmla="*/ 1543329 w 2796726"/>
              <a:gd name="connsiteY4-3394" fmla="*/ 1900168 h 2235029"/>
              <a:gd name="connsiteX5-3395" fmla="*/ 1592395 w 2796726"/>
              <a:gd name="connsiteY5-3396" fmla="*/ 1806498 h 2235029"/>
              <a:gd name="connsiteX6-3397" fmla="*/ 1592395 w 2796726"/>
              <a:gd name="connsiteY6-3398" fmla="*/ 1686065 h 2235029"/>
              <a:gd name="connsiteX7-3399" fmla="*/ 1619157 w 2796726"/>
              <a:gd name="connsiteY7-3400" fmla="*/ 1592394 h 2235029"/>
              <a:gd name="connsiteX8-3401" fmla="*/ 1681604 w 2796726"/>
              <a:gd name="connsiteY8-3402" fmla="*/ 1556711 h 2235029"/>
              <a:gd name="connsiteX9-3403" fmla="*/ 1793116 w 2796726"/>
              <a:gd name="connsiteY9-3404" fmla="*/ 1623618 h 2235029"/>
              <a:gd name="connsiteX10-3405" fmla="*/ 1860024 w 2796726"/>
              <a:gd name="connsiteY10-3406" fmla="*/ 1623618 h 2235029"/>
              <a:gd name="connsiteX11-3407" fmla="*/ 1967075 w 2796726"/>
              <a:gd name="connsiteY11-3408" fmla="*/ 1619157 h 2235029"/>
              <a:gd name="connsiteX12-3409" fmla="*/ 2074127 w 2796726"/>
              <a:gd name="connsiteY12-3410" fmla="*/ 1610236 h 2235029"/>
              <a:gd name="connsiteX13-3411" fmla="*/ 2145495 w 2796726"/>
              <a:gd name="connsiteY13-3412" fmla="*/ 1610236 h 2235029"/>
              <a:gd name="connsiteX14-3413" fmla="*/ 2212402 w 2796726"/>
              <a:gd name="connsiteY14-3414" fmla="*/ 1498724 h 2235029"/>
              <a:gd name="connsiteX15-3415" fmla="*/ 2283770 w 2796726"/>
              <a:gd name="connsiteY15-3416" fmla="*/ 1445198 h 2235029"/>
              <a:gd name="connsiteX16-3417" fmla="*/ 2364059 w 2796726"/>
              <a:gd name="connsiteY16-3418" fmla="*/ 1400594 h 2235029"/>
              <a:gd name="connsiteX17-3419" fmla="*/ 2546939 w 2796726"/>
              <a:gd name="connsiteY17-3420" fmla="*/ 1360449 h 2235029"/>
              <a:gd name="connsiteX18-3421" fmla="*/ 2680754 w 2796726"/>
              <a:gd name="connsiteY18-3422" fmla="*/ 1338147 h 2235029"/>
              <a:gd name="connsiteX19-3423" fmla="*/ 2720898 w 2796726"/>
              <a:gd name="connsiteY19-3424" fmla="*/ 1235555 h 2235029"/>
              <a:gd name="connsiteX20-3425" fmla="*/ 2787805 w 2796726"/>
              <a:gd name="connsiteY20-3426" fmla="*/ 1141885 h 2235029"/>
              <a:gd name="connsiteX21-3427" fmla="*/ 2774424 w 2796726"/>
              <a:gd name="connsiteY21-3428" fmla="*/ 1083899 h 2235029"/>
              <a:gd name="connsiteX22-3429" fmla="*/ 2698595 w 2796726"/>
              <a:gd name="connsiteY22-3430" fmla="*/ 1030373 h 2235029"/>
              <a:gd name="connsiteX23-3431" fmla="*/ 2676293 w 2796726"/>
              <a:gd name="connsiteY23-3432" fmla="*/ 945624 h 2235029"/>
              <a:gd name="connsiteX24-3433" fmla="*/ 2774424 w 2796726"/>
              <a:gd name="connsiteY24-3434" fmla="*/ 927782 h 2235029"/>
              <a:gd name="connsiteX25-3435" fmla="*/ 2792266 w 2796726"/>
              <a:gd name="connsiteY25-3436" fmla="*/ 838572 h 2235029"/>
              <a:gd name="connsiteX26-3437" fmla="*/ 2752121 w 2796726"/>
              <a:gd name="connsiteY26-3438" fmla="*/ 740441 h 2235029"/>
              <a:gd name="connsiteX27-3439" fmla="*/ 2792266 w 2796726"/>
              <a:gd name="connsiteY27-3440" fmla="*/ 651232 h 2235029"/>
              <a:gd name="connsiteX28-3441" fmla="*/ 2796726 w 2796726"/>
              <a:gd name="connsiteY28-3442" fmla="*/ 570943 h 2235029"/>
              <a:gd name="connsiteX29-3443" fmla="*/ 2792266 w 2796726"/>
              <a:gd name="connsiteY29-3444" fmla="*/ 423747 h 2235029"/>
              <a:gd name="connsiteX30-3445" fmla="*/ 2792266 w 2796726"/>
              <a:gd name="connsiteY30-3446" fmla="*/ 312234 h 2235029"/>
              <a:gd name="connsiteX31-3447" fmla="*/ 2680754 w 2796726"/>
              <a:gd name="connsiteY31-3448" fmla="*/ 236406 h 2235029"/>
              <a:gd name="connsiteX32-3449" fmla="*/ 2613846 w 2796726"/>
              <a:gd name="connsiteY32-3450" fmla="*/ 173959 h 2235029"/>
              <a:gd name="connsiteX33-3451" fmla="*/ 2520176 w 2796726"/>
              <a:gd name="connsiteY33-3452" fmla="*/ 98131 h 2235029"/>
              <a:gd name="connsiteX34-3453" fmla="*/ 2386361 w 2796726"/>
              <a:gd name="connsiteY34-3454" fmla="*/ 102592 h 2235029"/>
              <a:gd name="connsiteX35-3455" fmla="*/ 2207942 w 2796726"/>
              <a:gd name="connsiteY35-3456" fmla="*/ 147196 h 2235029"/>
              <a:gd name="connsiteX36-3457" fmla="*/ 2123193 w 2796726"/>
              <a:gd name="connsiteY36-3458" fmla="*/ 80289 h 2235029"/>
              <a:gd name="connsiteX37-3459" fmla="*/ 1909089 w 2796726"/>
              <a:gd name="connsiteY37-3460" fmla="*/ 151657 h 2235029"/>
              <a:gd name="connsiteX38-3461" fmla="*/ 1797577 w 2796726"/>
              <a:gd name="connsiteY38-3462" fmla="*/ 187341 h 2235029"/>
              <a:gd name="connsiteX39-3463" fmla="*/ 1668223 w 2796726"/>
              <a:gd name="connsiteY39-3464" fmla="*/ 165038 h 2235029"/>
              <a:gd name="connsiteX40-3465" fmla="*/ 1596855 w 2796726"/>
              <a:gd name="connsiteY40-3466" fmla="*/ 165038 h 2235029"/>
              <a:gd name="connsiteX41-3467" fmla="*/ 1592395 w 2796726"/>
              <a:gd name="connsiteY41-3468" fmla="*/ 249788 h 2235029"/>
              <a:gd name="connsiteX42-3469" fmla="*/ 1422896 w 2796726"/>
              <a:gd name="connsiteY42-3470" fmla="*/ 173959 h 2235029"/>
              <a:gd name="connsiteX43-3471" fmla="*/ 1284621 w 2796726"/>
              <a:gd name="connsiteY43-3472" fmla="*/ 111513 h 2235029"/>
              <a:gd name="connsiteX44-3473" fmla="*/ 1199872 w 2796726"/>
              <a:gd name="connsiteY44-3474" fmla="*/ 66908 h 2235029"/>
              <a:gd name="connsiteX45-3475" fmla="*/ 1110662 w 2796726"/>
              <a:gd name="connsiteY45-3476" fmla="*/ 31224 h 2235029"/>
              <a:gd name="connsiteX46-3477" fmla="*/ 999150 w 2796726"/>
              <a:gd name="connsiteY46-3478" fmla="*/ 8921 h 2235029"/>
              <a:gd name="connsiteX47-3479" fmla="*/ 851954 w 2796726"/>
              <a:gd name="connsiteY47-3480" fmla="*/ 0 h 2235029"/>
              <a:gd name="connsiteX48-3481" fmla="*/ 753823 w 2796726"/>
              <a:gd name="connsiteY48-3482" fmla="*/ 26763 h 2235029"/>
              <a:gd name="connsiteX49-3483" fmla="*/ 620008 w 2796726"/>
              <a:gd name="connsiteY49-3484" fmla="*/ 98131 h 2235029"/>
              <a:gd name="connsiteX50-3485" fmla="*/ 562022 w 2796726"/>
              <a:gd name="connsiteY50-3486" fmla="*/ 151657 h 2235029"/>
              <a:gd name="connsiteX51-3487" fmla="*/ 691376 w 2796726"/>
              <a:gd name="connsiteY51-3488" fmla="*/ 365760 h 2235029"/>
              <a:gd name="connsiteX52-3489" fmla="*/ 776125 w 2796726"/>
              <a:gd name="connsiteY52-3490" fmla="*/ 490654 h 2235029"/>
              <a:gd name="connsiteX53-3491" fmla="*/ 704757 w 2796726"/>
              <a:gd name="connsiteY53-3492" fmla="*/ 575403 h 2235029"/>
              <a:gd name="connsiteX54-3493" fmla="*/ 669074 w 2796726"/>
              <a:gd name="connsiteY54-3494" fmla="*/ 664613 h 2235029"/>
              <a:gd name="connsiteX55-3495" fmla="*/ 611087 w 2796726"/>
              <a:gd name="connsiteY55-3496" fmla="*/ 744902 h 2235029"/>
              <a:gd name="connsiteX56-3497" fmla="*/ 508496 w 2796726"/>
              <a:gd name="connsiteY56-3498" fmla="*/ 798428 h 2235029"/>
              <a:gd name="connsiteX57-3499" fmla="*/ 414826 w 2796726"/>
              <a:gd name="connsiteY57-3500" fmla="*/ 798428 h 2235029"/>
              <a:gd name="connsiteX58-3501" fmla="*/ 240867 w 2796726"/>
              <a:gd name="connsiteY58-3502" fmla="*/ 771665 h 2235029"/>
              <a:gd name="connsiteX59-3503" fmla="*/ 66908 w 2796726"/>
              <a:gd name="connsiteY59-3504" fmla="*/ 722599 h 2235029"/>
              <a:gd name="connsiteX60-3505" fmla="*/ 0 w 2796726"/>
              <a:gd name="connsiteY60-3506" fmla="*/ 709218 h 2235029"/>
              <a:gd name="connsiteX61-3507" fmla="*/ 8921 w 2796726"/>
              <a:gd name="connsiteY61-3508" fmla="*/ 807349 h 2235029"/>
              <a:gd name="connsiteX62-3509" fmla="*/ 31224 w 2796726"/>
              <a:gd name="connsiteY62-3510" fmla="*/ 865335 h 2235029"/>
              <a:gd name="connsiteX63-3511" fmla="*/ 124894 w 2796726"/>
              <a:gd name="connsiteY63-3512" fmla="*/ 941163 h 2235029"/>
              <a:gd name="connsiteX64-3513" fmla="*/ 156117 w 2796726"/>
              <a:gd name="connsiteY64-3514" fmla="*/ 967926 h 2235029"/>
              <a:gd name="connsiteX65-3515" fmla="*/ 102592 w 2796726"/>
              <a:gd name="connsiteY65-3516" fmla="*/ 1008071 h 2235029"/>
              <a:gd name="connsiteX66-3517" fmla="*/ 111513 w 2796726"/>
              <a:gd name="connsiteY66-3518" fmla="*/ 1115122 h 2235029"/>
              <a:gd name="connsiteX67-3519" fmla="*/ 142736 w 2796726"/>
              <a:gd name="connsiteY67-3520" fmla="*/ 1213253 h 2235029"/>
              <a:gd name="connsiteX68-3521" fmla="*/ 236406 w 2796726"/>
              <a:gd name="connsiteY68-3522" fmla="*/ 1231095 h 2235029"/>
              <a:gd name="connsiteX69-3523" fmla="*/ 316695 w 2796726"/>
              <a:gd name="connsiteY69-3524" fmla="*/ 1190951 h 2235029"/>
              <a:gd name="connsiteX70-3525" fmla="*/ 374681 w 2796726"/>
              <a:gd name="connsiteY70-3526" fmla="*/ 1097280 h 2235029"/>
              <a:gd name="connsiteX71-3527" fmla="*/ 463891 w 2796726"/>
              <a:gd name="connsiteY71-3528" fmla="*/ 1021452 h 2235029"/>
              <a:gd name="connsiteX72-3529" fmla="*/ 557561 w 2796726"/>
              <a:gd name="connsiteY72-3530" fmla="*/ 1039294 h 2235029"/>
              <a:gd name="connsiteX73-3531" fmla="*/ 646771 w 2796726"/>
              <a:gd name="connsiteY73-3532" fmla="*/ 1083899 h 2235029"/>
              <a:gd name="connsiteX74-3533" fmla="*/ 655692 w 2796726"/>
              <a:gd name="connsiteY74-3534" fmla="*/ 1119583 h 2235029"/>
              <a:gd name="connsiteX75-3535" fmla="*/ 624469 w 2796726"/>
              <a:gd name="connsiteY75-3536" fmla="*/ 1186490 h 2235029"/>
              <a:gd name="connsiteX76-3537" fmla="*/ 620008 w 2796726"/>
              <a:gd name="connsiteY76-3538" fmla="*/ 1244476 h 2235029"/>
              <a:gd name="connsiteX77-3539" fmla="*/ 637850 w 2796726"/>
              <a:gd name="connsiteY77-3540" fmla="*/ 1275700 h 2235029"/>
              <a:gd name="connsiteX78-3541" fmla="*/ 691376 w 2796726"/>
              <a:gd name="connsiteY78-3542" fmla="*/ 1413975 h 2235029"/>
              <a:gd name="connsiteX79-3543" fmla="*/ 731520 w 2796726"/>
              <a:gd name="connsiteY79-3544" fmla="*/ 1512106 h 2235029"/>
              <a:gd name="connsiteX80-3545" fmla="*/ 753823 w 2796726"/>
              <a:gd name="connsiteY80-3546" fmla="*/ 1521027 h 2235029"/>
              <a:gd name="connsiteX81-3547" fmla="*/ 780586 w 2796726"/>
              <a:gd name="connsiteY81-3548" fmla="*/ 1418435 h 2235029"/>
              <a:gd name="connsiteX82-3549" fmla="*/ 820730 w 2796726"/>
              <a:gd name="connsiteY82-3550" fmla="*/ 1364910 h 2235029"/>
              <a:gd name="connsiteX83-3551" fmla="*/ 834112 w 2796726"/>
              <a:gd name="connsiteY83-3552" fmla="*/ 1463040 h 2235029"/>
              <a:gd name="connsiteX84-3553" fmla="*/ 892098 w 2796726"/>
              <a:gd name="connsiteY84-3554" fmla="*/ 1543329 h 2235029"/>
              <a:gd name="connsiteX85-3555" fmla="*/ 909940 w 2796726"/>
              <a:gd name="connsiteY85-3556" fmla="*/ 1592394 h 2235029"/>
              <a:gd name="connsiteX86-3557" fmla="*/ 869795 w 2796726"/>
              <a:gd name="connsiteY86-3558" fmla="*/ 1641460 h 2235029"/>
              <a:gd name="connsiteX87-3559" fmla="*/ 927782 w 2796726"/>
              <a:gd name="connsiteY87-3560" fmla="*/ 1775274 h 2235029"/>
              <a:gd name="connsiteX88-3561" fmla="*/ 1016992 w 2796726"/>
              <a:gd name="connsiteY88-3562" fmla="*/ 1833261 h 2235029"/>
              <a:gd name="connsiteX89-3563" fmla="*/ 1110662 w 2796726"/>
              <a:gd name="connsiteY89-3564" fmla="*/ 1882326 h 2235029"/>
              <a:gd name="connsiteX90-3565" fmla="*/ 1204332 w 2796726"/>
              <a:gd name="connsiteY90-3566" fmla="*/ 1953694 h 2235029"/>
              <a:gd name="connsiteX91-3567" fmla="*/ 1324765 w 2796726"/>
              <a:gd name="connsiteY91-3568" fmla="*/ 2029522 h 2235029"/>
              <a:gd name="connsiteX92-3569" fmla="*/ 1418435 w 2796726"/>
              <a:gd name="connsiteY92-3570" fmla="*/ 2127653 h 2235029"/>
              <a:gd name="connsiteX93-3571" fmla="*/ 1561171 w 2796726"/>
              <a:gd name="connsiteY93-3572" fmla="*/ 2234705 h 2235029"/>
              <a:gd name="connsiteX0-3573" fmla="*/ 1561171 w 2796726"/>
              <a:gd name="connsiteY0-3574" fmla="*/ 2234705 h 2235029"/>
              <a:gd name="connsiteX1-3575" fmla="*/ 1570092 w 2796726"/>
              <a:gd name="connsiteY1-3576" fmla="*/ 2158876 h 2235029"/>
              <a:gd name="connsiteX2-3577" fmla="*/ 1538869 w 2796726"/>
              <a:gd name="connsiteY2-3578" fmla="*/ 2091969 h 2235029"/>
              <a:gd name="connsiteX3-3579" fmla="*/ 1529948 w 2796726"/>
              <a:gd name="connsiteY3-3580" fmla="*/ 2002759 h 2235029"/>
              <a:gd name="connsiteX4-3581" fmla="*/ 1543329 w 2796726"/>
              <a:gd name="connsiteY4-3582" fmla="*/ 1900168 h 2235029"/>
              <a:gd name="connsiteX5-3583" fmla="*/ 1592395 w 2796726"/>
              <a:gd name="connsiteY5-3584" fmla="*/ 1806498 h 2235029"/>
              <a:gd name="connsiteX6-3585" fmla="*/ 1592395 w 2796726"/>
              <a:gd name="connsiteY6-3586" fmla="*/ 1686065 h 2235029"/>
              <a:gd name="connsiteX7-3587" fmla="*/ 1619157 w 2796726"/>
              <a:gd name="connsiteY7-3588" fmla="*/ 1592394 h 2235029"/>
              <a:gd name="connsiteX8-3589" fmla="*/ 1681604 w 2796726"/>
              <a:gd name="connsiteY8-3590" fmla="*/ 1556711 h 2235029"/>
              <a:gd name="connsiteX9-3591" fmla="*/ 1793116 w 2796726"/>
              <a:gd name="connsiteY9-3592" fmla="*/ 1623618 h 2235029"/>
              <a:gd name="connsiteX10-3593" fmla="*/ 1860024 w 2796726"/>
              <a:gd name="connsiteY10-3594" fmla="*/ 1623618 h 2235029"/>
              <a:gd name="connsiteX11-3595" fmla="*/ 1967075 w 2796726"/>
              <a:gd name="connsiteY11-3596" fmla="*/ 1619157 h 2235029"/>
              <a:gd name="connsiteX12-3597" fmla="*/ 2074127 w 2796726"/>
              <a:gd name="connsiteY12-3598" fmla="*/ 1610236 h 2235029"/>
              <a:gd name="connsiteX13-3599" fmla="*/ 2145495 w 2796726"/>
              <a:gd name="connsiteY13-3600" fmla="*/ 1610236 h 2235029"/>
              <a:gd name="connsiteX14-3601" fmla="*/ 2212402 w 2796726"/>
              <a:gd name="connsiteY14-3602" fmla="*/ 1498724 h 2235029"/>
              <a:gd name="connsiteX15-3603" fmla="*/ 2283770 w 2796726"/>
              <a:gd name="connsiteY15-3604" fmla="*/ 1445198 h 2235029"/>
              <a:gd name="connsiteX16-3605" fmla="*/ 2364059 w 2796726"/>
              <a:gd name="connsiteY16-3606" fmla="*/ 1400594 h 2235029"/>
              <a:gd name="connsiteX17-3607" fmla="*/ 2546939 w 2796726"/>
              <a:gd name="connsiteY17-3608" fmla="*/ 1360449 h 2235029"/>
              <a:gd name="connsiteX18-3609" fmla="*/ 2680754 w 2796726"/>
              <a:gd name="connsiteY18-3610" fmla="*/ 1338147 h 2235029"/>
              <a:gd name="connsiteX19-3611" fmla="*/ 2720898 w 2796726"/>
              <a:gd name="connsiteY19-3612" fmla="*/ 1235555 h 2235029"/>
              <a:gd name="connsiteX20-3613" fmla="*/ 2787805 w 2796726"/>
              <a:gd name="connsiteY20-3614" fmla="*/ 1141885 h 2235029"/>
              <a:gd name="connsiteX21-3615" fmla="*/ 2774424 w 2796726"/>
              <a:gd name="connsiteY21-3616" fmla="*/ 1083899 h 2235029"/>
              <a:gd name="connsiteX22-3617" fmla="*/ 2698595 w 2796726"/>
              <a:gd name="connsiteY22-3618" fmla="*/ 1030373 h 2235029"/>
              <a:gd name="connsiteX23-3619" fmla="*/ 2676293 w 2796726"/>
              <a:gd name="connsiteY23-3620" fmla="*/ 945624 h 2235029"/>
              <a:gd name="connsiteX24-3621" fmla="*/ 2774424 w 2796726"/>
              <a:gd name="connsiteY24-3622" fmla="*/ 927782 h 2235029"/>
              <a:gd name="connsiteX25-3623" fmla="*/ 2792266 w 2796726"/>
              <a:gd name="connsiteY25-3624" fmla="*/ 838572 h 2235029"/>
              <a:gd name="connsiteX26-3625" fmla="*/ 2752121 w 2796726"/>
              <a:gd name="connsiteY26-3626" fmla="*/ 740441 h 2235029"/>
              <a:gd name="connsiteX27-3627" fmla="*/ 2792266 w 2796726"/>
              <a:gd name="connsiteY27-3628" fmla="*/ 651232 h 2235029"/>
              <a:gd name="connsiteX28-3629" fmla="*/ 2796726 w 2796726"/>
              <a:gd name="connsiteY28-3630" fmla="*/ 570943 h 2235029"/>
              <a:gd name="connsiteX29-3631" fmla="*/ 2792266 w 2796726"/>
              <a:gd name="connsiteY29-3632" fmla="*/ 423747 h 2235029"/>
              <a:gd name="connsiteX30-3633" fmla="*/ 2792266 w 2796726"/>
              <a:gd name="connsiteY30-3634" fmla="*/ 312234 h 2235029"/>
              <a:gd name="connsiteX31-3635" fmla="*/ 2680754 w 2796726"/>
              <a:gd name="connsiteY31-3636" fmla="*/ 236406 h 2235029"/>
              <a:gd name="connsiteX32-3637" fmla="*/ 2613846 w 2796726"/>
              <a:gd name="connsiteY32-3638" fmla="*/ 173959 h 2235029"/>
              <a:gd name="connsiteX33-3639" fmla="*/ 2520176 w 2796726"/>
              <a:gd name="connsiteY33-3640" fmla="*/ 98131 h 2235029"/>
              <a:gd name="connsiteX34-3641" fmla="*/ 2386361 w 2796726"/>
              <a:gd name="connsiteY34-3642" fmla="*/ 102592 h 2235029"/>
              <a:gd name="connsiteX35-3643" fmla="*/ 2207942 w 2796726"/>
              <a:gd name="connsiteY35-3644" fmla="*/ 147196 h 2235029"/>
              <a:gd name="connsiteX36-3645" fmla="*/ 2123193 w 2796726"/>
              <a:gd name="connsiteY36-3646" fmla="*/ 80289 h 2235029"/>
              <a:gd name="connsiteX37-3647" fmla="*/ 1909089 w 2796726"/>
              <a:gd name="connsiteY37-3648" fmla="*/ 151657 h 2235029"/>
              <a:gd name="connsiteX38-3649" fmla="*/ 1797577 w 2796726"/>
              <a:gd name="connsiteY38-3650" fmla="*/ 187341 h 2235029"/>
              <a:gd name="connsiteX39-3651" fmla="*/ 1668223 w 2796726"/>
              <a:gd name="connsiteY39-3652" fmla="*/ 165038 h 2235029"/>
              <a:gd name="connsiteX40-3653" fmla="*/ 1596855 w 2796726"/>
              <a:gd name="connsiteY40-3654" fmla="*/ 165038 h 2235029"/>
              <a:gd name="connsiteX41-3655" fmla="*/ 1592395 w 2796726"/>
              <a:gd name="connsiteY41-3656" fmla="*/ 249788 h 2235029"/>
              <a:gd name="connsiteX42-3657" fmla="*/ 1422896 w 2796726"/>
              <a:gd name="connsiteY42-3658" fmla="*/ 173959 h 2235029"/>
              <a:gd name="connsiteX43-3659" fmla="*/ 1284621 w 2796726"/>
              <a:gd name="connsiteY43-3660" fmla="*/ 111513 h 2235029"/>
              <a:gd name="connsiteX44-3661" fmla="*/ 1199872 w 2796726"/>
              <a:gd name="connsiteY44-3662" fmla="*/ 66908 h 2235029"/>
              <a:gd name="connsiteX45-3663" fmla="*/ 1110662 w 2796726"/>
              <a:gd name="connsiteY45-3664" fmla="*/ 31224 h 2235029"/>
              <a:gd name="connsiteX46-3665" fmla="*/ 999150 w 2796726"/>
              <a:gd name="connsiteY46-3666" fmla="*/ 8921 h 2235029"/>
              <a:gd name="connsiteX47-3667" fmla="*/ 851954 w 2796726"/>
              <a:gd name="connsiteY47-3668" fmla="*/ 0 h 2235029"/>
              <a:gd name="connsiteX48-3669" fmla="*/ 753823 w 2796726"/>
              <a:gd name="connsiteY48-3670" fmla="*/ 26763 h 2235029"/>
              <a:gd name="connsiteX49-3671" fmla="*/ 620008 w 2796726"/>
              <a:gd name="connsiteY49-3672" fmla="*/ 98131 h 2235029"/>
              <a:gd name="connsiteX50-3673" fmla="*/ 562022 w 2796726"/>
              <a:gd name="connsiteY50-3674" fmla="*/ 151657 h 2235029"/>
              <a:gd name="connsiteX51-3675" fmla="*/ 691376 w 2796726"/>
              <a:gd name="connsiteY51-3676" fmla="*/ 365760 h 2235029"/>
              <a:gd name="connsiteX52-3677" fmla="*/ 776125 w 2796726"/>
              <a:gd name="connsiteY52-3678" fmla="*/ 490654 h 2235029"/>
              <a:gd name="connsiteX53-3679" fmla="*/ 704757 w 2796726"/>
              <a:gd name="connsiteY53-3680" fmla="*/ 575403 h 2235029"/>
              <a:gd name="connsiteX54-3681" fmla="*/ 669074 w 2796726"/>
              <a:gd name="connsiteY54-3682" fmla="*/ 664613 h 2235029"/>
              <a:gd name="connsiteX55-3683" fmla="*/ 611087 w 2796726"/>
              <a:gd name="connsiteY55-3684" fmla="*/ 744902 h 2235029"/>
              <a:gd name="connsiteX56-3685" fmla="*/ 508496 w 2796726"/>
              <a:gd name="connsiteY56-3686" fmla="*/ 798428 h 2235029"/>
              <a:gd name="connsiteX57-3687" fmla="*/ 414826 w 2796726"/>
              <a:gd name="connsiteY57-3688" fmla="*/ 798428 h 2235029"/>
              <a:gd name="connsiteX58-3689" fmla="*/ 240867 w 2796726"/>
              <a:gd name="connsiteY58-3690" fmla="*/ 771665 h 2235029"/>
              <a:gd name="connsiteX59-3691" fmla="*/ 66908 w 2796726"/>
              <a:gd name="connsiteY59-3692" fmla="*/ 722599 h 2235029"/>
              <a:gd name="connsiteX60-3693" fmla="*/ 0 w 2796726"/>
              <a:gd name="connsiteY60-3694" fmla="*/ 709218 h 2235029"/>
              <a:gd name="connsiteX61-3695" fmla="*/ 8921 w 2796726"/>
              <a:gd name="connsiteY61-3696" fmla="*/ 807349 h 2235029"/>
              <a:gd name="connsiteX62-3697" fmla="*/ 31224 w 2796726"/>
              <a:gd name="connsiteY62-3698" fmla="*/ 865335 h 2235029"/>
              <a:gd name="connsiteX63-3699" fmla="*/ 124894 w 2796726"/>
              <a:gd name="connsiteY63-3700" fmla="*/ 941163 h 2235029"/>
              <a:gd name="connsiteX64-3701" fmla="*/ 156117 w 2796726"/>
              <a:gd name="connsiteY64-3702" fmla="*/ 967926 h 2235029"/>
              <a:gd name="connsiteX65-3703" fmla="*/ 102592 w 2796726"/>
              <a:gd name="connsiteY65-3704" fmla="*/ 1008071 h 2235029"/>
              <a:gd name="connsiteX66-3705" fmla="*/ 111513 w 2796726"/>
              <a:gd name="connsiteY66-3706" fmla="*/ 1115122 h 2235029"/>
              <a:gd name="connsiteX67-3707" fmla="*/ 142736 w 2796726"/>
              <a:gd name="connsiteY67-3708" fmla="*/ 1213253 h 2235029"/>
              <a:gd name="connsiteX68-3709" fmla="*/ 236406 w 2796726"/>
              <a:gd name="connsiteY68-3710" fmla="*/ 1231095 h 2235029"/>
              <a:gd name="connsiteX69-3711" fmla="*/ 316695 w 2796726"/>
              <a:gd name="connsiteY69-3712" fmla="*/ 1190951 h 2235029"/>
              <a:gd name="connsiteX70-3713" fmla="*/ 374681 w 2796726"/>
              <a:gd name="connsiteY70-3714" fmla="*/ 1097280 h 2235029"/>
              <a:gd name="connsiteX71-3715" fmla="*/ 463891 w 2796726"/>
              <a:gd name="connsiteY71-3716" fmla="*/ 1021452 h 2235029"/>
              <a:gd name="connsiteX72-3717" fmla="*/ 557561 w 2796726"/>
              <a:gd name="connsiteY72-3718" fmla="*/ 1039294 h 2235029"/>
              <a:gd name="connsiteX73-3719" fmla="*/ 646771 w 2796726"/>
              <a:gd name="connsiteY73-3720" fmla="*/ 1083899 h 2235029"/>
              <a:gd name="connsiteX74-3721" fmla="*/ 655692 w 2796726"/>
              <a:gd name="connsiteY74-3722" fmla="*/ 1119583 h 2235029"/>
              <a:gd name="connsiteX75-3723" fmla="*/ 624469 w 2796726"/>
              <a:gd name="connsiteY75-3724" fmla="*/ 1186490 h 2235029"/>
              <a:gd name="connsiteX76-3725" fmla="*/ 620008 w 2796726"/>
              <a:gd name="connsiteY76-3726" fmla="*/ 1244476 h 2235029"/>
              <a:gd name="connsiteX77-3727" fmla="*/ 637850 w 2796726"/>
              <a:gd name="connsiteY77-3728" fmla="*/ 1275700 h 2235029"/>
              <a:gd name="connsiteX78-3729" fmla="*/ 691376 w 2796726"/>
              <a:gd name="connsiteY78-3730" fmla="*/ 1413975 h 2235029"/>
              <a:gd name="connsiteX79-3731" fmla="*/ 731520 w 2796726"/>
              <a:gd name="connsiteY79-3732" fmla="*/ 1512106 h 2235029"/>
              <a:gd name="connsiteX80-3733" fmla="*/ 753823 w 2796726"/>
              <a:gd name="connsiteY80-3734" fmla="*/ 1521027 h 2235029"/>
              <a:gd name="connsiteX81-3735" fmla="*/ 780586 w 2796726"/>
              <a:gd name="connsiteY81-3736" fmla="*/ 1418435 h 2235029"/>
              <a:gd name="connsiteX82-3737" fmla="*/ 820730 w 2796726"/>
              <a:gd name="connsiteY82-3738" fmla="*/ 1364910 h 2235029"/>
              <a:gd name="connsiteX83-3739" fmla="*/ 834112 w 2796726"/>
              <a:gd name="connsiteY83-3740" fmla="*/ 1463040 h 2235029"/>
              <a:gd name="connsiteX84-3741" fmla="*/ 892098 w 2796726"/>
              <a:gd name="connsiteY84-3742" fmla="*/ 1543329 h 2235029"/>
              <a:gd name="connsiteX85-3743" fmla="*/ 909940 w 2796726"/>
              <a:gd name="connsiteY85-3744" fmla="*/ 1592394 h 2235029"/>
              <a:gd name="connsiteX86-3745" fmla="*/ 869795 w 2796726"/>
              <a:gd name="connsiteY86-3746" fmla="*/ 1641460 h 2235029"/>
              <a:gd name="connsiteX87-3747" fmla="*/ 927782 w 2796726"/>
              <a:gd name="connsiteY87-3748" fmla="*/ 1775274 h 2235029"/>
              <a:gd name="connsiteX88-3749" fmla="*/ 1016992 w 2796726"/>
              <a:gd name="connsiteY88-3750" fmla="*/ 1833261 h 2235029"/>
              <a:gd name="connsiteX89-3751" fmla="*/ 1110662 w 2796726"/>
              <a:gd name="connsiteY89-3752" fmla="*/ 1882326 h 2235029"/>
              <a:gd name="connsiteX90-3753" fmla="*/ 1204332 w 2796726"/>
              <a:gd name="connsiteY90-3754" fmla="*/ 1953694 h 2235029"/>
              <a:gd name="connsiteX91-3755" fmla="*/ 1324765 w 2796726"/>
              <a:gd name="connsiteY91-3756" fmla="*/ 2029522 h 2235029"/>
              <a:gd name="connsiteX92-3757" fmla="*/ 1418435 w 2796726"/>
              <a:gd name="connsiteY92-3758" fmla="*/ 2127653 h 2235029"/>
              <a:gd name="connsiteX93-3759" fmla="*/ 1561171 w 2796726"/>
              <a:gd name="connsiteY93-3760" fmla="*/ 2234705 h 2235029"/>
              <a:gd name="connsiteX0-3761" fmla="*/ 1561171 w 2797579"/>
              <a:gd name="connsiteY0-3762" fmla="*/ 2234705 h 2235029"/>
              <a:gd name="connsiteX1-3763" fmla="*/ 1570092 w 2797579"/>
              <a:gd name="connsiteY1-3764" fmla="*/ 2158876 h 2235029"/>
              <a:gd name="connsiteX2-3765" fmla="*/ 1538869 w 2797579"/>
              <a:gd name="connsiteY2-3766" fmla="*/ 2091969 h 2235029"/>
              <a:gd name="connsiteX3-3767" fmla="*/ 1529948 w 2797579"/>
              <a:gd name="connsiteY3-3768" fmla="*/ 2002759 h 2235029"/>
              <a:gd name="connsiteX4-3769" fmla="*/ 1543329 w 2797579"/>
              <a:gd name="connsiteY4-3770" fmla="*/ 1900168 h 2235029"/>
              <a:gd name="connsiteX5-3771" fmla="*/ 1592395 w 2797579"/>
              <a:gd name="connsiteY5-3772" fmla="*/ 1806498 h 2235029"/>
              <a:gd name="connsiteX6-3773" fmla="*/ 1592395 w 2797579"/>
              <a:gd name="connsiteY6-3774" fmla="*/ 1686065 h 2235029"/>
              <a:gd name="connsiteX7-3775" fmla="*/ 1619157 w 2797579"/>
              <a:gd name="connsiteY7-3776" fmla="*/ 1592394 h 2235029"/>
              <a:gd name="connsiteX8-3777" fmla="*/ 1681604 w 2797579"/>
              <a:gd name="connsiteY8-3778" fmla="*/ 1556711 h 2235029"/>
              <a:gd name="connsiteX9-3779" fmla="*/ 1793116 w 2797579"/>
              <a:gd name="connsiteY9-3780" fmla="*/ 1623618 h 2235029"/>
              <a:gd name="connsiteX10-3781" fmla="*/ 1860024 w 2797579"/>
              <a:gd name="connsiteY10-3782" fmla="*/ 1623618 h 2235029"/>
              <a:gd name="connsiteX11-3783" fmla="*/ 1967075 w 2797579"/>
              <a:gd name="connsiteY11-3784" fmla="*/ 1619157 h 2235029"/>
              <a:gd name="connsiteX12-3785" fmla="*/ 2074127 w 2797579"/>
              <a:gd name="connsiteY12-3786" fmla="*/ 1610236 h 2235029"/>
              <a:gd name="connsiteX13-3787" fmla="*/ 2145495 w 2797579"/>
              <a:gd name="connsiteY13-3788" fmla="*/ 1610236 h 2235029"/>
              <a:gd name="connsiteX14-3789" fmla="*/ 2212402 w 2797579"/>
              <a:gd name="connsiteY14-3790" fmla="*/ 1498724 h 2235029"/>
              <a:gd name="connsiteX15-3791" fmla="*/ 2283770 w 2797579"/>
              <a:gd name="connsiteY15-3792" fmla="*/ 1445198 h 2235029"/>
              <a:gd name="connsiteX16-3793" fmla="*/ 2364059 w 2797579"/>
              <a:gd name="connsiteY16-3794" fmla="*/ 1400594 h 2235029"/>
              <a:gd name="connsiteX17-3795" fmla="*/ 2546939 w 2797579"/>
              <a:gd name="connsiteY17-3796" fmla="*/ 1360449 h 2235029"/>
              <a:gd name="connsiteX18-3797" fmla="*/ 2680754 w 2797579"/>
              <a:gd name="connsiteY18-3798" fmla="*/ 1338147 h 2235029"/>
              <a:gd name="connsiteX19-3799" fmla="*/ 2720898 w 2797579"/>
              <a:gd name="connsiteY19-3800" fmla="*/ 1235555 h 2235029"/>
              <a:gd name="connsiteX20-3801" fmla="*/ 2787805 w 2797579"/>
              <a:gd name="connsiteY20-3802" fmla="*/ 1141885 h 2235029"/>
              <a:gd name="connsiteX21-3803" fmla="*/ 2774424 w 2797579"/>
              <a:gd name="connsiteY21-3804" fmla="*/ 1083899 h 2235029"/>
              <a:gd name="connsiteX22-3805" fmla="*/ 2698595 w 2797579"/>
              <a:gd name="connsiteY22-3806" fmla="*/ 1030373 h 2235029"/>
              <a:gd name="connsiteX23-3807" fmla="*/ 2676293 w 2797579"/>
              <a:gd name="connsiteY23-3808" fmla="*/ 945624 h 2235029"/>
              <a:gd name="connsiteX24-3809" fmla="*/ 2774424 w 2797579"/>
              <a:gd name="connsiteY24-3810" fmla="*/ 927782 h 2235029"/>
              <a:gd name="connsiteX25-3811" fmla="*/ 2792266 w 2797579"/>
              <a:gd name="connsiteY25-3812" fmla="*/ 838572 h 2235029"/>
              <a:gd name="connsiteX26-3813" fmla="*/ 2752121 w 2797579"/>
              <a:gd name="connsiteY26-3814" fmla="*/ 740441 h 2235029"/>
              <a:gd name="connsiteX27-3815" fmla="*/ 2792266 w 2797579"/>
              <a:gd name="connsiteY27-3816" fmla="*/ 651232 h 2235029"/>
              <a:gd name="connsiteX28-3817" fmla="*/ 2796726 w 2797579"/>
              <a:gd name="connsiteY28-3818" fmla="*/ 570943 h 2235029"/>
              <a:gd name="connsiteX29-3819" fmla="*/ 2792266 w 2797579"/>
              <a:gd name="connsiteY29-3820" fmla="*/ 423747 h 2235029"/>
              <a:gd name="connsiteX30-3821" fmla="*/ 2792266 w 2797579"/>
              <a:gd name="connsiteY30-3822" fmla="*/ 312234 h 2235029"/>
              <a:gd name="connsiteX31-3823" fmla="*/ 2680754 w 2797579"/>
              <a:gd name="connsiteY31-3824" fmla="*/ 236406 h 2235029"/>
              <a:gd name="connsiteX32-3825" fmla="*/ 2613846 w 2797579"/>
              <a:gd name="connsiteY32-3826" fmla="*/ 173959 h 2235029"/>
              <a:gd name="connsiteX33-3827" fmla="*/ 2520176 w 2797579"/>
              <a:gd name="connsiteY33-3828" fmla="*/ 98131 h 2235029"/>
              <a:gd name="connsiteX34-3829" fmla="*/ 2386361 w 2797579"/>
              <a:gd name="connsiteY34-3830" fmla="*/ 102592 h 2235029"/>
              <a:gd name="connsiteX35-3831" fmla="*/ 2207942 w 2797579"/>
              <a:gd name="connsiteY35-3832" fmla="*/ 147196 h 2235029"/>
              <a:gd name="connsiteX36-3833" fmla="*/ 2123193 w 2797579"/>
              <a:gd name="connsiteY36-3834" fmla="*/ 80289 h 2235029"/>
              <a:gd name="connsiteX37-3835" fmla="*/ 1909089 w 2797579"/>
              <a:gd name="connsiteY37-3836" fmla="*/ 151657 h 2235029"/>
              <a:gd name="connsiteX38-3837" fmla="*/ 1797577 w 2797579"/>
              <a:gd name="connsiteY38-3838" fmla="*/ 187341 h 2235029"/>
              <a:gd name="connsiteX39-3839" fmla="*/ 1668223 w 2797579"/>
              <a:gd name="connsiteY39-3840" fmla="*/ 165038 h 2235029"/>
              <a:gd name="connsiteX40-3841" fmla="*/ 1596855 w 2797579"/>
              <a:gd name="connsiteY40-3842" fmla="*/ 165038 h 2235029"/>
              <a:gd name="connsiteX41-3843" fmla="*/ 1592395 w 2797579"/>
              <a:gd name="connsiteY41-3844" fmla="*/ 249788 h 2235029"/>
              <a:gd name="connsiteX42-3845" fmla="*/ 1422896 w 2797579"/>
              <a:gd name="connsiteY42-3846" fmla="*/ 173959 h 2235029"/>
              <a:gd name="connsiteX43-3847" fmla="*/ 1284621 w 2797579"/>
              <a:gd name="connsiteY43-3848" fmla="*/ 111513 h 2235029"/>
              <a:gd name="connsiteX44-3849" fmla="*/ 1199872 w 2797579"/>
              <a:gd name="connsiteY44-3850" fmla="*/ 66908 h 2235029"/>
              <a:gd name="connsiteX45-3851" fmla="*/ 1110662 w 2797579"/>
              <a:gd name="connsiteY45-3852" fmla="*/ 31224 h 2235029"/>
              <a:gd name="connsiteX46-3853" fmla="*/ 999150 w 2797579"/>
              <a:gd name="connsiteY46-3854" fmla="*/ 8921 h 2235029"/>
              <a:gd name="connsiteX47-3855" fmla="*/ 851954 w 2797579"/>
              <a:gd name="connsiteY47-3856" fmla="*/ 0 h 2235029"/>
              <a:gd name="connsiteX48-3857" fmla="*/ 753823 w 2797579"/>
              <a:gd name="connsiteY48-3858" fmla="*/ 26763 h 2235029"/>
              <a:gd name="connsiteX49-3859" fmla="*/ 620008 w 2797579"/>
              <a:gd name="connsiteY49-3860" fmla="*/ 98131 h 2235029"/>
              <a:gd name="connsiteX50-3861" fmla="*/ 562022 w 2797579"/>
              <a:gd name="connsiteY50-3862" fmla="*/ 151657 h 2235029"/>
              <a:gd name="connsiteX51-3863" fmla="*/ 691376 w 2797579"/>
              <a:gd name="connsiteY51-3864" fmla="*/ 365760 h 2235029"/>
              <a:gd name="connsiteX52-3865" fmla="*/ 776125 w 2797579"/>
              <a:gd name="connsiteY52-3866" fmla="*/ 490654 h 2235029"/>
              <a:gd name="connsiteX53-3867" fmla="*/ 704757 w 2797579"/>
              <a:gd name="connsiteY53-3868" fmla="*/ 575403 h 2235029"/>
              <a:gd name="connsiteX54-3869" fmla="*/ 669074 w 2797579"/>
              <a:gd name="connsiteY54-3870" fmla="*/ 664613 h 2235029"/>
              <a:gd name="connsiteX55-3871" fmla="*/ 611087 w 2797579"/>
              <a:gd name="connsiteY55-3872" fmla="*/ 744902 h 2235029"/>
              <a:gd name="connsiteX56-3873" fmla="*/ 508496 w 2797579"/>
              <a:gd name="connsiteY56-3874" fmla="*/ 798428 h 2235029"/>
              <a:gd name="connsiteX57-3875" fmla="*/ 414826 w 2797579"/>
              <a:gd name="connsiteY57-3876" fmla="*/ 798428 h 2235029"/>
              <a:gd name="connsiteX58-3877" fmla="*/ 240867 w 2797579"/>
              <a:gd name="connsiteY58-3878" fmla="*/ 771665 h 2235029"/>
              <a:gd name="connsiteX59-3879" fmla="*/ 66908 w 2797579"/>
              <a:gd name="connsiteY59-3880" fmla="*/ 722599 h 2235029"/>
              <a:gd name="connsiteX60-3881" fmla="*/ 0 w 2797579"/>
              <a:gd name="connsiteY60-3882" fmla="*/ 709218 h 2235029"/>
              <a:gd name="connsiteX61-3883" fmla="*/ 8921 w 2797579"/>
              <a:gd name="connsiteY61-3884" fmla="*/ 807349 h 2235029"/>
              <a:gd name="connsiteX62-3885" fmla="*/ 31224 w 2797579"/>
              <a:gd name="connsiteY62-3886" fmla="*/ 865335 h 2235029"/>
              <a:gd name="connsiteX63-3887" fmla="*/ 124894 w 2797579"/>
              <a:gd name="connsiteY63-3888" fmla="*/ 941163 h 2235029"/>
              <a:gd name="connsiteX64-3889" fmla="*/ 156117 w 2797579"/>
              <a:gd name="connsiteY64-3890" fmla="*/ 967926 h 2235029"/>
              <a:gd name="connsiteX65-3891" fmla="*/ 102592 w 2797579"/>
              <a:gd name="connsiteY65-3892" fmla="*/ 1008071 h 2235029"/>
              <a:gd name="connsiteX66-3893" fmla="*/ 111513 w 2797579"/>
              <a:gd name="connsiteY66-3894" fmla="*/ 1115122 h 2235029"/>
              <a:gd name="connsiteX67-3895" fmla="*/ 142736 w 2797579"/>
              <a:gd name="connsiteY67-3896" fmla="*/ 1213253 h 2235029"/>
              <a:gd name="connsiteX68-3897" fmla="*/ 236406 w 2797579"/>
              <a:gd name="connsiteY68-3898" fmla="*/ 1231095 h 2235029"/>
              <a:gd name="connsiteX69-3899" fmla="*/ 316695 w 2797579"/>
              <a:gd name="connsiteY69-3900" fmla="*/ 1190951 h 2235029"/>
              <a:gd name="connsiteX70-3901" fmla="*/ 374681 w 2797579"/>
              <a:gd name="connsiteY70-3902" fmla="*/ 1097280 h 2235029"/>
              <a:gd name="connsiteX71-3903" fmla="*/ 463891 w 2797579"/>
              <a:gd name="connsiteY71-3904" fmla="*/ 1021452 h 2235029"/>
              <a:gd name="connsiteX72-3905" fmla="*/ 557561 w 2797579"/>
              <a:gd name="connsiteY72-3906" fmla="*/ 1039294 h 2235029"/>
              <a:gd name="connsiteX73-3907" fmla="*/ 646771 w 2797579"/>
              <a:gd name="connsiteY73-3908" fmla="*/ 1083899 h 2235029"/>
              <a:gd name="connsiteX74-3909" fmla="*/ 655692 w 2797579"/>
              <a:gd name="connsiteY74-3910" fmla="*/ 1119583 h 2235029"/>
              <a:gd name="connsiteX75-3911" fmla="*/ 624469 w 2797579"/>
              <a:gd name="connsiteY75-3912" fmla="*/ 1186490 h 2235029"/>
              <a:gd name="connsiteX76-3913" fmla="*/ 620008 w 2797579"/>
              <a:gd name="connsiteY76-3914" fmla="*/ 1244476 h 2235029"/>
              <a:gd name="connsiteX77-3915" fmla="*/ 637850 w 2797579"/>
              <a:gd name="connsiteY77-3916" fmla="*/ 1275700 h 2235029"/>
              <a:gd name="connsiteX78-3917" fmla="*/ 691376 w 2797579"/>
              <a:gd name="connsiteY78-3918" fmla="*/ 1413975 h 2235029"/>
              <a:gd name="connsiteX79-3919" fmla="*/ 731520 w 2797579"/>
              <a:gd name="connsiteY79-3920" fmla="*/ 1512106 h 2235029"/>
              <a:gd name="connsiteX80-3921" fmla="*/ 753823 w 2797579"/>
              <a:gd name="connsiteY80-3922" fmla="*/ 1521027 h 2235029"/>
              <a:gd name="connsiteX81-3923" fmla="*/ 780586 w 2797579"/>
              <a:gd name="connsiteY81-3924" fmla="*/ 1418435 h 2235029"/>
              <a:gd name="connsiteX82-3925" fmla="*/ 820730 w 2797579"/>
              <a:gd name="connsiteY82-3926" fmla="*/ 1364910 h 2235029"/>
              <a:gd name="connsiteX83-3927" fmla="*/ 834112 w 2797579"/>
              <a:gd name="connsiteY83-3928" fmla="*/ 1463040 h 2235029"/>
              <a:gd name="connsiteX84-3929" fmla="*/ 892098 w 2797579"/>
              <a:gd name="connsiteY84-3930" fmla="*/ 1543329 h 2235029"/>
              <a:gd name="connsiteX85-3931" fmla="*/ 909940 w 2797579"/>
              <a:gd name="connsiteY85-3932" fmla="*/ 1592394 h 2235029"/>
              <a:gd name="connsiteX86-3933" fmla="*/ 869795 w 2797579"/>
              <a:gd name="connsiteY86-3934" fmla="*/ 1641460 h 2235029"/>
              <a:gd name="connsiteX87-3935" fmla="*/ 927782 w 2797579"/>
              <a:gd name="connsiteY87-3936" fmla="*/ 1775274 h 2235029"/>
              <a:gd name="connsiteX88-3937" fmla="*/ 1016992 w 2797579"/>
              <a:gd name="connsiteY88-3938" fmla="*/ 1833261 h 2235029"/>
              <a:gd name="connsiteX89-3939" fmla="*/ 1110662 w 2797579"/>
              <a:gd name="connsiteY89-3940" fmla="*/ 1882326 h 2235029"/>
              <a:gd name="connsiteX90-3941" fmla="*/ 1204332 w 2797579"/>
              <a:gd name="connsiteY90-3942" fmla="*/ 1953694 h 2235029"/>
              <a:gd name="connsiteX91-3943" fmla="*/ 1324765 w 2797579"/>
              <a:gd name="connsiteY91-3944" fmla="*/ 2029522 h 2235029"/>
              <a:gd name="connsiteX92-3945" fmla="*/ 1418435 w 2797579"/>
              <a:gd name="connsiteY92-3946" fmla="*/ 2127653 h 2235029"/>
              <a:gd name="connsiteX93-3947" fmla="*/ 1561171 w 2797579"/>
              <a:gd name="connsiteY93-3948" fmla="*/ 2234705 h 2235029"/>
              <a:gd name="connsiteX0-3949" fmla="*/ 1561171 w 2796726"/>
              <a:gd name="connsiteY0-3950" fmla="*/ 2234705 h 2235029"/>
              <a:gd name="connsiteX1-3951" fmla="*/ 1570092 w 2796726"/>
              <a:gd name="connsiteY1-3952" fmla="*/ 2158876 h 2235029"/>
              <a:gd name="connsiteX2-3953" fmla="*/ 1538869 w 2796726"/>
              <a:gd name="connsiteY2-3954" fmla="*/ 2091969 h 2235029"/>
              <a:gd name="connsiteX3-3955" fmla="*/ 1529948 w 2796726"/>
              <a:gd name="connsiteY3-3956" fmla="*/ 2002759 h 2235029"/>
              <a:gd name="connsiteX4-3957" fmla="*/ 1543329 w 2796726"/>
              <a:gd name="connsiteY4-3958" fmla="*/ 1900168 h 2235029"/>
              <a:gd name="connsiteX5-3959" fmla="*/ 1592395 w 2796726"/>
              <a:gd name="connsiteY5-3960" fmla="*/ 1806498 h 2235029"/>
              <a:gd name="connsiteX6-3961" fmla="*/ 1592395 w 2796726"/>
              <a:gd name="connsiteY6-3962" fmla="*/ 1686065 h 2235029"/>
              <a:gd name="connsiteX7-3963" fmla="*/ 1619157 w 2796726"/>
              <a:gd name="connsiteY7-3964" fmla="*/ 1592394 h 2235029"/>
              <a:gd name="connsiteX8-3965" fmla="*/ 1681604 w 2796726"/>
              <a:gd name="connsiteY8-3966" fmla="*/ 1556711 h 2235029"/>
              <a:gd name="connsiteX9-3967" fmla="*/ 1793116 w 2796726"/>
              <a:gd name="connsiteY9-3968" fmla="*/ 1623618 h 2235029"/>
              <a:gd name="connsiteX10-3969" fmla="*/ 1860024 w 2796726"/>
              <a:gd name="connsiteY10-3970" fmla="*/ 1623618 h 2235029"/>
              <a:gd name="connsiteX11-3971" fmla="*/ 1967075 w 2796726"/>
              <a:gd name="connsiteY11-3972" fmla="*/ 1619157 h 2235029"/>
              <a:gd name="connsiteX12-3973" fmla="*/ 2074127 w 2796726"/>
              <a:gd name="connsiteY12-3974" fmla="*/ 1610236 h 2235029"/>
              <a:gd name="connsiteX13-3975" fmla="*/ 2145495 w 2796726"/>
              <a:gd name="connsiteY13-3976" fmla="*/ 1610236 h 2235029"/>
              <a:gd name="connsiteX14-3977" fmla="*/ 2212402 w 2796726"/>
              <a:gd name="connsiteY14-3978" fmla="*/ 1498724 h 2235029"/>
              <a:gd name="connsiteX15-3979" fmla="*/ 2283770 w 2796726"/>
              <a:gd name="connsiteY15-3980" fmla="*/ 1445198 h 2235029"/>
              <a:gd name="connsiteX16-3981" fmla="*/ 2364059 w 2796726"/>
              <a:gd name="connsiteY16-3982" fmla="*/ 1400594 h 2235029"/>
              <a:gd name="connsiteX17-3983" fmla="*/ 2546939 w 2796726"/>
              <a:gd name="connsiteY17-3984" fmla="*/ 1360449 h 2235029"/>
              <a:gd name="connsiteX18-3985" fmla="*/ 2680754 w 2796726"/>
              <a:gd name="connsiteY18-3986" fmla="*/ 1338147 h 2235029"/>
              <a:gd name="connsiteX19-3987" fmla="*/ 2720898 w 2796726"/>
              <a:gd name="connsiteY19-3988" fmla="*/ 1235555 h 2235029"/>
              <a:gd name="connsiteX20-3989" fmla="*/ 2787805 w 2796726"/>
              <a:gd name="connsiteY20-3990" fmla="*/ 1141885 h 2235029"/>
              <a:gd name="connsiteX21-3991" fmla="*/ 2774424 w 2796726"/>
              <a:gd name="connsiteY21-3992" fmla="*/ 1083899 h 2235029"/>
              <a:gd name="connsiteX22-3993" fmla="*/ 2698595 w 2796726"/>
              <a:gd name="connsiteY22-3994" fmla="*/ 1030373 h 2235029"/>
              <a:gd name="connsiteX23-3995" fmla="*/ 2676293 w 2796726"/>
              <a:gd name="connsiteY23-3996" fmla="*/ 945624 h 2235029"/>
              <a:gd name="connsiteX24-3997" fmla="*/ 2774424 w 2796726"/>
              <a:gd name="connsiteY24-3998" fmla="*/ 927782 h 2235029"/>
              <a:gd name="connsiteX25-3999" fmla="*/ 2792266 w 2796726"/>
              <a:gd name="connsiteY25-4000" fmla="*/ 838572 h 2235029"/>
              <a:gd name="connsiteX26-4001" fmla="*/ 2752121 w 2796726"/>
              <a:gd name="connsiteY26-4002" fmla="*/ 740441 h 2235029"/>
              <a:gd name="connsiteX27-4003" fmla="*/ 2792266 w 2796726"/>
              <a:gd name="connsiteY27-4004" fmla="*/ 651232 h 2235029"/>
              <a:gd name="connsiteX28-4005" fmla="*/ 2796726 w 2796726"/>
              <a:gd name="connsiteY28-4006" fmla="*/ 570943 h 2235029"/>
              <a:gd name="connsiteX29-4007" fmla="*/ 2792266 w 2796726"/>
              <a:gd name="connsiteY29-4008" fmla="*/ 423747 h 2235029"/>
              <a:gd name="connsiteX30-4009" fmla="*/ 2792266 w 2796726"/>
              <a:gd name="connsiteY30-4010" fmla="*/ 312234 h 2235029"/>
              <a:gd name="connsiteX31-4011" fmla="*/ 2680754 w 2796726"/>
              <a:gd name="connsiteY31-4012" fmla="*/ 236406 h 2235029"/>
              <a:gd name="connsiteX32-4013" fmla="*/ 2613846 w 2796726"/>
              <a:gd name="connsiteY32-4014" fmla="*/ 173959 h 2235029"/>
              <a:gd name="connsiteX33-4015" fmla="*/ 2520176 w 2796726"/>
              <a:gd name="connsiteY33-4016" fmla="*/ 98131 h 2235029"/>
              <a:gd name="connsiteX34-4017" fmla="*/ 2386361 w 2796726"/>
              <a:gd name="connsiteY34-4018" fmla="*/ 102592 h 2235029"/>
              <a:gd name="connsiteX35-4019" fmla="*/ 2207942 w 2796726"/>
              <a:gd name="connsiteY35-4020" fmla="*/ 147196 h 2235029"/>
              <a:gd name="connsiteX36-4021" fmla="*/ 2123193 w 2796726"/>
              <a:gd name="connsiteY36-4022" fmla="*/ 80289 h 2235029"/>
              <a:gd name="connsiteX37-4023" fmla="*/ 1909089 w 2796726"/>
              <a:gd name="connsiteY37-4024" fmla="*/ 151657 h 2235029"/>
              <a:gd name="connsiteX38-4025" fmla="*/ 1797577 w 2796726"/>
              <a:gd name="connsiteY38-4026" fmla="*/ 187341 h 2235029"/>
              <a:gd name="connsiteX39-4027" fmla="*/ 1668223 w 2796726"/>
              <a:gd name="connsiteY39-4028" fmla="*/ 165038 h 2235029"/>
              <a:gd name="connsiteX40-4029" fmla="*/ 1596855 w 2796726"/>
              <a:gd name="connsiteY40-4030" fmla="*/ 165038 h 2235029"/>
              <a:gd name="connsiteX41-4031" fmla="*/ 1592395 w 2796726"/>
              <a:gd name="connsiteY41-4032" fmla="*/ 249788 h 2235029"/>
              <a:gd name="connsiteX42-4033" fmla="*/ 1422896 w 2796726"/>
              <a:gd name="connsiteY42-4034" fmla="*/ 173959 h 2235029"/>
              <a:gd name="connsiteX43-4035" fmla="*/ 1284621 w 2796726"/>
              <a:gd name="connsiteY43-4036" fmla="*/ 111513 h 2235029"/>
              <a:gd name="connsiteX44-4037" fmla="*/ 1199872 w 2796726"/>
              <a:gd name="connsiteY44-4038" fmla="*/ 66908 h 2235029"/>
              <a:gd name="connsiteX45-4039" fmla="*/ 1110662 w 2796726"/>
              <a:gd name="connsiteY45-4040" fmla="*/ 31224 h 2235029"/>
              <a:gd name="connsiteX46-4041" fmla="*/ 999150 w 2796726"/>
              <a:gd name="connsiteY46-4042" fmla="*/ 8921 h 2235029"/>
              <a:gd name="connsiteX47-4043" fmla="*/ 851954 w 2796726"/>
              <a:gd name="connsiteY47-4044" fmla="*/ 0 h 2235029"/>
              <a:gd name="connsiteX48-4045" fmla="*/ 753823 w 2796726"/>
              <a:gd name="connsiteY48-4046" fmla="*/ 26763 h 2235029"/>
              <a:gd name="connsiteX49-4047" fmla="*/ 620008 w 2796726"/>
              <a:gd name="connsiteY49-4048" fmla="*/ 98131 h 2235029"/>
              <a:gd name="connsiteX50-4049" fmla="*/ 562022 w 2796726"/>
              <a:gd name="connsiteY50-4050" fmla="*/ 151657 h 2235029"/>
              <a:gd name="connsiteX51-4051" fmla="*/ 691376 w 2796726"/>
              <a:gd name="connsiteY51-4052" fmla="*/ 365760 h 2235029"/>
              <a:gd name="connsiteX52-4053" fmla="*/ 776125 w 2796726"/>
              <a:gd name="connsiteY52-4054" fmla="*/ 490654 h 2235029"/>
              <a:gd name="connsiteX53-4055" fmla="*/ 704757 w 2796726"/>
              <a:gd name="connsiteY53-4056" fmla="*/ 575403 h 2235029"/>
              <a:gd name="connsiteX54-4057" fmla="*/ 669074 w 2796726"/>
              <a:gd name="connsiteY54-4058" fmla="*/ 664613 h 2235029"/>
              <a:gd name="connsiteX55-4059" fmla="*/ 611087 w 2796726"/>
              <a:gd name="connsiteY55-4060" fmla="*/ 744902 h 2235029"/>
              <a:gd name="connsiteX56-4061" fmla="*/ 508496 w 2796726"/>
              <a:gd name="connsiteY56-4062" fmla="*/ 798428 h 2235029"/>
              <a:gd name="connsiteX57-4063" fmla="*/ 414826 w 2796726"/>
              <a:gd name="connsiteY57-4064" fmla="*/ 798428 h 2235029"/>
              <a:gd name="connsiteX58-4065" fmla="*/ 240867 w 2796726"/>
              <a:gd name="connsiteY58-4066" fmla="*/ 771665 h 2235029"/>
              <a:gd name="connsiteX59-4067" fmla="*/ 66908 w 2796726"/>
              <a:gd name="connsiteY59-4068" fmla="*/ 722599 h 2235029"/>
              <a:gd name="connsiteX60-4069" fmla="*/ 0 w 2796726"/>
              <a:gd name="connsiteY60-4070" fmla="*/ 709218 h 2235029"/>
              <a:gd name="connsiteX61-4071" fmla="*/ 8921 w 2796726"/>
              <a:gd name="connsiteY61-4072" fmla="*/ 807349 h 2235029"/>
              <a:gd name="connsiteX62-4073" fmla="*/ 31224 w 2796726"/>
              <a:gd name="connsiteY62-4074" fmla="*/ 865335 h 2235029"/>
              <a:gd name="connsiteX63-4075" fmla="*/ 124894 w 2796726"/>
              <a:gd name="connsiteY63-4076" fmla="*/ 941163 h 2235029"/>
              <a:gd name="connsiteX64-4077" fmla="*/ 156117 w 2796726"/>
              <a:gd name="connsiteY64-4078" fmla="*/ 967926 h 2235029"/>
              <a:gd name="connsiteX65-4079" fmla="*/ 102592 w 2796726"/>
              <a:gd name="connsiteY65-4080" fmla="*/ 1008071 h 2235029"/>
              <a:gd name="connsiteX66-4081" fmla="*/ 111513 w 2796726"/>
              <a:gd name="connsiteY66-4082" fmla="*/ 1115122 h 2235029"/>
              <a:gd name="connsiteX67-4083" fmla="*/ 142736 w 2796726"/>
              <a:gd name="connsiteY67-4084" fmla="*/ 1213253 h 2235029"/>
              <a:gd name="connsiteX68-4085" fmla="*/ 236406 w 2796726"/>
              <a:gd name="connsiteY68-4086" fmla="*/ 1231095 h 2235029"/>
              <a:gd name="connsiteX69-4087" fmla="*/ 316695 w 2796726"/>
              <a:gd name="connsiteY69-4088" fmla="*/ 1190951 h 2235029"/>
              <a:gd name="connsiteX70-4089" fmla="*/ 374681 w 2796726"/>
              <a:gd name="connsiteY70-4090" fmla="*/ 1097280 h 2235029"/>
              <a:gd name="connsiteX71-4091" fmla="*/ 463891 w 2796726"/>
              <a:gd name="connsiteY71-4092" fmla="*/ 1021452 h 2235029"/>
              <a:gd name="connsiteX72-4093" fmla="*/ 557561 w 2796726"/>
              <a:gd name="connsiteY72-4094" fmla="*/ 1039294 h 2235029"/>
              <a:gd name="connsiteX73-4095" fmla="*/ 646771 w 2796726"/>
              <a:gd name="connsiteY73-4096" fmla="*/ 1083899 h 2235029"/>
              <a:gd name="connsiteX74-4097" fmla="*/ 655692 w 2796726"/>
              <a:gd name="connsiteY74-4098" fmla="*/ 1119583 h 2235029"/>
              <a:gd name="connsiteX75-4099" fmla="*/ 624469 w 2796726"/>
              <a:gd name="connsiteY75-4100" fmla="*/ 1186490 h 2235029"/>
              <a:gd name="connsiteX76-4101" fmla="*/ 620008 w 2796726"/>
              <a:gd name="connsiteY76-4102" fmla="*/ 1244476 h 2235029"/>
              <a:gd name="connsiteX77-4103" fmla="*/ 637850 w 2796726"/>
              <a:gd name="connsiteY77-4104" fmla="*/ 1275700 h 2235029"/>
              <a:gd name="connsiteX78-4105" fmla="*/ 691376 w 2796726"/>
              <a:gd name="connsiteY78-4106" fmla="*/ 1413975 h 2235029"/>
              <a:gd name="connsiteX79-4107" fmla="*/ 731520 w 2796726"/>
              <a:gd name="connsiteY79-4108" fmla="*/ 1512106 h 2235029"/>
              <a:gd name="connsiteX80-4109" fmla="*/ 753823 w 2796726"/>
              <a:gd name="connsiteY80-4110" fmla="*/ 1521027 h 2235029"/>
              <a:gd name="connsiteX81-4111" fmla="*/ 780586 w 2796726"/>
              <a:gd name="connsiteY81-4112" fmla="*/ 1418435 h 2235029"/>
              <a:gd name="connsiteX82-4113" fmla="*/ 820730 w 2796726"/>
              <a:gd name="connsiteY82-4114" fmla="*/ 1364910 h 2235029"/>
              <a:gd name="connsiteX83-4115" fmla="*/ 834112 w 2796726"/>
              <a:gd name="connsiteY83-4116" fmla="*/ 1463040 h 2235029"/>
              <a:gd name="connsiteX84-4117" fmla="*/ 892098 w 2796726"/>
              <a:gd name="connsiteY84-4118" fmla="*/ 1543329 h 2235029"/>
              <a:gd name="connsiteX85-4119" fmla="*/ 909940 w 2796726"/>
              <a:gd name="connsiteY85-4120" fmla="*/ 1592394 h 2235029"/>
              <a:gd name="connsiteX86-4121" fmla="*/ 869795 w 2796726"/>
              <a:gd name="connsiteY86-4122" fmla="*/ 1641460 h 2235029"/>
              <a:gd name="connsiteX87-4123" fmla="*/ 927782 w 2796726"/>
              <a:gd name="connsiteY87-4124" fmla="*/ 1775274 h 2235029"/>
              <a:gd name="connsiteX88-4125" fmla="*/ 1016992 w 2796726"/>
              <a:gd name="connsiteY88-4126" fmla="*/ 1833261 h 2235029"/>
              <a:gd name="connsiteX89-4127" fmla="*/ 1110662 w 2796726"/>
              <a:gd name="connsiteY89-4128" fmla="*/ 1882326 h 2235029"/>
              <a:gd name="connsiteX90-4129" fmla="*/ 1204332 w 2796726"/>
              <a:gd name="connsiteY90-4130" fmla="*/ 1953694 h 2235029"/>
              <a:gd name="connsiteX91-4131" fmla="*/ 1324765 w 2796726"/>
              <a:gd name="connsiteY91-4132" fmla="*/ 2029522 h 2235029"/>
              <a:gd name="connsiteX92-4133" fmla="*/ 1418435 w 2796726"/>
              <a:gd name="connsiteY92-4134" fmla="*/ 2127653 h 2235029"/>
              <a:gd name="connsiteX93-4135" fmla="*/ 1561171 w 2796726"/>
              <a:gd name="connsiteY93-4136" fmla="*/ 2234705 h 2235029"/>
              <a:gd name="connsiteX0-4137" fmla="*/ 1561171 w 2796726"/>
              <a:gd name="connsiteY0-4138" fmla="*/ 2234705 h 2235029"/>
              <a:gd name="connsiteX1-4139" fmla="*/ 1570092 w 2796726"/>
              <a:gd name="connsiteY1-4140" fmla="*/ 2158876 h 2235029"/>
              <a:gd name="connsiteX2-4141" fmla="*/ 1538869 w 2796726"/>
              <a:gd name="connsiteY2-4142" fmla="*/ 2091969 h 2235029"/>
              <a:gd name="connsiteX3-4143" fmla="*/ 1529948 w 2796726"/>
              <a:gd name="connsiteY3-4144" fmla="*/ 2002759 h 2235029"/>
              <a:gd name="connsiteX4-4145" fmla="*/ 1543329 w 2796726"/>
              <a:gd name="connsiteY4-4146" fmla="*/ 1900168 h 2235029"/>
              <a:gd name="connsiteX5-4147" fmla="*/ 1592395 w 2796726"/>
              <a:gd name="connsiteY5-4148" fmla="*/ 1806498 h 2235029"/>
              <a:gd name="connsiteX6-4149" fmla="*/ 1592395 w 2796726"/>
              <a:gd name="connsiteY6-4150" fmla="*/ 1686065 h 2235029"/>
              <a:gd name="connsiteX7-4151" fmla="*/ 1619157 w 2796726"/>
              <a:gd name="connsiteY7-4152" fmla="*/ 1592394 h 2235029"/>
              <a:gd name="connsiteX8-4153" fmla="*/ 1681604 w 2796726"/>
              <a:gd name="connsiteY8-4154" fmla="*/ 1556711 h 2235029"/>
              <a:gd name="connsiteX9-4155" fmla="*/ 1793116 w 2796726"/>
              <a:gd name="connsiteY9-4156" fmla="*/ 1623618 h 2235029"/>
              <a:gd name="connsiteX10-4157" fmla="*/ 1860024 w 2796726"/>
              <a:gd name="connsiteY10-4158" fmla="*/ 1623618 h 2235029"/>
              <a:gd name="connsiteX11-4159" fmla="*/ 1967075 w 2796726"/>
              <a:gd name="connsiteY11-4160" fmla="*/ 1619157 h 2235029"/>
              <a:gd name="connsiteX12-4161" fmla="*/ 2074127 w 2796726"/>
              <a:gd name="connsiteY12-4162" fmla="*/ 1610236 h 2235029"/>
              <a:gd name="connsiteX13-4163" fmla="*/ 2145495 w 2796726"/>
              <a:gd name="connsiteY13-4164" fmla="*/ 1610236 h 2235029"/>
              <a:gd name="connsiteX14-4165" fmla="*/ 2212402 w 2796726"/>
              <a:gd name="connsiteY14-4166" fmla="*/ 1498724 h 2235029"/>
              <a:gd name="connsiteX15-4167" fmla="*/ 2283770 w 2796726"/>
              <a:gd name="connsiteY15-4168" fmla="*/ 1445198 h 2235029"/>
              <a:gd name="connsiteX16-4169" fmla="*/ 2364059 w 2796726"/>
              <a:gd name="connsiteY16-4170" fmla="*/ 1400594 h 2235029"/>
              <a:gd name="connsiteX17-4171" fmla="*/ 2546939 w 2796726"/>
              <a:gd name="connsiteY17-4172" fmla="*/ 1360449 h 2235029"/>
              <a:gd name="connsiteX18-4173" fmla="*/ 2680754 w 2796726"/>
              <a:gd name="connsiteY18-4174" fmla="*/ 1338147 h 2235029"/>
              <a:gd name="connsiteX19-4175" fmla="*/ 2720898 w 2796726"/>
              <a:gd name="connsiteY19-4176" fmla="*/ 1235555 h 2235029"/>
              <a:gd name="connsiteX20-4177" fmla="*/ 2787805 w 2796726"/>
              <a:gd name="connsiteY20-4178" fmla="*/ 1141885 h 2235029"/>
              <a:gd name="connsiteX21-4179" fmla="*/ 2774424 w 2796726"/>
              <a:gd name="connsiteY21-4180" fmla="*/ 1083899 h 2235029"/>
              <a:gd name="connsiteX22-4181" fmla="*/ 2698595 w 2796726"/>
              <a:gd name="connsiteY22-4182" fmla="*/ 1030373 h 2235029"/>
              <a:gd name="connsiteX23-4183" fmla="*/ 2676293 w 2796726"/>
              <a:gd name="connsiteY23-4184" fmla="*/ 945624 h 2235029"/>
              <a:gd name="connsiteX24-4185" fmla="*/ 2774424 w 2796726"/>
              <a:gd name="connsiteY24-4186" fmla="*/ 927782 h 2235029"/>
              <a:gd name="connsiteX25-4187" fmla="*/ 2792266 w 2796726"/>
              <a:gd name="connsiteY25-4188" fmla="*/ 838572 h 2235029"/>
              <a:gd name="connsiteX26-4189" fmla="*/ 2752121 w 2796726"/>
              <a:gd name="connsiteY26-4190" fmla="*/ 740441 h 2235029"/>
              <a:gd name="connsiteX27-4191" fmla="*/ 2792266 w 2796726"/>
              <a:gd name="connsiteY27-4192" fmla="*/ 651232 h 2235029"/>
              <a:gd name="connsiteX28-4193" fmla="*/ 2796726 w 2796726"/>
              <a:gd name="connsiteY28-4194" fmla="*/ 570943 h 2235029"/>
              <a:gd name="connsiteX29-4195" fmla="*/ 2792266 w 2796726"/>
              <a:gd name="connsiteY29-4196" fmla="*/ 423747 h 2235029"/>
              <a:gd name="connsiteX30-4197" fmla="*/ 2792266 w 2796726"/>
              <a:gd name="connsiteY30-4198" fmla="*/ 312234 h 2235029"/>
              <a:gd name="connsiteX31-4199" fmla="*/ 2680754 w 2796726"/>
              <a:gd name="connsiteY31-4200" fmla="*/ 236406 h 2235029"/>
              <a:gd name="connsiteX32-4201" fmla="*/ 2613846 w 2796726"/>
              <a:gd name="connsiteY32-4202" fmla="*/ 173959 h 2235029"/>
              <a:gd name="connsiteX33-4203" fmla="*/ 2520176 w 2796726"/>
              <a:gd name="connsiteY33-4204" fmla="*/ 98131 h 2235029"/>
              <a:gd name="connsiteX34-4205" fmla="*/ 2386361 w 2796726"/>
              <a:gd name="connsiteY34-4206" fmla="*/ 102592 h 2235029"/>
              <a:gd name="connsiteX35-4207" fmla="*/ 2207942 w 2796726"/>
              <a:gd name="connsiteY35-4208" fmla="*/ 147196 h 2235029"/>
              <a:gd name="connsiteX36-4209" fmla="*/ 2123193 w 2796726"/>
              <a:gd name="connsiteY36-4210" fmla="*/ 80289 h 2235029"/>
              <a:gd name="connsiteX37-4211" fmla="*/ 1909089 w 2796726"/>
              <a:gd name="connsiteY37-4212" fmla="*/ 151657 h 2235029"/>
              <a:gd name="connsiteX38-4213" fmla="*/ 1797577 w 2796726"/>
              <a:gd name="connsiteY38-4214" fmla="*/ 187341 h 2235029"/>
              <a:gd name="connsiteX39-4215" fmla="*/ 1668223 w 2796726"/>
              <a:gd name="connsiteY39-4216" fmla="*/ 165038 h 2235029"/>
              <a:gd name="connsiteX40-4217" fmla="*/ 1596855 w 2796726"/>
              <a:gd name="connsiteY40-4218" fmla="*/ 165038 h 2235029"/>
              <a:gd name="connsiteX41-4219" fmla="*/ 1592395 w 2796726"/>
              <a:gd name="connsiteY41-4220" fmla="*/ 249788 h 2235029"/>
              <a:gd name="connsiteX42-4221" fmla="*/ 1422896 w 2796726"/>
              <a:gd name="connsiteY42-4222" fmla="*/ 173959 h 2235029"/>
              <a:gd name="connsiteX43-4223" fmla="*/ 1284621 w 2796726"/>
              <a:gd name="connsiteY43-4224" fmla="*/ 111513 h 2235029"/>
              <a:gd name="connsiteX44-4225" fmla="*/ 1199872 w 2796726"/>
              <a:gd name="connsiteY44-4226" fmla="*/ 66908 h 2235029"/>
              <a:gd name="connsiteX45-4227" fmla="*/ 1110662 w 2796726"/>
              <a:gd name="connsiteY45-4228" fmla="*/ 31224 h 2235029"/>
              <a:gd name="connsiteX46-4229" fmla="*/ 999150 w 2796726"/>
              <a:gd name="connsiteY46-4230" fmla="*/ 8921 h 2235029"/>
              <a:gd name="connsiteX47-4231" fmla="*/ 851954 w 2796726"/>
              <a:gd name="connsiteY47-4232" fmla="*/ 0 h 2235029"/>
              <a:gd name="connsiteX48-4233" fmla="*/ 753823 w 2796726"/>
              <a:gd name="connsiteY48-4234" fmla="*/ 26763 h 2235029"/>
              <a:gd name="connsiteX49-4235" fmla="*/ 620008 w 2796726"/>
              <a:gd name="connsiteY49-4236" fmla="*/ 98131 h 2235029"/>
              <a:gd name="connsiteX50-4237" fmla="*/ 562022 w 2796726"/>
              <a:gd name="connsiteY50-4238" fmla="*/ 151657 h 2235029"/>
              <a:gd name="connsiteX51-4239" fmla="*/ 691376 w 2796726"/>
              <a:gd name="connsiteY51-4240" fmla="*/ 365760 h 2235029"/>
              <a:gd name="connsiteX52-4241" fmla="*/ 776125 w 2796726"/>
              <a:gd name="connsiteY52-4242" fmla="*/ 490654 h 2235029"/>
              <a:gd name="connsiteX53-4243" fmla="*/ 704757 w 2796726"/>
              <a:gd name="connsiteY53-4244" fmla="*/ 575403 h 2235029"/>
              <a:gd name="connsiteX54-4245" fmla="*/ 669074 w 2796726"/>
              <a:gd name="connsiteY54-4246" fmla="*/ 664613 h 2235029"/>
              <a:gd name="connsiteX55-4247" fmla="*/ 611087 w 2796726"/>
              <a:gd name="connsiteY55-4248" fmla="*/ 744902 h 2235029"/>
              <a:gd name="connsiteX56-4249" fmla="*/ 508496 w 2796726"/>
              <a:gd name="connsiteY56-4250" fmla="*/ 798428 h 2235029"/>
              <a:gd name="connsiteX57-4251" fmla="*/ 414826 w 2796726"/>
              <a:gd name="connsiteY57-4252" fmla="*/ 798428 h 2235029"/>
              <a:gd name="connsiteX58-4253" fmla="*/ 240867 w 2796726"/>
              <a:gd name="connsiteY58-4254" fmla="*/ 771665 h 2235029"/>
              <a:gd name="connsiteX59-4255" fmla="*/ 66908 w 2796726"/>
              <a:gd name="connsiteY59-4256" fmla="*/ 722599 h 2235029"/>
              <a:gd name="connsiteX60-4257" fmla="*/ 0 w 2796726"/>
              <a:gd name="connsiteY60-4258" fmla="*/ 709218 h 2235029"/>
              <a:gd name="connsiteX61-4259" fmla="*/ 8921 w 2796726"/>
              <a:gd name="connsiteY61-4260" fmla="*/ 807349 h 2235029"/>
              <a:gd name="connsiteX62-4261" fmla="*/ 31224 w 2796726"/>
              <a:gd name="connsiteY62-4262" fmla="*/ 865335 h 2235029"/>
              <a:gd name="connsiteX63-4263" fmla="*/ 124894 w 2796726"/>
              <a:gd name="connsiteY63-4264" fmla="*/ 941163 h 2235029"/>
              <a:gd name="connsiteX64-4265" fmla="*/ 156117 w 2796726"/>
              <a:gd name="connsiteY64-4266" fmla="*/ 967926 h 2235029"/>
              <a:gd name="connsiteX65-4267" fmla="*/ 102592 w 2796726"/>
              <a:gd name="connsiteY65-4268" fmla="*/ 1008071 h 2235029"/>
              <a:gd name="connsiteX66-4269" fmla="*/ 111513 w 2796726"/>
              <a:gd name="connsiteY66-4270" fmla="*/ 1115122 h 2235029"/>
              <a:gd name="connsiteX67-4271" fmla="*/ 142736 w 2796726"/>
              <a:gd name="connsiteY67-4272" fmla="*/ 1213253 h 2235029"/>
              <a:gd name="connsiteX68-4273" fmla="*/ 236406 w 2796726"/>
              <a:gd name="connsiteY68-4274" fmla="*/ 1231095 h 2235029"/>
              <a:gd name="connsiteX69-4275" fmla="*/ 316695 w 2796726"/>
              <a:gd name="connsiteY69-4276" fmla="*/ 1190951 h 2235029"/>
              <a:gd name="connsiteX70-4277" fmla="*/ 374681 w 2796726"/>
              <a:gd name="connsiteY70-4278" fmla="*/ 1097280 h 2235029"/>
              <a:gd name="connsiteX71-4279" fmla="*/ 463891 w 2796726"/>
              <a:gd name="connsiteY71-4280" fmla="*/ 1021452 h 2235029"/>
              <a:gd name="connsiteX72-4281" fmla="*/ 557561 w 2796726"/>
              <a:gd name="connsiteY72-4282" fmla="*/ 1039294 h 2235029"/>
              <a:gd name="connsiteX73-4283" fmla="*/ 646771 w 2796726"/>
              <a:gd name="connsiteY73-4284" fmla="*/ 1083899 h 2235029"/>
              <a:gd name="connsiteX74-4285" fmla="*/ 655692 w 2796726"/>
              <a:gd name="connsiteY74-4286" fmla="*/ 1119583 h 2235029"/>
              <a:gd name="connsiteX75-4287" fmla="*/ 624469 w 2796726"/>
              <a:gd name="connsiteY75-4288" fmla="*/ 1186490 h 2235029"/>
              <a:gd name="connsiteX76-4289" fmla="*/ 620008 w 2796726"/>
              <a:gd name="connsiteY76-4290" fmla="*/ 1244476 h 2235029"/>
              <a:gd name="connsiteX77-4291" fmla="*/ 637850 w 2796726"/>
              <a:gd name="connsiteY77-4292" fmla="*/ 1275700 h 2235029"/>
              <a:gd name="connsiteX78-4293" fmla="*/ 691376 w 2796726"/>
              <a:gd name="connsiteY78-4294" fmla="*/ 1413975 h 2235029"/>
              <a:gd name="connsiteX79-4295" fmla="*/ 731520 w 2796726"/>
              <a:gd name="connsiteY79-4296" fmla="*/ 1512106 h 2235029"/>
              <a:gd name="connsiteX80-4297" fmla="*/ 753823 w 2796726"/>
              <a:gd name="connsiteY80-4298" fmla="*/ 1521027 h 2235029"/>
              <a:gd name="connsiteX81-4299" fmla="*/ 780586 w 2796726"/>
              <a:gd name="connsiteY81-4300" fmla="*/ 1418435 h 2235029"/>
              <a:gd name="connsiteX82-4301" fmla="*/ 820730 w 2796726"/>
              <a:gd name="connsiteY82-4302" fmla="*/ 1364910 h 2235029"/>
              <a:gd name="connsiteX83-4303" fmla="*/ 834112 w 2796726"/>
              <a:gd name="connsiteY83-4304" fmla="*/ 1463040 h 2235029"/>
              <a:gd name="connsiteX84-4305" fmla="*/ 892098 w 2796726"/>
              <a:gd name="connsiteY84-4306" fmla="*/ 1543329 h 2235029"/>
              <a:gd name="connsiteX85-4307" fmla="*/ 909940 w 2796726"/>
              <a:gd name="connsiteY85-4308" fmla="*/ 1592394 h 2235029"/>
              <a:gd name="connsiteX86-4309" fmla="*/ 869795 w 2796726"/>
              <a:gd name="connsiteY86-4310" fmla="*/ 1641460 h 2235029"/>
              <a:gd name="connsiteX87-4311" fmla="*/ 927782 w 2796726"/>
              <a:gd name="connsiteY87-4312" fmla="*/ 1775274 h 2235029"/>
              <a:gd name="connsiteX88-4313" fmla="*/ 1016992 w 2796726"/>
              <a:gd name="connsiteY88-4314" fmla="*/ 1833261 h 2235029"/>
              <a:gd name="connsiteX89-4315" fmla="*/ 1110662 w 2796726"/>
              <a:gd name="connsiteY89-4316" fmla="*/ 1882326 h 2235029"/>
              <a:gd name="connsiteX90-4317" fmla="*/ 1204332 w 2796726"/>
              <a:gd name="connsiteY90-4318" fmla="*/ 1953694 h 2235029"/>
              <a:gd name="connsiteX91-4319" fmla="*/ 1324765 w 2796726"/>
              <a:gd name="connsiteY91-4320" fmla="*/ 2029522 h 2235029"/>
              <a:gd name="connsiteX92-4321" fmla="*/ 1418435 w 2796726"/>
              <a:gd name="connsiteY92-4322" fmla="*/ 2127653 h 2235029"/>
              <a:gd name="connsiteX93-4323" fmla="*/ 1561171 w 2796726"/>
              <a:gd name="connsiteY93-4324" fmla="*/ 2234705 h 2235029"/>
              <a:gd name="connsiteX0-4325" fmla="*/ 1561171 w 2796726"/>
              <a:gd name="connsiteY0-4326" fmla="*/ 2234705 h 2235029"/>
              <a:gd name="connsiteX1-4327" fmla="*/ 1570092 w 2796726"/>
              <a:gd name="connsiteY1-4328" fmla="*/ 2158876 h 2235029"/>
              <a:gd name="connsiteX2-4329" fmla="*/ 1538869 w 2796726"/>
              <a:gd name="connsiteY2-4330" fmla="*/ 2091969 h 2235029"/>
              <a:gd name="connsiteX3-4331" fmla="*/ 1529948 w 2796726"/>
              <a:gd name="connsiteY3-4332" fmla="*/ 2002759 h 2235029"/>
              <a:gd name="connsiteX4-4333" fmla="*/ 1543329 w 2796726"/>
              <a:gd name="connsiteY4-4334" fmla="*/ 1900168 h 2235029"/>
              <a:gd name="connsiteX5-4335" fmla="*/ 1592395 w 2796726"/>
              <a:gd name="connsiteY5-4336" fmla="*/ 1806498 h 2235029"/>
              <a:gd name="connsiteX6-4337" fmla="*/ 1592395 w 2796726"/>
              <a:gd name="connsiteY6-4338" fmla="*/ 1686065 h 2235029"/>
              <a:gd name="connsiteX7-4339" fmla="*/ 1619157 w 2796726"/>
              <a:gd name="connsiteY7-4340" fmla="*/ 1592394 h 2235029"/>
              <a:gd name="connsiteX8-4341" fmla="*/ 1681604 w 2796726"/>
              <a:gd name="connsiteY8-4342" fmla="*/ 1556711 h 2235029"/>
              <a:gd name="connsiteX9-4343" fmla="*/ 1793116 w 2796726"/>
              <a:gd name="connsiteY9-4344" fmla="*/ 1623618 h 2235029"/>
              <a:gd name="connsiteX10-4345" fmla="*/ 1860024 w 2796726"/>
              <a:gd name="connsiteY10-4346" fmla="*/ 1623618 h 2235029"/>
              <a:gd name="connsiteX11-4347" fmla="*/ 1967075 w 2796726"/>
              <a:gd name="connsiteY11-4348" fmla="*/ 1619157 h 2235029"/>
              <a:gd name="connsiteX12-4349" fmla="*/ 2074127 w 2796726"/>
              <a:gd name="connsiteY12-4350" fmla="*/ 1610236 h 2235029"/>
              <a:gd name="connsiteX13-4351" fmla="*/ 2145495 w 2796726"/>
              <a:gd name="connsiteY13-4352" fmla="*/ 1610236 h 2235029"/>
              <a:gd name="connsiteX14-4353" fmla="*/ 2212402 w 2796726"/>
              <a:gd name="connsiteY14-4354" fmla="*/ 1498724 h 2235029"/>
              <a:gd name="connsiteX15-4355" fmla="*/ 2283770 w 2796726"/>
              <a:gd name="connsiteY15-4356" fmla="*/ 1445198 h 2235029"/>
              <a:gd name="connsiteX16-4357" fmla="*/ 2364059 w 2796726"/>
              <a:gd name="connsiteY16-4358" fmla="*/ 1400594 h 2235029"/>
              <a:gd name="connsiteX17-4359" fmla="*/ 2546939 w 2796726"/>
              <a:gd name="connsiteY17-4360" fmla="*/ 1360449 h 2235029"/>
              <a:gd name="connsiteX18-4361" fmla="*/ 2680754 w 2796726"/>
              <a:gd name="connsiteY18-4362" fmla="*/ 1338147 h 2235029"/>
              <a:gd name="connsiteX19-4363" fmla="*/ 2720898 w 2796726"/>
              <a:gd name="connsiteY19-4364" fmla="*/ 1235555 h 2235029"/>
              <a:gd name="connsiteX20-4365" fmla="*/ 2787805 w 2796726"/>
              <a:gd name="connsiteY20-4366" fmla="*/ 1141885 h 2235029"/>
              <a:gd name="connsiteX21-4367" fmla="*/ 2774424 w 2796726"/>
              <a:gd name="connsiteY21-4368" fmla="*/ 1083899 h 2235029"/>
              <a:gd name="connsiteX22-4369" fmla="*/ 2698595 w 2796726"/>
              <a:gd name="connsiteY22-4370" fmla="*/ 1030373 h 2235029"/>
              <a:gd name="connsiteX23-4371" fmla="*/ 2676293 w 2796726"/>
              <a:gd name="connsiteY23-4372" fmla="*/ 945624 h 2235029"/>
              <a:gd name="connsiteX24-4373" fmla="*/ 2774424 w 2796726"/>
              <a:gd name="connsiteY24-4374" fmla="*/ 927782 h 2235029"/>
              <a:gd name="connsiteX25-4375" fmla="*/ 2792266 w 2796726"/>
              <a:gd name="connsiteY25-4376" fmla="*/ 838572 h 2235029"/>
              <a:gd name="connsiteX26-4377" fmla="*/ 2752121 w 2796726"/>
              <a:gd name="connsiteY26-4378" fmla="*/ 740441 h 2235029"/>
              <a:gd name="connsiteX27-4379" fmla="*/ 2792266 w 2796726"/>
              <a:gd name="connsiteY27-4380" fmla="*/ 651232 h 2235029"/>
              <a:gd name="connsiteX28-4381" fmla="*/ 2796726 w 2796726"/>
              <a:gd name="connsiteY28-4382" fmla="*/ 570943 h 2235029"/>
              <a:gd name="connsiteX29-4383" fmla="*/ 2792266 w 2796726"/>
              <a:gd name="connsiteY29-4384" fmla="*/ 423747 h 2235029"/>
              <a:gd name="connsiteX30-4385" fmla="*/ 2792266 w 2796726"/>
              <a:gd name="connsiteY30-4386" fmla="*/ 312234 h 2235029"/>
              <a:gd name="connsiteX31-4387" fmla="*/ 2680754 w 2796726"/>
              <a:gd name="connsiteY31-4388" fmla="*/ 236406 h 2235029"/>
              <a:gd name="connsiteX32-4389" fmla="*/ 2613846 w 2796726"/>
              <a:gd name="connsiteY32-4390" fmla="*/ 173959 h 2235029"/>
              <a:gd name="connsiteX33-4391" fmla="*/ 2520176 w 2796726"/>
              <a:gd name="connsiteY33-4392" fmla="*/ 98131 h 2235029"/>
              <a:gd name="connsiteX34-4393" fmla="*/ 2386361 w 2796726"/>
              <a:gd name="connsiteY34-4394" fmla="*/ 102592 h 2235029"/>
              <a:gd name="connsiteX35-4395" fmla="*/ 2207942 w 2796726"/>
              <a:gd name="connsiteY35-4396" fmla="*/ 147196 h 2235029"/>
              <a:gd name="connsiteX36-4397" fmla="*/ 2123193 w 2796726"/>
              <a:gd name="connsiteY36-4398" fmla="*/ 80289 h 2235029"/>
              <a:gd name="connsiteX37-4399" fmla="*/ 1909089 w 2796726"/>
              <a:gd name="connsiteY37-4400" fmla="*/ 151657 h 2235029"/>
              <a:gd name="connsiteX38-4401" fmla="*/ 1797577 w 2796726"/>
              <a:gd name="connsiteY38-4402" fmla="*/ 187341 h 2235029"/>
              <a:gd name="connsiteX39-4403" fmla="*/ 1668223 w 2796726"/>
              <a:gd name="connsiteY39-4404" fmla="*/ 165038 h 2235029"/>
              <a:gd name="connsiteX40-4405" fmla="*/ 1596855 w 2796726"/>
              <a:gd name="connsiteY40-4406" fmla="*/ 165038 h 2235029"/>
              <a:gd name="connsiteX41-4407" fmla="*/ 1592395 w 2796726"/>
              <a:gd name="connsiteY41-4408" fmla="*/ 249788 h 2235029"/>
              <a:gd name="connsiteX42-4409" fmla="*/ 1422896 w 2796726"/>
              <a:gd name="connsiteY42-4410" fmla="*/ 173959 h 2235029"/>
              <a:gd name="connsiteX43-4411" fmla="*/ 1284621 w 2796726"/>
              <a:gd name="connsiteY43-4412" fmla="*/ 111513 h 2235029"/>
              <a:gd name="connsiteX44-4413" fmla="*/ 1199872 w 2796726"/>
              <a:gd name="connsiteY44-4414" fmla="*/ 66908 h 2235029"/>
              <a:gd name="connsiteX45-4415" fmla="*/ 1110662 w 2796726"/>
              <a:gd name="connsiteY45-4416" fmla="*/ 31224 h 2235029"/>
              <a:gd name="connsiteX46-4417" fmla="*/ 999150 w 2796726"/>
              <a:gd name="connsiteY46-4418" fmla="*/ 8921 h 2235029"/>
              <a:gd name="connsiteX47-4419" fmla="*/ 851954 w 2796726"/>
              <a:gd name="connsiteY47-4420" fmla="*/ 0 h 2235029"/>
              <a:gd name="connsiteX48-4421" fmla="*/ 753823 w 2796726"/>
              <a:gd name="connsiteY48-4422" fmla="*/ 26763 h 2235029"/>
              <a:gd name="connsiteX49-4423" fmla="*/ 620008 w 2796726"/>
              <a:gd name="connsiteY49-4424" fmla="*/ 98131 h 2235029"/>
              <a:gd name="connsiteX50-4425" fmla="*/ 562022 w 2796726"/>
              <a:gd name="connsiteY50-4426" fmla="*/ 151657 h 2235029"/>
              <a:gd name="connsiteX51-4427" fmla="*/ 691376 w 2796726"/>
              <a:gd name="connsiteY51-4428" fmla="*/ 365760 h 2235029"/>
              <a:gd name="connsiteX52-4429" fmla="*/ 776125 w 2796726"/>
              <a:gd name="connsiteY52-4430" fmla="*/ 490654 h 2235029"/>
              <a:gd name="connsiteX53-4431" fmla="*/ 704757 w 2796726"/>
              <a:gd name="connsiteY53-4432" fmla="*/ 575403 h 2235029"/>
              <a:gd name="connsiteX54-4433" fmla="*/ 669074 w 2796726"/>
              <a:gd name="connsiteY54-4434" fmla="*/ 664613 h 2235029"/>
              <a:gd name="connsiteX55-4435" fmla="*/ 611087 w 2796726"/>
              <a:gd name="connsiteY55-4436" fmla="*/ 744902 h 2235029"/>
              <a:gd name="connsiteX56-4437" fmla="*/ 508496 w 2796726"/>
              <a:gd name="connsiteY56-4438" fmla="*/ 798428 h 2235029"/>
              <a:gd name="connsiteX57-4439" fmla="*/ 414826 w 2796726"/>
              <a:gd name="connsiteY57-4440" fmla="*/ 798428 h 2235029"/>
              <a:gd name="connsiteX58-4441" fmla="*/ 240867 w 2796726"/>
              <a:gd name="connsiteY58-4442" fmla="*/ 771665 h 2235029"/>
              <a:gd name="connsiteX59-4443" fmla="*/ 66908 w 2796726"/>
              <a:gd name="connsiteY59-4444" fmla="*/ 722599 h 2235029"/>
              <a:gd name="connsiteX60-4445" fmla="*/ 0 w 2796726"/>
              <a:gd name="connsiteY60-4446" fmla="*/ 709218 h 2235029"/>
              <a:gd name="connsiteX61-4447" fmla="*/ 8921 w 2796726"/>
              <a:gd name="connsiteY61-4448" fmla="*/ 807349 h 2235029"/>
              <a:gd name="connsiteX62-4449" fmla="*/ 31224 w 2796726"/>
              <a:gd name="connsiteY62-4450" fmla="*/ 865335 h 2235029"/>
              <a:gd name="connsiteX63-4451" fmla="*/ 124894 w 2796726"/>
              <a:gd name="connsiteY63-4452" fmla="*/ 941163 h 2235029"/>
              <a:gd name="connsiteX64-4453" fmla="*/ 156117 w 2796726"/>
              <a:gd name="connsiteY64-4454" fmla="*/ 967926 h 2235029"/>
              <a:gd name="connsiteX65-4455" fmla="*/ 102592 w 2796726"/>
              <a:gd name="connsiteY65-4456" fmla="*/ 1008071 h 2235029"/>
              <a:gd name="connsiteX66-4457" fmla="*/ 111513 w 2796726"/>
              <a:gd name="connsiteY66-4458" fmla="*/ 1115122 h 2235029"/>
              <a:gd name="connsiteX67-4459" fmla="*/ 142736 w 2796726"/>
              <a:gd name="connsiteY67-4460" fmla="*/ 1213253 h 2235029"/>
              <a:gd name="connsiteX68-4461" fmla="*/ 236406 w 2796726"/>
              <a:gd name="connsiteY68-4462" fmla="*/ 1231095 h 2235029"/>
              <a:gd name="connsiteX69-4463" fmla="*/ 316695 w 2796726"/>
              <a:gd name="connsiteY69-4464" fmla="*/ 1190951 h 2235029"/>
              <a:gd name="connsiteX70-4465" fmla="*/ 374681 w 2796726"/>
              <a:gd name="connsiteY70-4466" fmla="*/ 1097280 h 2235029"/>
              <a:gd name="connsiteX71-4467" fmla="*/ 463891 w 2796726"/>
              <a:gd name="connsiteY71-4468" fmla="*/ 1021452 h 2235029"/>
              <a:gd name="connsiteX72-4469" fmla="*/ 557561 w 2796726"/>
              <a:gd name="connsiteY72-4470" fmla="*/ 1039294 h 2235029"/>
              <a:gd name="connsiteX73-4471" fmla="*/ 646771 w 2796726"/>
              <a:gd name="connsiteY73-4472" fmla="*/ 1083899 h 2235029"/>
              <a:gd name="connsiteX74-4473" fmla="*/ 655692 w 2796726"/>
              <a:gd name="connsiteY74-4474" fmla="*/ 1119583 h 2235029"/>
              <a:gd name="connsiteX75-4475" fmla="*/ 624469 w 2796726"/>
              <a:gd name="connsiteY75-4476" fmla="*/ 1186490 h 2235029"/>
              <a:gd name="connsiteX76-4477" fmla="*/ 620008 w 2796726"/>
              <a:gd name="connsiteY76-4478" fmla="*/ 1244476 h 2235029"/>
              <a:gd name="connsiteX77-4479" fmla="*/ 637850 w 2796726"/>
              <a:gd name="connsiteY77-4480" fmla="*/ 1275700 h 2235029"/>
              <a:gd name="connsiteX78-4481" fmla="*/ 691376 w 2796726"/>
              <a:gd name="connsiteY78-4482" fmla="*/ 1413975 h 2235029"/>
              <a:gd name="connsiteX79-4483" fmla="*/ 731520 w 2796726"/>
              <a:gd name="connsiteY79-4484" fmla="*/ 1512106 h 2235029"/>
              <a:gd name="connsiteX80-4485" fmla="*/ 753823 w 2796726"/>
              <a:gd name="connsiteY80-4486" fmla="*/ 1521027 h 2235029"/>
              <a:gd name="connsiteX81-4487" fmla="*/ 780586 w 2796726"/>
              <a:gd name="connsiteY81-4488" fmla="*/ 1418435 h 2235029"/>
              <a:gd name="connsiteX82-4489" fmla="*/ 820730 w 2796726"/>
              <a:gd name="connsiteY82-4490" fmla="*/ 1364910 h 2235029"/>
              <a:gd name="connsiteX83-4491" fmla="*/ 834112 w 2796726"/>
              <a:gd name="connsiteY83-4492" fmla="*/ 1463040 h 2235029"/>
              <a:gd name="connsiteX84-4493" fmla="*/ 892098 w 2796726"/>
              <a:gd name="connsiteY84-4494" fmla="*/ 1543329 h 2235029"/>
              <a:gd name="connsiteX85-4495" fmla="*/ 909940 w 2796726"/>
              <a:gd name="connsiteY85-4496" fmla="*/ 1592394 h 2235029"/>
              <a:gd name="connsiteX86-4497" fmla="*/ 869795 w 2796726"/>
              <a:gd name="connsiteY86-4498" fmla="*/ 1641460 h 2235029"/>
              <a:gd name="connsiteX87-4499" fmla="*/ 927782 w 2796726"/>
              <a:gd name="connsiteY87-4500" fmla="*/ 1775274 h 2235029"/>
              <a:gd name="connsiteX88-4501" fmla="*/ 1016992 w 2796726"/>
              <a:gd name="connsiteY88-4502" fmla="*/ 1833261 h 2235029"/>
              <a:gd name="connsiteX89-4503" fmla="*/ 1110662 w 2796726"/>
              <a:gd name="connsiteY89-4504" fmla="*/ 1882326 h 2235029"/>
              <a:gd name="connsiteX90-4505" fmla="*/ 1204332 w 2796726"/>
              <a:gd name="connsiteY90-4506" fmla="*/ 1953694 h 2235029"/>
              <a:gd name="connsiteX91-4507" fmla="*/ 1324765 w 2796726"/>
              <a:gd name="connsiteY91-4508" fmla="*/ 2029522 h 2235029"/>
              <a:gd name="connsiteX92-4509" fmla="*/ 1418435 w 2796726"/>
              <a:gd name="connsiteY92-4510" fmla="*/ 2127653 h 2235029"/>
              <a:gd name="connsiteX93-4511" fmla="*/ 1561171 w 2796726"/>
              <a:gd name="connsiteY93-4512" fmla="*/ 2234705 h 2235029"/>
              <a:gd name="connsiteX0-4513" fmla="*/ 1561171 w 2797125"/>
              <a:gd name="connsiteY0-4514" fmla="*/ 2234705 h 2235029"/>
              <a:gd name="connsiteX1-4515" fmla="*/ 1570092 w 2797125"/>
              <a:gd name="connsiteY1-4516" fmla="*/ 2158876 h 2235029"/>
              <a:gd name="connsiteX2-4517" fmla="*/ 1538869 w 2797125"/>
              <a:gd name="connsiteY2-4518" fmla="*/ 2091969 h 2235029"/>
              <a:gd name="connsiteX3-4519" fmla="*/ 1529948 w 2797125"/>
              <a:gd name="connsiteY3-4520" fmla="*/ 2002759 h 2235029"/>
              <a:gd name="connsiteX4-4521" fmla="*/ 1543329 w 2797125"/>
              <a:gd name="connsiteY4-4522" fmla="*/ 1900168 h 2235029"/>
              <a:gd name="connsiteX5-4523" fmla="*/ 1592395 w 2797125"/>
              <a:gd name="connsiteY5-4524" fmla="*/ 1806498 h 2235029"/>
              <a:gd name="connsiteX6-4525" fmla="*/ 1592395 w 2797125"/>
              <a:gd name="connsiteY6-4526" fmla="*/ 1686065 h 2235029"/>
              <a:gd name="connsiteX7-4527" fmla="*/ 1619157 w 2797125"/>
              <a:gd name="connsiteY7-4528" fmla="*/ 1592394 h 2235029"/>
              <a:gd name="connsiteX8-4529" fmla="*/ 1681604 w 2797125"/>
              <a:gd name="connsiteY8-4530" fmla="*/ 1556711 h 2235029"/>
              <a:gd name="connsiteX9-4531" fmla="*/ 1793116 w 2797125"/>
              <a:gd name="connsiteY9-4532" fmla="*/ 1623618 h 2235029"/>
              <a:gd name="connsiteX10-4533" fmla="*/ 1860024 w 2797125"/>
              <a:gd name="connsiteY10-4534" fmla="*/ 1623618 h 2235029"/>
              <a:gd name="connsiteX11-4535" fmla="*/ 1967075 w 2797125"/>
              <a:gd name="connsiteY11-4536" fmla="*/ 1619157 h 2235029"/>
              <a:gd name="connsiteX12-4537" fmla="*/ 2074127 w 2797125"/>
              <a:gd name="connsiteY12-4538" fmla="*/ 1610236 h 2235029"/>
              <a:gd name="connsiteX13-4539" fmla="*/ 2145495 w 2797125"/>
              <a:gd name="connsiteY13-4540" fmla="*/ 1610236 h 2235029"/>
              <a:gd name="connsiteX14-4541" fmla="*/ 2212402 w 2797125"/>
              <a:gd name="connsiteY14-4542" fmla="*/ 1498724 h 2235029"/>
              <a:gd name="connsiteX15-4543" fmla="*/ 2283770 w 2797125"/>
              <a:gd name="connsiteY15-4544" fmla="*/ 1445198 h 2235029"/>
              <a:gd name="connsiteX16-4545" fmla="*/ 2364059 w 2797125"/>
              <a:gd name="connsiteY16-4546" fmla="*/ 1400594 h 2235029"/>
              <a:gd name="connsiteX17-4547" fmla="*/ 2546939 w 2797125"/>
              <a:gd name="connsiteY17-4548" fmla="*/ 1360449 h 2235029"/>
              <a:gd name="connsiteX18-4549" fmla="*/ 2680754 w 2797125"/>
              <a:gd name="connsiteY18-4550" fmla="*/ 1338147 h 2235029"/>
              <a:gd name="connsiteX19-4551" fmla="*/ 2720898 w 2797125"/>
              <a:gd name="connsiteY19-4552" fmla="*/ 1235555 h 2235029"/>
              <a:gd name="connsiteX20-4553" fmla="*/ 2787805 w 2797125"/>
              <a:gd name="connsiteY20-4554" fmla="*/ 1141885 h 2235029"/>
              <a:gd name="connsiteX21-4555" fmla="*/ 2774424 w 2797125"/>
              <a:gd name="connsiteY21-4556" fmla="*/ 1083899 h 2235029"/>
              <a:gd name="connsiteX22-4557" fmla="*/ 2698595 w 2797125"/>
              <a:gd name="connsiteY22-4558" fmla="*/ 1030373 h 2235029"/>
              <a:gd name="connsiteX23-4559" fmla="*/ 2676293 w 2797125"/>
              <a:gd name="connsiteY23-4560" fmla="*/ 945624 h 2235029"/>
              <a:gd name="connsiteX24-4561" fmla="*/ 2774424 w 2797125"/>
              <a:gd name="connsiteY24-4562" fmla="*/ 927782 h 2235029"/>
              <a:gd name="connsiteX25-4563" fmla="*/ 2792266 w 2797125"/>
              <a:gd name="connsiteY25-4564" fmla="*/ 838572 h 2235029"/>
              <a:gd name="connsiteX26-4565" fmla="*/ 2752121 w 2797125"/>
              <a:gd name="connsiteY26-4566" fmla="*/ 740441 h 2235029"/>
              <a:gd name="connsiteX27-4567" fmla="*/ 2792266 w 2797125"/>
              <a:gd name="connsiteY27-4568" fmla="*/ 651232 h 2235029"/>
              <a:gd name="connsiteX28-4569" fmla="*/ 2796726 w 2797125"/>
              <a:gd name="connsiteY28-4570" fmla="*/ 570943 h 2235029"/>
              <a:gd name="connsiteX29-4571" fmla="*/ 2792266 w 2797125"/>
              <a:gd name="connsiteY29-4572" fmla="*/ 423747 h 2235029"/>
              <a:gd name="connsiteX30-4573" fmla="*/ 2792266 w 2797125"/>
              <a:gd name="connsiteY30-4574" fmla="*/ 312234 h 2235029"/>
              <a:gd name="connsiteX31-4575" fmla="*/ 2680754 w 2797125"/>
              <a:gd name="connsiteY31-4576" fmla="*/ 236406 h 2235029"/>
              <a:gd name="connsiteX32-4577" fmla="*/ 2613846 w 2797125"/>
              <a:gd name="connsiteY32-4578" fmla="*/ 173959 h 2235029"/>
              <a:gd name="connsiteX33-4579" fmla="*/ 2520176 w 2797125"/>
              <a:gd name="connsiteY33-4580" fmla="*/ 98131 h 2235029"/>
              <a:gd name="connsiteX34-4581" fmla="*/ 2386361 w 2797125"/>
              <a:gd name="connsiteY34-4582" fmla="*/ 102592 h 2235029"/>
              <a:gd name="connsiteX35-4583" fmla="*/ 2207942 w 2797125"/>
              <a:gd name="connsiteY35-4584" fmla="*/ 147196 h 2235029"/>
              <a:gd name="connsiteX36-4585" fmla="*/ 2123193 w 2797125"/>
              <a:gd name="connsiteY36-4586" fmla="*/ 80289 h 2235029"/>
              <a:gd name="connsiteX37-4587" fmla="*/ 1909089 w 2797125"/>
              <a:gd name="connsiteY37-4588" fmla="*/ 151657 h 2235029"/>
              <a:gd name="connsiteX38-4589" fmla="*/ 1797577 w 2797125"/>
              <a:gd name="connsiteY38-4590" fmla="*/ 187341 h 2235029"/>
              <a:gd name="connsiteX39-4591" fmla="*/ 1668223 w 2797125"/>
              <a:gd name="connsiteY39-4592" fmla="*/ 165038 h 2235029"/>
              <a:gd name="connsiteX40-4593" fmla="*/ 1596855 w 2797125"/>
              <a:gd name="connsiteY40-4594" fmla="*/ 165038 h 2235029"/>
              <a:gd name="connsiteX41-4595" fmla="*/ 1592395 w 2797125"/>
              <a:gd name="connsiteY41-4596" fmla="*/ 249788 h 2235029"/>
              <a:gd name="connsiteX42-4597" fmla="*/ 1422896 w 2797125"/>
              <a:gd name="connsiteY42-4598" fmla="*/ 173959 h 2235029"/>
              <a:gd name="connsiteX43-4599" fmla="*/ 1284621 w 2797125"/>
              <a:gd name="connsiteY43-4600" fmla="*/ 111513 h 2235029"/>
              <a:gd name="connsiteX44-4601" fmla="*/ 1199872 w 2797125"/>
              <a:gd name="connsiteY44-4602" fmla="*/ 66908 h 2235029"/>
              <a:gd name="connsiteX45-4603" fmla="*/ 1110662 w 2797125"/>
              <a:gd name="connsiteY45-4604" fmla="*/ 31224 h 2235029"/>
              <a:gd name="connsiteX46-4605" fmla="*/ 999150 w 2797125"/>
              <a:gd name="connsiteY46-4606" fmla="*/ 8921 h 2235029"/>
              <a:gd name="connsiteX47-4607" fmla="*/ 851954 w 2797125"/>
              <a:gd name="connsiteY47-4608" fmla="*/ 0 h 2235029"/>
              <a:gd name="connsiteX48-4609" fmla="*/ 753823 w 2797125"/>
              <a:gd name="connsiteY48-4610" fmla="*/ 26763 h 2235029"/>
              <a:gd name="connsiteX49-4611" fmla="*/ 620008 w 2797125"/>
              <a:gd name="connsiteY49-4612" fmla="*/ 98131 h 2235029"/>
              <a:gd name="connsiteX50-4613" fmla="*/ 562022 w 2797125"/>
              <a:gd name="connsiteY50-4614" fmla="*/ 151657 h 2235029"/>
              <a:gd name="connsiteX51-4615" fmla="*/ 691376 w 2797125"/>
              <a:gd name="connsiteY51-4616" fmla="*/ 365760 h 2235029"/>
              <a:gd name="connsiteX52-4617" fmla="*/ 776125 w 2797125"/>
              <a:gd name="connsiteY52-4618" fmla="*/ 490654 h 2235029"/>
              <a:gd name="connsiteX53-4619" fmla="*/ 704757 w 2797125"/>
              <a:gd name="connsiteY53-4620" fmla="*/ 575403 h 2235029"/>
              <a:gd name="connsiteX54-4621" fmla="*/ 669074 w 2797125"/>
              <a:gd name="connsiteY54-4622" fmla="*/ 664613 h 2235029"/>
              <a:gd name="connsiteX55-4623" fmla="*/ 611087 w 2797125"/>
              <a:gd name="connsiteY55-4624" fmla="*/ 744902 h 2235029"/>
              <a:gd name="connsiteX56-4625" fmla="*/ 508496 w 2797125"/>
              <a:gd name="connsiteY56-4626" fmla="*/ 798428 h 2235029"/>
              <a:gd name="connsiteX57-4627" fmla="*/ 414826 w 2797125"/>
              <a:gd name="connsiteY57-4628" fmla="*/ 798428 h 2235029"/>
              <a:gd name="connsiteX58-4629" fmla="*/ 240867 w 2797125"/>
              <a:gd name="connsiteY58-4630" fmla="*/ 771665 h 2235029"/>
              <a:gd name="connsiteX59-4631" fmla="*/ 66908 w 2797125"/>
              <a:gd name="connsiteY59-4632" fmla="*/ 722599 h 2235029"/>
              <a:gd name="connsiteX60-4633" fmla="*/ 0 w 2797125"/>
              <a:gd name="connsiteY60-4634" fmla="*/ 709218 h 2235029"/>
              <a:gd name="connsiteX61-4635" fmla="*/ 8921 w 2797125"/>
              <a:gd name="connsiteY61-4636" fmla="*/ 807349 h 2235029"/>
              <a:gd name="connsiteX62-4637" fmla="*/ 31224 w 2797125"/>
              <a:gd name="connsiteY62-4638" fmla="*/ 865335 h 2235029"/>
              <a:gd name="connsiteX63-4639" fmla="*/ 124894 w 2797125"/>
              <a:gd name="connsiteY63-4640" fmla="*/ 941163 h 2235029"/>
              <a:gd name="connsiteX64-4641" fmla="*/ 156117 w 2797125"/>
              <a:gd name="connsiteY64-4642" fmla="*/ 967926 h 2235029"/>
              <a:gd name="connsiteX65-4643" fmla="*/ 102592 w 2797125"/>
              <a:gd name="connsiteY65-4644" fmla="*/ 1008071 h 2235029"/>
              <a:gd name="connsiteX66-4645" fmla="*/ 111513 w 2797125"/>
              <a:gd name="connsiteY66-4646" fmla="*/ 1115122 h 2235029"/>
              <a:gd name="connsiteX67-4647" fmla="*/ 142736 w 2797125"/>
              <a:gd name="connsiteY67-4648" fmla="*/ 1213253 h 2235029"/>
              <a:gd name="connsiteX68-4649" fmla="*/ 236406 w 2797125"/>
              <a:gd name="connsiteY68-4650" fmla="*/ 1231095 h 2235029"/>
              <a:gd name="connsiteX69-4651" fmla="*/ 316695 w 2797125"/>
              <a:gd name="connsiteY69-4652" fmla="*/ 1190951 h 2235029"/>
              <a:gd name="connsiteX70-4653" fmla="*/ 374681 w 2797125"/>
              <a:gd name="connsiteY70-4654" fmla="*/ 1097280 h 2235029"/>
              <a:gd name="connsiteX71-4655" fmla="*/ 463891 w 2797125"/>
              <a:gd name="connsiteY71-4656" fmla="*/ 1021452 h 2235029"/>
              <a:gd name="connsiteX72-4657" fmla="*/ 557561 w 2797125"/>
              <a:gd name="connsiteY72-4658" fmla="*/ 1039294 h 2235029"/>
              <a:gd name="connsiteX73-4659" fmla="*/ 646771 w 2797125"/>
              <a:gd name="connsiteY73-4660" fmla="*/ 1083899 h 2235029"/>
              <a:gd name="connsiteX74-4661" fmla="*/ 655692 w 2797125"/>
              <a:gd name="connsiteY74-4662" fmla="*/ 1119583 h 2235029"/>
              <a:gd name="connsiteX75-4663" fmla="*/ 624469 w 2797125"/>
              <a:gd name="connsiteY75-4664" fmla="*/ 1186490 h 2235029"/>
              <a:gd name="connsiteX76-4665" fmla="*/ 620008 w 2797125"/>
              <a:gd name="connsiteY76-4666" fmla="*/ 1244476 h 2235029"/>
              <a:gd name="connsiteX77-4667" fmla="*/ 637850 w 2797125"/>
              <a:gd name="connsiteY77-4668" fmla="*/ 1275700 h 2235029"/>
              <a:gd name="connsiteX78-4669" fmla="*/ 691376 w 2797125"/>
              <a:gd name="connsiteY78-4670" fmla="*/ 1413975 h 2235029"/>
              <a:gd name="connsiteX79-4671" fmla="*/ 731520 w 2797125"/>
              <a:gd name="connsiteY79-4672" fmla="*/ 1512106 h 2235029"/>
              <a:gd name="connsiteX80-4673" fmla="*/ 753823 w 2797125"/>
              <a:gd name="connsiteY80-4674" fmla="*/ 1521027 h 2235029"/>
              <a:gd name="connsiteX81-4675" fmla="*/ 780586 w 2797125"/>
              <a:gd name="connsiteY81-4676" fmla="*/ 1418435 h 2235029"/>
              <a:gd name="connsiteX82-4677" fmla="*/ 820730 w 2797125"/>
              <a:gd name="connsiteY82-4678" fmla="*/ 1364910 h 2235029"/>
              <a:gd name="connsiteX83-4679" fmla="*/ 834112 w 2797125"/>
              <a:gd name="connsiteY83-4680" fmla="*/ 1463040 h 2235029"/>
              <a:gd name="connsiteX84-4681" fmla="*/ 892098 w 2797125"/>
              <a:gd name="connsiteY84-4682" fmla="*/ 1543329 h 2235029"/>
              <a:gd name="connsiteX85-4683" fmla="*/ 909940 w 2797125"/>
              <a:gd name="connsiteY85-4684" fmla="*/ 1592394 h 2235029"/>
              <a:gd name="connsiteX86-4685" fmla="*/ 869795 w 2797125"/>
              <a:gd name="connsiteY86-4686" fmla="*/ 1641460 h 2235029"/>
              <a:gd name="connsiteX87-4687" fmla="*/ 927782 w 2797125"/>
              <a:gd name="connsiteY87-4688" fmla="*/ 1775274 h 2235029"/>
              <a:gd name="connsiteX88-4689" fmla="*/ 1016992 w 2797125"/>
              <a:gd name="connsiteY88-4690" fmla="*/ 1833261 h 2235029"/>
              <a:gd name="connsiteX89-4691" fmla="*/ 1110662 w 2797125"/>
              <a:gd name="connsiteY89-4692" fmla="*/ 1882326 h 2235029"/>
              <a:gd name="connsiteX90-4693" fmla="*/ 1204332 w 2797125"/>
              <a:gd name="connsiteY90-4694" fmla="*/ 1953694 h 2235029"/>
              <a:gd name="connsiteX91-4695" fmla="*/ 1324765 w 2797125"/>
              <a:gd name="connsiteY91-4696" fmla="*/ 2029522 h 2235029"/>
              <a:gd name="connsiteX92-4697" fmla="*/ 1418435 w 2797125"/>
              <a:gd name="connsiteY92-4698" fmla="*/ 2127653 h 2235029"/>
              <a:gd name="connsiteX93-4699" fmla="*/ 1561171 w 2797125"/>
              <a:gd name="connsiteY93-4700" fmla="*/ 2234705 h 2235029"/>
              <a:gd name="connsiteX0-4701" fmla="*/ 1561171 w 2797967"/>
              <a:gd name="connsiteY0-4702" fmla="*/ 2234705 h 2235029"/>
              <a:gd name="connsiteX1-4703" fmla="*/ 1570092 w 2797967"/>
              <a:gd name="connsiteY1-4704" fmla="*/ 2158876 h 2235029"/>
              <a:gd name="connsiteX2-4705" fmla="*/ 1538869 w 2797967"/>
              <a:gd name="connsiteY2-4706" fmla="*/ 2091969 h 2235029"/>
              <a:gd name="connsiteX3-4707" fmla="*/ 1529948 w 2797967"/>
              <a:gd name="connsiteY3-4708" fmla="*/ 2002759 h 2235029"/>
              <a:gd name="connsiteX4-4709" fmla="*/ 1543329 w 2797967"/>
              <a:gd name="connsiteY4-4710" fmla="*/ 1900168 h 2235029"/>
              <a:gd name="connsiteX5-4711" fmla="*/ 1592395 w 2797967"/>
              <a:gd name="connsiteY5-4712" fmla="*/ 1806498 h 2235029"/>
              <a:gd name="connsiteX6-4713" fmla="*/ 1592395 w 2797967"/>
              <a:gd name="connsiteY6-4714" fmla="*/ 1686065 h 2235029"/>
              <a:gd name="connsiteX7-4715" fmla="*/ 1619157 w 2797967"/>
              <a:gd name="connsiteY7-4716" fmla="*/ 1592394 h 2235029"/>
              <a:gd name="connsiteX8-4717" fmla="*/ 1681604 w 2797967"/>
              <a:gd name="connsiteY8-4718" fmla="*/ 1556711 h 2235029"/>
              <a:gd name="connsiteX9-4719" fmla="*/ 1793116 w 2797967"/>
              <a:gd name="connsiteY9-4720" fmla="*/ 1623618 h 2235029"/>
              <a:gd name="connsiteX10-4721" fmla="*/ 1860024 w 2797967"/>
              <a:gd name="connsiteY10-4722" fmla="*/ 1623618 h 2235029"/>
              <a:gd name="connsiteX11-4723" fmla="*/ 1967075 w 2797967"/>
              <a:gd name="connsiteY11-4724" fmla="*/ 1619157 h 2235029"/>
              <a:gd name="connsiteX12-4725" fmla="*/ 2074127 w 2797967"/>
              <a:gd name="connsiteY12-4726" fmla="*/ 1610236 h 2235029"/>
              <a:gd name="connsiteX13-4727" fmla="*/ 2145495 w 2797967"/>
              <a:gd name="connsiteY13-4728" fmla="*/ 1610236 h 2235029"/>
              <a:gd name="connsiteX14-4729" fmla="*/ 2212402 w 2797967"/>
              <a:gd name="connsiteY14-4730" fmla="*/ 1498724 h 2235029"/>
              <a:gd name="connsiteX15-4731" fmla="*/ 2283770 w 2797967"/>
              <a:gd name="connsiteY15-4732" fmla="*/ 1445198 h 2235029"/>
              <a:gd name="connsiteX16-4733" fmla="*/ 2364059 w 2797967"/>
              <a:gd name="connsiteY16-4734" fmla="*/ 1400594 h 2235029"/>
              <a:gd name="connsiteX17-4735" fmla="*/ 2546939 w 2797967"/>
              <a:gd name="connsiteY17-4736" fmla="*/ 1360449 h 2235029"/>
              <a:gd name="connsiteX18-4737" fmla="*/ 2680754 w 2797967"/>
              <a:gd name="connsiteY18-4738" fmla="*/ 1338147 h 2235029"/>
              <a:gd name="connsiteX19-4739" fmla="*/ 2720898 w 2797967"/>
              <a:gd name="connsiteY19-4740" fmla="*/ 1235555 h 2235029"/>
              <a:gd name="connsiteX20-4741" fmla="*/ 2787805 w 2797967"/>
              <a:gd name="connsiteY20-4742" fmla="*/ 1141885 h 2235029"/>
              <a:gd name="connsiteX21-4743" fmla="*/ 2774424 w 2797967"/>
              <a:gd name="connsiteY21-4744" fmla="*/ 1083899 h 2235029"/>
              <a:gd name="connsiteX22-4745" fmla="*/ 2698595 w 2797967"/>
              <a:gd name="connsiteY22-4746" fmla="*/ 1030373 h 2235029"/>
              <a:gd name="connsiteX23-4747" fmla="*/ 2676293 w 2797967"/>
              <a:gd name="connsiteY23-4748" fmla="*/ 945624 h 2235029"/>
              <a:gd name="connsiteX24-4749" fmla="*/ 2774424 w 2797967"/>
              <a:gd name="connsiteY24-4750" fmla="*/ 927782 h 2235029"/>
              <a:gd name="connsiteX25-4751" fmla="*/ 2792266 w 2797967"/>
              <a:gd name="connsiteY25-4752" fmla="*/ 838572 h 2235029"/>
              <a:gd name="connsiteX26-4753" fmla="*/ 2752121 w 2797967"/>
              <a:gd name="connsiteY26-4754" fmla="*/ 740441 h 2235029"/>
              <a:gd name="connsiteX27-4755" fmla="*/ 2792266 w 2797967"/>
              <a:gd name="connsiteY27-4756" fmla="*/ 651232 h 2235029"/>
              <a:gd name="connsiteX28-4757" fmla="*/ 2796726 w 2797967"/>
              <a:gd name="connsiteY28-4758" fmla="*/ 570943 h 2235029"/>
              <a:gd name="connsiteX29-4759" fmla="*/ 2792266 w 2797967"/>
              <a:gd name="connsiteY29-4760" fmla="*/ 423747 h 2235029"/>
              <a:gd name="connsiteX30-4761" fmla="*/ 2792266 w 2797967"/>
              <a:gd name="connsiteY30-4762" fmla="*/ 312234 h 2235029"/>
              <a:gd name="connsiteX31-4763" fmla="*/ 2680754 w 2797967"/>
              <a:gd name="connsiteY31-4764" fmla="*/ 236406 h 2235029"/>
              <a:gd name="connsiteX32-4765" fmla="*/ 2613846 w 2797967"/>
              <a:gd name="connsiteY32-4766" fmla="*/ 173959 h 2235029"/>
              <a:gd name="connsiteX33-4767" fmla="*/ 2520176 w 2797967"/>
              <a:gd name="connsiteY33-4768" fmla="*/ 98131 h 2235029"/>
              <a:gd name="connsiteX34-4769" fmla="*/ 2386361 w 2797967"/>
              <a:gd name="connsiteY34-4770" fmla="*/ 102592 h 2235029"/>
              <a:gd name="connsiteX35-4771" fmla="*/ 2207942 w 2797967"/>
              <a:gd name="connsiteY35-4772" fmla="*/ 147196 h 2235029"/>
              <a:gd name="connsiteX36-4773" fmla="*/ 2123193 w 2797967"/>
              <a:gd name="connsiteY36-4774" fmla="*/ 80289 h 2235029"/>
              <a:gd name="connsiteX37-4775" fmla="*/ 1909089 w 2797967"/>
              <a:gd name="connsiteY37-4776" fmla="*/ 151657 h 2235029"/>
              <a:gd name="connsiteX38-4777" fmla="*/ 1797577 w 2797967"/>
              <a:gd name="connsiteY38-4778" fmla="*/ 187341 h 2235029"/>
              <a:gd name="connsiteX39-4779" fmla="*/ 1668223 w 2797967"/>
              <a:gd name="connsiteY39-4780" fmla="*/ 165038 h 2235029"/>
              <a:gd name="connsiteX40-4781" fmla="*/ 1596855 w 2797967"/>
              <a:gd name="connsiteY40-4782" fmla="*/ 165038 h 2235029"/>
              <a:gd name="connsiteX41-4783" fmla="*/ 1592395 w 2797967"/>
              <a:gd name="connsiteY41-4784" fmla="*/ 249788 h 2235029"/>
              <a:gd name="connsiteX42-4785" fmla="*/ 1422896 w 2797967"/>
              <a:gd name="connsiteY42-4786" fmla="*/ 173959 h 2235029"/>
              <a:gd name="connsiteX43-4787" fmla="*/ 1284621 w 2797967"/>
              <a:gd name="connsiteY43-4788" fmla="*/ 111513 h 2235029"/>
              <a:gd name="connsiteX44-4789" fmla="*/ 1199872 w 2797967"/>
              <a:gd name="connsiteY44-4790" fmla="*/ 66908 h 2235029"/>
              <a:gd name="connsiteX45-4791" fmla="*/ 1110662 w 2797967"/>
              <a:gd name="connsiteY45-4792" fmla="*/ 31224 h 2235029"/>
              <a:gd name="connsiteX46-4793" fmla="*/ 999150 w 2797967"/>
              <a:gd name="connsiteY46-4794" fmla="*/ 8921 h 2235029"/>
              <a:gd name="connsiteX47-4795" fmla="*/ 851954 w 2797967"/>
              <a:gd name="connsiteY47-4796" fmla="*/ 0 h 2235029"/>
              <a:gd name="connsiteX48-4797" fmla="*/ 753823 w 2797967"/>
              <a:gd name="connsiteY48-4798" fmla="*/ 26763 h 2235029"/>
              <a:gd name="connsiteX49-4799" fmla="*/ 620008 w 2797967"/>
              <a:gd name="connsiteY49-4800" fmla="*/ 98131 h 2235029"/>
              <a:gd name="connsiteX50-4801" fmla="*/ 562022 w 2797967"/>
              <a:gd name="connsiteY50-4802" fmla="*/ 151657 h 2235029"/>
              <a:gd name="connsiteX51-4803" fmla="*/ 691376 w 2797967"/>
              <a:gd name="connsiteY51-4804" fmla="*/ 365760 h 2235029"/>
              <a:gd name="connsiteX52-4805" fmla="*/ 776125 w 2797967"/>
              <a:gd name="connsiteY52-4806" fmla="*/ 490654 h 2235029"/>
              <a:gd name="connsiteX53-4807" fmla="*/ 704757 w 2797967"/>
              <a:gd name="connsiteY53-4808" fmla="*/ 575403 h 2235029"/>
              <a:gd name="connsiteX54-4809" fmla="*/ 669074 w 2797967"/>
              <a:gd name="connsiteY54-4810" fmla="*/ 664613 h 2235029"/>
              <a:gd name="connsiteX55-4811" fmla="*/ 611087 w 2797967"/>
              <a:gd name="connsiteY55-4812" fmla="*/ 744902 h 2235029"/>
              <a:gd name="connsiteX56-4813" fmla="*/ 508496 w 2797967"/>
              <a:gd name="connsiteY56-4814" fmla="*/ 798428 h 2235029"/>
              <a:gd name="connsiteX57-4815" fmla="*/ 414826 w 2797967"/>
              <a:gd name="connsiteY57-4816" fmla="*/ 798428 h 2235029"/>
              <a:gd name="connsiteX58-4817" fmla="*/ 240867 w 2797967"/>
              <a:gd name="connsiteY58-4818" fmla="*/ 771665 h 2235029"/>
              <a:gd name="connsiteX59-4819" fmla="*/ 66908 w 2797967"/>
              <a:gd name="connsiteY59-4820" fmla="*/ 722599 h 2235029"/>
              <a:gd name="connsiteX60-4821" fmla="*/ 0 w 2797967"/>
              <a:gd name="connsiteY60-4822" fmla="*/ 709218 h 2235029"/>
              <a:gd name="connsiteX61-4823" fmla="*/ 8921 w 2797967"/>
              <a:gd name="connsiteY61-4824" fmla="*/ 807349 h 2235029"/>
              <a:gd name="connsiteX62-4825" fmla="*/ 31224 w 2797967"/>
              <a:gd name="connsiteY62-4826" fmla="*/ 865335 h 2235029"/>
              <a:gd name="connsiteX63-4827" fmla="*/ 124894 w 2797967"/>
              <a:gd name="connsiteY63-4828" fmla="*/ 941163 h 2235029"/>
              <a:gd name="connsiteX64-4829" fmla="*/ 156117 w 2797967"/>
              <a:gd name="connsiteY64-4830" fmla="*/ 967926 h 2235029"/>
              <a:gd name="connsiteX65-4831" fmla="*/ 102592 w 2797967"/>
              <a:gd name="connsiteY65-4832" fmla="*/ 1008071 h 2235029"/>
              <a:gd name="connsiteX66-4833" fmla="*/ 111513 w 2797967"/>
              <a:gd name="connsiteY66-4834" fmla="*/ 1115122 h 2235029"/>
              <a:gd name="connsiteX67-4835" fmla="*/ 142736 w 2797967"/>
              <a:gd name="connsiteY67-4836" fmla="*/ 1213253 h 2235029"/>
              <a:gd name="connsiteX68-4837" fmla="*/ 236406 w 2797967"/>
              <a:gd name="connsiteY68-4838" fmla="*/ 1231095 h 2235029"/>
              <a:gd name="connsiteX69-4839" fmla="*/ 316695 w 2797967"/>
              <a:gd name="connsiteY69-4840" fmla="*/ 1190951 h 2235029"/>
              <a:gd name="connsiteX70-4841" fmla="*/ 374681 w 2797967"/>
              <a:gd name="connsiteY70-4842" fmla="*/ 1097280 h 2235029"/>
              <a:gd name="connsiteX71-4843" fmla="*/ 463891 w 2797967"/>
              <a:gd name="connsiteY71-4844" fmla="*/ 1021452 h 2235029"/>
              <a:gd name="connsiteX72-4845" fmla="*/ 557561 w 2797967"/>
              <a:gd name="connsiteY72-4846" fmla="*/ 1039294 h 2235029"/>
              <a:gd name="connsiteX73-4847" fmla="*/ 646771 w 2797967"/>
              <a:gd name="connsiteY73-4848" fmla="*/ 1083899 h 2235029"/>
              <a:gd name="connsiteX74-4849" fmla="*/ 655692 w 2797967"/>
              <a:gd name="connsiteY74-4850" fmla="*/ 1119583 h 2235029"/>
              <a:gd name="connsiteX75-4851" fmla="*/ 624469 w 2797967"/>
              <a:gd name="connsiteY75-4852" fmla="*/ 1186490 h 2235029"/>
              <a:gd name="connsiteX76-4853" fmla="*/ 620008 w 2797967"/>
              <a:gd name="connsiteY76-4854" fmla="*/ 1244476 h 2235029"/>
              <a:gd name="connsiteX77-4855" fmla="*/ 637850 w 2797967"/>
              <a:gd name="connsiteY77-4856" fmla="*/ 1275700 h 2235029"/>
              <a:gd name="connsiteX78-4857" fmla="*/ 691376 w 2797967"/>
              <a:gd name="connsiteY78-4858" fmla="*/ 1413975 h 2235029"/>
              <a:gd name="connsiteX79-4859" fmla="*/ 731520 w 2797967"/>
              <a:gd name="connsiteY79-4860" fmla="*/ 1512106 h 2235029"/>
              <a:gd name="connsiteX80-4861" fmla="*/ 753823 w 2797967"/>
              <a:gd name="connsiteY80-4862" fmla="*/ 1521027 h 2235029"/>
              <a:gd name="connsiteX81-4863" fmla="*/ 780586 w 2797967"/>
              <a:gd name="connsiteY81-4864" fmla="*/ 1418435 h 2235029"/>
              <a:gd name="connsiteX82-4865" fmla="*/ 820730 w 2797967"/>
              <a:gd name="connsiteY82-4866" fmla="*/ 1364910 h 2235029"/>
              <a:gd name="connsiteX83-4867" fmla="*/ 834112 w 2797967"/>
              <a:gd name="connsiteY83-4868" fmla="*/ 1463040 h 2235029"/>
              <a:gd name="connsiteX84-4869" fmla="*/ 892098 w 2797967"/>
              <a:gd name="connsiteY84-4870" fmla="*/ 1543329 h 2235029"/>
              <a:gd name="connsiteX85-4871" fmla="*/ 909940 w 2797967"/>
              <a:gd name="connsiteY85-4872" fmla="*/ 1592394 h 2235029"/>
              <a:gd name="connsiteX86-4873" fmla="*/ 869795 w 2797967"/>
              <a:gd name="connsiteY86-4874" fmla="*/ 1641460 h 2235029"/>
              <a:gd name="connsiteX87-4875" fmla="*/ 927782 w 2797967"/>
              <a:gd name="connsiteY87-4876" fmla="*/ 1775274 h 2235029"/>
              <a:gd name="connsiteX88-4877" fmla="*/ 1016992 w 2797967"/>
              <a:gd name="connsiteY88-4878" fmla="*/ 1833261 h 2235029"/>
              <a:gd name="connsiteX89-4879" fmla="*/ 1110662 w 2797967"/>
              <a:gd name="connsiteY89-4880" fmla="*/ 1882326 h 2235029"/>
              <a:gd name="connsiteX90-4881" fmla="*/ 1204332 w 2797967"/>
              <a:gd name="connsiteY90-4882" fmla="*/ 1953694 h 2235029"/>
              <a:gd name="connsiteX91-4883" fmla="*/ 1324765 w 2797967"/>
              <a:gd name="connsiteY91-4884" fmla="*/ 2029522 h 2235029"/>
              <a:gd name="connsiteX92-4885" fmla="*/ 1418435 w 2797967"/>
              <a:gd name="connsiteY92-4886" fmla="*/ 2127653 h 2235029"/>
              <a:gd name="connsiteX93-4887" fmla="*/ 1561171 w 2797967"/>
              <a:gd name="connsiteY93-4888" fmla="*/ 2234705 h 2235029"/>
              <a:gd name="connsiteX0-4889" fmla="*/ 1561171 w 2797967"/>
              <a:gd name="connsiteY0-4890" fmla="*/ 2234705 h 2235029"/>
              <a:gd name="connsiteX1-4891" fmla="*/ 1570092 w 2797967"/>
              <a:gd name="connsiteY1-4892" fmla="*/ 2158876 h 2235029"/>
              <a:gd name="connsiteX2-4893" fmla="*/ 1538869 w 2797967"/>
              <a:gd name="connsiteY2-4894" fmla="*/ 2091969 h 2235029"/>
              <a:gd name="connsiteX3-4895" fmla="*/ 1529948 w 2797967"/>
              <a:gd name="connsiteY3-4896" fmla="*/ 2002759 h 2235029"/>
              <a:gd name="connsiteX4-4897" fmla="*/ 1543329 w 2797967"/>
              <a:gd name="connsiteY4-4898" fmla="*/ 1900168 h 2235029"/>
              <a:gd name="connsiteX5-4899" fmla="*/ 1592395 w 2797967"/>
              <a:gd name="connsiteY5-4900" fmla="*/ 1806498 h 2235029"/>
              <a:gd name="connsiteX6-4901" fmla="*/ 1592395 w 2797967"/>
              <a:gd name="connsiteY6-4902" fmla="*/ 1686065 h 2235029"/>
              <a:gd name="connsiteX7-4903" fmla="*/ 1619157 w 2797967"/>
              <a:gd name="connsiteY7-4904" fmla="*/ 1592394 h 2235029"/>
              <a:gd name="connsiteX8-4905" fmla="*/ 1681604 w 2797967"/>
              <a:gd name="connsiteY8-4906" fmla="*/ 1556711 h 2235029"/>
              <a:gd name="connsiteX9-4907" fmla="*/ 1793116 w 2797967"/>
              <a:gd name="connsiteY9-4908" fmla="*/ 1623618 h 2235029"/>
              <a:gd name="connsiteX10-4909" fmla="*/ 1860024 w 2797967"/>
              <a:gd name="connsiteY10-4910" fmla="*/ 1623618 h 2235029"/>
              <a:gd name="connsiteX11-4911" fmla="*/ 1967075 w 2797967"/>
              <a:gd name="connsiteY11-4912" fmla="*/ 1619157 h 2235029"/>
              <a:gd name="connsiteX12-4913" fmla="*/ 2074127 w 2797967"/>
              <a:gd name="connsiteY12-4914" fmla="*/ 1610236 h 2235029"/>
              <a:gd name="connsiteX13-4915" fmla="*/ 2145495 w 2797967"/>
              <a:gd name="connsiteY13-4916" fmla="*/ 1610236 h 2235029"/>
              <a:gd name="connsiteX14-4917" fmla="*/ 2212402 w 2797967"/>
              <a:gd name="connsiteY14-4918" fmla="*/ 1498724 h 2235029"/>
              <a:gd name="connsiteX15-4919" fmla="*/ 2283770 w 2797967"/>
              <a:gd name="connsiteY15-4920" fmla="*/ 1445198 h 2235029"/>
              <a:gd name="connsiteX16-4921" fmla="*/ 2364059 w 2797967"/>
              <a:gd name="connsiteY16-4922" fmla="*/ 1400594 h 2235029"/>
              <a:gd name="connsiteX17-4923" fmla="*/ 2546939 w 2797967"/>
              <a:gd name="connsiteY17-4924" fmla="*/ 1360449 h 2235029"/>
              <a:gd name="connsiteX18-4925" fmla="*/ 2680754 w 2797967"/>
              <a:gd name="connsiteY18-4926" fmla="*/ 1338147 h 2235029"/>
              <a:gd name="connsiteX19-4927" fmla="*/ 2720898 w 2797967"/>
              <a:gd name="connsiteY19-4928" fmla="*/ 1235555 h 2235029"/>
              <a:gd name="connsiteX20-4929" fmla="*/ 2787805 w 2797967"/>
              <a:gd name="connsiteY20-4930" fmla="*/ 1141885 h 2235029"/>
              <a:gd name="connsiteX21-4931" fmla="*/ 2774424 w 2797967"/>
              <a:gd name="connsiteY21-4932" fmla="*/ 1083899 h 2235029"/>
              <a:gd name="connsiteX22-4933" fmla="*/ 2698595 w 2797967"/>
              <a:gd name="connsiteY22-4934" fmla="*/ 1030373 h 2235029"/>
              <a:gd name="connsiteX23-4935" fmla="*/ 2676293 w 2797967"/>
              <a:gd name="connsiteY23-4936" fmla="*/ 945624 h 2235029"/>
              <a:gd name="connsiteX24-4937" fmla="*/ 2774424 w 2797967"/>
              <a:gd name="connsiteY24-4938" fmla="*/ 927782 h 2235029"/>
              <a:gd name="connsiteX25-4939" fmla="*/ 2792266 w 2797967"/>
              <a:gd name="connsiteY25-4940" fmla="*/ 838572 h 2235029"/>
              <a:gd name="connsiteX26-4941" fmla="*/ 2752121 w 2797967"/>
              <a:gd name="connsiteY26-4942" fmla="*/ 740441 h 2235029"/>
              <a:gd name="connsiteX27-4943" fmla="*/ 2792266 w 2797967"/>
              <a:gd name="connsiteY27-4944" fmla="*/ 651232 h 2235029"/>
              <a:gd name="connsiteX28-4945" fmla="*/ 2796726 w 2797967"/>
              <a:gd name="connsiteY28-4946" fmla="*/ 570943 h 2235029"/>
              <a:gd name="connsiteX29-4947" fmla="*/ 2792266 w 2797967"/>
              <a:gd name="connsiteY29-4948" fmla="*/ 423747 h 2235029"/>
              <a:gd name="connsiteX30-4949" fmla="*/ 2792266 w 2797967"/>
              <a:gd name="connsiteY30-4950" fmla="*/ 312234 h 2235029"/>
              <a:gd name="connsiteX31-4951" fmla="*/ 2680754 w 2797967"/>
              <a:gd name="connsiteY31-4952" fmla="*/ 236406 h 2235029"/>
              <a:gd name="connsiteX32-4953" fmla="*/ 2613846 w 2797967"/>
              <a:gd name="connsiteY32-4954" fmla="*/ 173959 h 2235029"/>
              <a:gd name="connsiteX33-4955" fmla="*/ 2520176 w 2797967"/>
              <a:gd name="connsiteY33-4956" fmla="*/ 98131 h 2235029"/>
              <a:gd name="connsiteX34-4957" fmla="*/ 2386361 w 2797967"/>
              <a:gd name="connsiteY34-4958" fmla="*/ 102592 h 2235029"/>
              <a:gd name="connsiteX35-4959" fmla="*/ 2207942 w 2797967"/>
              <a:gd name="connsiteY35-4960" fmla="*/ 147196 h 2235029"/>
              <a:gd name="connsiteX36-4961" fmla="*/ 2123193 w 2797967"/>
              <a:gd name="connsiteY36-4962" fmla="*/ 80289 h 2235029"/>
              <a:gd name="connsiteX37-4963" fmla="*/ 1909089 w 2797967"/>
              <a:gd name="connsiteY37-4964" fmla="*/ 151657 h 2235029"/>
              <a:gd name="connsiteX38-4965" fmla="*/ 1797577 w 2797967"/>
              <a:gd name="connsiteY38-4966" fmla="*/ 187341 h 2235029"/>
              <a:gd name="connsiteX39-4967" fmla="*/ 1668223 w 2797967"/>
              <a:gd name="connsiteY39-4968" fmla="*/ 165038 h 2235029"/>
              <a:gd name="connsiteX40-4969" fmla="*/ 1596855 w 2797967"/>
              <a:gd name="connsiteY40-4970" fmla="*/ 165038 h 2235029"/>
              <a:gd name="connsiteX41-4971" fmla="*/ 1592395 w 2797967"/>
              <a:gd name="connsiteY41-4972" fmla="*/ 249788 h 2235029"/>
              <a:gd name="connsiteX42-4973" fmla="*/ 1422896 w 2797967"/>
              <a:gd name="connsiteY42-4974" fmla="*/ 173959 h 2235029"/>
              <a:gd name="connsiteX43-4975" fmla="*/ 1284621 w 2797967"/>
              <a:gd name="connsiteY43-4976" fmla="*/ 111513 h 2235029"/>
              <a:gd name="connsiteX44-4977" fmla="*/ 1199872 w 2797967"/>
              <a:gd name="connsiteY44-4978" fmla="*/ 66908 h 2235029"/>
              <a:gd name="connsiteX45-4979" fmla="*/ 1110662 w 2797967"/>
              <a:gd name="connsiteY45-4980" fmla="*/ 31224 h 2235029"/>
              <a:gd name="connsiteX46-4981" fmla="*/ 999150 w 2797967"/>
              <a:gd name="connsiteY46-4982" fmla="*/ 8921 h 2235029"/>
              <a:gd name="connsiteX47-4983" fmla="*/ 851954 w 2797967"/>
              <a:gd name="connsiteY47-4984" fmla="*/ 0 h 2235029"/>
              <a:gd name="connsiteX48-4985" fmla="*/ 753823 w 2797967"/>
              <a:gd name="connsiteY48-4986" fmla="*/ 26763 h 2235029"/>
              <a:gd name="connsiteX49-4987" fmla="*/ 620008 w 2797967"/>
              <a:gd name="connsiteY49-4988" fmla="*/ 98131 h 2235029"/>
              <a:gd name="connsiteX50-4989" fmla="*/ 562022 w 2797967"/>
              <a:gd name="connsiteY50-4990" fmla="*/ 151657 h 2235029"/>
              <a:gd name="connsiteX51-4991" fmla="*/ 691376 w 2797967"/>
              <a:gd name="connsiteY51-4992" fmla="*/ 365760 h 2235029"/>
              <a:gd name="connsiteX52-4993" fmla="*/ 776125 w 2797967"/>
              <a:gd name="connsiteY52-4994" fmla="*/ 490654 h 2235029"/>
              <a:gd name="connsiteX53-4995" fmla="*/ 704757 w 2797967"/>
              <a:gd name="connsiteY53-4996" fmla="*/ 575403 h 2235029"/>
              <a:gd name="connsiteX54-4997" fmla="*/ 669074 w 2797967"/>
              <a:gd name="connsiteY54-4998" fmla="*/ 664613 h 2235029"/>
              <a:gd name="connsiteX55-4999" fmla="*/ 611087 w 2797967"/>
              <a:gd name="connsiteY55-5000" fmla="*/ 744902 h 2235029"/>
              <a:gd name="connsiteX56-5001" fmla="*/ 508496 w 2797967"/>
              <a:gd name="connsiteY56-5002" fmla="*/ 798428 h 2235029"/>
              <a:gd name="connsiteX57-5003" fmla="*/ 414826 w 2797967"/>
              <a:gd name="connsiteY57-5004" fmla="*/ 798428 h 2235029"/>
              <a:gd name="connsiteX58-5005" fmla="*/ 240867 w 2797967"/>
              <a:gd name="connsiteY58-5006" fmla="*/ 771665 h 2235029"/>
              <a:gd name="connsiteX59-5007" fmla="*/ 66908 w 2797967"/>
              <a:gd name="connsiteY59-5008" fmla="*/ 722599 h 2235029"/>
              <a:gd name="connsiteX60-5009" fmla="*/ 0 w 2797967"/>
              <a:gd name="connsiteY60-5010" fmla="*/ 709218 h 2235029"/>
              <a:gd name="connsiteX61-5011" fmla="*/ 8921 w 2797967"/>
              <a:gd name="connsiteY61-5012" fmla="*/ 807349 h 2235029"/>
              <a:gd name="connsiteX62-5013" fmla="*/ 31224 w 2797967"/>
              <a:gd name="connsiteY62-5014" fmla="*/ 865335 h 2235029"/>
              <a:gd name="connsiteX63-5015" fmla="*/ 124894 w 2797967"/>
              <a:gd name="connsiteY63-5016" fmla="*/ 941163 h 2235029"/>
              <a:gd name="connsiteX64-5017" fmla="*/ 156117 w 2797967"/>
              <a:gd name="connsiteY64-5018" fmla="*/ 967926 h 2235029"/>
              <a:gd name="connsiteX65-5019" fmla="*/ 102592 w 2797967"/>
              <a:gd name="connsiteY65-5020" fmla="*/ 1008071 h 2235029"/>
              <a:gd name="connsiteX66-5021" fmla="*/ 111513 w 2797967"/>
              <a:gd name="connsiteY66-5022" fmla="*/ 1115122 h 2235029"/>
              <a:gd name="connsiteX67-5023" fmla="*/ 142736 w 2797967"/>
              <a:gd name="connsiteY67-5024" fmla="*/ 1213253 h 2235029"/>
              <a:gd name="connsiteX68-5025" fmla="*/ 236406 w 2797967"/>
              <a:gd name="connsiteY68-5026" fmla="*/ 1231095 h 2235029"/>
              <a:gd name="connsiteX69-5027" fmla="*/ 316695 w 2797967"/>
              <a:gd name="connsiteY69-5028" fmla="*/ 1190951 h 2235029"/>
              <a:gd name="connsiteX70-5029" fmla="*/ 374681 w 2797967"/>
              <a:gd name="connsiteY70-5030" fmla="*/ 1097280 h 2235029"/>
              <a:gd name="connsiteX71-5031" fmla="*/ 463891 w 2797967"/>
              <a:gd name="connsiteY71-5032" fmla="*/ 1021452 h 2235029"/>
              <a:gd name="connsiteX72-5033" fmla="*/ 557561 w 2797967"/>
              <a:gd name="connsiteY72-5034" fmla="*/ 1039294 h 2235029"/>
              <a:gd name="connsiteX73-5035" fmla="*/ 646771 w 2797967"/>
              <a:gd name="connsiteY73-5036" fmla="*/ 1083899 h 2235029"/>
              <a:gd name="connsiteX74-5037" fmla="*/ 655692 w 2797967"/>
              <a:gd name="connsiteY74-5038" fmla="*/ 1119583 h 2235029"/>
              <a:gd name="connsiteX75-5039" fmla="*/ 624469 w 2797967"/>
              <a:gd name="connsiteY75-5040" fmla="*/ 1186490 h 2235029"/>
              <a:gd name="connsiteX76-5041" fmla="*/ 620008 w 2797967"/>
              <a:gd name="connsiteY76-5042" fmla="*/ 1244476 h 2235029"/>
              <a:gd name="connsiteX77-5043" fmla="*/ 637850 w 2797967"/>
              <a:gd name="connsiteY77-5044" fmla="*/ 1275700 h 2235029"/>
              <a:gd name="connsiteX78-5045" fmla="*/ 691376 w 2797967"/>
              <a:gd name="connsiteY78-5046" fmla="*/ 1413975 h 2235029"/>
              <a:gd name="connsiteX79-5047" fmla="*/ 731520 w 2797967"/>
              <a:gd name="connsiteY79-5048" fmla="*/ 1512106 h 2235029"/>
              <a:gd name="connsiteX80-5049" fmla="*/ 753823 w 2797967"/>
              <a:gd name="connsiteY80-5050" fmla="*/ 1521027 h 2235029"/>
              <a:gd name="connsiteX81-5051" fmla="*/ 780586 w 2797967"/>
              <a:gd name="connsiteY81-5052" fmla="*/ 1418435 h 2235029"/>
              <a:gd name="connsiteX82-5053" fmla="*/ 820730 w 2797967"/>
              <a:gd name="connsiteY82-5054" fmla="*/ 1364910 h 2235029"/>
              <a:gd name="connsiteX83-5055" fmla="*/ 834112 w 2797967"/>
              <a:gd name="connsiteY83-5056" fmla="*/ 1463040 h 2235029"/>
              <a:gd name="connsiteX84-5057" fmla="*/ 892098 w 2797967"/>
              <a:gd name="connsiteY84-5058" fmla="*/ 1543329 h 2235029"/>
              <a:gd name="connsiteX85-5059" fmla="*/ 909940 w 2797967"/>
              <a:gd name="connsiteY85-5060" fmla="*/ 1592394 h 2235029"/>
              <a:gd name="connsiteX86-5061" fmla="*/ 869795 w 2797967"/>
              <a:gd name="connsiteY86-5062" fmla="*/ 1641460 h 2235029"/>
              <a:gd name="connsiteX87-5063" fmla="*/ 927782 w 2797967"/>
              <a:gd name="connsiteY87-5064" fmla="*/ 1775274 h 2235029"/>
              <a:gd name="connsiteX88-5065" fmla="*/ 1016992 w 2797967"/>
              <a:gd name="connsiteY88-5066" fmla="*/ 1833261 h 2235029"/>
              <a:gd name="connsiteX89-5067" fmla="*/ 1110662 w 2797967"/>
              <a:gd name="connsiteY89-5068" fmla="*/ 1882326 h 2235029"/>
              <a:gd name="connsiteX90-5069" fmla="*/ 1204332 w 2797967"/>
              <a:gd name="connsiteY90-5070" fmla="*/ 1953694 h 2235029"/>
              <a:gd name="connsiteX91-5071" fmla="*/ 1324765 w 2797967"/>
              <a:gd name="connsiteY91-5072" fmla="*/ 2029522 h 2235029"/>
              <a:gd name="connsiteX92-5073" fmla="*/ 1418435 w 2797967"/>
              <a:gd name="connsiteY92-5074" fmla="*/ 2127653 h 2235029"/>
              <a:gd name="connsiteX93-5075" fmla="*/ 1561171 w 2797967"/>
              <a:gd name="connsiteY93-5076" fmla="*/ 2234705 h 2235029"/>
              <a:gd name="connsiteX0-5077" fmla="*/ 1561171 w 2797967"/>
              <a:gd name="connsiteY0-5078" fmla="*/ 2234705 h 2235029"/>
              <a:gd name="connsiteX1-5079" fmla="*/ 1570092 w 2797967"/>
              <a:gd name="connsiteY1-5080" fmla="*/ 2158876 h 2235029"/>
              <a:gd name="connsiteX2-5081" fmla="*/ 1538869 w 2797967"/>
              <a:gd name="connsiteY2-5082" fmla="*/ 2091969 h 2235029"/>
              <a:gd name="connsiteX3-5083" fmla="*/ 1529948 w 2797967"/>
              <a:gd name="connsiteY3-5084" fmla="*/ 2002759 h 2235029"/>
              <a:gd name="connsiteX4-5085" fmla="*/ 1543329 w 2797967"/>
              <a:gd name="connsiteY4-5086" fmla="*/ 1900168 h 2235029"/>
              <a:gd name="connsiteX5-5087" fmla="*/ 1592395 w 2797967"/>
              <a:gd name="connsiteY5-5088" fmla="*/ 1806498 h 2235029"/>
              <a:gd name="connsiteX6-5089" fmla="*/ 1592395 w 2797967"/>
              <a:gd name="connsiteY6-5090" fmla="*/ 1686065 h 2235029"/>
              <a:gd name="connsiteX7-5091" fmla="*/ 1619157 w 2797967"/>
              <a:gd name="connsiteY7-5092" fmla="*/ 1592394 h 2235029"/>
              <a:gd name="connsiteX8-5093" fmla="*/ 1681604 w 2797967"/>
              <a:gd name="connsiteY8-5094" fmla="*/ 1556711 h 2235029"/>
              <a:gd name="connsiteX9-5095" fmla="*/ 1793116 w 2797967"/>
              <a:gd name="connsiteY9-5096" fmla="*/ 1623618 h 2235029"/>
              <a:gd name="connsiteX10-5097" fmla="*/ 1860024 w 2797967"/>
              <a:gd name="connsiteY10-5098" fmla="*/ 1623618 h 2235029"/>
              <a:gd name="connsiteX11-5099" fmla="*/ 1967075 w 2797967"/>
              <a:gd name="connsiteY11-5100" fmla="*/ 1619157 h 2235029"/>
              <a:gd name="connsiteX12-5101" fmla="*/ 2074127 w 2797967"/>
              <a:gd name="connsiteY12-5102" fmla="*/ 1610236 h 2235029"/>
              <a:gd name="connsiteX13-5103" fmla="*/ 2145495 w 2797967"/>
              <a:gd name="connsiteY13-5104" fmla="*/ 1610236 h 2235029"/>
              <a:gd name="connsiteX14-5105" fmla="*/ 2212402 w 2797967"/>
              <a:gd name="connsiteY14-5106" fmla="*/ 1498724 h 2235029"/>
              <a:gd name="connsiteX15-5107" fmla="*/ 2283770 w 2797967"/>
              <a:gd name="connsiteY15-5108" fmla="*/ 1445198 h 2235029"/>
              <a:gd name="connsiteX16-5109" fmla="*/ 2364059 w 2797967"/>
              <a:gd name="connsiteY16-5110" fmla="*/ 1400594 h 2235029"/>
              <a:gd name="connsiteX17-5111" fmla="*/ 2546939 w 2797967"/>
              <a:gd name="connsiteY17-5112" fmla="*/ 1360449 h 2235029"/>
              <a:gd name="connsiteX18-5113" fmla="*/ 2680754 w 2797967"/>
              <a:gd name="connsiteY18-5114" fmla="*/ 1338147 h 2235029"/>
              <a:gd name="connsiteX19-5115" fmla="*/ 2720898 w 2797967"/>
              <a:gd name="connsiteY19-5116" fmla="*/ 1235555 h 2235029"/>
              <a:gd name="connsiteX20-5117" fmla="*/ 2787805 w 2797967"/>
              <a:gd name="connsiteY20-5118" fmla="*/ 1141885 h 2235029"/>
              <a:gd name="connsiteX21-5119" fmla="*/ 2774424 w 2797967"/>
              <a:gd name="connsiteY21-5120" fmla="*/ 1083899 h 2235029"/>
              <a:gd name="connsiteX22-5121" fmla="*/ 2698595 w 2797967"/>
              <a:gd name="connsiteY22-5122" fmla="*/ 1030373 h 2235029"/>
              <a:gd name="connsiteX23-5123" fmla="*/ 2676293 w 2797967"/>
              <a:gd name="connsiteY23-5124" fmla="*/ 945624 h 2235029"/>
              <a:gd name="connsiteX24-5125" fmla="*/ 2774424 w 2797967"/>
              <a:gd name="connsiteY24-5126" fmla="*/ 927782 h 2235029"/>
              <a:gd name="connsiteX25-5127" fmla="*/ 2792266 w 2797967"/>
              <a:gd name="connsiteY25-5128" fmla="*/ 838572 h 2235029"/>
              <a:gd name="connsiteX26-5129" fmla="*/ 2752121 w 2797967"/>
              <a:gd name="connsiteY26-5130" fmla="*/ 740441 h 2235029"/>
              <a:gd name="connsiteX27-5131" fmla="*/ 2792266 w 2797967"/>
              <a:gd name="connsiteY27-5132" fmla="*/ 651232 h 2235029"/>
              <a:gd name="connsiteX28-5133" fmla="*/ 2796726 w 2797967"/>
              <a:gd name="connsiteY28-5134" fmla="*/ 570943 h 2235029"/>
              <a:gd name="connsiteX29-5135" fmla="*/ 2792266 w 2797967"/>
              <a:gd name="connsiteY29-5136" fmla="*/ 423747 h 2235029"/>
              <a:gd name="connsiteX30-5137" fmla="*/ 2792266 w 2797967"/>
              <a:gd name="connsiteY30-5138" fmla="*/ 312234 h 2235029"/>
              <a:gd name="connsiteX31-5139" fmla="*/ 2680754 w 2797967"/>
              <a:gd name="connsiteY31-5140" fmla="*/ 236406 h 2235029"/>
              <a:gd name="connsiteX32-5141" fmla="*/ 2613846 w 2797967"/>
              <a:gd name="connsiteY32-5142" fmla="*/ 173959 h 2235029"/>
              <a:gd name="connsiteX33-5143" fmla="*/ 2520176 w 2797967"/>
              <a:gd name="connsiteY33-5144" fmla="*/ 98131 h 2235029"/>
              <a:gd name="connsiteX34-5145" fmla="*/ 2386361 w 2797967"/>
              <a:gd name="connsiteY34-5146" fmla="*/ 102592 h 2235029"/>
              <a:gd name="connsiteX35-5147" fmla="*/ 2207942 w 2797967"/>
              <a:gd name="connsiteY35-5148" fmla="*/ 147196 h 2235029"/>
              <a:gd name="connsiteX36-5149" fmla="*/ 2123193 w 2797967"/>
              <a:gd name="connsiteY36-5150" fmla="*/ 80289 h 2235029"/>
              <a:gd name="connsiteX37-5151" fmla="*/ 1909089 w 2797967"/>
              <a:gd name="connsiteY37-5152" fmla="*/ 151657 h 2235029"/>
              <a:gd name="connsiteX38-5153" fmla="*/ 1797577 w 2797967"/>
              <a:gd name="connsiteY38-5154" fmla="*/ 187341 h 2235029"/>
              <a:gd name="connsiteX39-5155" fmla="*/ 1668223 w 2797967"/>
              <a:gd name="connsiteY39-5156" fmla="*/ 165038 h 2235029"/>
              <a:gd name="connsiteX40-5157" fmla="*/ 1596855 w 2797967"/>
              <a:gd name="connsiteY40-5158" fmla="*/ 165038 h 2235029"/>
              <a:gd name="connsiteX41-5159" fmla="*/ 1592395 w 2797967"/>
              <a:gd name="connsiteY41-5160" fmla="*/ 249788 h 2235029"/>
              <a:gd name="connsiteX42-5161" fmla="*/ 1422896 w 2797967"/>
              <a:gd name="connsiteY42-5162" fmla="*/ 173959 h 2235029"/>
              <a:gd name="connsiteX43-5163" fmla="*/ 1284621 w 2797967"/>
              <a:gd name="connsiteY43-5164" fmla="*/ 111513 h 2235029"/>
              <a:gd name="connsiteX44-5165" fmla="*/ 1199872 w 2797967"/>
              <a:gd name="connsiteY44-5166" fmla="*/ 66908 h 2235029"/>
              <a:gd name="connsiteX45-5167" fmla="*/ 1110662 w 2797967"/>
              <a:gd name="connsiteY45-5168" fmla="*/ 31224 h 2235029"/>
              <a:gd name="connsiteX46-5169" fmla="*/ 999150 w 2797967"/>
              <a:gd name="connsiteY46-5170" fmla="*/ 8921 h 2235029"/>
              <a:gd name="connsiteX47-5171" fmla="*/ 851954 w 2797967"/>
              <a:gd name="connsiteY47-5172" fmla="*/ 0 h 2235029"/>
              <a:gd name="connsiteX48-5173" fmla="*/ 753823 w 2797967"/>
              <a:gd name="connsiteY48-5174" fmla="*/ 26763 h 2235029"/>
              <a:gd name="connsiteX49-5175" fmla="*/ 620008 w 2797967"/>
              <a:gd name="connsiteY49-5176" fmla="*/ 98131 h 2235029"/>
              <a:gd name="connsiteX50-5177" fmla="*/ 562022 w 2797967"/>
              <a:gd name="connsiteY50-5178" fmla="*/ 151657 h 2235029"/>
              <a:gd name="connsiteX51-5179" fmla="*/ 691376 w 2797967"/>
              <a:gd name="connsiteY51-5180" fmla="*/ 365760 h 2235029"/>
              <a:gd name="connsiteX52-5181" fmla="*/ 776125 w 2797967"/>
              <a:gd name="connsiteY52-5182" fmla="*/ 490654 h 2235029"/>
              <a:gd name="connsiteX53-5183" fmla="*/ 704757 w 2797967"/>
              <a:gd name="connsiteY53-5184" fmla="*/ 575403 h 2235029"/>
              <a:gd name="connsiteX54-5185" fmla="*/ 669074 w 2797967"/>
              <a:gd name="connsiteY54-5186" fmla="*/ 664613 h 2235029"/>
              <a:gd name="connsiteX55-5187" fmla="*/ 611087 w 2797967"/>
              <a:gd name="connsiteY55-5188" fmla="*/ 744902 h 2235029"/>
              <a:gd name="connsiteX56-5189" fmla="*/ 508496 w 2797967"/>
              <a:gd name="connsiteY56-5190" fmla="*/ 798428 h 2235029"/>
              <a:gd name="connsiteX57-5191" fmla="*/ 414826 w 2797967"/>
              <a:gd name="connsiteY57-5192" fmla="*/ 798428 h 2235029"/>
              <a:gd name="connsiteX58-5193" fmla="*/ 240867 w 2797967"/>
              <a:gd name="connsiteY58-5194" fmla="*/ 771665 h 2235029"/>
              <a:gd name="connsiteX59-5195" fmla="*/ 66908 w 2797967"/>
              <a:gd name="connsiteY59-5196" fmla="*/ 722599 h 2235029"/>
              <a:gd name="connsiteX60-5197" fmla="*/ 0 w 2797967"/>
              <a:gd name="connsiteY60-5198" fmla="*/ 709218 h 2235029"/>
              <a:gd name="connsiteX61-5199" fmla="*/ 8921 w 2797967"/>
              <a:gd name="connsiteY61-5200" fmla="*/ 807349 h 2235029"/>
              <a:gd name="connsiteX62-5201" fmla="*/ 31224 w 2797967"/>
              <a:gd name="connsiteY62-5202" fmla="*/ 865335 h 2235029"/>
              <a:gd name="connsiteX63-5203" fmla="*/ 124894 w 2797967"/>
              <a:gd name="connsiteY63-5204" fmla="*/ 941163 h 2235029"/>
              <a:gd name="connsiteX64-5205" fmla="*/ 156117 w 2797967"/>
              <a:gd name="connsiteY64-5206" fmla="*/ 967926 h 2235029"/>
              <a:gd name="connsiteX65-5207" fmla="*/ 102592 w 2797967"/>
              <a:gd name="connsiteY65-5208" fmla="*/ 1008071 h 2235029"/>
              <a:gd name="connsiteX66-5209" fmla="*/ 111513 w 2797967"/>
              <a:gd name="connsiteY66-5210" fmla="*/ 1115122 h 2235029"/>
              <a:gd name="connsiteX67-5211" fmla="*/ 142736 w 2797967"/>
              <a:gd name="connsiteY67-5212" fmla="*/ 1213253 h 2235029"/>
              <a:gd name="connsiteX68-5213" fmla="*/ 236406 w 2797967"/>
              <a:gd name="connsiteY68-5214" fmla="*/ 1231095 h 2235029"/>
              <a:gd name="connsiteX69-5215" fmla="*/ 316695 w 2797967"/>
              <a:gd name="connsiteY69-5216" fmla="*/ 1190951 h 2235029"/>
              <a:gd name="connsiteX70-5217" fmla="*/ 374681 w 2797967"/>
              <a:gd name="connsiteY70-5218" fmla="*/ 1097280 h 2235029"/>
              <a:gd name="connsiteX71-5219" fmla="*/ 463891 w 2797967"/>
              <a:gd name="connsiteY71-5220" fmla="*/ 1021452 h 2235029"/>
              <a:gd name="connsiteX72-5221" fmla="*/ 557561 w 2797967"/>
              <a:gd name="connsiteY72-5222" fmla="*/ 1039294 h 2235029"/>
              <a:gd name="connsiteX73-5223" fmla="*/ 646771 w 2797967"/>
              <a:gd name="connsiteY73-5224" fmla="*/ 1083899 h 2235029"/>
              <a:gd name="connsiteX74-5225" fmla="*/ 655692 w 2797967"/>
              <a:gd name="connsiteY74-5226" fmla="*/ 1119583 h 2235029"/>
              <a:gd name="connsiteX75-5227" fmla="*/ 624469 w 2797967"/>
              <a:gd name="connsiteY75-5228" fmla="*/ 1186490 h 2235029"/>
              <a:gd name="connsiteX76-5229" fmla="*/ 620008 w 2797967"/>
              <a:gd name="connsiteY76-5230" fmla="*/ 1244476 h 2235029"/>
              <a:gd name="connsiteX77-5231" fmla="*/ 637850 w 2797967"/>
              <a:gd name="connsiteY77-5232" fmla="*/ 1275700 h 2235029"/>
              <a:gd name="connsiteX78-5233" fmla="*/ 691376 w 2797967"/>
              <a:gd name="connsiteY78-5234" fmla="*/ 1413975 h 2235029"/>
              <a:gd name="connsiteX79-5235" fmla="*/ 731520 w 2797967"/>
              <a:gd name="connsiteY79-5236" fmla="*/ 1512106 h 2235029"/>
              <a:gd name="connsiteX80-5237" fmla="*/ 753823 w 2797967"/>
              <a:gd name="connsiteY80-5238" fmla="*/ 1521027 h 2235029"/>
              <a:gd name="connsiteX81-5239" fmla="*/ 780586 w 2797967"/>
              <a:gd name="connsiteY81-5240" fmla="*/ 1418435 h 2235029"/>
              <a:gd name="connsiteX82-5241" fmla="*/ 820730 w 2797967"/>
              <a:gd name="connsiteY82-5242" fmla="*/ 1364910 h 2235029"/>
              <a:gd name="connsiteX83-5243" fmla="*/ 834112 w 2797967"/>
              <a:gd name="connsiteY83-5244" fmla="*/ 1463040 h 2235029"/>
              <a:gd name="connsiteX84-5245" fmla="*/ 892098 w 2797967"/>
              <a:gd name="connsiteY84-5246" fmla="*/ 1543329 h 2235029"/>
              <a:gd name="connsiteX85-5247" fmla="*/ 909940 w 2797967"/>
              <a:gd name="connsiteY85-5248" fmla="*/ 1592394 h 2235029"/>
              <a:gd name="connsiteX86-5249" fmla="*/ 869795 w 2797967"/>
              <a:gd name="connsiteY86-5250" fmla="*/ 1641460 h 2235029"/>
              <a:gd name="connsiteX87-5251" fmla="*/ 927782 w 2797967"/>
              <a:gd name="connsiteY87-5252" fmla="*/ 1775274 h 2235029"/>
              <a:gd name="connsiteX88-5253" fmla="*/ 1016992 w 2797967"/>
              <a:gd name="connsiteY88-5254" fmla="*/ 1833261 h 2235029"/>
              <a:gd name="connsiteX89-5255" fmla="*/ 1110662 w 2797967"/>
              <a:gd name="connsiteY89-5256" fmla="*/ 1882326 h 2235029"/>
              <a:gd name="connsiteX90-5257" fmla="*/ 1204332 w 2797967"/>
              <a:gd name="connsiteY90-5258" fmla="*/ 1953694 h 2235029"/>
              <a:gd name="connsiteX91-5259" fmla="*/ 1324765 w 2797967"/>
              <a:gd name="connsiteY91-5260" fmla="*/ 2029522 h 2235029"/>
              <a:gd name="connsiteX92-5261" fmla="*/ 1418435 w 2797967"/>
              <a:gd name="connsiteY92-5262" fmla="*/ 2127653 h 2235029"/>
              <a:gd name="connsiteX93-5263" fmla="*/ 1561171 w 2797967"/>
              <a:gd name="connsiteY93-5264" fmla="*/ 2234705 h 2235029"/>
              <a:gd name="connsiteX0-5265" fmla="*/ 1561171 w 2797967"/>
              <a:gd name="connsiteY0-5266" fmla="*/ 2234705 h 2235029"/>
              <a:gd name="connsiteX1-5267" fmla="*/ 1570092 w 2797967"/>
              <a:gd name="connsiteY1-5268" fmla="*/ 2158876 h 2235029"/>
              <a:gd name="connsiteX2-5269" fmla="*/ 1538869 w 2797967"/>
              <a:gd name="connsiteY2-5270" fmla="*/ 2091969 h 2235029"/>
              <a:gd name="connsiteX3-5271" fmla="*/ 1529948 w 2797967"/>
              <a:gd name="connsiteY3-5272" fmla="*/ 2002759 h 2235029"/>
              <a:gd name="connsiteX4-5273" fmla="*/ 1543329 w 2797967"/>
              <a:gd name="connsiteY4-5274" fmla="*/ 1900168 h 2235029"/>
              <a:gd name="connsiteX5-5275" fmla="*/ 1592395 w 2797967"/>
              <a:gd name="connsiteY5-5276" fmla="*/ 1806498 h 2235029"/>
              <a:gd name="connsiteX6-5277" fmla="*/ 1592395 w 2797967"/>
              <a:gd name="connsiteY6-5278" fmla="*/ 1686065 h 2235029"/>
              <a:gd name="connsiteX7-5279" fmla="*/ 1619157 w 2797967"/>
              <a:gd name="connsiteY7-5280" fmla="*/ 1592394 h 2235029"/>
              <a:gd name="connsiteX8-5281" fmla="*/ 1681604 w 2797967"/>
              <a:gd name="connsiteY8-5282" fmla="*/ 1556711 h 2235029"/>
              <a:gd name="connsiteX9-5283" fmla="*/ 1793116 w 2797967"/>
              <a:gd name="connsiteY9-5284" fmla="*/ 1623618 h 2235029"/>
              <a:gd name="connsiteX10-5285" fmla="*/ 1860024 w 2797967"/>
              <a:gd name="connsiteY10-5286" fmla="*/ 1623618 h 2235029"/>
              <a:gd name="connsiteX11-5287" fmla="*/ 1967075 w 2797967"/>
              <a:gd name="connsiteY11-5288" fmla="*/ 1619157 h 2235029"/>
              <a:gd name="connsiteX12-5289" fmla="*/ 2074127 w 2797967"/>
              <a:gd name="connsiteY12-5290" fmla="*/ 1610236 h 2235029"/>
              <a:gd name="connsiteX13-5291" fmla="*/ 2145495 w 2797967"/>
              <a:gd name="connsiteY13-5292" fmla="*/ 1610236 h 2235029"/>
              <a:gd name="connsiteX14-5293" fmla="*/ 2212402 w 2797967"/>
              <a:gd name="connsiteY14-5294" fmla="*/ 1498724 h 2235029"/>
              <a:gd name="connsiteX15-5295" fmla="*/ 2283770 w 2797967"/>
              <a:gd name="connsiteY15-5296" fmla="*/ 1445198 h 2235029"/>
              <a:gd name="connsiteX16-5297" fmla="*/ 2364059 w 2797967"/>
              <a:gd name="connsiteY16-5298" fmla="*/ 1400594 h 2235029"/>
              <a:gd name="connsiteX17-5299" fmla="*/ 2546939 w 2797967"/>
              <a:gd name="connsiteY17-5300" fmla="*/ 1360449 h 2235029"/>
              <a:gd name="connsiteX18-5301" fmla="*/ 2680754 w 2797967"/>
              <a:gd name="connsiteY18-5302" fmla="*/ 1338147 h 2235029"/>
              <a:gd name="connsiteX19-5303" fmla="*/ 2720898 w 2797967"/>
              <a:gd name="connsiteY19-5304" fmla="*/ 1235555 h 2235029"/>
              <a:gd name="connsiteX20-5305" fmla="*/ 2787805 w 2797967"/>
              <a:gd name="connsiteY20-5306" fmla="*/ 1141885 h 2235029"/>
              <a:gd name="connsiteX21-5307" fmla="*/ 2774424 w 2797967"/>
              <a:gd name="connsiteY21-5308" fmla="*/ 1083899 h 2235029"/>
              <a:gd name="connsiteX22-5309" fmla="*/ 2698595 w 2797967"/>
              <a:gd name="connsiteY22-5310" fmla="*/ 1030373 h 2235029"/>
              <a:gd name="connsiteX23-5311" fmla="*/ 2676293 w 2797967"/>
              <a:gd name="connsiteY23-5312" fmla="*/ 945624 h 2235029"/>
              <a:gd name="connsiteX24-5313" fmla="*/ 2774424 w 2797967"/>
              <a:gd name="connsiteY24-5314" fmla="*/ 927782 h 2235029"/>
              <a:gd name="connsiteX25-5315" fmla="*/ 2792266 w 2797967"/>
              <a:gd name="connsiteY25-5316" fmla="*/ 838572 h 2235029"/>
              <a:gd name="connsiteX26-5317" fmla="*/ 2752121 w 2797967"/>
              <a:gd name="connsiteY26-5318" fmla="*/ 740441 h 2235029"/>
              <a:gd name="connsiteX27-5319" fmla="*/ 2792266 w 2797967"/>
              <a:gd name="connsiteY27-5320" fmla="*/ 651232 h 2235029"/>
              <a:gd name="connsiteX28-5321" fmla="*/ 2796726 w 2797967"/>
              <a:gd name="connsiteY28-5322" fmla="*/ 570943 h 2235029"/>
              <a:gd name="connsiteX29-5323" fmla="*/ 2792266 w 2797967"/>
              <a:gd name="connsiteY29-5324" fmla="*/ 423747 h 2235029"/>
              <a:gd name="connsiteX30-5325" fmla="*/ 2792266 w 2797967"/>
              <a:gd name="connsiteY30-5326" fmla="*/ 312234 h 2235029"/>
              <a:gd name="connsiteX31-5327" fmla="*/ 2680754 w 2797967"/>
              <a:gd name="connsiteY31-5328" fmla="*/ 236406 h 2235029"/>
              <a:gd name="connsiteX32-5329" fmla="*/ 2613846 w 2797967"/>
              <a:gd name="connsiteY32-5330" fmla="*/ 173959 h 2235029"/>
              <a:gd name="connsiteX33-5331" fmla="*/ 2520176 w 2797967"/>
              <a:gd name="connsiteY33-5332" fmla="*/ 98131 h 2235029"/>
              <a:gd name="connsiteX34-5333" fmla="*/ 2386361 w 2797967"/>
              <a:gd name="connsiteY34-5334" fmla="*/ 102592 h 2235029"/>
              <a:gd name="connsiteX35-5335" fmla="*/ 2207942 w 2797967"/>
              <a:gd name="connsiteY35-5336" fmla="*/ 147196 h 2235029"/>
              <a:gd name="connsiteX36-5337" fmla="*/ 2123193 w 2797967"/>
              <a:gd name="connsiteY36-5338" fmla="*/ 80289 h 2235029"/>
              <a:gd name="connsiteX37-5339" fmla="*/ 1909089 w 2797967"/>
              <a:gd name="connsiteY37-5340" fmla="*/ 151657 h 2235029"/>
              <a:gd name="connsiteX38-5341" fmla="*/ 1797577 w 2797967"/>
              <a:gd name="connsiteY38-5342" fmla="*/ 187341 h 2235029"/>
              <a:gd name="connsiteX39-5343" fmla="*/ 1668223 w 2797967"/>
              <a:gd name="connsiteY39-5344" fmla="*/ 165038 h 2235029"/>
              <a:gd name="connsiteX40-5345" fmla="*/ 1596855 w 2797967"/>
              <a:gd name="connsiteY40-5346" fmla="*/ 165038 h 2235029"/>
              <a:gd name="connsiteX41-5347" fmla="*/ 1592395 w 2797967"/>
              <a:gd name="connsiteY41-5348" fmla="*/ 249788 h 2235029"/>
              <a:gd name="connsiteX42-5349" fmla="*/ 1422896 w 2797967"/>
              <a:gd name="connsiteY42-5350" fmla="*/ 173959 h 2235029"/>
              <a:gd name="connsiteX43-5351" fmla="*/ 1284621 w 2797967"/>
              <a:gd name="connsiteY43-5352" fmla="*/ 111513 h 2235029"/>
              <a:gd name="connsiteX44-5353" fmla="*/ 1199872 w 2797967"/>
              <a:gd name="connsiteY44-5354" fmla="*/ 66908 h 2235029"/>
              <a:gd name="connsiteX45-5355" fmla="*/ 1110662 w 2797967"/>
              <a:gd name="connsiteY45-5356" fmla="*/ 31224 h 2235029"/>
              <a:gd name="connsiteX46-5357" fmla="*/ 999150 w 2797967"/>
              <a:gd name="connsiteY46-5358" fmla="*/ 8921 h 2235029"/>
              <a:gd name="connsiteX47-5359" fmla="*/ 851954 w 2797967"/>
              <a:gd name="connsiteY47-5360" fmla="*/ 0 h 2235029"/>
              <a:gd name="connsiteX48-5361" fmla="*/ 753823 w 2797967"/>
              <a:gd name="connsiteY48-5362" fmla="*/ 26763 h 2235029"/>
              <a:gd name="connsiteX49-5363" fmla="*/ 620008 w 2797967"/>
              <a:gd name="connsiteY49-5364" fmla="*/ 98131 h 2235029"/>
              <a:gd name="connsiteX50-5365" fmla="*/ 562022 w 2797967"/>
              <a:gd name="connsiteY50-5366" fmla="*/ 151657 h 2235029"/>
              <a:gd name="connsiteX51-5367" fmla="*/ 691376 w 2797967"/>
              <a:gd name="connsiteY51-5368" fmla="*/ 365760 h 2235029"/>
              <a:gd name="connsiteX52-5369" fmla="*/ 776125 w 2797967"/>
              <a:gd name="connsiteY52-5370" fmla="*/ 490654 h 2235029"/>
              <a:gd name="connsiteX53-5371" fmla="*/ 704757 w 2797967"/>
              <a:gd name="connsiteY53-5372" fmla="*/ 575403 h 2235029"/>
              <a:gd name="connsiteX54-5373" fmla="*/ 669074 w 2797967"/>
              <a:gd name="connsiteY54-5374" fmla="*/ 664613 h 2235029"/>
              <a:gd name="connsiteX55-5375" fmla="*/ 611087 w 2797967"/>
              <a:gd name="connsiteY55-5376" fmla="*/ 744902 h 2235029"/>
              <a:gd name="connsiteX56-5377" fmla="*/ 508496 w 2797967"/>
              <a:gd name="connsiteY56-5378" fmla="*/ 798428 h 2235029"/>
              <a:gd name="connsiteX57-5379" fmla="*/ 414826 w 2797967"/>
              <a:gd name="connsiteY57-5380" fmla="*/ 798428 h 2235029"/>
              <a:gd name="connsiteX58-5381" fmla="*/ 240867 w 2797967"/>
              <a:gd name="connsiteY58-5382" fmla="*/ 771665 h 2235029"/>
              <a:gd name="connsiteX59-5383" fmla="*/ 66908 w 2797967"/>
              <a:gd name="connsiteY59-5384" fmla="*/ 722599 h 2235029"/>
              <a:gd name="connsiteX60-5385" fmla="*/ 0 w 2797967"/>
              <a:gd name="connsiteY60-5386" fmla="*/ 709218 h 2235029"/>
              <a:gd name="connsiteX61-5387" fmla="*/ 8921 w 2797967"/>
              <a:gd name="connsiteY61-5388" fmla="*/ 807349 h 2235029"/>
              <a:gd name="connsiteX62-5389" fmla="*/ 31224 w 2797967"/>
              <a:gd name="connsiteY62-5390" fmla="*/ 865335 h 2235029"/>
              <a:gd name="connsiteX63-5391" fmla="*/ 124894 w 2797967"/>
              <a:gd name="connsiteY63-5392" fmla="*/ 941163 h 2235029"/>
              <a:gd name="connsiteX64-5393" fmla="*/ 156117 w 2797967"/>
              <a:gd name="connsiteY64-5394" fmla="*/ 967926 h 2235029"/>
              <a:gd name="connsiteX65-5395" fmla="*/ 102592 w 2797967"/>
              <a:gd name="connsiteY65-5396" fmla="*/ 1008071 h 2235029"/>
              <a:gd name="connsiteX66-5397" fmla="*/ 111513 w 2797967"/>
              <a:gd name="connsiteY66-5398" fmla="*/ 1115122 h 2235029"/>
              <a:gd name="connsiteX67-5399" fmla="*/ 142736 w 2797967"/>
              <a:gd name="connsiteY67-5400" fmla="*/ 1213253 h 2235029"/>
              <a:gd name="connsiteX68-5401" fmla="*/ 236406 w 2797967"/>
              <a:gd name="connsiteY68-5402" fmla="*/ 1231095 h 2235029"/>
              <a:gd name="connsiteX69-5403" fmla="*/ 316695 w 2797967"/>
              <a:gd name="connsiteY69-5404" fmla="*/ 1190951 h 2235029"/>
              <a:gd name="connsiteX70-5405" fmla="*/ 374681 w 2797967"/>
              <a:gd name="connsiteY70-5406" fmla="*/ 1097280 h 2235029"/>
              <a:gd name="connsiteX71-5407" fmla="*/ 463891 w 2797967"/>
              <a:gd name="connsiteY71-5408" fmla="*/ 1021452 h 2235029"/>
              <a:gd name="connsiteX72-5409" fmla="*/ 557561 w 2797967"/>
              <a:gd name="connsiteY72-5410" fmla="*/ 1039294 h 2235029"/>
              <a:gd name="connsiteX73-5411" fmla="*/ 646771 w 2797967"/>
              <a:gd name="connsiteY73-5412" fmla="*/ 1083899 h 2235029"/>
              <a:gd name="connsiteX74-5413" fmla="*/ 655692 w 2797967"/>
              <a:gd name="connsiteY74-5414" fmla="*/ 1119583 h 2235029"/>
              <a:gd name="connsiteX75-5415" fmla="*/ 624469 w 2797967"/>
              <a:gd name="connsiteY75-5416" fmla="*/ 1186490 h 2235029"/>
              <a:gd name="connsiteX76-5417" fmla="*/ 620008 w 2797967"/>
              <a:gd name="connsiteY76-5418" fmla="*/ 1244476 h 2235029"/>
              <a:gd name="connsiteX77-5419" fmla="*/ 637850 w 2797967"/>
              <a:gd name="connsiteY77-5420" fmla="*/ 1275700 h 2235029"/>
              <a:gd name="connsiteX78-5421" fmla="*/ 691376 w 2797967"/>
              <a:gd name="connsiteY78-5422" fmla="*/ 1413975 h 2235029"/>
              <a:gd name="connsiteX79-5423" fmla="*/ 731520 w 2797967"/>
              <a:gd name="connsiteY79-5424" fmla="*/ 1512106 h 2235029"/>
              <a:gd name="connsiteX80-5425" fmla="*/ 753823 w 2797967"/>
              <a:gd name="connsiteY80-5426" fmla="*/ 1521027 h 2235029"/>
              <a:gd name="connsiteX81-5427" fmla="*/ 780586 w 2797967"/>
              <a:gd name="connsiteY81-5428" fmla="*/ 1418435 h 2235029"/>
              <a:gd name="connsiteX82-5429" fmla="*/ 820730 w 2797967"/>
              <a:gd name="connsiteY82-5430" fmla="*/ 1364910 h 2235029"/>
              <a:gd name="connsiteX83-5431" fmla="*/ 834112 w 2797967"/>
              <a:gd name="connsiteY83-5432" fmla="*/ 1463040 h 2235029"/>
              <a:gd name="connsiteX84-5433" fmla="*/ 892098 w 2797967"/>
              <a:gd name="connsiteY84-5434" fmla="*/ 1543329 h 2235029"/>
              <a:gd name="connsiteX85-5435" fmla="*/ 909940 w 2797967"/>
              <a:gd name="connsiteY85-5436" fmla="*/ 1592394 h 2235029"/>
              <a:gd name="connsiteX86-5437" fmla="*/ 869795 w 2797967"/>
              <a:gd name="connsiteY86-5438" fmla="*/ 1641460 h 2235029"/>
              <a:gd name="connsiteX87-5439" fmla="*/ 927782 w 2797967"/>
              <a:gd name="connsiteY87-5440" fmla="*/ 1775274 h 2235029"/>
              <a:gd name="connsiteX88-5441" fmla="*/ 1016992 w 2797967"/>
              <a:gd name="connsiteY88-5442" fmla="*/ 1833261 h 2235029"/>
              <a:gd name="connsiteX89-5443" fmla="*/ 1110662 w 2797967"/>
              <a:gd name="connsiteY89-5444" fmla="*/ 1882326 h 2235029"/>
              <a:gd name="connsiteX90-5445" fmla="*/ 1204332 w 2797967"/>
              <a:gd name="connsiteY90-5446" fmla="*/ 1953694 h 2235029"/>
              <a:gd name="connsiteX91-5447" fmla="*/ 1324765 w 2797967"/>
              <a:gd name="connsiteY91-5448" fmla="*/ 2029522 h 2235029"/>
              <a:gd name="connsiteX92-5449" fmla="*/ 1418435 w 2797967"/>
              <a:gd name="connsiteY92-5450" fmla="*/ 2127653 h 2235029"/>
              <a:gd name="connsiteX93-5451" fmla="*/ 1561171 w 2797967"/>
              <a:gd name="connsiteY93-5452" fmla="*/ 2234705 h 2235029"/>
              <a:gd name="connsiteX0-5453" fmla="*/ 1561171 w 2797967"/>
              <a:gd name="connsiteY0-5454" fmla="*/ 2234705 h 2235029"/>
              <a:gd name="connsiteX1-5455" fmla="*/ 1570092 w 2797967"/>
              <a:gd name="connsiteY1-5456" fmla="*/ 2158876 h 2235029"/>
              <a:gd name="connsiteX2-5457" fmla="*/ 1538869 w 2797967"/>
              <a:gd name="connsiteY2-5458" fmla="*/ 2091969 h 2235029"/>
              <a:gd name="connsiteX3-5459" fmla="*/ 1529948 w 2797967"/>
              <a:gd name="connsiteY3-5460" fmla="*/ 2002759 h 2235029"/>
              <a:gd name="connsiteX4-5461" fmla="*/ 1543329 w 2797967"/>
              <a:gd name="connsiteY4-5462" fmla="*/ 1900168 h 2235029"/>
              <a:gd name="connsiteX5-5463" fmla="*/ 1592395 w 2797967"/>
              <a:gd name="connsiteY5-5464" fmla="*/ 1806498 h 2235029"/>
              <a:gd name="connsiteX6-5465" fmla="*/ 1592395 w 2797967"/>
              <a:gd name="connsiteY6-5466" fmla="*/ 1686065 h 2235029"/>
              <a:gd name="connsiteX7-5467" fmla="*/ 1619157 w 2797967"/>
              <a:gd name="connsiteY7-5468" fmla="*/ 1592394 h 2235029"/>
              <a:gd name="connsiteX8-5469" fmla="*/ 1681604 w 2797967"/>
              <a:gd name="connsiteY8-5470" fmla="*/ 1556711 h 2235029"/>
              <a:gd name="connsiteX9-5471" fmla="*/ 1793116 w 2797967"/>
              <a:gd name="connsiteY9-5472" fmla="*/ 1623618 h 2235029"/>
              <a:gd name="connsiteX10-5473" fmla="*/ 1860024 w 2797967"/>
              <a:gd name="connsiteY10-5474" fmla="*/ 1623618 h 2235029"/>
              <a:gd name="connsiteX11-5475" fmla="*/ 1967075 w 2797967"/>
              <a:gd name="connsiteY11-5476" fmla="*/ 1619157 h 2235029"/>
              <a:gd name="connsiteX12-5477" fmla="*/ 2074127 w 2797967"/>
              <a:gd name="connsiteY12-5478" fmla="*/ 1610236 h 2235029"/>
              <a:gd name="connsiteX13-5479" fmla="*/ 2145495 w 2797967"/>
              <a:gd name="connsiteY13-5480" fmla="*/ 1610236 h 2235029"/>
              <a:gd name="connsiteX14-5481" fmla="*/ 2212402 w 2797967"/>
              <a:gd name="connsiteY14-5482" fmla="*/ 1498724 h 2235029"/>
              <a:gd name="connsiteX15-5483" fmla="*/ 2283770 w 2797967"/>
              <a:gd name="connsiteY15-5484" fmla="*/ 1445198 h 2235029"/>
              <a:gd name="connsiteX16-5485" fmla="*/ 2364059 w 2797967"/>
              <a:gd name="connsiteY16-5486" fmla="*/ 1400594 h 2235029"/>
              <a:gd name="connsiteX17-5487" fmla="*/ 2546939 w 2797967"/>
              <a:gd name="connsiteY17-5488" fmla="*/ 1360449 h 2235029"/>
              <a:gd name="connsiteX18-5489" fmla="*/ 2680754 w 2797967"/>
              <a:gd name="connsiteY18-5490" fmla="*/ 1338147 h 2235029"/>
              <a:gd name="connsiteX19-5491" fmla="*/ 2720898 w 2797967"/>
              <a:gd name="connsiteY19-5492" fmla="*/ 1235555 h 2235029"/>
              <a:gd name="connsiteX20-5493" fmla="*/ 2787805 w 2797967"/>
              <a:gd name="connsiteY20-5494" fmla="*/ 1141885 h 2235029"/>
              <a:gd name="connsiteX21-5495" fmla="*/ 2774424 w 2797967"/>
              <a:gd name="connsiteY21-5496" fmla="*/ 1083899 h 2235029"/>
              <a:gd name="connsiteX22-5497" fmla="*/ 2698595 w 2797967"/>
              <a:gd name="connsiteY22-5498" fmla="*/ 1030373 h 2235029"/>
              <a:gd name="connsiteX23-5499" fmla="*/ 2676293 w 2797967"/>
              <a:gd name="connsiteY23-5500" fmla="*/ 945624 h 2235029"/>
              <a:gd name="connsiteX24-5501" fmla="*/ 2774424 w 2797967"/>
              <a:gd name="connsiteY24-5502" fmla="*/ 927782 h 2235029"/>
              <a:gd name="connsiteX25-5503" fmla="*/ 2792266 w 2797967"/>
              <a:gd name="connsiteY25-5504" fmla="*/ 838572 h 2235029"/>
              <a:gd name="connsiteX26-5505" fmla="*/ 2752121 w 2797967"/>
              <a:gd name="connsiteY26-5506" fmla="*/ 740441 h 2235029"/>
              <a:gd name="connsiteX27-5507" fmla="*/ 2792266 w 2797967"/>
              <a:gd name="connsiteY27-5508" fmla="*/ 651232 h 2235029"/>
              <a:gd name="connsiteX28-5509" fmla="*/ 2796726 w 2797967"/>
              <a:gd name="connsiteY28-5510" fmla="*/ 570943 h 2235029"/>
              <a:gd name="connsiteX29-5511" fmla="*/ 2792266 w 2797967"/>
              <a:gd name="connsiteY29-5512" fmla="*/ 423747 h 2235029"/>
              <a:gd name="connsiteX30-5513" fmla="*/ 2792266 w 2797967"/>
              <a:gd name="connsiteY30-5514" fmla="*/ 312234 h 2235029"/>
              <a:gd name="connsiteX31-5515" fmla="*/ 2680754 w 2797967"/>
              <a:gd name="connsiteY31-5516" fmla="*/ 236406 h 2235029"/>
              <a:gd name="connsiteX32-5517" fmla="*/ 2613846 w 2797967"/>
              <a:gd name="connsiteY32-5518" fmla="*/ 173959 h 2235029"/>
              <a:gd name="connsiteX33-5519" fmla="*/ 2520176 w 2797967"/>
              <a:gd name="connsiteY33-5520" fmla="*/ 98131 h 2235029"/>
              <a:gd name="connsiteX34-5521" fmla="*/ 2386361 w 2797967"/>
              <a:gd name="connsiteY34-5522" fmla="*/ 102592 h 2235029"/>
              <a:gd name="connsiteX35-5523" fmla="*/ 2207942 w 2797967"/>
              <a:gd name="connsiteY35-5524" fmla="*/ 147196 h 2235029"/>
              <a:gd name="connsiteX36-5525" fmla="*/ 2123193 w 2797967"/>
              <a:gd name="connsiteY36-5526" fmla="*/ 80289 h 2235029"/>
              <a:gd name="connsiteX37-5527" fmla="*/ 1909089 w 2797967"/>
              <a:gd name="connsiteY37-5528" fmla="*/ 151657 h 2235029"/>
              <a:gd name="connsiteX38-5529" fmla="*/ 1797577 w 2797967"/>
              <a:gd name="connsiteY38-5530" fmla="*/ 187341 h 2235029"/>
              <a:gd name="connsiteX39-5531" fmla="*/ 1668223 w 2797967"/>
              <a:gd name="connsiteY39-5532" fmla="*/ 165038 h 2235029"/>
              <a:gd name="connsiteX40-5533" fmla="*/ 1596855 w 2797967"/>
              <a:gd name="connsiteY40-5534" fmla="*/ 165038 h 2235029"/>
              <a:gd name="connsiteX41-5535" fmla="*/ 1592395 w 2797967"/>
              <a:gd name="connsiteY41-5536" fmla="*/ 249788 h 2235029"/>
              <a:gd name="connsiteX42-5537" fmla="*/ 1422896 w 2797967"/>
              <a:gd name="connsiteY42-5538" fmla="*/ 173959 h 2235029"/>
              <a:gd name="connsiteX43-5539" fmla="*/ 1284621 w 2797967"/>
              <a:gd name="connsiteY43-5540" fmla="*/ 111513 h 2235029"/>
              <a:gd name="connsiteX44-5541" fmla="*/ 1199872 w 2797967"/>
              <a:gd name="connsiteY44-5542" fmla="*/ 66908 h 2235029"/>
              <a:gd name="connsiteX45-5543" fmla="*/ 1110662 w 2797967"/>
              <a:gd name="connsiteY45-5544" fmla="*/ 31224 h 2235029"/>
              <a:gd name="connsiteX46-5545" fmla="*/ 999150 w 2797967"/>
              <a:gd name="connsiteY46-5546" fmla="*/ 8921 h 2235029"/>
              <a:gd name="connsiteX47-5547" fmla="*/ 851954 w 2797967"/>
              <a:gd name="connsiteY47-5548" fmla="*/ 0 h 2235029"/>
              <a:gd name="connsiteX48-5549" fmla="*/ 753823 w 2797967"/>
              <a:gd name="connsiteY48-5550" fmla="*/ 26763 h 2235029"/>
              <a:gd name="connsiteX49-5551" fmla="*/ 620008 w 2797967"/>
              <a:gd name="connsiteY49-5552" fmla="*/ 98131 h 2235029"/>
              <a:gd name="connsiteX50-5553" fmla="*/ 562022 w 2797967"/>
              <a:gd name="connsiteY50-5554" fmla="*/ 151657 h 2235029"/>
              <a:gd name="connsiteX51-5555" fmla="*/ 691376 w 2797967"/>
              <a:gd name="connsiteY51-5556" fmla="*/ 365760 h 2235029"/>
              <a:gd name="connsiteX52-5557" fmla="*/ 776125 w 2797967"/>
              <a:gd name="connsiteY52-5558" fmla="*/ 490654 h 2235029"/>
              <a:gd name="connsiteX53-5559" fmla="*/ 704757 w 2797967"/>
              <a:gd name="connsiteY53-5560" fmla="*/ 575403 h 2235029"/>
              <a:gd name="connsiteX54-5561" fmla="*/ 669074 w 2797967"/>
              <a:gd name="connsiteY54-5562" fmla="*/ 664613 h 2235029"/>
              <a:gd name="connsiteX55-5563" fmla="*/ 611087 w 2797967"/>
              <a:gd name="connsiteY55-5564" fmla="*/ 744902 h 2235029"/>
              <a:gd name="connsiteX56-5565" fmla="*/ 508496 w 2797967"/>
              <a:gd name="connsiteY56-5566" fmla="*/ 798428 h 2235029"/>
              <a:gd name="connsiteX57-5567" fmla="*/ 414826 w 2797967"/>
              <a:gd name="connsiteY57-5568" fmla="*/ 798428 h 2235029"/>
              <a:gd name="connsiteX58-5569" fmla="*/ 240867 w 2797967"/>
              <a:gd name="connsiteY58-5570" fmla="*/ 771665 h 2235029"/>
              <a:gd name="connsiteX59-5571" fmla="*/ 66908 w 2797967"/>
              <a:gd name="connsiteY59-5572" fmla="*/ 722599 h 2235029"/>
              <a:gd name="connsiteX60-5573" fmla="*/ 0 w 2797967"/>
              <a:gd name="connsiteY60-5574" fmla="*/ 709218 h 2235029"/>
              <a:gd name="connsiteX61-5575" fmla="*/ 8921 w 2797967"/>
              <a:gd name="connsiteY61-5576" fmla="*/ 807349 h 2235029"/>
              <a:gd name="connsiteX62-5577" fmla="*/ 31224 w 2797967"/>
              <a:gd name="connsiteY62-5578" fmla="*/ 865335 h 2235029"/>
              <a:gd name="connsiteX63-5579" fmla="*/ 124894 w 2797967"/>
              <a:gd name="connsiteY63-5580" fmla="*/ 941163 h 2235029"/>
              <a:gd name="connsiteX64-5581" fmla="*/ 156117 w 2797967"/>
              <a:gd name="connsiteY64-5582" fmla="*/ 967926 h 2235029"/>
              <a:gd name="connsiteX65-5583" fmla="*/ 102592 w 2797967"/>
              <a:gd name="connsiteY65-5584" fmla="*/ 1008071 h 2235029"/>
              <a:gd name="connsiteX66-5585" fmla="*/ 111513 w 2797967"/>
              <a:gd name="connsiteY66-5586" fmla="*/ 1115122 h 2235029"/>
              <a:gd name="connsiteX67-5587" fmla="*/ 142736 w 2797967"/>
              <a:gd name="connsiteY67-5588" fmla="*/ 1213253 h 2235029"/>
              <a:gd name="connsiteX68-5589" fmla="*/ 236406 w 2797967"/>
              <a:gd name="connsiteY68-5590" fmla="*/ 1231095 h 2235029"/>
              <a:gd name="connsiteX69-5591" fmla="*/ 316695 w 2797967"/>
              <a:gd name="connsiteY69-5592" fmla="*/ 1190951 h 2235029"/>
              <a:gd name="connsiteX70-5593" fmla="*/ 374681 w 2797967"/>
              <a:gd name="connsiteY70-5594" fmla="*/ 1097280 h 2235029"/>
              <a:gd name="connsiteX71-5595" fmla="*/ 463891 w 2797967"/>
              <a:gd name="connsiteY71-5596" fmla="*/ 1021452 h 2235029"/>
              <a:gd name="connsiteX72-5597" fmla="*/ 557561 w 2797967"/>
              <a:gd name="connsiteY72-5598" fmla="*/ 1039294 h 2235029"/>
              <a:gd name="connsiteX73-5599" fmla="*/ 646771 w 2797967"/>
              <a:gd name="connsiteY73-5600" fmla="*/ 1083899 h 2235029"/>
              <a:gd name="connsiteX74-5601" fmla="*/ 655692 w 2797967"/>
              <a:gd name="connsiteY74-5602" fmla="*/ 1119583 h 2235029"/>
              <a:gd name="connsiteX75-5603" fmla="*/ 624469 w 2797967"/>
              <a:gd name="connsiteY75-5604" fmla="*/ 1186490 h 2235029"/>
              <a:gd name="connsiteX76-5605" fmla="*/ 620008 w 2797967"/>
              <a:gd name="connsiteY76-5606" fmla="*/ 1244476 h 2235029"/>
              <a:gd name="connsiteX77-5607" fmla="*/ 637850 w 2797967"/>
              <a:gd name="connsiteY77-5608" fmla="*/ 1275700 h 2235029"/>
              <a:gd name="connsiteX78-5609" fmla="*/ 691376 w 2797967"/>
              <a:gd name="connsiteY78-5610" fmla="*/ 1413975 h 2235029"/>
              <a:gd name="connsiteX79-5611" fmla="*/ 731520 w 2797967"/>
              <a:gd name="connsiteY79-5612" fmla="*/ 1512106 h 2235029"/>
              <a:gd name="connsiteX80-5613" fmla="*/ 753823 w 2797967"/>
              <a:gd name="connsiteY80-5614" fmla="*/ 1521027 h 2235029"/>
              <a:gd name="connsiteX81-5615" fmla="*/ 780586 w 2797967"/>
              <a:gd name="connsiteY81-5616" fmla="*/ 1418435 h 2235029"/>
              <a:gd name="connsiteX82-5617" fmla="*/ 820730 w 2797967"/>
              <a:gd name="connsiteY82-5618" fmla="*/ 1364910 h 2235029"/>
              <a:gd name="connsiteX83-5619" fmla="*/ 834112 w 2797967"/>
              <a:gd name="connsiteY83-5620" fmla="*/ 1463040 h 2235029"/>
              <a:gd name="connsiteX84-5621" fmla="*/ 892098 w 2797967"/>
              <a:gd name="connsiteY84-5622" fmla="*/ 1543329 h 2235029"/>
              <a:gd name="connsiteX85-5623" fmla="*/ 909940 w 2797967"/>
              <a:gd name="connsiteY85-5624" fmla="*/ 1592394 h 2235029"/>
              <a:gd name="connsiteX86-5625" fmla="*/ 869795 w 2797967"/>
              <a:gd name="connsiteY86-5626" fmla="*/ 1641460 h 2235029"/>
              <a:gd name="connsiteX87-5627" fmla="*/ 927782 w 2797967"/>
              <a:gd name="connsiteY87-5628" fmla="*/ 1775274 h 2235029"/>
              <a:gd name="connsiteX88-5629" fmla="*/ 1016992 w 2797967"/>
              <a:gd name="connsiteY88-5630" fmla="*/ 1833261 h 2235029"/>
              <a:gd name="connsiteX89-5631" fmla="*/ 1110662 w 2797967"/>
              <a:gd name="connsiteY89-5632" fmla="*/ 1882326 h 2235029"/>
              <a:gd name="connsiteX90-5633" fmla="*/ 1204332 w 2797967"/>
              <a:gd name="connsiteY90-5634" fmla="*/ 1953694 h 2235029"/>
              <a:gd name="connsiteX91-5635" fmla="*/ 1324765 w 2797967"/>
              <a:gd name="connsiteY91-5636" fmla="*/ 2029522 h 2235029"/>
              <a:gd name="connsiteX92-5637" fmla="*/ 1418435 w 2797967"/>
              <a:gd name="connsiteY92-5638" fmla="*/ 2127653 h 2235029"/>
              <a:gd name="connsiteX93-5639" fmla="*/ 1561171 w 2797967"/>
              <a:gd name="connsiteY93-5640" fmla="*/ 2234705 h 2235029"/>
              <a:gd name="connsiteX0-5641" fmla="*/ 1561171 w 2797967"/>
              <a:gd name="connsiteY0-5642" fmla="*/ 2234705 h 2235029"/>
              <a:gd name="connsiteX1-5643" fmla="*/ 1570092 w 2797967"/>
              <a:gd name="connsiteY1-5644" fmla="*/ 2158876 h 2235029"/>
              <a:gd name="connsiteX2-5645" fmla="*/ 1538869 w 2797967"/>
              <a:gd name="connsiteY2-5646" fmla="*/ 2091969 h 2235029"/>
              <a:gd name="connsiteX3-5647" fmla="*/ 1529948 w 2797967"/>
              <a:gd name="connsiteY3-5648" fmla="*/ 2002759 h 2235029"/>
              <a:gd name="connsiteX4-5649" fmla="*/ 1543329 w 2797967"/>
              <a:gd name="connsiteY4-5650" fmla="*/ 1900168 h 2235029"/>
              <a:gd name="connsiteX5-5651" fmla="*/ 1592395 w 2797967"/>
              <a:gd name="connsiteY5-5652" fmla="*/ 1806498 h 2235029"/>
              <a:gd name="connsiteX6-5653" fmla="*/ 1592395 w 2797967"/>
              <a:gd name="connsiteY6-5654" fmla="*/ 1686065 h 2235029"/>
              <a:gd name="connsiteX7-5655" fmla="*/ 1619157 w 2797967"/>
              <a:gd name="connsiteY7-5656" fmla="*/ 1592394 h 2235029"/>
              <a:gd name="connsiteX8-5657" fmla="*/ 1681604 w 2797967"/>
              <a:gd name="connsiteY8-5658" fmla="*/ 1556711 h 2235029"/>
              <a:gd name="connsiteX9-5659" fmla="*/ 1793116 w 2797967"/>
              <a:gd name="connsiteY9-5660" fmla="*/ 1623618 h 2235029"/>
              <a:gd name="connsiteX10-5661" fmla="*/ 1860024 w 2797967"/>
              <a:gd name="connsiteY10-5662" fmla="*/ 1623618 h 2235029"/>
              <a:gd name="connsiteX11-5663" fmla="*/ 1967075 w 2797967"/>
              <a:gd name="connsiteY11-5664" fmla="*/ 1619157 h 2235029"/>
              <a:gd name="connsiteX12-5665" fmla="*/ 2074127 w 2797967"/>
              <a:gd name="connsiteY12-5666" fmla="*/ 1610236 h 2235029"/>
              <a:gd name="connsiteX13-5667" fmla="*/ 2145495 w 2797967"/>
              <a:gd name="connsiteY13-5668" fmla="*/ 1610236 h 2235029"/>
              <a:gd name="connsiteX14-5669" fmla="*/ 2212402 w 2797967"/>
              <a:gd name="connsiteY14-5670" fmla="*/ 1498724 h 2235029"/>
              <a:gd name="connsiteX15-5671" fmla="*/ 2283770 w 2797967"/>
              <a:gd name="connsiteY15-5672" fmla="*/ 1445198 h 2235029"/>
              <a:gd name="connsiteX16-5673" fmla="*/ 2364059 w 2797967"/>
              <a:gd name="connsiteY16-5674" fmla="*/ 1400594 h 2235029"/>
              <a:gd name="connsiteX17-5675" fmla="*/ 2546939 w 2797967"/>
              <a:gd name="connsiteY17-5676" fmla="*/ 1360449 h 2235029"/>
              <a:gd name="connsiteX18-5677" fmla="*/ 2680754 w 2797967"/>
              <a:gd name="connsiteY18-5678" fmla="*/ 1338147 h 2235029"/>
              <a:gd name="connsiteX19-5679" fmla="*/ 2720898 w 2797967"/>
              <a:gd name="connsiteY19-5680" fmla="*/ 1235555 h 2235029"/>
              <a:gd name="connsiteX20-5681" fmla="*/ 2787805 w 2797967"/>
              <a:gd name="connsiteY20-5682" fmla="*/ 1141885 h 2235029"/>
              <a:gd name="connsiteX21-5683" fmla="*/ 2774424 w 2797967"/>
              <a:gd name="connsiteY21-5684" fmla="*/ 1083899 h 2235029"/>
              <a:gd name="connsiteX22-5685" fmla="*/ 2698595 w 2797967"/>
              <a:gd name="connsiteY22-5686" fmla="*/ 1030373 h 2235029"/>
              <a:gd name="connsiteX23-5687" fmla="*/ 2676293 w 2797967"/>
              <a:gd name="connsiteY23-5688" fmla="*/ 945624 h 2235029"/>
              <a:gd name="connsiteX24-5689" fmla="*/ 2774424 w 2797967"/>
              <a:gd name="connsiteY24-5690" fmla="*/ 927782 h 2235029"/>
              <a:gd name="connsiteX25-5691" fmla="*/ 2792266 w 2797967"/>
              <a:gd name="connsiteY25-5692" fmla="*/ 838572 h 2235029"/>
              <a:gd name="connsiteX26-5693" fmla="*/ 2752121 w 2797967"/>
              <a:gd name="connsiteY26-5694" fmla="*/ 740441 h 2235029"/>
              <a:gd name="connsiteX27-5695" fmla="*/ 2792266 w 2797967"/>
              <a:gd name="connsiteY27-5696" fmla="*/ 651232 h 2235029"/>
              <a:gd name="connsiteX28-5697" fmla="*/ 2796726 w 2797967"/>
              <a:gd name="connsiteY28-5698" fmla="*/ 570943 h 2235029"/>
              <a:gd name="connsiteX29-5699" fmla="*/ 2792266 w 2797967"/>
              <a:gd name="connsiteY29-5700" fmla="*/ 423747 h 2235029"/>
              <a:gd name="connsiteX30-5701" fmla="*/ 2792266 w 2797967"/>
              <a:gd name="connsiteY30-5702" fmla="*/ 312234 h 2235029"/>
              <a:gd name="connsiteX31-5703" fmla="*/ 2680754 w 2797967"/>
              <a:gd name="connsiteY31-5704" fmla="*/ 236406 h 2235029"/>
              <a:gd name="connsiteX32-5705" fmla="*/ 2613846 w 2797967"/>
              <a:gd name="connsiteY32-5706" fmla="*/ 173959 h 2235029"/>
              <a:gd name="connsiteX33-5707" fmla="*/ 2520176 w 2797967"/>
              <a:gd name="connsiteY33-5708" fmla="*/ 98131 h 2235029"/>
              <a:gd name="connsiteX34-5709" fmla="*/ 2386361 w 2797967"/>
              <a:gd name="connsiteY34-5710" fmla="*/ 102592 h 2235029"/>
              <a:gd name="connsiteX35-5711" fmla="*/ 2207942 w 2797967"/>
              <a:gd name="connsiteY35-5712" fmla="*/ 147196 h 2235029"/>
              <a:gd name="connsiteX36-5713" fmla="*/ 2123193 w 2797967"/>
              <a:gd name="connsiteY36-5714" fmla="*/ 80289 h 2235029"/>
              <a:gd name="connsiteX37-5715" fmla="*/ 1909089 w 2797967"/>
              <a:gd name="connsiteY37-5716" fmla="*/ 151657 h 2235029"/>
              <a:gd name="connsiteX38-5717" fmla="*/ 1797577 w 2797967"/>
              <a:gd name="connsiteY38-5718" fmla="*/ 187341 h 2235029"/>
              <a:gd name="connsiteX39-5719" fmla="*/ 1668223 w 2797967"/>
              <a:gd name="connsiteY39-5720" fmla="*/ 165038 h 2235029"/>
              <a:gd name="connsiteX40-5721" fmla="*/ 1596855 w 2797967"/>
              <a:gd name="connsiteY40-5722" fmla="*/ 165038 h 2235029"/>
              <a:gd name="connsiteX41-5723" fmla="*/ 1592395 w 2797967"/>
              <a:gd name="connsiteY41-5724" fmla="*/ 249788 h 2235029"/>
              <a:gd name="connsiteX42-5725" fmla="*/ 1422896 w 2797967"/>
              <a:gd name="connsiteY42-5726" fmla="*/ 173959 h 2235029"/>
              <a:gd name="connsiteX43-5727" fmla="*/ 1284621 w 2797967"/>
              <a:gd name="connsiteY43-5728" fmla="*/ 111513 h 2235029"/>
              <a:gd name="connsiteX44-5729" fmla="*/ 1199872 w 2797967"/>
              <a:gd name="connsiteY44-5730" fmla="*/ 66908 h 2235029"/>
              <a:gd name="connsiteX45-5731" fmla="*/ 1110662 w 2797967"/>
              <a:gd name="connsiteY45-5732" fmla="*/ 31224 h 2235029"/>
              <a:gd name="connsiteX46-5733" fmla="*/ 999150 w 2797967"/>
              <a:gd name="connsiteY46-5734" fmla="*/ 8921 h 2235029"/>
              <a:gd name="connsiteX47-5735" fmla="*/ 851954 w 2797967"/>
              <a:gd name="connsiteY47-5736" fmla="*/ 0 h 2235029"/>
              <a:gd name="connsiteX48-5737" fmla="*/ 753823 w 2797967"/>
              <a:gd name="connsiteY48-5738" fmla="*/ 26763 h 2235029"/>
              <a:gd name="connsiteX49-5739" fmla="*/ 620008 w 2797967"/>
              <a:gd name="connsiteY49-5740" fmla="*/ 98131 h 2235029"/>
              <a:gd name="connsiteX50-5741" fmla="*/ 562022 w 2797967"/>
              <a:gd name="connsiteY50-5742" fmla="*/ 151657 h 2235029"/>
              <a:gd name="connsiteX51-5743" fmla="*/ 691376 w 2797967"/>
              <a:gd name="connsiteY51-5744" fmla="*/ 365760 h 2235029"/>
              <a:gd name="connsiteX52-5745" fmla="*/ 776125 w 2797967"/>
              <a:gd name="connsiteY52-5746" fmla="*/ 490654 h 2235029"/>
              <a:gd name="connsiteX53-5747" fmla="*/ 704757 w 2797967"/>
              <a:gd name="connsiteY53-5748" fmla="*/ 575403 h 2235029"/>
              <a:gd name="connsiteX54-5749" fmla="*/ 669074 w 2797967"/>
              <a:gd name="connsiteY54-5750" fmla="*/ 664613 h 2235029"/>
              <a:gd name="connsiteX55-5751" fmla="*/ 611087 w 2797967"/>
              <a:gd name="connsiteY55-5752" fmla="*/ 744902 h 2235029"/>
              <a:gd name="connsiteX56-5753" fmla="*/ 508496 w 2797967"/>
              <a:gd name="connsiteY56-5754" fmla="*/ 798428 h 2235029"/>
              <a:gd name="connsiteX57-5755" fmla="*/ 414826 w 2797967"/>
              <a:gd name="connsiteY57-5756" fmla="*/ 798428 h 2235029"/>
              <a:gd name="connsiteX58-5757" fmla="*/ 240867 w 2797967"/>
              <a:gd name="connsiteY58-5758" fmla="*/ 771665 h 2235029"/>
              <a:gd name="connsiteX59-5759" fmla="*/ 66908 w 2797967"/>
              <a:gd name="connsiteY59-5760" fmla="*/ 722599 h 2235029"/>
              <a:gd name="connsiteX60-5761" fmla="*/ 0 w 2797967"/>
              <a:gd name="connsiteY60-5762" fmla="*/ 709218 h 2235029"/>
              <a:gd name="connsiteX61-5763" fmla="*/ 8921 w 2797967"/>
              <a:gd name="connsiteY61-5764" fmla="*/ 807349 h 2235029"/>
              <a:gd name="connsiteX62-5765" fmla="*/ 31224 w 2797967"/>
              <a:gd name="connsiteY62-5766" fmla="*/ 865335 h 2235029"/>
              <a:gd name="connsiteX63-5767" fmla="*/ 124894 w 2797967"/>
              <a:gd name="connsiteY63-5768" fmla="*/ 941163 h 2235029"/>
              <a:gd name="connsiteX64-5769" fmla="*/ 156117 w 2797967"/>
              <a:gd name="connsiteY64-5770" fmla="*/ 967926 h 2235029"/>
              <a:gd name="connsiteX65-5771" fmla="*/ 102592 w 2797967"/>
              <a:gd name="connsiteY65-5772" fmla="*/ 1008071 h 2235029"/>
              <a:gd name="connsiteX66-5773" fmla="*/ 111513 w 2797967"/>
              <a:gd name="connsiteY66-5774" fmla="*/ 1115122 h 2235029"/>
              <a:gd name="connsiteX67-5775" fmla="*/ 142736 w 2797967"/>
              <a:gd name="connsiteY67-5776" fmla="*/ 1213253 h 2235029"/>
              <a:gd name="connsiteX68-5777" fmla="*/ 236406 w 2797967"/>
              <a:gd name="connsiteY68-5778" fmla="*/ 1231095 h 2235029"/>
              <a:gd name="connsiteX69-5779" fmla="*/ 316695 w 2797967"/>
              <a:gd name="connsiteY69-5780" fmla="*/ 1190951 h 2235029"/>
              <a:gd name="connsiteX70-5781" fmla="*/ 374681 w 2797967"/>
              <a:gd name="connsiteY70-5782" fmla="*/ 1097280 h 2235029"/>
              <a:gd name="connsiteX71-5783" fmla="*/ 463891 w 2797967"/>
              <a:gd name="connsiteY71-5784" fmla="*/ 1021452 h 2235029"/>
              <a:gd name="connsiteX72-5785" fmla="*/ 557561 w 2797967"/>
              <a:gd name="connsiteY72-5786" fmla="*/ 1039294 h 2235029"/>
              <a:gd name="connsiteX73-5787" fmla="*/ 646771 w 2797967"/>
              <a:gd name="connsiteY73-5788" fmla="*/ 1083899 h 2235029"/>
              <a:gd name="connsiteX74-5789" fmla="*/ 655692 w 2797967"/>
              <a:gd name="connsiteY74-5790" fmla="*/ 1119583 h 2235029"/>
              <a:gd name="connsiteX75-5791" fmla="*/ 624469 w 2797967"/>
              <a:gd name="connsiteY75-5792" fmla="*/ 1186490 h 2235029"/>
              <a:gd name="connsiteX76-5793" fmla="*/ 620008 w 2797967"/>
              <a:gd name="connsiteY76-5794" fmla="*/ 1244476 h 2235029"/>
              <a:gd name="connsiteX77-5795" fmla="*/ 637850 w 2797967"/>
              <a:gd name="connsiteY77-5796" fmla="*/ 1275700 h 2235029"/>
              <a:gd name="connsiteX78-5797" fmla="*/ 691376 w 2797967"/>
              <a:gd name="connsiteY78-5798" fmla="*/ 1413975 h 2235029"/>
              <a:gd name="connsiteX79-5799" fmla="*/ 731520 w 2797967"/>
              <a:gd name="connsiteY79-5800" fmla="*/ 1512106 h 2235029"/>
              <a:gd name="connsiteX80-5801" fmla="*/ 753823 w 2797967"/>
              <a:gd name="connsiteY80-5802" fmla="*/ 1521027 h 2235029"/>
              <a:gd name="connsiteX81-5803" fmla="*/ 780586 w 2797967"/>
              <a:gd name="connsiteY81-5804" fmla="*/ 1418435 h 2235029"/>
              <a:gd name="connsiteX82-5805" fmla="*/ 820730 w 2797967"/>
              <a:gd name="connsiteY82-5806" fmla="*/ 1364910 h 2235029"/>
              <a:gd name="connsiteX83-5807" fmla="*/ 834112 w 2797967"/>
              <a:gd name="connsiteY83-5808" fmla="*/ 1463040 h 2235029"/>
              <a:gd name="connsiteX84-5809" fmla="*/ 892098 w 2797967"/>
              <a:gd name="connsiteY84-5810" fmla="*/ 1543329 h 2235029"/>
              <a:gd name="connsiteX85-5811" fmla="*/ 909940 w 2797967"/>
              <a:gd name="connsiteY85-5812" fmla="*/ 1592394 h 2235029"/>
              <a:gd name="connsiteX86-5813" fmla="*/ 869795 w 2797967"/>
              <a:gd name="connsiteY86-5814" fmla="*/ 1641460 h 2235029"/>
              <a:gd name="connsiteX87-5815" fmla="*/ 927782 w 2797967"/>
              <a:gd name="connsiteY87-5816" fmla="*/ 1775274 h 2235029"/>
              <a:gd name="connsiteX88-5817" fmla="*/ 1016992 w 2797967"/>
              <a:gd name="connsiteY88-5818" fmla="*/ 1833261 h 2235029"/>
              <a:gd name="connsiteX89-5819" fmla="*/ 1110662 w 2797967"/>
              <a:gd name="connsiteY89-5820" fmla="*/ 1882326 h 2235029"/>
              <a:gd name="connsiteX90-5821" fmla="*/ 1204332 w 2797967"/>
              <a:gd name="connsiteY90-5822" fmla="*/ 1953694 h 2235029"/>
              <a:gd name="connsiteX91-5823" fmla="*/ 1324765 w 2797967"/>
              <a:gd name="connsiteY91-5824" fmla="*/ 2029522 h 2235029"/>
              <a:gd name="connsiteX92-5825" fmla="*/ 1418435 w 2797967"/>
              <a:gd name="connsiteY92-5826" fmla="*/ 2127653 h 2235029"/>
              <a:gd name="connsiteX93-5827" fmla="*/ 1561171 w 2797967"/>
              <a:gd name="connsiteY93-5828" fmla="*/ 2234705 h 2235029"/>
              <a:gd name="connsiteX0-5829" fmla="*/ 1561171 w 2797967"/>
              <a:gd name="connsiteY0-5830" fmla="*/ 2234705 h 2235029"/>
              <a:gd name="connsiteX1-5831" fmla="*/ 1570092 w 2797967"/>
              <a:gd name="connsiteY1-5832" fmla="*/ 2158876 h 2235029"/>
              <a:gd name="connsiteX2-5833" fmla="*/ 1538869 w 2797967"/>
              <a:gd name="connsiteY2-5834" fmla="*/ 2091969 h 2235029"/>
              <a:gd name="connsiteX3-5835" fmla="*/ 1529948 w 2797967"/>
              <a:gd name="connsiteY3-5836" fmla="*/ 2002759 h 2235029"/>
              <a:gd name="connsiteX4-5837" fmla="*/ 1543329 w 2797967"/>
              <a:gd name="connsiteY4-5838" fmla="*/ 1900168 h 2235029"/>
              <a:gd name="connsiteX5-5839" fmla="*/ 1592395 w 2797967"/>
              <a:gd name="connsiteY5-5840" fmla="*/ 1806498 h 2235029"/>
              <a:gd name="connsiteX6-5841" fmla="*/ 1592395 w 2797967"/>
              <a:gd name="connsiteY6-5842" fmla="*/ 1686065 h 2235029"/>
              <a:gd name="connsiteX7-5843" fmla="*/ 1619157 w 2797967"/>
              <a:gd name="connsiteY7-5844" fmla="*/ 1592394 h 2235029"/>
              <a:gd name="connsiteX8-5845" fmla="*/ 1681604 w 2797967"/>
              <a:gd name="connsiteY8-5846" fmla="*/ 1556711 h 2235029"/>
              <a:gd name="connsiteX9-5847" fmla="*/ 1793116 w 2797967"/>
              <a:gd name="connsiteY9-5848" fmla="*/ 1623618 h 2235029"/>
              <a:gd name="connsiteX10-5849" fmla="*/ 1860024 w 2797967"/>
              <a:gd name="connsiteY10-5850" fmla="*/ 1623618 h 2235029"/>
              <a:gd name="connsiteX11-5851" fmla="*/ 1967075 w 2797967"/>
              <a:gd name="connsiteY11-5852" fmla="*/ 1619157 h 2235029"/>
              <a:gd name="connsiteX12-5853" fmla="*/ 2074127 w 2797967"/>
              <a:gd name="connsiteY12-5854" fmla="*/ 1610236 h 2235029"/>
              <a:gd name="connsiteX13-5855" fmla="*/ 2145495 w 2797967"/>
              <a:gd name="connsiteY13-5856" fmla="*/ 1610236 h 2235029"/>
              <a:gd name="connsiteX14-5857" fmla="*/ 2212402 w 2797967"/>
              <a:gd name="connsiteY14-5858" fmla="*/ 1498724 h 2235029"/>
              <a:gd name="connsiteX15-5859" fmla="*/ 2283770 w 2797967"/>
              <a:gd name="connsiteY15-5860" fmla="*/ 1445198 h 2235029"/>
              <a:gd name="connsiteX16-5861" fmla="*/ 2364059 w 2797967"/>
              <a:gd name="connsiteY16-5862" fmla="*/ 1400594 h 2235029"/>
              <a:gd name="connsiteX17-5863" fmla="*/ 2546939 w 2797967"/>
              <a:gd name="connsiteY17-5864" fmla="*/ 1360449 h 2235029"/>
              <a:gd name="connsiteX18-5865" fmla="*/ 2680754 w 2797967"/>
              <a:gd name="connsiteY18-5866" fmla="*/ 1338147 h 2235029"/>
              <a:gd name="connsiteX19-5867" fmla="*/ 2720898 w 2797967"/>
              <a:gd name="connsiteY19-5868" fmla="*/ 1235555 h 2235029"/>
              <a:gd name="connsiteX20-5869" fmla="*/ 2787805 w 2797967"/>
              <a:gd name="connsiteY20-5870" fmla="*/ 1141885 h 2235029"/>
              <a:gd name="connsiteX21-5871" fmla="*/ 2774424 w 2797967"/>
              <a:gd name="connsiteY21-5872" fmla="*/ 1083899 h 2235029"/>
              <a:gd name="connsiteX22-5873" fmla="*/ 2698595 w 2797967"/>
              <a:gd name="connsiteY22-5874" fmla="*/ 1030373 h 2235029"/>
              <a:gd name="connsiteX23-5875" fmla="*/ 2676293 w 2797967"/>
              <a:gd name="connsiteY23-5876" fmla="*/ 945624 h 2235029"/>
              <a:gd name="connsiteX24-5877" fmla="*/ 2774424 w 2797967"/>
              <a:gd name="connsiteY24-5878" fmla="*/ 927782 h 2235029"/>
              <a:gd name="connsiteX25-5879" fmla="*/ 2792266 w 2797967"/>
              <a:gd name="connsiteY25-5880" fmla="*/ 838572 h 2235029"/>
              <a:gd name="connsiteX26-5881" fmla="*/ 2752121 w 2797967"/>
              <a:gd name="connsiteY26-5882" fmla="*/ 740441 h 2235029"/>
              <a:gd name="connsiteX27-5883" fmla="*/ 2792266 w 2797967"/>
              <a:gd name="connsiteY27-5884" fmla="*/ 651232 h 2235029"/>
              <a:gd name="connsiteX28-5885" fmla="*/ 2796726 w 2797967"/>
              <a:gd name="connsiteY28-5886" fmla="*/ 570943 h 2235029"/>
              <a:gd name="connsiteX29-5887" fmla="*/ 2792266 w 2797967"/>
              <a:gd name="connsiteY29-5888" fmla="*/ 423747 h 2235029"/>
              <a:gd name="connsiteX30-5889" fmla="*/ 2792266 w 2797967"/>
              <a:gd name="connsiteY30-5890" fmla="*/ 312234 h 2235029"/>
              <a:gd name="connsiteX31-5891" fmla="*/ 2680754 w 2797967"/>
              <a:gd name="connsiteY31-5892" fmla="*/ 236406 h 2235029"/>
              <a:gd name="connsiteX32-5893" fmla="*/ 2613846 w 2797967"/>
              <a:gd name="connsiteY32-5894" fmla="*/ 173959 h 2235029"/>
              <a:gd name="connsiteX33-5895" fmla="*/ 2520176 w 2797967"/>
              <a:gd name="connsiteY33-5896" fmla="*/ 98131 h 2235029"/>
              <a:gd name="connsiteX34-5897" fmla="*/ 2386361 w 2797967"/>
              <a:gd name="connsiteY34-5898" fmla="*/ 102592 h 2235029"/>
              <a:gd name="connsiteX35-5899" fmla="*/ 2207942 w 2797967"/>
              <a:gd name="connsiteY35-5900" fmla="*/ 147196 h 2235029"/>
              <a:gd name="connsiteX36-5901" fmla="*/ 2123193 w 2797967"/>
              <a:gd name="connsiteY36-5902" fmla="*/ 80289 h 2235029"/>
              <a:gd name="connsiteX37-5903" fmla="*/ 1909089 w 2797967"/>
              <a:gd name="connsiteY37-5904" fmla="*/ 151657 h 2235029"/>
              <a:gd name="connsiteX38-5905" fmla="*/ 1797577 w 2797967"/>
              <a:gd name="connsiteY38-5906" fmla="*/ 187341 h 2235029"/>
              <a:gd name="connsiteX39-5907" fmla="*/ 1668223 w 2797967"/>
              <a:gd name="connsiteY39-5908" fmla="*/ 165038 h 2235029"/>
              <a:gd name="connsiteX40-5909" fmla="*/ 1596855 w 2797967"/>
              <a:gd name="connsiteY40-5910" fmla="*/ 165038 h 2235029"/>
              <a:gd name="connsiteX41-5911" fmla="*/ 1592395 w 2797967"/>
              <a:gd name="connsiteY41-5912" fmla="*/ 249788 h 2235029"/>
              <a:gd name="connsiteX42-5913" fmla="*/ 1422896 w 2797967"/>
              <a:gd name="connsiteY42-5914" fmla="*/ 173959 h 2235029"/>
              <a:gd name="connsiteX43-5915" fmla="*/ 1284621 w 2797967"/>
              <a:gd name="connsiteY43-5916" fmla="*/ 111513 h 2235029"/>
              <a:gd name="connsiteX44-5917" fmla="*/ 1199872 w 2797967"/>
              <a:gd name="connsiteY44-5918" fmla="*/ 66908 h 2235029"/>
              <a:gd name="connsiteX45-5919" fmla="*/ 1110662 w 2797967"/>
              <a:gd name="connsiteY45-5920" fmla="*/ 31224 h 2235029"/>
              <a:gd name="connsiteX46-5921" fmla="*/ 999150 w 2797967"/>
              <a:gd name="connsiteY46-5922" fmla="*/ 8921 h 2235029"/>
              <a:gd name="connsiteX47-5923" fmla="*/ 851954 w 2797967"/>
              <a:gd name="connsiteY47-5924" fmla="*/ 0 h 2235029"/>
              <a:gd name="connsiteX48-5925" fmla="*/ 753823 w 2797967"/>
              <a:gd name="connsiteY48-5926" fmla="*/ 26763 h 2235029"/>
              <a:gd name="connsiteX49-5927" fmla="*/ 620008 w 2797967"/>
              <a:gd name="connsiteY49-5928" fmla="*/ 98131 h 2235029"/>
              <a:gd name="connsiteX50-5929" fmla="*/ 562022 w 2797967"/>
              <a:gd name="connsiteY50-5930" fmla="*/ 151657 h 2235029"/>
              <a:gd name="connsiteX51-5931" fmla="*/ 691376 w 2797967"/>
              <a:gd name="connsiteY51-5932" fmla="*/ 365760 h 2235029"/>
              <a:gd name="connsiteX52-5933" fmla="*/ 776125 w 2797967"/>
              <a:gd name="connsiteY52-5934" fmla="*/ 490654 h 2235029"/>
              <a:gd name="connsiteX53-5935" fmla="*/ 704757 w 2797967"/>
              <a:gd name="connsiteY53-5936" fmla="*/ 575403 h 2235029"/>
              <a:gd name="connsiteX54-5937" fmla="*/ 669074 w 2797967"/>
              <a:gd name="connsiteY54-5938" fmla="*/ 664613 h 2235029"/>
              <a:gd name="connsiteX55-5939" fmla="*/ 611087 w 2797967"/>
              <a:gd name="connsiteY55-5940" fmla="*/ 744902 h 2235029"/>
              <a:gd name="connsiteX56-5941" fmla="*/ 508496 w 2797967"/>
              <a:gd name="connsiteY56-5942" fmla="*/ 798428 h 2235029"/>
              <a:gd name="connsiteX57-5943" fmla="*/ 414826 w 2797967"/>
              <a:gd name="connsiteY57-5944" fmla="*/ 798428 h 2235029"/>
              <a:gd name="connsiteX58-5945" fmla="*/ 240867 w 2797967"/>
              <a:gd name="connsiteY58-5946" fmla="*/ 771665 h 2235029"/>
              <a:gd name="connsiteX59-5947" fmla="*/ 66908 w 2797967"/>
              <a:gd name="connsiteY59-5948" fmla="*/ 722599 h 2235029"/>
              <a:gd name="connsiteX60-5949" fmla="*/ 0 w 2797967"/>
              <a:gd name="connsiteY60-5950" fmla="*/ 709218 h 2235029"/>
              <a:gd name="connsiteX61-5951" fmla="*/ 8921 w 2797967"/>
              <a:gd name="connsiteY61-5952" fmla="*/ 807349 h 2235029"/>
              <a:gd name="connsiteX62-5953" fmla="*/ 31224 w 2797967"/>
              <a:gd name="connsiteY62-5954" fmla="*/ 865335 h 2235029"/>
              <a:gd name="connsiteX63-5955" fmla="*/ 124894 w 2797967"/>
              <a:gd name="connsiteY63-5956" fmla="*/ 941163 h 2235029"/>
              <a:gd name="connsiteX64-5957" fmla="*/ 156117 w 2797967"/>
              <a:gd name="connsiteY64-5958" fmla="*/ 967926 h 2235029"/>
              <a:gd name="connsiteX65-5959" fmla="*/ 102592 w 2797967"/>
              <a:gd name="connsiteY65-5960" fmla="*/ 1008071 h 2235029"/>
              <a:gd name="connsiteX66-5961" fmla="*/ 111513 w 2797967"/>
              <a:gd name="connsiteY66-5962" fmla="*/ 1115122 h 2235029"/>
              <a:gd name="connsiteX67-5963" fmla="*/ 142736 w 2797967"/>
              <a:gd name="connsiteY67-5964" fmla="*/ 1213253 h 2235029"/>
              <a:gd name="connsiteX68-5965" fmla="*/ 236406 w 2797967"/>
              <a:gd name="connsiteY68-5966" fmla="*/ 1231095 h 2235029"/>
              <a:gd name="connsiteX69-5967" fmla="*/ 316695 w 2797967"/>
              <a:gd name="connsiteY69-5968" fmla="*/ 1190951 h 2235029"/>
              <a:gd name="connsiteX70-5969" fmla="*/ 374681 w 2797967"/>
              <a:gd name="connsiteY70-5970" fmla="*/ 1097280 h 2235029"/>
              <a:gd name="connsiteX71-5971" fmla="*/ 463891 w 2797967"/>
              <a:gd name="connsiteY71-5972" fmla="*/ 1021452 h 2235029"/>
              <a:gd name="connsiteX72-5973" fmla="*/ 557561 w 2797967"/>
              <a:gd name="connsiteY72-5974" fmla="*/ 1039294 h 2235029"/>
              <a:gd name="connsiteX73-5975" fmla="*/ 646771 w 2797967"/>
              <a:gd name="connsiteY73-5976" fmla="*/ 1083899 h 2235029"/>
              <a:gd name="connsiteX74-5977" fmla="*/ 655692 w 2797967"/>
              <a:gd name="connsiteY74-5978" fmla="*/ 1119583 h 2235029"/>
              <a:gd name="connsiteX75-5979" fmla="*/ 624469 w 2797967"/>
              <a:gd name="connsiteY75-5980" fmla="*/ 1186490 h 2235029"/>
              <a:gd name="connsiteX76-5981" fmla="*/ 620008 w 2797967"/>
              <a:gd name="connsiteY76-5982" fmla="*/ 1244476 h 2235029"/>
              <a:gd name="connsiteX77-5983" fmla="*/ 637850 w 2797967"/>
              <a:gd name="connsiteY77-5984" fmla="*/ 1275700 h 2235029"/>
              <a:gd name="connsiteX78-5985" fmla="*/ 691376 w 2797967"/>
              <a:gd name="connsiteY78-5986" fmla="*/ 1413975 h 2235029"/>
              <a:gd name="connsiteX79-5987" fmla="*/ 731520 w 2797967"/>
              <a:gd name="connsiteY79-5988" fmla="*/ 1512106 h 2235029"/>
              <a:gd name="connsiteX80-5989" fmla="*/ 753823 w 2797967"/>
              <a:gd name="connsiteY80-5990" fmla="*/ 1521027 h 2235029"/>
              <a:gd name="connsiteX81-5991" fmla="*/ 780586 w 2797967"/>
              <a:gd name="connsiteY81-5992" fmla="*/ 1418435 h 2235029"/>
              <a:gd name="connsiteX82-5993" fmla="*/ 820730 w 2797967"/>
              <a:gd name="connsiteY82-5994" fmla="*/ 1364910 h 2235029"/>
              <a:gd name="connsiteX83-5995" fmla="*/ 834112 w 2797967"/>
              <a:gd name="connsiteY83-5996" fmla="*/ 1463040 h 2235029"/>
              <a:gd name="connsiteX84-5997" fmla="*/ 892098 w 2797967"/>
              <a:gd name="connsiteY84-5998" fmla="*/ 1543329 h 2235029"/>
              <a:gd name="connsiteX85-5999" fmla="*/ 909940 w 2797967"/>
              <a:gd name="connsiteY85-6000" fmla="*/ 1592394 h 2235029"/>
              <a:gd name="connsiteX86-6001" fmla="*/ 869795 w 2797967"/>
              <a:gd name="connsiteY86-6002" fmla="*/ 1641460 h 2235029"/>
              <a:gd name="connsiteX87-6003" fmla="*/ 927782 w 2797967"/>
              <a:gd name="connsiteY87-6004" fmla="*/ 1775274 h 2235029"/>
              <a:gd name="connsiteX88-6005" fmla="*/ 1016992 w 2797967"/>
              <a:gd name="connsiteY88-6006" fmla="*/ 1833261 h 2235029"/>
              <a:gd name="connsiteX89-6007" fmla="*/ 1110662 w 2797967"/>
              <a:gd name="connsiteY89-6008" fmla="*/ 1882326 h 2235029"/>
              <a:gd name="connsiteX90-6009" fmla="*/ 1204332 w 2797967"/>
              <a:gd name="connsiteY90-6010" fmla="*/ 1953694 h 2235029"/>
              <a:gd name="connsiteX91-6011" fmla="*/ 1324765 w 2797967"/>
              <a:gd name="connsiteY91-6012" fmla="*/ 2029522 h 2235029"/>
              <a:gd name="connsiteX92-6013" fmla="*/ 1418435 w 2797967"/>
              <a:gd name="connsiteY92-6014" fmla="*/ 2127653 h 2235029"/>
              <a:gd name="connsiteX93-6015" fmla="*/ 1561171 w 2797967"/>
              <a:gd name="connsiteY93-6016" fmla="*/ 2234705 h 2235029"/>
              <a:gd name="connsiteX0-6017" fmla="*/ 1561171 w 2797967"/>
              <a:gd name="connsiteY0-6018" fmla="*/ 2234705 h 2235029"/>
              <a:gd name="connsiteX1-6019" fmla="*/ 1570092 w 2797967"/>
              <a:gd name="connsiteY1-6020" fmla="*/ 2158876 h 2235029"/>
              <a:gd name="connsiteX2-6021" fmla="*/ 1538869 w 2797967"/>
              <a:gd name="connsiteY2-6022" fmla="*/ 2091969 h 2235029"/>
              <a:gd name="connsiteX3-6023" fmla="*/ 1529948 w 2797967"/>
              <a:gd name="connsiteY3-6024" fmla="*/ 2002759 h 2235029"/>
              <a:gd name="connsiteX4-6025" fmla="*/ 1543329 w 2797967"/>
              <a:gd name="connsiteY4-6026" fmla="*/ 1900168 h 2235029"/>
              <a:gd name="connsiteX5-6027" fmla="*/ 1592395 w 2797967"/>
              <a:gd name="connsiteY5-6028" fmla="*/ 1806498 h 2235029"/>
              <a:gd name="connsiteX6-6029" fmla="*/ 1592395 w 2797967"/>
              <a:gd name="connsiteY6-6030" fmla="*/ 1686065 h 2235029"/>
              <a:gd name="connsiteX7-6031" fmla="*/ 1619157 w 2797967"/>
              <a:gd name="connsiteY7-6032" fmla="*/ 1592394 h 2235029"/>
              <a:gd name="connsiteX8-6033" fmla="*/ 1681604 w 2797967"/>
              <a:gd name="connsiteY8-6034" fmla="*/ 1556711 h 2235029"/>
              <a:gd name="connsiteX9-6035" fmla="*/ 1793116 w 2797967"/>
              <a:gd name="connsiteY9-6036" fmla="*/ 1623618 h 2235029"/>
              <a:gd name="connsiteX10-6037" fmla="*/ 1860024 w 2797967"/>
              <a:gd name="connsiteY10-6038" fmla="*/ 1623618 h 2235029"/>
              <a:gd name="connsiteX11-6039" fmla="*/ 1967075 w 2797967"/>
              <a:gd name="connsiteY11-6040" fmla="*/ 1619157 h 2235029"/>
              <a:gd name="connsiteX12-6041" fmla="*/ 2074127 w 2797967"/>
              <a:gd name="connsiteY12-6042" fmla="*/ 1610236 h 2235029"/>
              <a:gd name="connsiteX13-6043" fmla="*/ 2145495 w 2797967"/>
              <a:gd name="connsiteY13-6044" fmla="*/ 1610236 h 2235029"/>
              <a:gd name="connsiteX14-6045" fmla="*/ 2212402 w 2797967"/>
              <a:gd name="connsiteY14-6046" fmla="*/ 1498724 h 2235029"/>
              <a:gd name="connsiteX15-6047" fmla="*/ 2283770 w 2797967"/>
              <a:gd name="connsiteY15-6048" fmla="*/ 1445198 h 2235029"/>
              <a:gd name="connsiteX16-6049" fmla="*/ 2364059 w 2797967"/>
              <a:gd name="connsiteY16-6050" fmla="*/ 1400594 h 2235029"/>
              <a:gd name="connsiteX17-6051" fmla="*/ 2546939 w 2797967"/>
              <a:gd name="connsiteY17-6052" fmla="*/ 1360449 h 2235029"/>
              <a:gd name="connsiteX18-6053" fmla="*/ 2680754 w 2797967"/>
              <a:gd name="connsiteY18-6054" fmla="*/ 1338147 h 2235029"/>
              <a:gd name="connsiteX19-6055" fmla="*/ 2720898 w 2797967"/>
              <a:gd name="connsiteY19-6056" fmla="*/ 1235555 h 2235029"/>
              <a:gd name="connsiteX20-6057" fmla="*/ 2787805 w 2797967"/>
              <a:gd name="connsiteY20-6058" fmla="*/ 1141885 h 2235029"/>
              <a:gd name="connsiteX21-6059" fmla="*/ 2774424 w 2797967"/>
              <a:gd name="connsiteY21-6060" fmla="*/ 1083899 h 2235029"/>
              <a:gd name="connsiteX22-6061" fmla="*/ 2698595 w 2797967"/>
              <a:gd name="connsiteY22-6062" fmla="*/ 1030373 h 2235029"/>
              <a:gd name="connsiteX23-6063" fmla="*/ 2676293 w 2797967"/>
              <a:gd name="connsiteY23-6064" fmla="*/ 945624 h 2235029"/>
              <a:gd name="connsiteX24-6065" fmla="*/ 2774424 w 2797967"/>
              <a:gd name="connsiteY24-6066" fmla="*/ 927782 h 2235029"/>
              <a:gd name="connsiteX25-6067" fmla="*/ 2792266 w 2797967"/>
              <a:gd name="connsiteY25-6068" fmla="*/ 838572 h 2235029"/>
              <a:gd name="connsiteX26-6069" fmla="*/ 2752121 w 2797967"/>
              <a:gd name="connsiteY26-6070" fmla="*/ 740441 h 2235029"/>
              <a:gd name="connsiteX27-6071" fmla="*/ 2792266 w 2797967"/>
              <a:gd name="connsiteY27-6072" fmla="*/ 651232 h 2235029"/>
              <a:gd name="connsiteX28-6073" fmla="*/ 2796726 w 2797967"/>
              <a:gd name="connsiteY28-6074" fmla="*/ 570943 h 2235029"/>
              <a:gd name="connsiteX29-6075" fmla="*/ 2792266 w 2797967"/>
              <a:gd name="connsiteY29-6076" fmla="*/ 423747 h 2235029"/>
              <a:gd name="connsiteX30-6077" fmla="*/ 2792266 w 2797967"/>
              <a:gd name="connsiteY30-6078" fmla="*/ 312234 h 2235029"/>
              <a:gd name="connsiteX31-6079" fmla="*/ 2680754 w 2797967"/>
              <a:gd name="connsiteY31-6080" fmla="*/ 236406 h 2235029"/>
              <a:gd name="connsiteX32-6081" fmla="*/ 2613846 w 2797967"/>
              <a:gd name="connsiteY32-6082" fmla="*/ 173959 h 2235029"/>
              <a:gd name="connsiteX33-6083" fmla="*/ 2520176 w 2797967"/>
              <a:gd name="connsiteY33-6084" fmla="*/ 98131 h 2235029"/>
              <a:gd name="connsiteX34-6085" fmla="*/ 2386361 w 2797967"/>
              <a:gd name="connsiteY34-6086" fmla="*/ 102592 h 2235029"/>
              <a:gd name="connsiteX35-6087" fmla="*/ 2207942 w 2797967"/>
              <a:gd name="connsiteY35-6088" fmla="*/ 147196 h 2235029"/>
              <a:gd name="connsiteX36-6089" fmla="*/ 2123193 w 2797967"/>
              <a:gd name="connsiteY36-6090" fmla="*/ 80289 h 2235029"/>
              <a:gd name="connsiteX37-6091" fmla="*/ 1909089 w 2797967"/>
              <a:gd name="connsiteY37-6092" fmla="*/ 151657 h 2235029"/>
              <a:gd name="connsiteX38-6093" fmla="*/ 1797577 w 2797967"/>
              <a:gd name="connsiteY38-6094" fmla="*/ 187341 h 2235029"/>
              <a:gd name="connsiteX39-6095" fmla="*/ 1668223 w 2797967"/>
              <a:gd name="connsiteY39-6096" fmla="*/ 165038 h 2235029"/>
              <a:gd name="connsiteX40-6097" fmla="*/ 1596855 w 2797967"/>
              <a:gd name="connsiteY40-6098" fmla="*/ 165038 h 2235029"/>
              <a:gd name="connsiteX41-6099" fmla="*/ 1592395 w 2797967"/>
              <a:gd name="connsiteY41-6100" fmla="*/ 249788 h 2235029"/>
              <a:gd name="connsiteX42-6101" fmla="*/ 1422896 w 2797967"/>
              <a:gd name="connsiteY42-6102" fmla="*/ 173959 h 2235029"/>
              <a:gd name="connsiteX43-6103" fmla="*/ 1284621 w 2797967"/>
              <a:gd name="connsiteY43-6104" fmla="*/ 111513 h 2235029"/>
              <a:gd name="connsiteX44-6105" fmla="*/ 1199872 w 2797967"/>
              <a:gd name="connsiteY44-6106" fmla="*/ 66908 h 2235029"/>
              <a:gd name="connsiteX45-6107" fmla="*/ 1110662 w 2797967"/>
              <a:gd name="connsiteY45-6108" fmla="*/ 31224 h 2235029"/>
              <a:gd name="connsiteX46-6109" fmla="*/ 999150 w 2797967"/>
              <a:gd name="connsiteY46-6110" fmla="*/ 8921 h 2235029"/>
              <a:gd name="connsiteX47-6111" fmla="*/ 851954 w 2797967"/>
              <a:gd name="connsiteY47-6112" fmla="*/ 0 h 2235029"/>
              <a:gd name="connsiteX48-6113" fmla="*/ 753823 w 2797967"/>
              <a:gd name="connsiteY48-6114" fmla="*/ 26763 h 2235029"/>
              <a:gd name="connsiteX49-6115" fmla="*/ 620008 w 2797967"/>
              <a:gd name="connsiteY49-6116" fmla="*/ 98131 h 2235029"/>
              <a:gd name="connsiteX50-6117" fmla="*/ 562022 w 2797967"/>
              <a:gd name="connsiteY50-6118" fmla="*/ 151657 h 2235029"/>
              <a:gd name="connsiteX51-6119" fmla="*/ 691376 w 2797967"/>
              <a:gd name="connsiteY51-6120" fmla="*/ 365760 h 2235029"/>
              <a:gd name="connsiteX52-6121" fmla="*/ 776125 w 2797967"/>
              <a:gd name="connsiteY52-6122" fmla="*/ 490654 h 2235029"/>
              <a:gd name="connsiteX53-6123" fmla="*/ 704757 w 2797967"/>
              <a:gd name="connsiteY53-6124" fmla="*/ 575403 h 2235029"/>
              <a:gd name="connsiteX54-6125" fmla="*/ 669074 w 2797967"/>
              <a:gd name="connsiteY54-6126" fmla="*/ 664613 h 2235029"/>
              <a:gd name="connsiteX55-6127" fmla="*/ 611087 w 2797967"/>
              <a:gd name="connsiteY55-6128" fmla="*/ 744902 h 2235029"/>
              <a:gd name="connsiteX56-6129" fmla="*/ 508496 w 2797967"/>
              <a:gd name="connsiteY56-6130" fmla="*/ 798428 h 2235029"/>
              <a:gd name="connsiteX57-6131" fmla="*/ 414826 w 2797967"/>
              <a:gd name="connsiteY57-6132" fmla="*/ 798428 h 2235029"/>
              <a:gd name="connsiteX58-6133" fmla="*/ 240867 w 2797967"/>
              <a:gd name="connsiteY58-6134" fmla="*/ 771665 h 2235029"/>
              <a:gd name="connsiteX59-6135" fmla="*/ 66908 w 2797967"/>
              <a:gd name="connsiteY59-6136" fmla="*/ 722599 h 2235029"/>
              <a:gd name="connsiteX60-6137" fmla="*/ 0 w 2797967"/>
              <a:gd name="connsiteY60-6138" fmla="*/ 709218 h 2235029"/>
              <a:gd name="connsiteX61-6139" fmla="*/ 8921 w 2797967"/>
              <a:gd name="connsiteY61-6140" fmla="*/ 807349 h 2235029"/>
              <a:gd name="connsiteX62-6141" fmla="*/ 31224 w 2797967"/>
              <a:gd name="connsiteY62-6142" fmla="*/ 865335 h 2235029"/>
              <a:gd name="connsiteX63-6143" fmla="*/ 124894 w 2797967"/>
              <a:gd name="connsiteY63-6144" fmla="*/ 941163 h 2235029"/>
              <a:gd name="connsiteX64-6145" fmla="*/ 156117 w 2797967"/>
              <a:gd name="connsiteY64-6146" fmla="*/ 967926 h 2235029"/>
              <a:gd name="connsiteX65-6147" fmla="*/ 102592 w 2797967"/>
              <a:gd name="connsiteY65-6148" fmla="*/ 1008071 h 2235029"/>
              <a:gd name="connsiteX66-6149" fmla="*/ 111513 w 2797967"/>
              <a:gd name="connsiteY66-6150" fmla="*/ 1115122 h 2235029"/>
              <a:gd name="connsiteX67-6151" fmla="*/ 142736 w 2797967"/>
              <a:gd name="connsiteY67-6152" fmla="*/ 1213253 h 2235029"/>
              <a:gd name="connsiteX68-6153" fmla="*/ 236406 w 2797967"/>
              <a:gd name="connsiteY68-6154" fmla="*/ 1231095 h 2235029"/>
              <a:gd name="connsiteX69-6155" fmla="*/ 316695 w 2797967"/>
              <a:gd name="connsiteY69-6156" fmla="*/ 1190951 h 2235029"/>
              <a:gd name="connsiteX70-6157" fmla="*/ 374681 w 2797967"/>
              <a:gd name="connsiteY70-6158" fmla="*/ 1097280 h 2235029"/>
              <a:gd name="connsiteX71-6159" fmla="*/ 463891 w 2797967"/>
              <a:gd name="connsiteY71-6160" fmla="*/ 1021452 h 2235029"/>
              <a:gd name="connsiteX72-6161" fmla="*/ 557561 w 2797967"/>
              <a:gd name="connsiteY72-6162" fmla="*/ 1039294 h 2235029"/>
              <a:gd name="connsiteX73-6163" fmla="*/ 646771 w 2797967"/>
              <a:gd name="connsiteY73-6164" fmla="*/ 1083899 h 2235029"/>
              <a:gd name="connsiteX74-6165" fmla="*/ 655692 w 2797967"/>
              <a:gd name="connsiteY74-6166" fmla="*/ 1119583 h 2235029"/>
              <a:gd name="connsiteX75-6167" fmla="*/ 624469 w 2797967"/>
              <a:gd name="connsiteY75-6168" fmla="*/ 1186490 h 2235029"/>
              <a:gd name="connsiteX76-6169" fmla="*/ 620008 w 2797967"/>
              <a:gd name="connsiteY76-6170" fmla="*/ 1244476 h 2235029"/>
              <a:gd name="connsiteX77-6171" fmla="*/ 637850 w 2797967"/>
              <a:gd name="connsiteY77-6172" fmla="*/ 1275700 h 2235029"/>
              <a:gd name="connsiteX78-6173" fmla="*/ 691376 w 2797967"/>
              <a:gd name="connsiteY78-6174" fmla="*/ 1413975 h 2235029"/>
              <a:gd name="connsiteX79-6175" fmla="*/ 731520 w 2797967"/>
              <a:gd name="connsiteY79-6176" fmla="*/ 1512106 h 2235029"/>
              <a:gd name="connsiteX80-6177" fmla="*/ 753823 w 2797967"/>
              <a:gd name="connsiteY80-6178" fmla="*/ 1521027 h 2235029"/>
              <a:gd name="connsiteX81-6179" fmla="*/ 780586 w 2797967"/>
              <a:gd name="connsiteY81-6180" fmla="*/ 1418435 h 2235029"/>
              <a:gd name="connsiteX82-6181" fmla="*/ 820730 w 2797967"/>
              <a:gd name="connsiteY82-6182" fmla="*/ 1364910 h 2235029"/>
              <a:gd name="connsiteX83-6183" fmla="*/ 834112 w 2797967"/>
              <a:gd name="connsiteY83-6184" fmla="*/ 1463040 h 2235029"/>
              <a:gd name="connsiteX84-6185" fmla="*/ 892098 w 2797967"/>
              <a:gd name="connsiteY84-6186" fmla="*/ 1543329 h 2235029"/>
              <a:gd name="connsiteX85-6187" fmla="*/ 909940 w 2797967"/>
              <a:gd name="connsiteY85-6188" fmla="*/ 1592394 h 2235029"/>
              <a:gd name="connsiteX86-6189" fmla="*/ 869795 w 2797967"/>
              <a:gd name="connsiteY86-6190" fmla="*/ 1641460 h 2235029"/>
              <a:gd name="connsiteX87-6191" fmla="*/ 927782 w 2797967"/>
              <a:gd name="connsiteY87-6192" fmla="*/ 1775274 h 2235029"/>
              <a:gd name="connsiteX88-6193" fmla="*/ 1016992 w 2797967"/>
              <a:gd name="connsiteY88-6194" fmla="*/ 1833261 h 2235029"/>
              <a:gd name="connsiteX89-6195" fmla="*/ 1110662 w 2797967"/>
              <a:gd name="connsiteY89-6196" fmla="*/ 1882326 h 2235029"/>
              <a:gd name="connsiteX90-6197" fmla="*/ 1204332 w 2797967"/>
              <a:gd name="connsiteY90-6198" fmla="*/ 1953694 h 2235029"/>
              <a:gd name="connsiteX91-6199" fmla="*/ 1324765 w 2797967"/>
              <a:gd name="connsiteY91-6200" fmla="*/ 2029522 h 2235029"/>
              <a:gd name="connsiteX92-6201" fmla="*/ 1418435 w 2797967"/>
              <a:gd name="connsiteY92-6202" fmla="*/ 2127653 h 2235029"/>
              <a:gd name="connsiteX93-6203" fmla="*/ 1561171 w 2797967"/>
              <a:gd name="connsiteY93-6204" fmla="*/ 2234705 h 2235029"/>
              <a:gd name="connsiteX0-6205" fmla="*/ 1561171 w 2797967"/>
              <a:gd name="connsiteY0-6206" fmla="*/ 2234705 h 2235029"/>
              <a:gd name="connsiteX1-6207" fmla="*/ 1570092 w 2797967"/>
              <a:gd name="connsiteY1-6208" fmla="*/ 2158876 h 2235029"/>
              <a:gd name="connsiteX2-6209" fmla="*/ 1538869 w 2797967"/>
              <a:gd name="connsiteY2-6210" fmla="*/ 2091969 h 2235029"/>
              <a:gd name="connsiteX3-6211" fmla="*/ 1529948 w 2797967"/>
              <a:gd name="connsiteY3-6212" fmla="*/ 2002759 h 2235029"/>
              <a:gd name="connsiteX4-6213" fmla="*/ 1543329 w 2797967"/>
              <a:gd name="connsiteY4-6214" fmla="*/ 1900168 h 2235029"/>
              <a:gd name="connsiteX5-6215" fmla="*/ 1592395 w 2797967"/>
              <a:gd name="connsiteY5-6216" fmla="*/ 1806498 h 2235029"/>
              <a:gd name="connsiteX6-6217" fmla="*/ 1592395 w 2797967"/>
              <a:gd name="connsiteY6-6218" fmla="*/ 1686065 h 2235029"/>
              <a:gd name="connsiteX7-6219" fmla="*/ 1619157 w 2797967"/>
              <a:gd name="connsiteY7-6220" fmla="*/ 1592394 h 2235029"/>
              <a:gd name="connsiteX8-6221" fmla="*/ 1681604 w 2797967"/>
              <a:gd name="connsiteY8-6222" fmla="*/ 1556711 h 2235029"/>
              <a:gd name="connsiteX9-6223" fmla="*/ 1793116 w 2797967"/>
              <a:gd name="connsiteY9-6224" fmla="*/ 1623618 h 2235029"/>
              <a:gd name="connsiteX10-6225" fmla="*/ 1860024 w 2797967"/>
              <a:gd name="connsiteY10-6226" fmla="*/ 1623618 h 2235029"/>
              <a:gd name="connsiteX11-6227" fmla="*/ 1967075 w 2797967"/>
              <a:gd name="connsiteY11-6228" fmla="*/ 1619157 h 2235029"/>
              <a:gd name="connsiteX12-6229" fmla="*/ 2074127 w 2797967"/>
              <a:gd name="connsiteY12-6230" fmla="*/ 1610236 h 2235029"/>
              <a:gd name="connsiteX13-6231" fmla="*/ 2145495 w 2797967"/>
              <a:gd name="connsiteY13-6232" fmla="*/ 1610236 h 2235029"/>
              <a:gd name="connsiteX14-6233" fmla="*/ 2212402 w 2797967"/>
              <a:gd name="connsiteY14-6234" fmla="*/ 1498724 h 2235029"/>
              <a:gd name="connsiteX15-6235" fmla="*/ 2283770 w 2797967"/>
              <a:gd name="connsiteY15-6236" fmla="*/ 1445198 h 2235029"/>
              <a:gd name="connsiteX16-6237" fmla="*/ 2364059 w 2797967"/>
              <a:gd name="connsiteY16-6238" fmla="*/ 1400594 h 2235029"/>
              <a:gd name="connsiteX17-6239" fmla="*/ 2546939 w 2797967"/>
              <a:gd name="connsiteY17-6240" fmla="*/ 1360449 h 2235029"/>
              <a:gd name="connsiteX18-6241" fmla="*/ 2680754 w 2797967"/>
              <a:gd name="connsiteY18-6242" fmla="*/ 1338147 h 2235029"/>
              <a:gd name="connsiteX19-6243" fmla="*/ 2720898 w 2797967"/>
              <a:gd name="connsiteY19-6244" fmla="*/ 1235555 h 2235029"/>
              <a:gd name="connsiteX20-6245" fmla="*/ 2787805 w 2797967"/>
              <a:gd name="connsiteY20-6246" fmla="*/ 1141885 h 2235029"/>
              <a:gd name="connsiteX21-6247" fmla="*/ 2774424 w 2797967"/>
              <a:gd name="connsiteY21-6248" fmla="*/ 1083899 h 2235029"/>
              <a:gd name="connsiteX22-6249" fmla="*/ 2698595 w 2797967"/>
              <a:gd name="connsiteY22-6250" fmla="*/ 1030373 h 2235029"/>
              <a:gd name="connsiteX23-6251" fmla="*/ 2676293 w 2797967"/>
              <a:gd name="connsiteY23-6252" fmla="*/ 945624 h 2235029"/>
              <a:gd name="connsiteX24-6253" fmla="*/ 2774424 w 2797967"/>
              <a:gd name="connsiteY24-6254" fmla="*/ 927782 h 2235029"/>
              <a:gd name="connsiteX25-6255" fmla="*/ 2792266 w 2797967"/>
              <a:gd name="connsiteY25-6256" fmla="*/ 838572 h 2235029"/>
              <a:gd name="connsiteX26-6257" fmla="*/ 2752121 w 2797967"/>
              <a:gd name="connsiteY26-6258" fmla="*/ 740441 h 2235029"/>
              <a:gd name="connsiteX27-6259" fmla="*/ 2792266 w 2797967"/>
              <a:gd name="connsiteY27-6260" fmla="*/ 651232 h 2235029"/>
              <a:gd name="connsiteX28-6261" fmla="*/ 2796726 w 2797967"/>
              <a:gd name="connsiteY28-6262" fmla="*/ 570943 h 2235029"/>
              <a:gd name="connsiteX29-6263" fmla="*/ 2792266 w 2797967"/>
              <a:gd name="connsiteY29-6264" fmla="*/ 423747 h 2235029"/>
              <a:gd name="connsiteX30-6265" fmla="*/ 2792266 w 2797967"/>
              <a:gd name="connsiteY30-6266" fmla="*/ 312234 h 2235029"/>
              <a:gd name="connsiteX31-6267" fmla="*/ 2680754 w 2797967"/>
              <a:gd name="connsiteY31-6268" fmla="*/ 236406 h 2235029"/>
              <a:gd name="connsiteX32-6269" fmla="*/ 2613846 w 2797967"/>
              <a:gd name="connsiteY32-6270" fmla="*/ 173959 h 2235029"/>
              <a:gd name="connsiteX33-6271" fmla="*/ 2520176 w 2797967"/>
              <a:gd name="connsiteY33-6272" fmla="*/ 98131 h 2235029"/>
              <a:gd name="connsiteX34-6273" fmla="*/ 2386361 w 2797967"/>
              <a:gd name="connsiteY34-6274" fmla="*/ 102592 h 2235029"/>
              <a:gd name="connsiteX35-6275" fmla="*/ 2207942 w 2797967"/>
              <a:gd name="connsiteY35-6276" fmla="*/ 147196 h 2235029"/>
              <a:gd name="connsiteX36-6277" fmla="*/ 2123193 w 2797967"/>
              <a:gd name="connsiteY36-6278" fmla="*/ 80289 h 2235029"/>
              <a:gd name="connsiteX37-6279" fmla="*/ 1909089 w 2797967"/>
              <a:gd name="connsiteY37-6280" fmla="*/ 151657 h 2235029"/>
              <a:gd name="connsiteX38-6281" fmla="*/ 1797577 w 2797967"/>
              <a:gd name="connsiteY38-6282" fmla="*/ 187341 h 2235029"/>
              <a:gd name="connsiteX39-6283" fmla="*/ 1668223 w 2797967"/>
              <a:gd name="connsiteY39-6284" fmla="*/ 165038 h 2235029"/>
              <a:gd name="connsiteX40-6285" fmla="*/ 1596855 w 2797967"/>
              <a:gd name="connsiteY40-6286" fmla="*/ 165038 h 2235029"/>
              <a:gd name="connsiteX41-6287" fmla="*/ 1592395 w 2797967"/>
              <a:gd name="connsiteY41-6288" fmla="*/ 249788 h 2235029"/>
              <a:gd name="connsiteX42-6289" fmla="*/ 1422896 w 2797967"/>
              <a:gd name="connsiteY42-6290" fmla="*/ 173959 h 2235029"/>
              <a:gd name="connsiteX43-6291" fmla="*/ 1284621 w 2797967"/>
              <a:gd name="connsiteY43-6292" fmla="*/ 111513 h 2235029"/>
              <a:gd name="connsiteX44-6293" fmla="*/ 1199872 w 2797967"/>
              <a:gd name="connsiteY44-6294" fmla="*/ 66908 h 2235029"/>
              <a:gd name="connsiteX45-6295" fmla="*/ 1110662 w 2797967"/>
              <a:gd name="connsiteY45-6296" fmla="*/ 31224 h 2235029"/>
              <a:gd name="connsiteX46-6297" fmla="*/ 999150 w 2797967"/>
              <a:gd name="connsiteY46-6298" fmla="*/ 8921 h 2235029"/>
              <a:gd name="connsiteX47-6299" fmla="*/ 851954 w 2797967"/>
              <a:gd name="connsiteY47-6300" fmla="*/ 0 h 2235029"/>
              <a:gd name="connsiteX48-6301" fmla="*/ 753823 w 2797967"/>
              <a:gd name="connsiteY48-6302" fmla="*/ 26763 h 2235029"/>
              <a:gd name="connsiteX49-6303" fmla="*/ 620008 w 2797967"/>
              <a:gd name="connsiteY49-6304" fmla="*/ 98131 h 2235029"/>
              <a:gd name="connsiteX50-6305" fmla="*/ 562022 w 2797967"/>
              <a:gd name="connsiteY50-6306" fmla="*/ 151657 h 2235029"/>
              <a:gd name="connsiteX51-6307" fmla="*/ 691376 w 2797967"/>
              <a:gd name="connsiteY51-6308" fmla="*/ 365760 h 2235029"/>
              <a:gd name="connsiteX52-6309" fmla="*/ 776125 w 2797967"/>
              <a:gd name="connsiteY52-6310" fmla="*/ 490654 h 2235029"/>
              <a:gd name="connsiteX53-6311" fmla="*/ 704757 w 2797967"/>
              <a:gd name="connsiteY53-6312" fmla="*/ 575403 h 2235029"/>
              <a:gd name="connsiteX54-6313" fmla="*/ 669074 w 2797967"/>
              <a:gd name="connsiteY54-6314" fmla="*/ 664613 h 2235029"/>
              <a:gd name="connsiteX55-6315" fmla="*/ 611087 w 2797967"/>
              <a:gd name="connsiteY55-6316" fmla="*/ 744902 h 2235029"/>
              <a:gd name="connsiteX56-6317" fmla="*/ 508496 w 2797967"/>
              <a:gd name="connsiteY56-6318" fmla="*/ 798428 h 2235029"/>
              <a:gd name="connsiteX57-6319" fmla="*/ 414826 w 2797967"/>
              <a:gd name="connsiteY57-6320" fmla="*/ 798428 h 2235029"/>
              <a:gd name="connsiteX58-6321" fmla="*/ 240867 w 2797967"/>
              <a:gd name="connsiteY58-6322" fmla="*/ 771665 h 2235029"/>
              <a:gd name="connsiteX59-6323" fmla="*/ 66908 w 2797967"/>
              <a:gd name="connsiteY59-6324" fmla="*/ 722599 h 2235029"/>
              <a:gd name="connsiteX60-6325" fmla="*/ 0 w 2797967"/>
              <a:gd name="connsiteY60-6326" fmla="*/ 709218 h 2235029"/>
              <a:gd name="connsiteX61-6327" fmla="*/ 8921 w 2797967"/>
              <a:gd name="connsiteY61-6328" fmla="*/ 807349 h 2235029"/>
              <a:gd name="connsiteX62-6329" fmla="*/ 31224 w 2797967"/>
              <a:gd name="connsiteY62-6330" fmla="*/ 865335 h 2235029"/>
              <a:gd name="connsiteX63-6331" fmla="*/ 124894 w 2797967"/>
              <a:gd name="connsiteY63-6332" fmla="*/ 941163 h 2235029"/>
              <a:gd name="connsiteX64-6333" fmla="*/ 156117 w 2797967"/>
              <a:gd name="connsiteY64-6334" fmla="*/ 967926 h 2235029"/>
              <a:gd name="connsiteX65-6335" fmla="*/ 102592 w 2797967"/>
              <a:gd name="connsiteY65-6336" fmla="*/ 1008071 h 2235029"/>
              <a:gd name="connsiteX66-6337" fmla="*/ 111513 w 2797967"/>
              <a:gd name="connsiteY66-6338" fmla="*/ 1115122 h 2235029"/>
              <a:gd name="connsiteX67-6339" fmla="*/ 142736 w 2797967"/>
              <a:gd name="connsiteY67-6340" fmla="*/ 1213253 h 2235029"/>
              <a:gd name="connsiteX68-6341" fmla="*/ 236406 w 2797967"/>
              <a:gd name="connsiteY68-6342" fmla="*/ 1231095 h 2235029"/>
              <a:gd name="connsiteX69-6343" fmla="*/ 316695 w 2797967"/>
              <a:gd name="connsiteY69-6344" fmla="*/ 1190951 h 2235029"/>
              <a:gd name="connsiteX70-6345" fmla="*/ 374681 w 2797967"/>
              <a:gd name="connsiteY70-6346" fmla="*/ 1097280 h 2235029"/>
              <a:gd name="connsiteX71-6347" fmla="*/ 463891 w 2797967"/>
              <a:gd name="connsiteY71-6348" fmla="*/ 1021452 h 2235029"/>
              <a:gd name="connsiteX72-6349" fmla="*/ 557561 w 2797967"/>
              <a:gd name="connsiteY72-6350" fmla="*/ 1039294 h 2235029"/>
              <a:gd name="connsiteX73-6351" fmla="*/ 646771 w 2797967"/>
              <a:gd name="connsiteY73-6352" fmla="*/ 1083899 h 2235029"/>
              <a:gd name="connsiteX74-6353" fmla="*/ 655692 w 2797967"/>
              <a:gd name="connsiteY74-6354" fmla="*/ 1119583 h 2235029"/>
              <a:gd name="connsiteX75-6355" fmla="*/ 624469 w 2797967"/>
              <a:gd name="connsiteY75-6356" fmla="*/ 1186490 h 2235029"/>
              <a:gd name="connsiteX76-6357" fmla="*/ 620008 w 2797967"/>
              <a:gd name="connsiteY76-6358" fmla="*/ 1244476 h 2235029"/>
              <a:gd name="connsiteX77-6359" fmla="*/ 637850 w 2797967"/>
              <a:gd name="connsiteY77-6360" fmla="*/ 1275700 h 2235029"/>
              <a:gd name="connsiteX78-6361" fmla="*/ 691376 w 2797967"/>
              <a:gd name="connsiteY78-6362" fmla="*/ 1413975 h 2235029"/>
              <a:gd name="connsiteX79-6363" fmla="*/ 731520 w 2797967"/>
              <a:gd name="connsiteY79-6364" fmla="*/ 1512106 h 2235029"/>
              <a:gd name="connsiteX80-6365" fmla="*/ 753823 w 2797967"/>
              <a:gd name="connsiteY80-6366" fmla="*/ 1521027 h 2235029"/>
              <a:gd name="connsiteX81-6367" fmla="*/ 780586 w 2797967"/>
              <a:gd name="connsiteY81-6368" fmla="*/ 1418435 h 2235029"/>
              <a:gd name="connsiteX82-6369" fmla="*/ 820730 w 2797967"/>
              <a:gd name="connsiteY82-6370" fmla="*/ 1364910 h 2235029"/>
              <a:gd name="connsiteX83-6371" fmla="*/ 834112 w 2797967"/>
              <a:gd name="connsiteY83-6372" fmla="*/ 1463040 h 2235029"/>
              <a:gd name="connsiteX84-6373" fmla="*/ 892098 w 2797967"/>
              <a:gd name="connsiteY84-6374" fmla="*/ 1543329 h 2235029"/>
              <a:gd name="connsiteX85-6375" fmla="*/ 909940 w 2797967"/>
              <a:gd name="connsiteY85-6376" fmla="*/ 1592394 h 2235029"/>
              <a:gd name="connsiteX86-6377" fmla="*/ 869795 w 2797967"/>
              <a:gd name="connsiteY86-6378" fmla="*/ 1641460 h 2235029"/>
              <a:gd name="connsiteX87-6379" fmla="*/ 927782 w 2797967"/>
              <a:gd name="connsiteY87-6380" fmla="*/ 1775274 h 2235029"/>
              <a:gd name="connsiteX88-6381" fmla="*/ 1016992 w 2797967"/>
              <a:gd name="connsiteY88-6382" fmla="*/ 1833261 h 2235029"/>
              <a:gd name="connsiteX89-6383" fmla="*/ 1110662 w 2797967"/>
              <a:gd name="connsiteY89-6384" fmla="*/ 1882326 h 2235029"/>
              <a:gd name="connsiteX90-6385" fmla="*/ 1204332 w 2797967"/>
              <a:gd name="connsiteY90-6386" fmla="*/ 1953694 h 2235029"/>
              <a:gd name="connsiteX91-6387" fmla="*/ 1324765 w 2797967"/>
              <a:gd name="connsiteY91-6388" fmla="*/ 2029522 h 2235029"/>
              <a:gd name="connsiteX92-6389" fmla="*/ 1418435 w 2797967"/>
              <a:gd name="connsiteY92-6390" fmla="*/ 2127653 h 2235029"/>
              <a:gd name="connsiteX93-6391" fmla="*/ 1561171 w 2797967"/>
              <a:gd name="connsiteY93-6392" fmla="*/ 2234705 h 2235029"/>
              <a:gd name="connsiteX0-6393" fmla="*/ 1561171 w 2797967"/>
              <a:gd name="connsiteY0-6394" fmla="*/ 2234705 h 2235029"/>
              <a:gd name="connsiteX1-6395" fmla="*/ 1570092 w 2797967"/>
              <a:gd name="connsiteY1-6396" fmla="*/ 2158876 h 2235029"/>
              <a:gd name="connsiteX2-6397" fmla="*/ 1538869 w 2797967"/>
              <a:gd name="connsiteY2-6398" fmla="*/ 2091969 h 2235029"/>
              <a:gd name="connsiteX3-6399" fmla="*/ 1529948 w 2797967"/>
              <a:gd name="connsiteY3-6400" fmla="*/ 2002759 h 2235029"/>
              <a:gd name="connsiteX4-6401" fmla="*/ 1543329 w 2797967"/>
              <a:gd name="connsiteY4-6402" fmla="*/ 1900168 h 2235029"/>
              <a:gd name="connsiteX5-6403" fmla="*/ 1592395 w 2797967"/>
              <a:gd name="connsiteY5-6404" fmla="*/ 1806498 h 2235029"/>
              <a:gd name="connsiteX6-6405" fmla="*/ 1592395 w 2797967"/>
              <a:gd name="connsiteY6-6406" fmla="*/ 1686065 h 2235029"/>
              <a:gd name="connsiteX7-6407" fmla="*/ 1619157 w 2797967"/>
              <a:gd name="connsiteY7-6408" fmla="*/ 1592394 h 2235029"/>
              <a:gd name="connsiteX8-6409" fmla="*/ 1681604 w 2797967"/>
              <a:gd name="connsiteY8-6410" fmla="*/ 1556711 h 2235029"/>
              <a:gd name="connsiteX9-6411" fmla="*/ 1793116 w 2797967"/>
              <a:gd name="connsiteY9-6412" fmla="*/ 1623618 h 2235029"/>
              <a:gd name="connsiteX10-6413" fmla="*/ 1860024 w 2797967"/>
              <a:gd name="connsiteY10-6414" fmla="*/ 1623618 h 2235029"/>
              <a:gd name="connsiteX11-6415" fmla="*/ 1967075 w 2797967"/>
              <a:gd name="connsiteY11-6416" fmla="*/ 1619157 h 2235029"/>
              <a:gd name="connsiteX12-6417" fmla="*/ 2074127 w 2797967"/>
              <a:gd name="connsiteY12-6418" fmla="*/ 1610236 h 2235029"/>
              <a:gd name="connsiteX13-6419" fmla="*/ 2145495 w 2797967"/>
              <a:gd name="connsiteY13-6420" fmla="*/ 1610236 h 2235029"/>
              <a:gd name="connsiteX14-6421" fmla="*/ 2212402 w 2797967"/>
              <a:gd name="connsiteY14-6422" fmla="*/ 1498724 h 2235029"/>
              <a:gd name="connsiteX15-6423" fmla="*/ 2283770 w 2797967"/>
              <a:gd name="connsiteY15-6424" fmla="*/ 1445198 h 2235029"/>
              <a:gd name="connsiteX16-6425" fmla="*/ 2364059 w 2797967"/>
              <a:gd name="connsiteY16-6426" fmla="*/ 1400594 h 2235029"/>
              <a:gd name="connsiteX17-6427" fmla="*/ 2546939 w 2797967"/>
              <a:gd name="connsiteY17-6428" fmla="*/ 1360449 h 2235029"/>
              <a:gd name="connsiteX18-6429" fmla="*/ 2680754 w 2797967"/>
              <a:gd name="connsiteY18-6430" fmla="*/ 1338147 h 2235029"/>
              <a:gd name="connsiteX19-6431" fmla="*/ 2720898 w 2797967"/>
              <a:gd name="connsiteY19-6432" fmla="*/ 1235555 h 2235029"/>
              <a:gd name="connsiteX20-6433" fmla="*/ 2787805 w 2797967"/>
              <a:gd name="connsiteY20-6434" fmla="*/ 1141885 h 2235029"/>
              <a:gd name="connsiteX21-6435" fmla="*/ 2774424 w 2797967"/>
              <a:gd name="connsiteY21-6436" fmla="*/ 1083899 h 2235029"/>
              <a:gd name="connsiteX22-6437" fmla="*/ 2698595 w 2797967"/>
              <a:gd name="connsiteY22-6438" fmla="*/ 1030373 h 2235029"/>
              <a:gd name="connsiteX23-6439" fmla="*/ 2676293 w 2797967"/>
              <a:gd name="connsiteY23-6440" fmla="*/ 945624 h 2235029"/>
              <a:gd name="connsiteX24-6441" fmla="*/ 2774424 w 2797967"/>
              <a:gd name="connsiteY24-6442" fmla="*/ 927782 h 2235029"/>
              <a:gd name="connsiteX25-6443" fmla="*/ 2792266 w 2797967"/>
              <a:gd name="connsiteY25-6444" fmla="*/ 838572 h 2235029"/>
              <a:gd name="connsiteX26-6445" fmla="*/ 2752121 w 2797967"/>
              <a:gd name="connsiteY26-6446" fmla="*/ 740441 h 2235029"/>
              <a:gd name="connsiteX27-6447" fmla="*/ 2792266 w 2797967"/>
              <a:gd name="connsiteY27-6448" fmla="*/ 651232 h 2235029"/>
              <a:gd name="connsiteX28-6449" fmla="*/ 2796726 w 2797967"/>
              <a:gd name="connsiteY28-6450" fmla="*/ 570943 h 2235029"/>
              <a:gd name="connsiteX29-6451" fmla="*/ 2792266 w 2797967"/>
              <a:gd name="connsiteY29-6452" fmla="*/ 423747 h 2235029"/>
              <a:gd name="connsiteX30-6453" fmla="*/ 2792266 w 2797967"/>
              <a:gd name="connsiteY30-6454" fmla="*/ 312234 h 2235029"/>
              <a:gd name="connsiteX31-6455" fmla="*/ 2680754 w 2797967"/>
              <a:gd name="connsiteY31-6456" fmla="*/ 236406 h 2235029"/>
              <a:gd name="connsiteX32-6457" fmla="*/ 2613846 w 2797967"/>
              <a:gd name="connsiteY32-6458" fmla="*/ 173959 h 2235029"/>
              <a:gd name="connsiteX33-6459" fmla="*/ 2520176 w 2797967"/>
              <a:gd name="connsiteY33-6460" fmla="*/ 98131 h 2235029"/>
              <a:gd name="connsiteX34-6461" fmla="*/ 2386361 w 2797967"/>
              <a:gd name="connsiteY34-6462" fmla="*/ 102592 h 2235029"/>
              <a:gd name="connsiteX35-6463" fmla="*/ 2207942 w 2797967"/>
              <a:gd name="connsiteY35-6464" fmla="*/ 147196 h 2235029"/>
              <a:gd name="connsiteX36-6465" fmla="*/ 2123193 w 2797967"/>
              <a:gd name="connsiteY36-6466" fmla="*/ 80289 h 2235029"/>
              <a:gd name="connsiteX37-6467" fmla="*/ 1909089 w 2797967"/>
              <a:gd name="connsiteY37-6468" fmla="*/ 151657 h 2235029"/>
              <a:gd name="connsiteX38-6469" fmla="*/ 1797577 w 2797967"/>
              <a:gd name="connsiteY38-6470" fmla="*/ 187341 h 2235029"/>
              <a:gd name="connsiteX39-6471" fmla="*/ 1668223 w 2797967"/>
              <a:gd name="connsiteY39-6472" fmla="*/ 165038 h 2235029"/>
              <a:gd name="connsiteX40-6473" fmla="*/ 1596855 w 2797967"/>
              <a:gd name="connsiteY40-6474" fmla="*/ 165038 h 2235029"/>
              <a:gd name="connsiteX41-6475" fmla="*/ 1592395 w 2797967"/>
              <a:gd name="connsiteY41-6476" fmla="*/ 249788 h 2235029"/>
              <a:gd name="connsiteX42-6477" fmla="*/ 1422896 w 2797967"/>
              <a:gd name="connsiteY42-6478" fmla="*/ 173959 h 2235029"/>
              <a:gd name="connsiteX43-6479" fmla="*/ 1284621 w 2797967"/>
              <a:gd name="connsiteY43-6480" fmla="*/ 111513 h 2235029"/>
              <a:gd name="connsiteX44-6481" fmla="*/ 1199872 w 2797967"/>
              <a:gd name="connsiteY44-6482" fmla="*/ 66908 h 2235029"/>
              <a:gd name="connsiteX45-6483" fmla="*/ 1110662 w 2797967"/>
              <a:gd name="connsiteY45-6484" fmla="*/ 31224 h 2235029"/>
              <a:gd name="connsiteX46-6485" fmla="*/ 999150 w 2797967"/>
              <a:gd name="connsiteY46-6486" fmla="*/ 8921 h 2235029"/>
              <a:gd name="connsiteX47-6487" fmla="*/ 851954 w 2797967"/>
              <a:gd name="connsiteY47-6488" fmla="*/ 0 h 2235029"/>
              <a:gd name="connsiteX48-6489" fmla="*/ 753823 w 2797967"/>
              <a:gd name="connsiteY48-6490" fmla="*/ 26763 h 2235029"/>
              <a:gd name="connsiteX49-6491" fmla="*/ 620008 w 2797967"/>
              <a:gd name="connsiteY49-6492" fmla="*/ 98131 h 2235029"/>
              <a:gd name="connsiteX50-6493" fmla="*/ 562022 w 2797967"/>
              <a:gd name="connsiteY50-6494" fmla="*/ 151657 h 2235029"/>
              <a:gd name="connsiteX51-6495" fmla="*/ 691376 w 2797967"/>
              <a:gd name="connsiteY51-6496" fmla="*/ 365760 h 2235029"/>
              <a:gd name="connsiteX52-6497" fmla="*/ 776125 w 2797967"/>
              <a:gd name="connsiteY52-6498" fmla="*/ 490654 h 2235029"/>
              <a:gd name="connsiteX53-6499" fmla="*/ 704757 w 2797967"/>
              <a:gd name="connsiteY53-6500" fmla="*/ 575403 h 2235029"/>
              <a:gd name="connsiteX54-6501" fmla="*/ 669074 w 2797967"/>
              <a:gd name="connsiteY54-6502" fmla="*/ 664613 h 2235029"/>
              <a:gd name="connsiteX55-6503" fmla="*/ 611087 w 2797967"/>
              <a:gd name="connsiteY55-6504" fmla="*/ 744902 h 2235029"/>
              <a:gd name="connsiteX56-6505" fmla="*/ 508496 w 2797967"/>
              <a:gd name="connsiteY56-6506" fmla="*/ 798428 h 2235029"/>
              <a:gd name="connsiteX57-6507" fmla="*/ 414826 w 2797967"/>
              <a:gd name="connsiteY57-6508" fmla="*/ 798428 h 2235029"/>
              <a:gd name="connsiteX58-6509" fmla="*/ 240867 w 2797967"/>
              <a:gd name="connsiteY58-6510" fmla="*/ 771665 h 2235029"/>
              <a:gd name="connsiteX59-6511" fmla="*/ 66908 w 2797967"/>
              <a:gd name="connsiteY59-6512" fmla="*/ 722599 h 2235029"/>
              <a:gd name="connsiteX60-6513" fmla="*/ 0 w 2797967"/>
              <a:gd name="connsiteY60-6514" fmla="*/ 709218 h 2235029"/>
              <a:gd name="connsiteX61-6515" fmla="*/ 8921 w 2797967"/>
              <a:gd name="connsiteY61-6516" fmla="*/ 807349 h 2235029"/>
              <a:gd name="connsiteX62-6517" fmla="*/ 31224 w 2797967"/>
              <a:gd name="connsiteY62-6518" fmla="*/ 865335 h 2235029"/>
              <a:gd name="connsiteX63-6519" fmla="*/ 124894 w 2797967"/>
              <a:gd name="connsiteY63-6520" fmla="*/ 941163 h 2235029"/>
              <a:gd name="connsiteX64-6521" fmla="*/ 156117 w 2797967"/>
              <a:gd name="connsiteY64-6522" fmla="*/ 967926 h 2235029"/>
              <a:gd name="connsiteX65-6523" fmla="*/ 102592 w 2797967"/>
              <a:gd name="connsiteY65-6524" fmla="*/ 1008071 h 2235029"/>
              <a:gd name="connsiteX66-6525" fmla="*/ 111513 w 2797967"/>
              <a:gd name="connsiteY66-6526" fmla="*/ 1115122 h 2235029"/>
              <a:gd name="connsiteX67-6527" fmla="*/ 142736 w 2797967"/>
              <a:gd name="connsiteY67-6528" fmla="*/ 1213253 h 2235029"/>
              <a:gd name="connsiteX68-6529" fmla="*/ 236406 w 2797967"/>
              <a:gd name="connsiteY68-6530" fmla="*/ 1231095 h 2235029"/>
              <a:gd name="connsiteX69-6531" fmla="*/ 316695 w 2797967"/>
              <a:gd name="connsiteY69-6532" fmla="*/ 1190951 h 2235029"/>
              <a:gd name="connsiteX70-6533" fmla="*/ 374681 w 2797967"/>
              <a:gd name="connsiteY70-6534" fmla="*/ 1097280 h 2235029"/>
              <a:gd name="connsiteX71-6535" fmla="*/ 463891 w 2797967"/>
              <a:gd name="connsiteY71-6536" fmla="*/ 1021452 h 2235029"/>
              <a:gd name="connsiteX72-6537" fmla="*/ 557561 w 2797967"/>
              <a:gd name="connsiteY72-6538" fmla="*/ 1039294 h 2235029"/>
              <a:gd name="connsiteX73-6539" fmla="*/ 646771 w 2797967"/>
              <a:gd name="connsiteY73-6540" fmla="*/ 1083899 h 2235029"/>
              <a:gd name="connsiteX74-6541" fmla="*/ 655692 w 2797967"/>
              <a:gd name="connsiteY74-6542" fmla="*/ 1119583 h 2235029"/>
              <a:gd name="connsiteX75-6543" fmla="*/ 624469 w 2797967"/>
              <a:gd name="connsiteY75-6544" fmla="*/ 1186490 h 2235029"/>
              <a:gd name="connsiteX76-6545" fmla="*/ 620008 w 2797967"/>
              <a:gd name="connsiteY76-6546" fmla="*/ 1244476 h 2235029"/>
              <a:gd name="connsiteX77-6547" fmla="*/ 637850 w 2797967"/>
              <a:gd name="connsiteY77-6548" fmla="*/ 1275700 h 2235029"/>
              <a:gd name="connsiteX78-6549" fmla="*/ 691376 w 2797967"/>
              <a:gd name="connsiteY78-6550" fmla="*/ 1413975 h 2235029"/>
              <a:gd name="connsiteX79-6551" fmla="*/ 731520 w 2797967"/>
              <a:gd name="connsiteY79-6552" fmla="*/ 1512106 h 2235029"/>
              <a:gd name="connsiteX80-6553" fmla="*/ 753823 w 2797967"/>
              <a:gd name="connsiteY80-6554" fmla="*/ 1521027 h 2235029"/>
              <a:gd name="connsiteX81-6555" fmla="*/ 780586 w 2797967"/>
              <a:gd name="connsiteY81-6556" fmla="*/ 1418435 h 2235029"/>
              <a:gd name="connsiteX82-6557" fmla="*/ 820730 w 2797967"/>
              <a:gd name="connsiteY82-6558" fmla="*/ 1364910 h 2235029"/>
              <a:gd name="connsiteX83-6559" fmla="*/ 834112 w 2797967"/>
              <a:gd name="connsiteY83-6560" fmla="*/ 1463040 h 2235029"/>
              <a:gd name="connsiteX84-6561" fmla="*/ 892098 w 2797967"/>
              <a:gd name="connsiteY84-6562" fmla="*/ 1543329 h 2235029"/>
              <a:gd name="connsiteX85-6563" fmla="*/ 909940 w 2797967"/>
              <a:gd name="connsiteY85-6564" fmla="*/ 1592394 h 2235029"/>
              <a:gd name="connsiteX86-6565" fmla="*/ 869795 w 2797967"/>
              <a:gd name="connsiteY86-6566" fmla="*/ 1641460 h 2235029"/>
              <a:gd name="connsiteX87-6567" fmla="*/ 927782 w 2797967"/>
              <a:gd name="connsiteY87-6568" fmla="*/ 1775274 h 2235029"/>
              <a:gd name="connsiteX88-6569" fmla="*/ 1016992 w 2797967"/>
              <a:gd name="connsiteY88-6570" fmla="*/ 1833261 h 2235029"/>
              <a:gd name="connsiteX89-6571" fmla="*/ 1110662 w 2797967"/>
              <a:gd name="connsiteY89-6572" fmla="*/ 1882326 h 2235029"/>
              <a:gd name="connsiteX90-6573" fmla="*/ 1204332 w 2797967"/>
              <a:gd name="connsiteY90-6574" fmla="*/ 1953694 h 2235029"/>
              <a:gd name="connsiteX91-6575" fmla="*/ 1324765 w 2797967"/>
              <a:gd name="connsiteY91-6576" fmla="*/ 2029522 h 2235029"/>
              <a:gd name="connsiteX92-6577" fmla="*/ 1418435 w 2797967"/>
              <a:gd name="connsiteY92-6578" fmla="*/ 2127653 h 2235029"/>
              <a:gd name="connsiteX93-6579" fmla="*/ 1561171 w 2797967"/>
              <a:gd name="connsiteY93-6580" fmla="*/ 2234705 h 2235029"/>
              <a:gd name="connsiteX0-6581" fmla="*/ 1561171 w 2797967"/>
              <a:gd name="connsiteY0-6582" fmla="*/ 2234705 h 2235029"/>
              <a:gd name="connsiteX1-6583" fmla="*/ 1570092 w 2797967"/>
              <a:gd name="connsiteY1-6584" fmla="*/ 2158876 h 2235029"/>
              <a:gd name="connsiteX2-6585" fmla="*/ 1538869 w 2797967"/>
              <a:gd name="connsiteY2-6586" fmla="*/ 2091969 h 2235029"/>
              <a:gd name="connsiteX3-6587" fmla="*/ 1529948 w 2797967"/>
              <a:gd name="connsiteY3-6588" fmla="*/ 2002759 h 2235029"/>
              <a:gd name="connsiteX4-6589" fmla="*/ 1543329 w 2797967"/>
              <a:gd name="connsiteY4-6590" fmla="*/ 1900168 h 2235029"/>
              <a:gd name="connsiteX5-6591" fmla="*/ 1592395 w 2797967"/>
              <a:gd name="connsiteY5-6592" fmla="*/ 1806498 h 2235029"/>
              <a:gd name="connsiteX6-6593" fmla="*/ 1592395 w 2797967"/>
              <a:gd name="connsiteY6-6594" fmla="*/ 1686065 h 2235029"/>
              <a:gd name="connsiteX7-6595" fmla="*/ 1619157 w 2797967"/>
              <a:gd name="connsiteY7-6596" fmla="*/ 1592394 h 2235029"/>
              <a:gd name="connsiteX8-6597" fmla="*/ 1681604 w 2797967"/>
              <a:gd name="connsiteY8-6598" fmla="*/ 1556711 h 2235029"/>
              <a:gd name="connsiteX9-6599" fmla="*/ 1793116 w 2797967"/>
              <a:gd name="connsiteY9-6600" fmla="*/ 1623618 h 2235029"/>
              <a:gd name="connsiteX10-6601" fmla="*/ 1860024 w 2797967"/>
              <a:gd name="connsiteY10-6602" fmla="*/ 1623618 h 2235029"/>
              <a:gd name="connsiteX11-6603" fmla="*/ 1967075 w 2797967"/>
              <a:gd name="connsiteY11-6604" fmla="*/ 1619157 h 2235029"/>
              <a:gd name="connsiteX12-6605" fmla="*/ 2074127 w 2797967"/>
              <a:gd name="connsiteY12-6606" fmla="*/ 1610236 h 2235029"/>
              <a:gd name="connsiteX13-6607" fmla="*/ 2145495 w 2797967"/>
              <a:gd name="connsiteY13-6608" fmla="*/ 1610236 h 2235029"/>
              <a:gd name="connsiteX14-6609" fmla="*/ 2212402 w 2797967"/>
              <a:gd name="connsiteY14-6610" fmla="*/ 1498724 h 2235029"/>
              <a:gd name="connsiteX15-6611" fmla="*/ 2283770 w 2797967"/>
              <a:gd name="connsiteY15-6612" fmla="*/ 1445198 h 2235029"/>
              <a:gd name="connsiteX16-6613" fmla="*/ 2364059 w 2797967"/>
              <a:gd name="connsiteY16-6614" fmla="*/ 1400594 h 2235029"/>
              <a:gd name="connsiteX17-6615" fmla="*/ 2546939 w 2797967"/>
              <a:gd name="connsiteY17-6616" fmla="*/ 1360449 h 2235029"/>
              <a:gd name="connsiteX18-6617" fmla="*/ 2680754 w 2797967"/>
              <a:gd name="connsiteY18-6618" fmla="*/ 1338147 h 2235029"/>
              <a:gd name="connsiteX19-6619" fmla="*/ 2720898 w 2797967"/>
              <a:gd name="connsiteY19-6620" fmla="*/ 1235555 h 2235029"/>
              <a:gd name="connsiteX20-6621" fmla="*/ 2787805 w 2797967"/>
              <a:gd name="connsiteY20-6622" fmla="*/ 1141885 h 2235029"/>
              <a:gd name="connsiteX21-6623" fmla="*/ 2774424 w 2797967"/>
              <a:gd name="connsiteY21-6624" fmla="*/ 1083899 h 2235029"/>
              <a:gd name="connsiteX22-6625" fmla="*/ 2698595 w 2797967"/>
              <a:gd name="connsiteY22-6626" fmla="*/ 1030373 h 2235029"/>
              <a:gd name="connsiteX23-6627" fmla="*/ 2676293 w 2797967"/>
              <a:gd name="connsiteY23-6628" fmla="*/ 945624 h 2235029"/>
              <a:gd name="connsiteX24-6629" fmla="*/ 2774424 w 2797967"/>
              <a:gd name="connsiteY24-6630" fmla="*/ 927782 h 2235029"/>
              <a:gd name="connsiteX25-6631" fmla="*/ 2792266 w 2797967"/>
              <a:gd name="connsiteY25-6632" fmla="*/ 838572 h 2235029"/>
              <a:gd name="connsiteX26-6633" fmla="*/ 2752121 w 2797967"/>
              <a:gd name="connsiteY26-6634" fmla="*/ 740441 h 2235029"/>
              <a:gd name="connsiteX27-6635" fmla="*/ 2792266 w 2797967"/>
              <a:gd name="connsiteY27-6636" fmla="*/ 651232 h 2235029"/>
              <a:gd name="connsiteX28-6637" fmla="*/ 2796726 w 2797967"/>
              <a:gd name="connsiteY28-6638" fmla="*/ 570943 h 2235029"/>
              <a:gd name="connsiteX29-6639" fmla="*/ 2792266 w 2797967"/>
              <a:gd name="connsiteY29-6640" fmla="*/ 423747 h 2235029"/>
              <a:gd name="connsiteX30-6641" fmla="*/ 2792266 w 2797967"/>
              <a:gd name="connsiteY30-6642" fmla="*/ 312234 h 2235029"/>
              <a:gd name="connsiteX31-6643" fmla="*/ 2680754 w 2797967"/>
              <a:gd name="connsiteY31-6644" fmla="*/ 236406 h 2235029"/>
              <a:gd name="connsiteX32-6645" fmla="*/ 2613846 w 2797967"/>
              <a:gd name="connsiteY32-6646" fmla="*/ 173959 h 2235029"/>
              <a:gd name="connsiteX33-6647" fmla="*/ 2520176 w 2797967"/>
              <a:gd name="connsiteY33-6648" fmla="*/ 98131 h 2235029"/>
              <a:gd name="connsiteX34-6649" fmla="*/ 2386361 w 2797967"/>
              <a:gd name="connsiteY34-6650" fmla="*/ 102592 h 2235029"/>
              <a:gd name="connsiteX35-6651" fmla="*/ 2207942 w 2797967"/>
              <a:gd name="connsiteY35-6652" fmla="*/ 147196 h 2235029"/>
              <a:gd name="connsiteX36-6653" fmla="*/ 2123193 w 2797967"/>
              <a:gd name="connsiteY36-6654" fmla="*/ 80289 h 2235029"/>
              <a:gd name="connsiteX37-6655" fmla="*/ 1909089 w 2797967"/>
              <a:gd name="connsiteY37-6656" fmla="*/ 151657 h 2235029"/>
              <a:gd name="connsiteX38-6657" fmla="*/ 1797577 w 2797967"/>
              <a:gd name="connsiteY38-6658" fmla="*/ 187341 h 2235029"/>
              <a:gd name="connsiteX39-6659" fmla="*/ 1668223 w 2797967"/>
              <a:gd name="connsiteY39-6660" fmla="*/ 165038 h 2235029"/>
              <a:gd name="connsiteX40-6661" fmla="*/ 1596855 w 2797967"/>
              <a:gd name="connsiteY40-6662" fmla="*/ 165038 h 2235029"/>
              <a:gd name="connsiteX41-6663" fmla="*/ 1592395 w 2797967"/>
              <a:gd name="connsiteY41-6664" fmla="*/ 249788 h 2235029"/>
              <a:gd name="connsiteX42-6665" fmla="*/ 1422896 w 2797967"/>
              <a:gd name="connsiteY42-6666" fmla="*/ 173959 h 2235029"/>
              <a:gd name="connsiteX43-6667" fmla="*/ 1284621 w 2797967"/>
              <a:gd name="connsiteY43-6668" fmla="*/ 111513 h 2235029"/>
              <a:gd name="connsiteX44-6669" fmla="*/ 1199872 w 2797967"/>
              <a:gd name="connsiteY44-6670" fmla="*/ 66908 h 2235029"/>
              <a:gd name="connsiteX45-6671" fmla="*/ 1110662 w 2797967"/>
              <a:gd name="connsiteY45-6672" fmla="*/ 31224 h 2235029"/>
              <a:gd name="connsiteX46-6673" fmla="*/ 999150 w 2797967"/>
              <a:gd name="connsiteY46-6674" fmla="*/ 8921 h 2235029"/>
              <a:gd name="connsiteX47-6675" fmla="*/ 851954 w 2797967"/>
              <a:gd name="connsiteY47-6676" fmla="*/ 0 h 2235029"/>
              <a:gd name="connsiteX48-6677" fmla="*/ 753823 w 2797967"/>
              <a:gd name="connsiteY48-6678" fmla="*/ 26763 h 2235029"/>
              <a:gd name="connsiteX49-6679" fmla="*/ 620008 w 2797967"/>
              <a:gd name="connsiteY49-6680" fmla="*/ 98131 h 2235029"/>
              <a:gd name="connsiteX50-6681" fmla="*/ 562022 w 2797967"/>
              <a:gd name="connsiteY50-6682" fmla="*/ 151657 h 2235029"/>
              <a:gd name="connsiteX51-6683" fmla="*/ 691376 w 2797967"/>
              <a:gd name="connsiteY51-6684" fmla="*/ 365760 h 2235029"/>
              <a:gd name="connsiteX52-6685" fmla="*/ 776125 w 2797967"/>
              <a:gd name="connsiteY52-6686" fmla="*/ 490654 h 2235029"/>
              <a:gd name="connsiteX53-6687" fmla="*/ 704757 w 2797967"/>
              <a:gd name="connsiteY53-6688" fmla="*/ 575403 h 2235029"/>
              <a:gd name="connsiteX54-6689" fmla="*/ 669074 w 2797967"/>
              <a:gd name="connsiteY54-6690" fmla="*/ 664613 h 2235029"/>
              <a:gd name="connsiteX55-6691" fmla="*/ 611087 w 2797967"/>
              <a:gd name="connsiteY55-6692" fmla="*/ 744902 h 2235029"/>
              <a:gd name="connsiteX56-6693" fmla="*/ 508496 w 2797967"/>
              <a:gd name="connsiteY56-6694" fmla="*/ 798428 h 2235029"/>
              <a:gd name="connsiteX57-6695" fmla="*/ 414826 w 2797967"/>
              <a:gd name="connsiteY57-6696" fmla="*/ 798428 h 2235029"/>
              <a:gd name="connsiteX58-6697" fmla="*/ 240867 w 2797967"/>
              <a:gd name="connsiteY58-6698" fmla="*/ 771665 h 2235029"/>
              <a:gd name="connsiteX59-6699" fmla="*/ 66908 w 2797967"/>
              <a:gd name="connsiteY59-6700" fmla="*/ 722599 h 2235029"/>
              <a:gd name="connsiteX60-6701" fmla="*/ 0 w 2797967"/>
              <a:gd name="connsiteY60-6702" fmla="*/ 709218 h 2235029"/>
              <a:gd name="connsiteX61-6703" fmla="*/ 8921 w 2797967"/>
              <a:gd name="connsiteY61-6704" fmla="*/ 807349 h 2235029"/>
              <a:gd name="connsiteX62-6705" fmla="*/ 31224 w 2797967"/>
              <a:gd name="connsiteY62-6706" fmla="*/ 865335 h 2235029"/>
              <a:gd name="connsiteX63-6707" fmla="*/ 124894 w 2797967"/>
              <a:gd name="connsiteY63-6708" fmla="*/ 941163 h 2235029"/>
              <a:gd name="connsiteX64-6709" fmla="*/ 156117 w 2797967"/>
              <a:gd name="connsiteY64-6710" fmla="*/ 967926 h 2235029"/>
              <a:gd name="connsiteX65-6711" fmla="*/ 102592 w 2797967"/>
              <a:gd name="connsiteY65-6712" fmla="*/ 1008071 h 2235029"/>
              <a:gd name="connsiteX66-6713" fmla="*/ 111513 w 2797967"/>
              <a:gd name="connsiteY66-6714" fmla="*/ 1115122 h 2235029"/>
              <a:gd name="connsiteX67-6715" fmla="*/ 142736 w 2797967"/>
              <a:gd name="connsiteY67-6716" fmla="*/ 1213253 h 2235029"/>
              <a:gd name="connsiteX68-6717" fmla="*/ 236406 w 2797967"/>
              <a:gd name="connsiteY68-6718" fmla="*/ 1231095 h 2235029"/>
              <a:gd name="connsiteX69-6719" fmla="*/ 316695 w 2797967"/>
              <a:gd name="connsiteY69-6720" fmla="*/ 1190951 h 2235029"/>
              <a:gd name="connsiteX70-6721" fmla="*/ 374681 w 2797967"/>
              <a:gd name="connsiteY70-6722" fmla="*/ 1097280 h 2235029"/>
              <a:gd name="connsiteX71-6723" fmla="*/ 463891 w 2797967"/>
              <a:gd name="connsiteY71-6724" fmla="*/ 1021452 h 2235029"/>
              <a:gd name="connsiteX72-6725" fmla="*/ 557561 w 2797967"/>
              <a:gd name="connsiteY72-6726" fmla="*/ 1039294 h 2235029"/>
              <a:gd name="connsiteX73-6727" fmla="*/ 646771 w 2797967"/>
              <a:gd name="connsiteY73-6728" fmla="*/ 1083899 h 2235029"/>
              <a:gd name="connsiteX74-6729" fmla="*/ 655692 w 2797967"/>
              <a:gd name="connsiteY74-6730" fmla="*/ 1119583 h 2235029"/>
              <a:gd name="connsiteX75-6731" fmla="*/ 624469 w 2797967"/>
              <a:gd name="connsiteY75-6732" fmla="*/ 1186490 h 2235029"/>
              <a:gd name="connsiteX76-6733" fmla="*/ 620008 w 2797967"/>
              <a:gd name="connsiteY76-6734" fmla="*/ 1244476 h 2235029"/>
              <a:gd name="connsiteX77-6735" fmla="*/ 637850 w 2797967"/>
              <a:gd name="connsiteY77-6736" fmla="*/ 1275700 h 2235029"/>
              <a:gd name="connsiteX78-6737" fmla="*/ 691376 w 2797967"/>
              <a:gd name="connsiteY78-6738" fmla="*/ 1413975 h 2235029"/>
              <a:gd name="connsiteX79-6739" fmla="*/ 731520 w 2797967"/>
              <a:gd name="connsiteY79-6740" fmla="*/ 1512106 h 2235029"/>
              <a:gd name="connsiteX80-6741" fmla="*/ 753823 w 2797967"/>
              <a:gd name="connsiteY80-6742" fmla="*/ 1521027 h 2235029"/>
              <a:gd name="connsiteX81-6743" fmla="*/ 780586 w 2797967"/>
              <a:gd name="connsiteY81-6744" fmla="*/ 1418435 h 2235029"/>
              <a:gd name="connsiteX82-6745" fmla="*/ 820730 w 2797967"/>
              <a:gd name="connsiteY82-6746" fmla="*/ 1364910 h 2235029"/>
              <a:gd name="connsiteX83-6747" fmla="*/ 834112 w 2797967"/>
              <a:gd name="connsiteY83-6748" fmla="*/ 1463040 h 2235029"/>
              <a:gd name="connsiteX84-6749" fmla="*/ 892098 w 2797967"/>
              <a:gd name="connsiteY84-6750" fmla="*/ 1543329 h 2235029"/>
              <a:gd name="connsiteX85-6751" fmla="*/ 909940 w 2797967"/>
              <a:gd name="connsiteY85-6752" fmla="*/ 1592394 h 2235029"/>
              <a:gd name="connsiteX86-6753" fmla="*/ 869795 w 2797967"/>
              <a:gd name="connsiteY86-6754" fmla="*/ 1641460 h 2235029"/>
              <a:gd name="connsiteX87-6755" fmla="*/ 927782 w 2797967"/>
              <a:gd name="connsiteY87-6756" fmla="*/ 1775274 h 2235029"/>
              <a:gd name="connsiteX88-6757" fmla="*/ 1016992 w 2797967"/>
              <a:gd name="connsiteY88-6758" fmla="*/ 1833261 h 2235029"/>
              <a:gd name="connsiteX89-6759" fmla="*/ 1110662 w 2797967"/>
              <a:gd name="connsiteY89-6760" fmla="*/ 1882326 h 2235029"/>
              <a:gd name="connsiteX90-6761" fmla="*/ 1204332 w 2797967"/>
              <a:gd name="connsiteY90-6762" fmla="*/ 1953694 h 2235029"/>
              <a:gd name="connsiteX91-6763" fmla="*/ 1324765 w 2797967"/>
              <a:gd name="connsiteY91-6764" fmla="*/ 2029522 h 2235029"/>
              <a:gd name="connsiteX92-6765" fmla="*/ 1418435 w 2797967"/>
              <a:gd name="connsiteY92-6766" fmla="*/ 2127653 h 2235029"/>
              <a:gd name="connsiteX93-6767" fmla="*/ 1561171 w 2797967"/>
              <a:gd name="connsiteY93-6768" fmla="*/ 2234705 h 2235029"/>
              <a:gd name="connsiteX0-6769" fmla="*/ 1561171 w 2797967"/>
              <a:gd name="connsiteY0-6770" fmla="*/ 2234705 h 2235029"/>
              <a:gd name="connsiteX1-6771" fmla="*/ 1570092 w 2797967"/>
              <a:gd name="connsiteY1-6772" fmla="*/ 2158876 h 2235029"/>
              <a:gd name="connsiteX2-6773" fmla="*/ 1538869 w 2797967"/>
              <a:gd name="connsiteY2-6774" fmla="*/ 2091969 h 2235029"/>
              <a:gd name="connsiteX3-6775" fmla="*/ 1529948 w 2797967"/>
              <a:gd name="connsiteY3-6776" fmla="*/ 2002759 h 2235029"/>
              <a:gd name="connsiteX4-6777" fmla="*/ 1543329 w 2797967"/>
              <a:gd name="connsiteY4-6778" fmla="*/ 1900168 h 2235029"/>
              <a:gd name="connsiteX5-6779" fmla="*/ 1592395 w 2797967"/>
              <a:gd name="connsiteY5-6780" fmla="*/ 1806498 h 2235029"/>
              <a:gd name="connsiteX6-6781" fmla="*/ 1592395 w 2797967"/>
              <a:gd name="connsiteY6-6782" fmla="*/ 1686065 h 2235029"/>
              <a:gd name="connsiteX7-6783" fmla="*/ 1619157 w 2797967"/>
              <a:gd name="connsiteY7-6784" fmla="*/ 1592394 h 2235029"/>
              <a:gd name="connsiteX8-6785" fmla="*/ 1681604 w 2797967"/>
              <a:gd name="connsiteY8-6786" fmla="*/ 1556711 h 2235029"/>
              <a:gd name="connsiteX9-6787" fmla="*/ 1793116 w 2797967"/>
              <a:gd name="connsiteY9-6788" fmla="*/ 1623618 h 2235029"/>
              <a:gd name="connsiteX10-6789" fmla="*/ 1860024 w 2797967"/>
              <a:gd name="connsiteY10-6790" fmla="*/ 1623618 h 2235029"/>
              <a:gd name="connsiteX11-6791" fmla="*/ 1967075 w 2797967"/>
              <a:gd name="connsiteY11-6792" fmla="*/ 1619157 h 2235029"/>
              <a:gd name="connsiteX12-6793" fmla="*/ 2074127 w 2797967"/>
              <a:gd name="connsiteY12-6794" fmla="*/ 1610236 h 2235029"/>
              <a:gd name="connsiteX13-6795" fmla="*/ 2145495 w 2797967"/>
              <a:gd name="connsiteY13-6796" fmla="*/ 1610236 h 2235029"/>
              <a:gd name="connsiteX14-6797" fmla="*/ 2212402 w 2797967"/>
              <a:gd name="connsiteY14-6798" fmla="*/ 1498724 h 2235029"/>
              <a:gd name="connsiteX15-6799" fmla="*/ 2283770 w 2797967"/>
              <a:gd name="connsiteY15-6800" fmla="*/ 1445198 h 2235029"/>
              <a:gd name="connsiteX16-6801" fmla="*/ 2364059 w 2797967"/>
              <a:gd name="connsiteY16-6802" fmla="*/ 1400594 h 2235029"/>
              <a:gd name="connsiteX17-6803" fmla="*/ 2546939 w 2797967"/>
              <a:gd name="connsiteY17-6804" fmla="*/ 1360449 h 2235029"/>
              <a:gd name="connsiteX18-6805" fmla="*/ 2680754 w 2797967"/>
              <a:gd name="connsiteY18-6806" fmla="*/ 1338147 h 2235029"/>
              <a:gd name="connsiteX19-6807" fmla="*/ 2720898 w 2797967"/>
              <a:gd name="connsiteY19-6808" fmla="*/ 1235555 h 2235029"/>
              <a:gd name="connsiteX20-6809" fmla="*/ 2787805 w 2797967"/>
              <a:gd name="connsiteY20-6810" fmla="*/ 1141885 h 2235029"/>
              <a:gd name="connsiteX21-6811" fmla="*/ 2774424 w 2797967"/>
              <a:gd name="connsiteY21-6812" fmla="*/ 1083899 h 2235029"/>
              <a:gd name="connsiteX22-6813" fmla="*/ 2698595 w 2797967"/>
              <a:gd name="connsiteY22-6814" fmla="*/ 1030373 h 2235029"/>
              <a:gd name="connsiteX23-6815" fmla="*/ 2676293 w 2797967"/>
              <a:gd name="connsiteY23-6816" fmla="*/ 945624 h 2235029"/>
              <a:gd name="connsiteX24-6817" fmla="*/ 2774424 w 2797967"/>
              <a:gd name="connsiteY24-6818" fmla="*/ 927782 h 2235029"/>
              <a:gd name="connsiteX25-6819" fmla="*/ 2792266 w 2797967"/>
              <a:gd name="connsiteY25-6820" fmla="*/ 838572 h 2235029"/>
              <a:gd name="connsiteX26-6821" fmla="*/ 2752121 w 2797967"/>
              <a:gd name="connsiteY26-6822" fmla="*/ 740441 h 2235029"/>
              <a:gd name="connsiteX27-6823" fmla="*/ 2792266 w 2797967"/>
              <a:gd name="connsiteY27-6824" fmla="*/ 651232 h 2235029"/>
              <a:gd name="connsiteX28-6825" fmla="*/ 2796726 w 2797967"/>
              <a:gd name="connsiteY28-6826" fmla="*/ 570943 h 2235029"/>
              <a:gd name="connsiteX29-6827" fmla="*/ 2792266 w 2797967"/>
              <a:gd name="connsiteY29-6828" fmla="*/ 423747 h 2235029"/>
              <a:gd name="connsiteX30-6829" fmla="*/ 2792266 w 2797967"/>
              <a:gd name="connsiteY30-6830" fmla="*/ 312234 h 2235029"/>
              <a:gd name="connsiteX31-6831" fmla="*/ 2680754 w 2797967"/>
              <a:gd name="connsiteY31-6832" fmla="*/ 236406 h 2235029"/>
              <a:gd name="connsiteX32-6833" fmla="*/ 2613846 w 2797967"/>
              <a:gd name="connsiteY32-6834" fmla="*/ 173959 h 2235029"/>
              <a:gd name="connsiteX33-6835" fmla="*/ 2520176 w 2797967"/>
              <a:gd name="connsiteY33-6836" fmla="*/ 98131 h 2235029"/>
              <a:gd name="connsiteX34-6837" fmla="*/ 2386361 w 2797967"/>
              <a:gd name="connsiteY34-6838" fmla="*/ 102592 h 2235029"/>
              <a:gd name="connsiteX35-6839" fmla="*/ 2207942 w 2797967"/>
              <a:gd name="connsiteY35-6840" fmla="*/ 147196 h 2235029"/>
              <a:gd name="connsiteX36-6841" fmla="*/ 2123193 w 2797967"/>
              <a:gd name="connsiteY36-6842" fmla="*/ 80289 h 2235029"/>
              <a:gd name="connsiteX37-6843" fmla="*/ 1909089 w 2797967"/>
              <a:gd name="connsiteY37-6844" fmla="*/ 151657 h 2235029"/>
              <a:gd name="connsiteX38-6845" fmla="*/ 1797577 w 2797967"/>
              <a:gd name="connsiteY38-6846" fmla="*/ 187341 h 2235029"/>
              <a:gd name="connsiteX39-6847" fmla="*/ 1668223 w 2797967"/>
              <a:gd name="connsiteY39-6848" fmla="*/ 165038 h 2235029"/>
              <a:gd name="connsiteX40-6849" fmla="*/ 1596855 w 2797967"/>
              <a:gd name="connsiteY40-6850" fmla="*/ 165038 h 2235029"/>
              <a:gd name="connsiteX41-6851" fmla="*/ 1592395 w 2797967"/>
              <a:gd name="connsiteY41-6852" fmla="*/ 249788 h 2235029"/>
              <a:gd name="connsiteX42-6853" fmla="*/ 1422896 w 2797967"/>
              <a:gd name="connsiteY42-6854" fmla="*/ 173959 h 2235029"/>
              <a:gd name="connsiteX43-6855" fmla="*/ 1284621 w 2797967"/>
              <a:gd name="connsiteY43-6856" fmla="*/ 111513 h 2235029"/>
              <a:gd name="connsiteX44-6857" fmla="*/ 1199872 w 2797967"/>
              <a:gd name="connsiteY44-6858" fmla="*/ 66908 h 2235029"/>
              <a:gd name="connsiteX45-6859" fmla="*/ 1110662 w 2797967"/>
              <a:gd name="connsiteY45-6860" fmla="*/ 31224 h 2235029"/>
              <a:gd name="connsiteX46-6861" fmla="*/ 999150 w 2797967"/>
              <a:gd name="connsiteY46-6862" fmla="*/ 8921 h 2235029"/>
              <a:gd name="connsiteX47-6863" fmla="*/ 851954 w 2797967"/>
              <a:gd name="connsiteY47-6864" fmla="*/ 0 h 2235029"/>
              <a:gd name="connsiteX48-6865" fmla="*/ 753823 w 2797967"/>
              <a:gd name="connsiteY48-6866" fmla="*/ 26763 h 2235029"/>
              <a:gd name="connsiteX49-6867" fmla="*/ 620008 w 2797967"/>
              <a:gd name="connsiteY49-6868" fmla="*/ 98131 h 2235029"/>
              <a:gd name="connsiteX50-6869" fmla="*/ 562022 w 2797967"/>
              <a:gd name="connsiteY50-6870" fmla="*/ 151657 h 2235029"/>
              <a:gd name="connsiteX51-6871" fmla="*/ 691376 w 2797967"/>
              <a:gd name="connsiteY51-6872" fmla="*/ 365760 h 2235029"/>
              <a:gd name="connsiteX52-6873" fmla="*/ 776125 w 2797967"/>
              <a:gd name="connsiteY52-6874" fmla="*/ 490654 h 2235029"/>
              <a:gd name="connsiteX53-6875" fmla="*/ 704757 w 2797967"/>
              <a:gd name="connsiteY53-6876" fmla="*/ 575403 h 2235029"/>
              <a:gd name="connsiteX54-6877" fmla="*/ 669074 w 2797967"/>
              <a:gd name="connsiteY54-6878" fmla="*/ 664613 h 2235029"/>
              <a:gd name="connsiteX55-6879" fmla="*/ 611087 w 2797967"/>
              <a:gd name="connsiteY55-6880" fmla="*/ 744902 h 2235029"/>
              <a:gd name="connsiteX56-6881" fmla="*/ 508496 w 2797967"/>
              <a:gd name="connsiteY56-6882" fmla="*/ 798428 h 2235029"/>
              <a:gd name="connsiteX57-6883" fmla="*/ 414826 w 2797967"/>
              <a:gd name="connsiteY57-6884" fmla="*/ 798428 h 2235029"/>
              <a:gd name="connsiteX58-6885" fmla="*/ 240867 w 2797967"/>
              <a:gd name="connsiteY58-6886" fmla="*/ 771665 h 2235029"/>
              <a:gd name="connsiteX59-6887" fmla="*/ 66908 w 2797967"/>
              <a:gd name="connsiteY59-6888" fmla="*/ 722599 h 2235029"/>
              <a:gd name="connsiteX60-6889" fmla="*/ 0 w 2797967"/>
              <a:gd name="connsiteY60-6890" fmla="*/ 709218 h 2235029"/>
              <a:gd name="connsiteX61-6891" fmla="*/ 8921 w 2797967"/>
              <a:gd name="connsiteY61-6892" fmla="*/ 807349 h 2235029"/>
              <a:gd name="connsiteX62-6893" fmla="*/ 31224 w 2797967"/>
              <a:gd name="connsiteY62-6894" fmla="*/ 865335 h 2235029"/>
              <a:gd name="connsiteX63-6895" fmla="*/ 124894 w 2797967"/>
              <a:gd name="connsiteY63-6896" fmla="*/ 941163 h 2235029"/>
              <a:gd name="connsiteX64-6897" fmla="*/ 156117 w 2797967"/>
              <a:gd name="connsiteY64-6898" fmla="*/ 967926 h 2235029"/>
              <a:gd name="connsiteX65-6899" fmla="*/ 102592 w 2797967"/>
              <a:gd name="connsiteY65-6900" fmla="*/ 1008071 h 2235029"/>
              <a:gd name="connsiteX66-6901" fmla="*/ 111513 w 2797967"/>
              <a:gd name="connsiteY66-6902" fmla="*/ 1115122 h 2235029"/>
              <a:gd name="connsiteX67-6903" fmla="*/ 142736 w 2797967"/>
              <a:gd name="connsiteY67-6904" fmla="*/ 1213253 h 2235029"/>
              <a:gd name="connsiteX68-6905" fmla="*/ 236406 w 2797967"/>
              <a:gd name="connsiteY68-6906" fmla="*/ 1231095 h 2235029"/>
              <a:gd name="connsiteX69-6907" fmla="*/ 316695 w 2797967"/>
              <a:gd name="connsiteY69-6908" fmla="*/ 1190951 h 2235029"/>
              <a:gd name="connsiteX70-6909" fmla="*/ 374681 w 2797967"/>
              <a:gd name="connsiteY70-6910" fmla="*/ 1097280 h 2235029"/>
              <a:gd name="connsiteX71-6911" fmla="*/ 463891 w 2797967"/>
              <a:gd name="connsiteY71-6912" fmla="*/ 1021452 h 2235029"/>
              <a:gd name="connsiteX72-6913" fmla="*/ 557561 w 2797967"/>
              <a:gd name="connsiteY72-6914" fmla="*/ 1039294 h 2235029"/>
              <a:gd name="connsiteX73-6915" fmla="*/ 646771 w 2797967"/>
              <a:gd name="connsiteY73-6916" fmla="*/ 1083899 h 2235029"/>
              <a:gd name="connsiteX74-6917" fmla="*/ 655692 w 2797967"/>
              <a:gd name="connsiteY74-6918" fmla="*/ 1119583 h 2235029"/>
              <a:gd name="connsiteX75-6919" fmla="*/ 624469 w 2797967"/>
              <a:gd name="connsiteY75-6920" fmla="*/ 1186490 h 2235029"/>
              <a:gd name="connsiteX76-6921" fmla="*/ 620008 w 2797967"/>
              <a:gd name="connsiteY76-6922" fmla="*/ 1244476 h 2235029"/>
              <a:gd name="connsiteX77-6923" fmla="*/ 637850 w 2797967"/>
              <a:gd name="connsiteY77-6924" fmla="*/ 1275700 h 2235029"/>
              <a:gd name="connsiteX78-6925" fmla="*/ 691376 w 2797967"/>
              <a:gd name="connsiteY78-6926" fmla="*/ 1413975 h 2235029"/>
              <a:gd name="connsiteX79-6927" fmla="*/ 731520 w 2797967"/>
              <a:gd name="connsiteY79-6928" fmla="*/ 1512106 h 2235029"/>
              <a:gd name="connsiteX80-6929" fmla="*/ 753823 w 2797967"/>
              <a:gd name="connsiteY80-6930" fmla="*/ 1521027 h 2235029"/>
              <a:gd name="connsiteX81-6931" fmla="*/ 780586 w 2797967"/>
              <a:gd name="connsiteY81-6932" fmla="*/ 1418435 h 2235029"/>
              <a:gd name="connsiteX82-6933" fmla="*/ 820730 w 2797967"/>
              <a:gd name="connsiteY82-6934" fmla="*/ 1364910 h 2235029"/>
              <a:gd name="connsiteX83-6935" fmla="*/ 834112 w 2797967"/>
              <a:gd name="connsiteY83-6936" fmla="*/ 1463040 h 2235029"/>
              <a:gd name="connsiteX84-6937" fmla="*/ 892098 w 2797967"/>
              <a:gd name="connsiteY84-6938" fmla="*/ 1543329 h 2235029"/>
              <a:gd name="connsiteX85-6939" fmla="*/ 909940 w 2797967"/>
              <a:gd name="connsiteY85-6940" fmla="*/ 1592394 h 2235029"/>
              <a:gd name="connsiteX86-6941" fmla="*/ 869795 w 2797967"/>
              <a:gd name="connsiteY86-6942" fmla="*/ 1641460 h 2235029"/>
              <a:gd name="connsiteX87-6943" fmla="*/ 927782 w 2797967"/>
              <a:gd name="connsiteY87-6944" fmla="*/ 1775274 h 2235029"/>
              <a:gd name="connsiteX88-6945" fmla="*/ 1016992 w 2797967"/>
              <a:gd name="connsiteY88-6946" fmla="*/ 1833261 h 2235029"/>
              <a:gd name="connsiteX89-6947" fmla="*/ 1110662 w 2797967"/>
              <a:gd name="connsiteY89-6948" fmla="*/ 1882326 h 2235029"/>
              <a:gd name="connsiteX90-6949" fmla="*/ 1204332 w 2797967"/>
              <a:gd name="connsiteY90-6950" fmla="*/ 1953694 h 2235029"/>
              <a:gd name="connsiteX91-6951" fmla="*/ 1324765 w 2797967"/>
              <a:gd name="connsiteY91-6952" fmla="*/ 2029522 h 2235029"/>
              <a:gd name="connsiteX92-6953" fmla="*/ 1418435 w 2797967"/>
              <a:gd name="connsiteY92-6954" fmla="*/ 2127653 h 2235029"/>
              <a:gd name="connsiteX93-6955" fmla="*/ 1561171 w 2797967"/>
              <a:gd name="connsiteY93-6956" fmla="*/ 2234705 h 2235029"/>
              <a:gd name="connsiteX0-6957" fmla="*/ 1561171 w 2797967"/>
              <a:gd name="connsiteY0-6958" fmla="*/ 2234705 h 2235029"/>
              <a:gd name="connsiteX1-6959" fmla="*/ 1570092 w 2797967"/>
              <a:gd name="connsiteY1-6960" fmla="*/ 2158876 h 2235029"/>
              <a:gd name="connsiteX2-6961" fmla="*/ 1538869 w 2797967"/>
              <a:gd name="connsiteY2-6962" fmla="*/ 2091969 h 2235029"/>
              <a:gd name="connsiteX3-6963" fmla="*/ 1529948 w 2797967"/>
              <a:gd name="connsiteY3-6964" fmla="*/ 2002759 h 2235029"/>
              <a:gd name="connsiteX4-6965" fmla="*/ 1543329 w 2797967"/>
              <a:gd name="connsiteY4-6966" fmla="*/ 1900168 h 2235029"/>
              <a:gd name="connsiteX5-6967" fmla="*/ 1592395 w 2797967"/>
              <a:gd name="connsiteY5-6968" fmla="*/ 1806498 h 2235029"/>
              <a:gd name="connsiteX6-6969" fmla="*/ 1592395 w 2797967"/>
              <a:gd name="connsiteY6-6970" fmla="*/ 1686065 h 2235029"/>
              <a:gd name="connsiteX7-6971" fmla="*/ 1619157 w 2797967"/>
              <a:gd name="connsiteY7-6972" fmla="*/ 1592394 h 2235029"/>
              <a:gd name="connsiteX8-6973" fmla="*/ 1681604 w 2797967"/>
              <a:gd name="connsiteY8-6974" fmla="*/ 1556711 h 2235029"/>
              <a:gd name="connsiteX9-6975" fmla="*/ 1793116 w 2797967"/>
              <a:gd name="connsiteY9-6976" fmla="*/ 1623618 h 2235029"/>
              <a:gd name="connsiteX10-6977" fmla="*/ 1860024 w 2797967"/>
              <a:gd name="connsiteY10-6978" fmla="*/ 1623618 h 2235029"/>
              <a:gd name="connsiteX11-6979" fmla="*/ 1967075 w 2797967"/>
              <a:gd name="connsiteY11-6980" fmla="*/ 1619157 h 2235029"/>
              <a:gd name="connsiteX12-6981" fmla="*/ 2074127 w 2797967"/>
              <a:gd name="connsiteY12-6982" fmla="*/ 1610236 h 2235029"/>
              <a:gd name="connsiteX13-6983" fmla="*/ 2145495 w 2797967"/>
              <a:gd name="connsiteY13-6984" fmla="*/ 1610236 h 2235029"/>
              <a:gd name="connsiteX14-6985" fmla="*/ 2212402 w 2797967"/>
              <a:gd name="connsiteY14-6986" fmla="*/ 1498724 h 2235029"/>
              <a:gd name="connsiteX15-6987" fmla="*/ 2283770 w 2797967"/>
              <a:gd name="connsiteY15-6988" fmla="*/ 1445198 h 2235029"/>
              <a:gd name="connsiteX16-6989" fmla="*/ 2364059 w 2797967"/>
              <a:gd name="connsiteY16-6990" fmla="*/ 1400594 h 2235029"/>
              <a:gd name="connsiteX17-6991" fmla="*/ 2546939 w 2797967"/>
              <a:gd name="connsiteY17-6992" fmla="*/ 1360449 h 2235029"/>
              <a:gd name="connsiteX18-6993" fmla="*/ 2680754 w 2797967"/>
              <a:gd name="connsiteY18-6994" fmla="*/ 1338147 h 2235029"/>
              <a:gd name="connsiteX19-6995" fmla="*/ 2720898 w 2797967"/>
              <a:gd name="connsiteY19-6996" fmla="*/ 1235555 h 2235029"/>
              <a:gd name="connsiteX20-6997" fmla="*/ 2787805 w 2797967"/>
              <a:gd name="connsiteY20-6998" fmla="*/ 1141885 h 2235029"/>
              <a:gd name="connsiteX21-6999" fmla="*/ 2774424 w 2797967"/>
              <a:gd name="connsiteY21-7000" fmla="*/ 1083899 h 2235029"/>
              <a:gd name="connsiteX22-7001" fmla="*/ 2698595 w 2797967"/>
              <a:gd name="connsiteY22-7002" fmla="*/ 1030373 h 2235029"/>
              <a:gd name="connsiteX23-7003" fmla="*/ 2676293 w 2797967"/>
              <a:gd name="connsiteY23-7004" fmla="*/ 945624 h 2235029"/>
              <a:gd name="connsiteX24-7005" fmla="*/ 2774424 w 2797967"/>
              <a:gd name="connsiteY24-7006" fmla="*/ 927782 h 2235029"/>
              <a:gd name="connsiteX25-7007" fmla="*/ 2792266 w 2797967"/>
              <a:gd name="connsiteY25-7008" fmla="*/ 838572 h 2235029"/>
              <a:gd name="connsiteX26-7009" fmla="*/ 2752121 w 2797967"/>
              <a:gd name="connsiteY26-7010" fmla="*/ 740441 h 2235029"/>
              <a:gd name="connsiteX27-7011" fmla="*/ 2792266 w 2797967"/>
              <a:gd name="connsiteY27-7012" fmla="*/ 651232 h 2235029"/>
              <a:gd name="connsiteX28-7013" fmla="*/ 2796726 w 2797967"/>
              <a:gd name="connsiteY28-7014" fmla="*/ 570943 h 2235029"/>
              <a:gd name="connsiteX29-7015" fmla="*/ 2792266 w 2797967"/>
              <a:gd name="connsiteY29-7016" fmla="*/ 423747 h 2235029"/>
              <a:gd name="connsiteX30-7017" fmla="*/ 2792266 w 2797967"/>
              <a:gd name="connsiteY30-7018" fmla="*/ 312234 h 2235029"/>
              <a:gd name="connsiteX31-7019" fmla="*/ 2680754 w 2797967"/>
              <a:gd name="connsiteY31-7020" fmla="*/ 236406 h 2235029"/>
              <a:gd name="connsiteX32-7021" fmla="*/ 2613846 w 2797967"/>
              <a:gd name="connsiteY32-7022" fmla="*/ 173959 h 2235029"/>
              <a:gd name="connsiteX33-7023" fmla="*/ 2520176 w 2797967"/>
              <a:gd name="connsiteY33-7024" fmla="*/ 98131 h 2235029"/>
              <a:gd name="connsiteX34-7025" fmla="*/ 2386361 w 2797967"/>
              <a:gd name="connsiteY34-7026" fmla="*/ 102592 h 2235029"/>
              <a:gd name="connsiteX35-7027" fmla="*/ 2207942 w 2797967"/>
              <a:gd name="connsiteY35-7028" fmla="*/ 147196 h 2235029"/>
              <a:gd name="connsiteX36-7029" fmla="*/ 2123193 w 2797967"/>
              <a:gd name="connsiteY36-7030" fmla="*/ 80289 h 2235029"/>
              <a:gd name="connsiteX37-7031" fmla="*/ 1909089 w 2797967"/>
              <a:gd name="connsiteY37-7032" fmla="*/ 151657 h 2235029"/>
              <a:gd name="connsiteX38-7033" fmla="*/ 1797577 w 2797967"/>
              <a:gd name="connsiteY38-7034" fmla="*/ 187341 h 2235029"/>
              <a:gd name="connsiteX39-7035" fmla="*/ 1668223 w 2797967"/>
              <a:gd name="connsiteY39-7036" fmla="*/ 165038 h 2235029"/>
              <a:gd name="connsiteX40-7037" fmla="*/ 1596855 w 2797967"/>
              <a:gd name="connsiteY40-7038" fmla="*/ 165038 h 2235029"/>
              <a:gd name="connsiteX41-7039" fmla="*/ 1592395 w 2797967"/>
              <a:gd name="connsiteY41-7040" fmla="*/ 249788 h 2235029"/>
              <a:gd name="connsiteX42-7041" fmla="*/ 1422896 w 2797967"/>
              <a:gd name="connsiteY42-7042" fmla="*/ 173959 h 2235029"/>
              <a:gd name="connsiteX43-7043" fmla="*/ 1284621 w 2797967"/>
              <a:gd name="connsiteY43-7044" fmla="*/ 111513 h 2235029"/>
              <a:gd name="connsiteX44-7045" fmla="*/ 1199872 w 2797967"/>
              <a:gd name="connsiteY44-7046" fmla="*/ 66908 h 2235029"/>
              <a:gd name="connsiteX45-7047" fmla="*/ 1110662 w 2797967"/>
              <a:gd name="connsiteY45-7048" fmla="*/ 31224 h 2235029"/>
              <a:gd name="connsiteX46-7049" fmla="*/ 999150 w 2797967"/>
              <a:gd name="connsiteY46-7050" fmla="*/ 8921 h 2235029"/>
              <a:gd name="connsiteX47-7051" fmla="*/ 851954 w 2797967"/>
              <a:gd name="connsiteY47-7052" fmla="*/ 0 h 2235029"/>
              <a:gd name="connsiteX48-7053" fmla="*/ 753823 w 2797967"/>
              <a:gd name="connsiteY48-7054" fmla="*/ 26763 h 2235029"/>
              <a:gd name="connsiteX49-7055" fmla="*/ 620008 w 2797967"/>
              <a:gd name="connsiteY49-7056" fmla="*/ 98131 h 2235029"/>
              <a:gd name="connsiteX50-7057" fmla="*/ 562022 w 2797967"/>
              <a:gd name="connsiteY50-7058" fmla="*/ 151657 h 2235029"/>
              <a:gd name="connsiteX51-7059" fmla="*/ 691376 w 2797967"/>
              <a:gd name="connsiteY51-7060" fmla="*/ 365760 h 2235029"/>
              <a:gd name="connsiteX52-7061" fmla="*/ 776125 w 2797967"/>
              <a:gd name="connsiteY52-7062" fmla="*/ 490654 h 2235029"/>
              <a:gd name="connsiteX53-7063" fmla="*/ 704757 w 2797967"/>
              <a:gd name="connsiteY53-7064" fmla="*/ 575403 h 2235029"/>
              <a:gd name="connsiteX54-7065" fmla="*/ 669074 w 2797967"/>
              <a:gd name="connsiteY54-7066" fmla="*/ 664613 h 2235029"/>
              <a:gd name="connsiteX55-7067" fmla="*/ 611087 w 2797967"/>
              <a:gd name="connsiteY55-7068" fmla="*/ 744902 h 2235029"/>
              <a:gd name="connsiteX56-7069" fmla="*/ 508496 w 2797967"/>
              <a:gd name="connsiteY56-7070" fmla="*/ 798428 h 2235029"/>
              <a:gd name="connsiteX57-7071" fmla="*/ 414826 w 2797967"/>
              <a:gd name="connsiteY57-7072" fmla="*/ 798428 h 2235029"/>
              <a:gd name="connsiteX58-7073" fmla="*/ 240867 w 2797967"/>
              <a:gd name="connsiteY58-7074" fmla="*/ 771665 h 2235029"/>
              <a:gd name="connsiteX59-7075" fmla="*/ 66908 w 2797967"/>
              <a:gd name="connsiteY59-7076" fmla="*/ 722599 h 2235029"/>
              <a:gd name="connsiteX60-7077" fmla="*/ 0 w 2797967"/>
              <a:gd name="connsiteY60-7078" fmla="*/ 709218 h 2235029"/>
              <a:gd name="connsiteX61-7079" fmla="*/ 8921 w 2797967"/>
              <a:gd name="connsiteY61-7080" fmla="*/ 807349 h 2235029"/>
              <a:gd name="connsiteX62-7081" fmla="*/ 31224 w 2797967"/>
              <a:gd name="connsiteY62-7082" fmla="*/ 865335 h 2235029"/>
              <a:gd name="connsiteX63-7083" fmla="*/ 124894 w 2797967"/>
              <a:gd name="connsiteY63-7084" fmla="*/ 941163 h 2235029"/>
              <a:gd name="connsiteX64-7085" fmla="*/ 156117 w 2797967"/>
              <a:gd name="connsiteY64-7086" fmla="*/ 967926 h 2235029"/>
              <a:gd name="connsiteX65-7087" fmla="*/ 102592 w 2797967"/>
              <a:gd name="connsiteY65-7088" fmla="*/ 1008071 h 2235029"/>
              <a:gd name="connsiteX66-7089" fmla="*/ 111513 w 2797967"/>
              <a:gd name="connsiteY66-7090" fmla="*/ 1115122 h 2235029"/>
              <a:gd name="connsiteX67-7091" fmla="*/ 142736 w 2797967"/>
              <a:gd name="connsiteY67-7092" fmla="*/ 1213253 h 2235029"/>
              <a:gd name="connsiteX68-7093" fmla="*/ 236406 w 2797967"/>
              <a:gd name="connsiteY68-7094" fmla="*/ 1231095 h 2235029"/>
              <a:gd name="connsiteX69-7095" fmla="*/ 316695 w 2797967"/>
              <a:gd name="connsiteY69-7096" fmla="*/ 1190951 h 2235029"/>
              <a:gd name="connsiteX70-7097" fmla="*/ 374681 w 2797967"/>
              <a:gd name="connsiteY70-7098" fmla="*/ 1097280 h 2235029"/>
              <a:gd name="connsiteX71-7099" fmla="*/ 463891 w 2797967"/>
              <a:gd name="connsiteY71-7100" fmla="*/ 1021452 h 2235029"/>
              <a:gd name="connsiteX72-7101" fmla="*/ 557561 w 2797967"/>
              <a:gd name="connsiteY72-7102" fmla="*/ 1039294 h 2235029"/>
              <a:gd name="connsiteX73-7103" fmla="*/ 646771 w 2797967"/>
              <a:gd name="connsiteY73-7104" fmla="*/ 1083899 h 2235029"/>
              <a:gd name="connsiteX74-7105" fmla="*/ 655692 w 2797967"/>
              <a:gd name="connsiteY74-7106" fmla="*/ 1119583 h 2235029"/>
              <a:gd name="connsiteX75-7107" fmla="*/ 624469 w 2797967"/>
              <a:gd name="connsiteY75-7108" fmla="*/ 1186490 h 2235029"/>
              <a:gd name="connsiteX76-7109" fmla="*/ 620008 w 2797967"/>
              <a:gd name="connsiteY76-7110" fmla="*/ 1244476 h 2235029"/>
              <a:gd name="connsiteX77-7111" fmla="*/ 637850 w 2797967"/>
              <a:gd name="connsiteY77-7112" fmla="*/ 1275700 h 2235029"/>
              <a:gd name="connsiteX78-7113" fmla="*/ 691376 w 2797967"/>
              <a:gd name="connsiteY78-7114" fmla="*/ 1413975 h 2235029"/>
              <a:gd name="connsiteX79-7115" fmla="*/ 731520 w 2797967"/>
              <a:gd name="connsiteY79-7116" fmla="*/ 1512106 h 2235029"/>
              <a:gd name="connsiteX80-7117" fmla="*/ 753823 w 2797967"/>
              <a:gd name="connsiteY80-7118" fmla="*/ 1521027 h 2235029"/>
              <a:gd name="connsiteX81-7119" fmla="*/ 780586 w 2797967"/>
              <a:gd name="connsiteY81-7120" fmla="*/ 1418435 h 2235029"/>
              <a:gd name="connsiteX82-7121" fmla="*/ 820730 w 2797967"/>
              <a:gd name="connsiteY82-7122" fmla="*/ 1364910 h 2235029"/>
              <a:gd name="connsiteX83-7123" fmla="*/ 834112 w 2797967"/>
              <a:gd name="connsiteY83-7124" fmla="*/ 1463040 h 2235029"/>
              <a:gd name="connsiteX84-7125" fmla="*/ 892098 w 2797967"/>
              <a:gd name="connsiteY84-7126" fmla="*/ 1543329 h 2235029"/>
              <a:gd name="connsiteX85-7127" fmla="*/ 909940 w 2797967"/>
              <a:gd name="connsiteY85-7128" fmla="*/ 1592394 h 2235029"/>
              <a:gd name="connsiteX86-7129" fmla="*/ 869795 w 2797967"/>
              <a:gd name="connsiteY86-7130" fmla="*/ 1641460 h 2235029"/>
              <a:gd name="connsiteX87-7131" fmla="*/ 927782 w 2797967"/>
              <a:gd name="connsiteY87-7132" fmla="*/ 1775274 h 2235029"/>
              <a:gd name="connsiteX88-7133" fmla="*/ 1016992 w 2797967"/>
              <a:gd name="connsiteY88-7134" fmla="*/ 1833261 h 2235029"/>
              <a:gd name="connsiteX89-7135" fmla="*/ 1110662 w 2797967"/>
              <a:gd name="connsiteY89-7136" fmla="*/ 1882326 h 2235029"/>
              <a:gd name="connsiteX90-7137" fmla="*/ 1204332 w 2797967"/>
              <a:gd name="connsiteY90-7138" fmla="*/ 1953694 h 2235029"/>
              <a:gd name="connsiteX91-7139" fmla="*/ 1324765 w 2797967"/>
              <a:gd name="connsiteY91-7140" fmla="*/ 2029522 h 2235029"/>
              <a:gd name="connsiteX92-7141" fmla="*/ 1418435 w 2797967"/>
              <a:gd name="connsiteY92-7142" fmla="*/ 2127653 h 2235029"/>
              <a:gd name="connsiteX93-7143" fmla="*/ 1561171 w 2797967"/>
              <a:gd name="connsiteY93-7144" fmla="*/ 2234705 h 2235029"/>
              <a:gd name="connsiteX0-7145" fmla="*/ 1561171 w 2797967"/>
              <a:gd name="connsiteY0-7146" fmla="*/ 2234705 h 2235029"/>
              <a:gd name="connsiteX1-7147" fmla="*/ 1570092 w 2797967"/>
              <a:gd name="connsiteY1-7148" fmla="*/ 2158876 h 2235029"/>
              <a:gd name="connsiteX2-7149" fmla="*/ 1538869 w 2797967"/>
              <a:gd name="connsiteY2-7150" fmla="*/ 2091969 h 2235029"/>
              <a:gd name="connsiteX3-7151" fmla="*/ 1529948 w 2797967"/>
              <a:gd name="connsiteY3-7152" fmla="*/ 2002759 h 2235029"/>
              <a:gd name="connsiteX4-7153" fmla="*/ 1543329 w 2797967"/>
              <a:gd name="connsiteY4-7154" fmla="*/ 1900168 h 2235029"/>
              <a:gd name="connsiteX5-7155" fmla="*/ 1592395 w 2797967"/>
              <a:gd name="connsiteY5-7156" fmla="*/ 1806498 h 2235029"/>
              <a:gd name="connsiteX6-7157" fmla="*/ 1592395 w 2797967"/>
              <a:gd name="connsiteY6-7158" fmla="*/ 1686065 h 2235029"/>
              <a:gd name="connsiteX7-7159" fmla="*/ 1619157 w 2797967"/>
              <a:gd name="connsiteY7-7160" fmla="*/ 1592394 h 2235029"/>
              <a:gd name="connsiteX8-7161" fmla="*/ 1681604 w 2797967"/>
              <a:gd name="connsiteY8-7162" fmla="*/ 1556711 h 2235029"/>
              <a:gd name="connsiteX9-7163" fmla="*/ 1793116 w 2797967"/>
              <a:gd name="connsiteY9-7164" fmla="*/ 1623618 h 2235029"/>
              <a:gd name="connsiteX10-7165" fmla="*/ 1860024 w 2797967"/>
              <a:gd name="connsiteY10-7166" fmla="*/ 1623618 h 2235029"/>
              <a:gd name="connsiteX11-7167" fmla="*/ 1967075 w 2797967"/>
              <a:gd name="connsiteY11-7168" fmla="*/ 1619157 h 2235029"/>
              <a:gd name="connsiteX12-7169" fmla="*/ 2074127 w 2797967"/>
              <a:gd name="connsiteY12-7170" fmla="*/ 1610236 h 2235029"/>
              <a:gd name="connsiteX13-7171" fmla="*/ 2145495 w 2797967"/>
              <a:gd name="connsiteY13-7172" fmla="*/ 1610236 h 2235029"/>
              <a:gd name="connsiteX14-7173" fmla="*/ 2212402 w 2797967"/>
              <a:gd name="connsiteY14-7174" fmla="*/ 1498724 h 2235029"/>
              <a:gd name="connsiteX15-7175" fmla="*/ 2283770 w 2797967"/>
              <a:gd name="connsiteY15-7176" fmla="*/ 1445198 h 2235029"/>
              <a:gd name="connsiteX16-7177" fmla="*/ 2364059 w 2797967"/>
              <a:gd name="connsiteY16-7178" fmla="*/ 1400594 h 2235029"/>
              <a:gd name="connsiteX17-7179" fmla="*/ 2546939 w 2797967"/>
              <a:gd name="connsiteY17-7180" fmla="*/ 1360449 h 2235029"/>
              <a:gd name="connsiteX18-7181" fmla="*/ 2680754 w 2797967"/>
              <a:gd name="connsiteY18-7182" fmla="*/ 1338147 h 2235029"/>
              <a:gd name="connsiteX19-7183" fmla="*/ 2720898 w 2797967"/>
              <a:gd name="connsiteY19-7184" fmla="*/ 1235555 h 2235029"/>
              <a:gd name="connsiteX20-7185" fmla="*/ 2787805 w 2797967"/>
              <a:gd name="connsiteY20-7186" fmla="*/ 1141885 h 2235029"/>
              <a:gd name="connsiteX21-7187" fmla="*/ 2774424 w 2797967"/>
              <a:gd name="connsiteY21-7188" fmla="*/ 1083899 h 2235029"/>
              <a:gd name="connsiteX22-7189" fmla="*/ 2698595 w 2797967"/>
              <a:gd name="connsiteY22-7190" fmla="*/ 1030373 h 2235029"/>
              <a:gd name="connsiteX23-7191" fmla="*/ 2676293 w 2797967"/>
              <a:gd name="connsiteY23-7192" fmla="*/ 945624 h 2235029"/>
              <a:gd name="connsiteX24-7193" fmla="*/ 2774424 w 2797967"/>
              <a:gd name="connsiteY24-7194" fmla="*/ 927782 h 2235029"/>
              <a:gd name="connsiteX25-7195" fmla="*/ 2792266 w 2797967"/>
              <a:gd name="connsiteY25-7196" fmla="*/ 838572 h 2235029"/>
              <a:gd name="connsiteX26-7197" fmla="*/ 2752121 w 2797967"/>
              <a:gd name="connsiteY26-7198" fmla="*/ 740441 h 2235029"/>
              <a:gd name="connsiteX27-7199" fmla="*/ 2792266 w 2797967"/>
              <a:gd name="connsiteY27-7200" fmla="*/ 651232 h 2235029"/>
              <a:gd name="connsiteX28-7201" fmla="*/ 2796726 w 2797967"/>
              <a:gd name="connsiteY28-7202" fmla="*/ 570943 h 2235029"/>
              <a:gd name="connsiteX29-7203" fmla="*/ 2792266 w 2797967"/>
              <a:gd name="connsiteY29-7204" fmla="*/ 423747 h 2235029"/>
              <a:gd name="connsiteX30-7205" fmla="*/ 2792266 w 2797967"/>
              <a:gd name="connsiteY30-7206" fmla="*/ 312234 h 2235029"/>
              <a:gd name="connsiteX31-7207" fmla="*/ 2680754 w 2797967"/>
              <a:gd name="connsiteY31-7208" fmla="*/ 236406 h 2235029"/>
              <a:gd name="connsiteX32-7209" fmla="*/ 2613846 w 2797967"/>
              <a:gd name="connsiteY32-7210" fmla="*/ 173959 h 2235029"/>
              <a:gd name="connsiteX33-7211" fmla="*/ 2520176 w 2797967"/>
              <a:gd name="connsiteY33-7212" fmla="*/ 98131 h 2235029"/>
              <a:gd name="connsiteX34-7213" fmla="*/ 2386361 w 2797967"/>
              <a:gd name="connsiteY34-7214" fmla="*/ 102592 h 2235029"/>
              <a:gd name="connsiteX35-7215" fmla="*/ 2207942 w 2797967"/>
              <a:gd name="connsiteY35-7216" fmla="*/ 147196 h 2235029"/>
              <a:gd name="connsiteX36-7217" fmla="*/ 2123193 w 2797967"/>
              <a:gd name="connsiteY36-7218" fmla="*/ 80289 h 2235029"/>
              <a:gd name="connsiteX37-7219" fmla="*/ 1909089 w 2797967"/>
              <a:gd name="connsiteY37-7220" fmla="*/ 151657 h 2235029"/>
              <a:gd name="connsiteX38-7221" fmla="*/ 1797577 w 2797967"/>
              <a:gd name="connsiteY38-7222" fmla="*/ 187341 h 2235029"/>
              <a:gd name="connsiteX39-7223" fmla="*/ 1668223 w 2797967"/>
              <a:gd name="connsiteY39-7224" fmla="*/ 165038 h 2235029"/>
              <a:gd name="connsiteX40-7225" fmla="*/ 1596855 w 2797967"/>
              <a:gd name="connsiteY40-7226" fmla="*/ 165038 h 2235029"/>
              <a:gd name="connsiteX41-7227" fmla="*/ 1592395 w 2797967"/>
              <a:gd name="connsiteY41-7228" fmla="*/ 249788 h 2235029"/>
              <a:gd name="connsiteX42-7229" fmla="*/ 1422896 w 2797967"/>
              <a:gd name="connsiteY42-7230" fmla="*/ 173959 h 2235029"/>
              <a:gd name="connsiteX43-7231" fmla="*/ 1284621 w 2797967"/>
              <a:gd name="connsiteY43-7232" fmla="*/ 111513 h 2235029"/>
              <a:gd name="connsiteX44-7233" fmla="*/ 1199872 w 2797967"/>
              <a:gd name="connsiteY44-7234" fmla="*/ 66908 h 2235029"/>
              <a:gd name="connsiteX45-7235" fmla="*/ 1110662 w 2797967"/>
              <a:gd name="connsiteY45-7236" fmla="*/ 31224 h 2235029"/>
              <a:gd name="connsiteX46-7237" fmla="*/ 999150 w 2797967"/>
              <a:gd name="connsiteY46-7238" fmla="*/ 8921 h 2235029"/>
              <a:gd name="connsiteX47-7239" fmla="*/ 851954 w 2797967"/>
              <a:gd name="connsiteY47-7240" fmla="*/ 0 h 2235029"/>
              <a:gd name="connsiteX48-7241" fmla="*/ 753823 w 2797967"/>
              <a:gd name="connsiteY48-7242" fmla="*/ 26763 h 2235029"/>
              <a:gd name="connsiteX49-7243" fmla="*/ 620008 w 2797967"/>
              <a:gd name="connsiteY49-7244" fmla="*/ 98131 h 2235029"/>
              <a:gd name="connsiteX50-7245" fmla="*/ 562022 w 2797967"/>
              <a:gd name="connsiteY50-7246" fmla="*/ 151657 h 2235029"/>
              <a:gd name="connsiteX51-7247" fmla="*/ 691376 w 2797967"/>
              <a:gd name="connsiteY51-7248" fmla="*/ 365760 h 2235029"/>
              <a:gd name="connsiteX52-7249" fmla="*/ 776125 w 2797967"/>
              <a:gd name="connsiteY52-7250" fmla="*/ 490654 h 2235029"/>
              <a:gd name="connsiteX53-7251" fmla="*/ 704757 w 2797967"/>
              <a:gd name="connsiteY53-7252" fmla="*/ 575403 h 2235029"/>
              <a:gd name="connsiteX54-7253" fmla="*/ 669074 w 2797967"/>
              <a:gd name="connsiteY54-7254" fmla="*/ 664613 h 2235029"/>
              <a:gd name="connsiteX55-7255" fmla="*/ 611087 w 2797967"/>
              <a:gd name="connsiteY55-7256" fmla="*/ 744902 h 2235029"/>
              <a:gd name="connsiteX56-7257" fmla="*/ 508496 w 2797967"/>
              <a:gd name="connsiteY56-7258" fmla="*/ 798428 h 2235029"/>
              <a:gd name="connsiteX57-7259" fmla="*/ 414826 w 2797967"/>
              <a:gd name="connsiteY57-7260" fmla="*/ 798428 h 2235029"/>
              <a:gd name="connsiteX58-7261" fmla="*/ 240867 w 2797967"/>
              <a:gd name="connsiteY58-7262" fmla="*/ 771665 h 2235029"/>
              <a:gd name="connsiteX59-7263" fmla="*/ 66908 w 2797967"/>
              <a:gd name="connsiteY59-7264" fmla="*/ 722599 h 2235029"/>
              <a:gd name="connsiteX60-7265" fmla="*/ 0 w 2797967"/>
              <a:gd name="connsiteY60-7266" fmla="*/ 709218 h 2235029"/>
              <a:gd name="connsiteX61-7267" fmla="*/ 8921 w 2797967"/>
              <a:gd name="connsiteY61-7268" fmla="*/ 807349 h 2235029"/>
              <a:gd name="connsiteX62-7269" fmla="*/ 31224 w 2797967"/>
              <a:gd name="connsiteY62-7270" fmla="*/ 865335 h 2235029"/>
              <a:gd name="connsiteX63-7271" fmla="*/ 124894 w 2797967"/>
              <a:gd name="connsiteY63-7272" fmla="*/ 941163 h 2235029"/>
              <a:gd name="connsiteX64-7273" fmla="*/ 156117 w 2797967"/>
              <a:gd name="connsiteY64-7274" fmla="*/ 967926 h 2235029"/>
              <a:gd name="connsiteX65-7275" fmla="*/ 102592 w 2797967"/>
              <a:gd name="connsiteY65-7276" fmla="*/ 1008071 h 2235029"/>
              <a:gd name="connsiteX66-7277" fmla="*/ 111513 w 2797967"/>
              <a:gd name="connsiteY66-7278" fmla="*/ 1115122 h 2235029"/>
              <a:gd name="connsiteX67-7279" fmla="*/ 142736 w 2797967"/>
              <a:gd name="connsiteY67-7280" fmla="*/ 1213253 h 2235029"/>
              <a:gd name="connsiteX68-7281" fmla="*/ 236406 w 2797967"/>
              <a:gd name="connsiteY68-7282" fmla="*/ 1231095 h 2235029"/>
              <a:gd name="connsiteX69-7283" fmla="*/ 316695 w 2797967"/>
              <a:gd name="connsiteY69-7284" fmla="*/ 1190951 h 2235029"/>
              <a:gd name="connsiteX70-7285" fmla="*/ 374681 w 2797967"/>
              <a:gd name="connsiteY70-7286" fmla="*/ 1097280 h 2235029"/>
              <a:gd name="connsiteX71-7287" fmla="*/ 463891 w 2797967"/>
              <a:gd name="connsiteY71-7288" fmla="*/ 1021452 h 2235029"/>
              <a:gd name="connsiteX72-7289" fmla="*/ 557561 w 2797967"/>
              <a:gd name="connsiteY72-7290" fmla="*/ 1039294 h 2235029"/>
              <a:gd name="connsiteX73-7291" fmla="*/ 646771 w 2797967"/>
              <a:gd name="connsiteY73-7292" fmla="*/ 1083899 h 2235029"/>
              <a:gd name="connsiteX74-7293" fmla="*/ 655692 w 2797967"/>
              <a:gd name="connsiteY74-7294" fmla="*/ 1119583 h 2235029"/>
              <a:gd name="connsiteX75-7295" fmla="*/ 624469 w 2797967"/>
              <a:gd name="connsiteY75-7296" fmla="*/ 1186490 h 2235029"/>
              <a:gd name="connsiteX76-7297" fmla="*/ 620008 w 2797967"/>
              <a:gd name="connsiteY76-7298" fmla="*/ 1244476 h 2235029"/>
              <a:gd name="connsiteX77-7299" fmla="*/ 637850 w 2797967"/>
              <a:gd name="connsiteY77-7300" fmla="*/ 1275700 h 2235029"/>
              <a:gd name="connsiteX78-7301" fmla="*/ 691376 w 2797967"/>
              <a:gd name="connsiteY78-7302" fmla="*/ 1413975 h 2235029"/>
              <a:gd name="connsiteX79-7303" fmla="*/ 731520 w 2797967"/>
              <a:gd name="connsiteY79-7304" fmla="*/ 1512106 h 2235029"/>
              <a:gd name="connsiteX80-7305" fmla="*/ 753823 w 2797967"/>
              <a:gd name="connsiteY80-7306" fmla="*/ 1521027 h 2235029"/>
              <a:gd name="connsiteX81-7307" fmla="*/ 780586 w 2797967"/>
              <a:gd name="connsiteY81-7308" fmla="*/ 1418435 h 2235029"/>
              <a:gd name="connsiteX82-7309" fmla="*/ 820730 w 2797967"/>
              <a:gd name="connsiteY82-7310" fmla="*/ 1364910 h 2235029"/>
              <a:gd name="connsiteX83-7311" fmla="*/ 834112 w 2797967"/>
              <a:gd name="connsiteY83-7312" fmla="*/ 1463040 h 2235029"/>
              <a:gd name="connsiteX84-7313" fmla="*/ 892098 w 2797967"/>
              <a:gd name="connsiteY84-7314" fmla="*/ 1543329 h 2235029"/>
              <a:gd name="connsiteX85-7315" fmla="*/ 909940 w 2797967"/>
              <a:gd name="connsiteY85-7316" fmla="*/ 1592394 h 2235029"/>
              <a:gd name="connsiteX86-7317" fmla="*/ 869795 w 2797967"/>
              <a:gd name="connsiteY86-7318" fmla="*/ 1641460 h 2235029"/>
              <a:gd name="connsiteX87-7319" fmla="*/ 927782 w 2797967"/>
              <a:gd name="connsiteY87-7320" fmla="*/ 1775274 h 2235029"/>
              <a:gd name="connsiteX88-7321" fmla="*/ 1016992 w 2797967"/>
              <a:gd name="connsiteY88-7322" fmla="*/ 1833261 h 2235029"/>
              <a:gd name="connsiteX89-7323" fmla="*/ 1110662 w 2797967"/>
              <a:gd name="connsiteY89-7324" fmla="*/ 1882326 h 2235029"/>
              <a:gd name="connsiteX90-7325" fmla="*/ 1204332 w 2797967"/>
              <a:gd name="connsiteY90-7326" fmla="*/ 1953694 h 2235029"/>
              <a:gd name="connsiteX91-7327" fmla="*/ 1324765 w 2797967"/>
              <a:gd name="connsiteY91-7328" fmla="*/ 2029522 h 2235029"/>
              <a:gd name="connsiteX92-7329" fmla="*/ 1418435 w 2797967"/>
              <a:gd name="connsiteY92-7330" fmla="*/ 2127653 h 2235029"/>
              <a:gd name="connsiteX93-7331" fmla="*/ 1561171 w 2797967"/>
              <a:gd name="connsiteY93-7332" fmla="*/ 2234705 h 2235029"/>
              <a:gd name="connsiteX0-7333" fmla="*/ 1561171 w 2797967"/>
              <a:gd name="connsiteY0-7334" fmla="*/ 2234705 h 2235029"/>
              <a:gd name="connsiteX1-7335" fmla="*/ 1570092 w 2797967"/>
              <a:gd name="connsiteY1-7336" fmla="*/ 2158876 h 2235029"/>
              <a:gd name="connsiteX2-7337" fmla="*/ 1538869 w 2797967"/>
              <a:gd name="connsiteY2-7338" fmla="*/ 2091969 h 2235029"/>
              <a:gd name="connsiteX3-7339" fmla="*/ 1529948 w 2797967"/>
              <a:gd name="connsiteY3-7340" fmla="*/ 2002759 h 2235029"/>
              <a:gd name="connsiteX4-7341" fmla="*/ 1543329 w 2797967"/>
              <a:gd name="connsiteY4-7342" fmla="*/ 1900168 h 2235029"/>
              <a:gd name="connsiteX5-7343" fmla="*/ 1592395 w 2797967"/>
              <a:gd name="connsiteY5-7344" fmla="*/ 1806498 h 2235029"/>
              <a:gd name="connsiteX6-7345" fmla="*/ 1592395 w 2797967"/>
              <a:gd name="connsiteY6-7346" fmla="*/ 1686065 h 2235029"/>
              <a:gd name="connsiteX7-7347" fmla="*/ 1619157 w 2797967"/>
              <a:gd name="connsiteY7-7348" fmla="*/ 1592394 h 2235029"/>
              <a:gd name="connsiteX8-7349" fmla="*/ 1681604 w 2797967"/>
              <a:gd name="connsiteY8-7350" fmla="*/ 1556711 h 2235029"/>
              <a:gd name="connsiteX9-7351" fmla="*/ 1793116 w 2797967"/>
              <a:gd name="connsiteY9-7352" fmla="*/ 1623618 h 2235029"/>
              <a:gd name="connsiteX10-7353" fmla="*/ 1860024 w 2797967"/>
              <a:gd name="connsiteY10-7354" fmla="*/ 1623618 h 2235029"/>
              <a:gd name="connsiteX11-7355" fmla="*/ 1967075 w 2797967"/>
              <a:gd name="connsiteY11-7356" fmla="*/ 1619157 h 2235029"/>
              <a:gd name="connsiteX12-7357" fmla="*/ 2074127 w 2797967"/>
              <a:gd name="connsiteY12-7358" fmla="*/ 1610236 h 2235029"/>
              <a:gd name="connsiteX13-7359" fmla="*/ 2145495 w 2797967"/>
              <a:gd name="connsiteY13-7360" fmla="*/ 1610236 h 2235029"/>
              <a:gd name="connsiteX14-7361" fmla="*/ 2212402 w 2797967"/>
              <a:gd name="connsiteY14-7362" fmla="*/ 1498724 h 2235029"/>
              <a:gd name="connsiteX15-7363" fmla="*/ 2283770 w 2797967"/>
              <a:gd name="connsiteY15-7364" fmla="*/ 1445198 h 2235029"/>
              <a:gd name="connsiteX16-7365" fmla="*/ 2364059 w 2797967"/>
              <a:gd name="connsiteY16-7366" fmla="*/ 1400594 h 2235029"/>
              <a:gd name="connsiteX17-7367" fmla="*/ 2546939 w 2797967"/>
              <a:gd name="connsiteY17-7368" fmla="*/ 1360449 h 2235029"/>
              <a:gd name="connsiteX18-7369" fmla="*/ 2680754 w 2797967"/>
              <a:gd name="connsiteY18-7370" fmla="*/ 1338147 h 2235029"/>
              <a:gd name="connsiteX19-7371" fmla="*/ 2720898 w 2797967"/>
              <a:gd name="connsiteY19-7372" fmla="*/ 1235555 h 2235029"/>
              <a:gd name="connsiteX20-7373" fmla="*/ 2787805 w 2797967"/>
              <a:gd name="connsiteY20-7374" fmla="*/ 1141885 h 2235029"/>
              <a:gd name="connsiteX21-7375" fmla="*/ 2774424 w 2797967"/>
              <a:gd name="connsiteY21-7376" fmla="*/ 1083899 h 2235029"/>
              <a:gd name="connsiteX22-7377" fmla="*/ 2698595 w 2797967"/>
              <a:gd name="connsiteY22-7378" fmla="*/ 1030373 h 2235029"/>
              <a:gd name="connsiteX23-7379" fmla="*/ 2676293 w 2797967"/>
              <a:gd name="connsiteY23-7380" fmla="*/ 945624 h 2235029"/>
              <a:gd name="connsiteX24-7381" fmla="*/ 2774424 w 2797967"/>
              <a:gd name="connsiteY24-7382" fmla="*/ 927782 h 2235029"/>
              <a:gd name="connsiteX25-7383" fmla="*/ 2792266 w 2797967"/>
              <a:gd name="connsiteY25-7384" fmla="*/ 838572 h 2235029"/>
              <a:gd name="connsiteX26-7385" fmla="*/ 2752121 w 2797967"/>
              <a:gd name="connsiteY26-7386" fmla="*/ 740441 h 2235029"/>
              <a:gd name="connsiteX27-7387" fmla="*/ 2792266 w 2797967"/>
              <a:gd name="connsiteY27-7388" fmla="*/ 651232 h 2235029"/>
              <a:gd name="connsiteX28-7389" fmla="*/ 2796726 w 2797967"/>
              <a:gd name="connsiteY28-7390" fmla="*/ 570943 h 2235029"/>
              <a:gd name="connsiteX29-7391" fmla="*/ 2792266 w 2797967"/>
              <a:gd name="connsiteY29-7392" fmla="*/ 423747 h 2235029"/>
              <a:gd name="connsiteX30-7393" fmla="*/ 2792266 w 2797967"/>
              <a:gd name="connsiteY30-7394" fmla="*/ 312234 h 2235029"/>
              <a:gd name="connsiteX31-7395" fmla="*/ 2680754 w 2797967"/>
              <a:gd name="connsiteY31-7396" fmla="*/ 236406 h 2235029"/>
              <a:gd name="connsiteX32-7397" fmla="*/ 2613846 w 2797967"/>
              <a:gd name="connsiteY32-7398" fmla="*/ 173959 h 2235029"/>
              <a:gd name="connsiteX33-7399" fmla="*/ 2520176 w 2797967"/>
              <a:gd name="connsiteY33-7400" fmla="*/ 98131 h 2235029"/>
              <a:gd name="connsiteX34-7401" fmla="*/ 2386361 w 2797967"/>
              <a:gd name="connsiteY34-7402" fmla="*/ 102592 h 2235029"/>
              <a:gd name="connsiteX35-7403" fmla="*/ 2207942 w 2797967"/>
              <a:gd name="connsiteY35-7404" fmla="*/ 147196 h 2235029"/>
              <a:gd name="connsiteX36-7405" fmla="*/ 2123193 w 2797967"/>
              <a:gd name="connsiteY36-7406" fmla="*/ 80289 h 2235029"/>
              <a:gd name="connsiteX37-7407" fmla="*/ 1909089 w 2797967"/>
              <a:gd name="connsiteY37-7408" fmla="*/ 151657 h 2235029"/>
              <a:gd name="connsiteX38-7409" fmla="*/ 1797577 w 2797967"/>
              <a:gd name="connsiteY38-7410" fmla="*/ 187341 h 2235029"/>
              <a:gd name="connsiteX39-7411" fmla="*/ 1668223 w 2797967"/>
              <a:gd name="connsiteY39-7412" fmla="*/ 165038 h 2235029"/>
              <a:gd name="connsiteX40-7413" fmla="*/ 1596855 w 2797967"/>
              <a:gd name="connsiteY40-7414" fmla="*/ 165038 h 2235029"/>
              <a:gd name="connsiteX41-7415" fmla="*/ 1592395 w 2797967"/>
              <a:gd name="connsiteY41-7416" fmla="*/ 249788 h 2235029"/>
              <a:gd name="connsiteX42-7417" fmla="*/ 1422896 w 2797967"/>
              <a:gd name="connsiteY42-7418" fmla="*/ 173959 h 2235029"/>
              <a:gd name="connsiteX43-7419" fmla="*/ 1284621 w 2797967"/>
              <a:gd name="connsiteY43-7420" fmla="*/ 111513 h 2235029"/>
              <a:gd name="connsiteX44-7421" fmla="*/ 1199872 w 2797967"/>
              <a:gd name="connsiteY44-7422" fmla="*/ 66908 h 2235029"/>
              <a:gd name="connsiteX45-7423" fmla="*/ 1110662 w 2797967"/>
              <a:gd name="connsiteY45-7424" fmla="*/ 31224 h 2235029"/>
              <a:gd name="connsiteX46-7425" fmla="*/ 999150 w 2797967"/>
              <a:gd name="connsiteY46-7426" fmla="*/ 8921 h 2235029"/>
              <a:gd name="connsiteX47-7427" fmla="*/ 851954 w 2797967"/>
              <a:gd name="connsiteY47-7428" fmla="*/ 0 h 2235029"/>
              <a:gd name="connsiteX48-7429" fmla="*/ 753823 w 2797967"/>
              <a:gd name="connsiteY48-7430" fmla="*/ 26763 h 2235029"/>
              <a:gd name="connsiteX49-7431" fmla="*/ 620008 w 2797967"/>
              <a:gd name="connsiteY49-7432" fmla="*/ 98131 h 2235029"/>
              <a:gd name="connsiteX50-7433" fmla="*/ 562022 w 2797967"/>
              <a:gd name="connsiteY50-7434" fmla="*/ 151657 h 2235029"/>
              <a:gd name="connsiteX51-7435" fmla="*/ 691376 w 2797967"/>
              <a:gd name="connsiteY51-7436" fmla="*/ 365760 h 2235029"/>
              <a:gd name="connsiteX52-7437" fmla="*/ 776125 w 2797967"/>
              <a:gd name="connsiteY52-7438" fmla="*/ 490654 h 2235029"/>
              <a:gd name="connsiteX53-7439" fmla="*/ 704757 w 2797967"/>
              <a:gd name="connsiteY53-7440" fmla="*/ 575403 h 2235029"/>
              <a:gd name="connsiteX54-7441" fmla="*/ 669074 w 2797967"/>
              <a:gd name="connsiteY54-7442" fmla="*/ 664613 h 2235029"/>
              <a:gd name="connsiteX55-7443" fmla="*/ 611087 w 2797967"/>
              <a:gd name="connsiteY55-7444" fmla="*/ 744902 h 2235029"/>
              <a:gd name="connsiteX56-7445" fmla="*/ 508496 w 2797967"/>
              <a:gd name="connsiteY56-7446" fmla="*/ 798428 h 2235029"/>
              <a:gd name="connsiteX57-7447" fmla="*/ 414826 w 2797967"/>
              <a:gd name="connsiteY57-7448" fmla="*/ 798428 h 2235029"/>
              <a:gd name="connsiteX58-7449" fmla="*/ 240867 w 2797967"/>
              <a:gd name="connsiteY58-7450" fmla="*/ 771665 h 2235029"/>
              <a:gd name="connsiteX59-7451" fmla="*/ 66908 w 2797967"/>
              <a:gd name="connsiteY59-7452" fmla="*/ 722599 h 2235029"/>
              <a:gd name="connsiteX60-7453" fmla="*/ 0 w 2797967"/>
              <a:gd name="connsiteY60-7454" fmla="*/ 709218 h 2235029"/>
              <a:gd name="connsiteX61-7455" fmla="*/ 8921 w 2797967"/>
              <a:gd name="connsiteY61-7456" fmla="*/ 807349 h 2235029"/>
              <a:gd name="connsiteX62-7457" fmla="*/ 31224 w 2797967"/>
              <a:gd name="connsiteY62-7458" fmla="*/ 865335 h 2235029"/>
              <a:gd name="connsiteX63-7459" fmla="*/ 124894 w 2797967"/>
              <a:gd name="connsiteY63-7460" fmla="*/ 941163 h 2235029"/>
              <a:gd name="connsiteX64-7461" fmla="*/ 156117 w 2797967"/>
              <a:gd name="connsiteY64-7462" fmla="*/ 967926 h 2235029"/>
              <a:gd name="connsiteX65-7463" fmla="*/ 102592 w 2797967"/>
              <a:gd name="connsiteY65-7464" fmla="*/ 1008071 h 2235029"/>
              <a:gd name="connsiteX66-7465" fmla="*/ 111513 w 2797967"/>
              <a:gd name="connsiteY66-7466" fmla="*/ 1115122 h 2235029"/>
              <a:gd name="connsiteX67-7467" fmla="*/ 142736 w 2797967"/>
              <a:gd name="connsiteY67-7468" fmla="*/ 1213253 h 2235029"/>
              <a:gd name="connsiteX68-7469" fmla="*/ 236406 w 2797967"/>
              <a:gd name="connsiteY68-7470" fmla="*/ 1231095 h 2235029"/>
              <a:gd name="connsiteX69-7471" fmla="*/ 316695 w 2797967"/>
              <a:gd name="connsiteY69-7472" fmla="*/ 1190951 h 2235029"/>
              <a:gd name="connsiteX70-7473" fmla="*/ 374681 w 2797967"/>
              <a:gd name="connsiteY70-7474" fmla="*/ 1097280 h 2235029"/>
              <a:gd name="connsiteX71-7475" fmla="*/ 463891 w 2797967"/>
              <a:gd name="connsiteY71-7476" fmla="*/ 1021452 h 2235029"/>
              <a:gd name="connsiteX72-7477" fmla="*/ 557561 w 2797967"/>
              <a:gd name="connsiteY72-7478" fmla="*/ 1039294 h 2235029"/>
              <a:gd name="connsiteX73-7479" fmla="*/ 646771 w 2797967"/>
              <a:gd name="connsiteY73-7480" fmla="*/ 1083899 h 2235029"/>
              <a:gd name="connsiteX74-7481" fmla="*/ 655692 w 2797967"/>
              <a:gd name="connsiteY74-7482" fmla="*/ 1119583 h 2235029"/>
              <a:gd name="connsiteX75-7483" fmla="*/ 624469 w 2797967"/>
              <a:gd name="connsiteY75-7484" fmla="*/ 1186490 h 2235029"/>
              <a:gd name="connsiteX76-7485" fmla="*/ 620008 w 2797967"/>
              <a:gd name="connsiteY76-7486" fmla="*/ 1244476 h 2235029"/>
              <a:gd name="connsiteX77-7487" fmla="*/ 637850 w 2797967"/>
              <a:gd name="connsiteY77-7488" fmla="*/ 1275700 h 2235029"/>
              <a:gd name="connsiteX78-7489" fmla="*/ 691376 w 2797967"/>
              <a:gd name="connsiteY78-7490" fmla="*/ 1413975 h 2235029"/>
              <a:gd name="connsiteX79-7491" fmla="*/ 731520 w 2797967"/>
              <a:gd name="connsiteY79-7492" fmla="*/ 1512106 h 2235029"/>
              <a:gd name="connsiteX80-7493" fmla="*/ 753823 w 2797967"/>
              <a:gd name="connsiteY80-7494" fmla="*/ 1521027 h 2235029"/>
              <a:gd name="connsiteX81-7495" fmla="*/ 780586 w 2797967"/>
              <a:gd name="connsiteY81-7496" fmla="*/ 1418435 h 2235029"/>
              <a:gd name="connsiteX82-7497" fmla="*/ 820730 w 2797967"/>
              <a:gd name="connsiteY82-7498" fmla="*/ 1364910 h 2235029"/>
              <a:gd name="connsiteX83-7499" fmla="*/ 834112 w 2797967"/>
              <a:gd name="connsiteY83-7500" fmla="*/ 1463040 h 2235029"/>
              <a:gd name="connsiteX84-7501" fmla="*/ 892098 w 2797967"/>
              <a:gd name="connsiteY84-7502" fmla="*/ 1543329 h 2235029"/>
              <a:gd name="connsiteX85-7503" fmla="*/ 909940 w 2797967"/>
              <a:gd name="connsiteY85-7504" fmla="*/ 1592394 h 2235029"/>
              <a:gd name="connsiteX86-7505" fmla="*/ 869795 w 2797967"/>
              <a:gd name="connsiteY86-7506" fmla="*/ 1641460 h 2235029"/>
              <a:gd name="connsiteX87-7507" fmla="*/ 927782 w 2797967"/>
              <a:gd name="connsiteY87-7508" fmla="*/ 1775274 h 2235029"/>
              <a:gd name="connsiteX88-7509" fmla="*/ 1016992 w 2797967"/>
              <a:gd name="connsiteY88-7510" fmla="*/ 1833261 h 2235029"/>
              <a:gd name="connsiteX89-7511" fmla="*/ 1110662 w 2797967"/>
              <a:gd name="connsiteY89-7512" fmla="*/ 1882326 h 2235029"/>
              <a:gd name="connsiteX90-7513" fmla="*/ 1204332 w 2797967"/>
              <a:gd name="connsiteY90-7514" fmla="*/ 1953694 h 2235029"/>
              <a:gd name="connsiteX91-7515" fmla="*/ 1324765 w 2797967"/>
              <a:gd name="connsiteY91-7516" fmla="*/ 2029522 h 2235029"/>
              <a:gd name="connsiteX92-7517" fmla="*/ 1418435 w 2797967"/>
              <a:gd name="connsiteY92-7518" fmla="*/ 2127653 h 2235029"/>
              <a:gd name="connsiteX93-7519" fmla="*/ 1561171 w 2797967"/>
              <a:gd name="connsiteY93-7520" fmla="*/ 2234705 h 2235029"/>
              <a:gd name="connsiteX0-7521" fmla="*/ 1561171 w 2797967"/>
              <a:gd name="connsiteY0-7522" fmla="*/ 2234705 h 2235029"/>
              <a:gd name="connsiteX1-7523" fmla="*/ 1570092 w 2797967"/>
              <a:gd name="connsiteY1-7524" fmla="*/ 2158876 h 2235029"/>
              <a:gd name="connsiteX2-7525" fmla="*/ 1538869 w 2797967"/>
              <a:gd name="connsiteY2-7526" fmla="*/ 2091969 h 2235029"/>
              <a:gd name="connsiteX3-7527" fmla="*/ 1529948 w 2797967"/>
              <a:gd name="connsiteY3-7528" fmla="*/ 2002759 h 2235029"/>
              <a:gd name="connsiteX4-7529" fmla="*/ 1543329 w 2797967"/>
              <a:gd name="connsiteY4-7530" fmla="*/ 1900168 h 2235029"/>
              <a:gd name="connsiteX5-7531" fmla="*/ 1592395 w 2797967"/>
              <a:gd name="connsiteY5-7532" fmla="*/ 1806498 h 2235029"/>
              <a:gd name="connsiteX6-7533" fmla="*/ 1592395 w 2797967"/>
              <a:gd name="connsiteY6-7534" fmla="*/ 1686065 h 2235029"/>
              <a:gd name="connsiteX7-7535" fmla="*/ 1619157 w 2797967"/>
              <a:gd name="connsiteY7-7536" fmla="*/ 1592394 h 2235029"/>
              <a:gd name="connsiteX8-7537" fmla="*/ 1681604 w 2797967"/>
              <a:gd name="connsiteY8-7538" fmla="*/ 1556711 h 2235029"/>
              <a:gd name="connsiteX9-7539" fmla="*/ 1793116 w 2797967"/>
              <a:gd name="connsiteY9-7540" fmla="*/ 1623618 h 2235029"/>
              <a:gd name="connsiteX10-7541" fmla="*/ 1860024 w 2797967"/>
              <a:gd name="connsiteY10-7542" fmla="*/ 1623618 h 2235029"/>
              <a:gd name="connsiteX11-7543" fmla="*/ 1967075 w 2797967"/>
              <a:gd name="connsiteY11-7544" fmla="*/ 1619157 h 2235029"/>
              <a:gd name="connsiteX12-7545" fmla="*/ 2074127 w 2797967"/>
              <a:gd name="connsiteY12-7546" fmla="*/ 1610236 h 2235029"/>
              <a:gd name="connsiteX13-7547" fmla="*/ 2145495 w 2797967"/>
              <a:gd name="connsiteY13-7548" fmla="*/ 1610236 h 2235029"/>
              <a:gd name="connsiteX14-7549" fmla="*/ 2212402 w 2797967"/>
              <a:gd name="connsiteY14-7550" fmla="*/ 1498724 h 2235029"/>
              <a:gd name="connsiteX15-7551" fmla="*/ 2283770 w 2797967"/>
              <a:gd name="connsiteY15-7552" fmla="*/ 1445198 h 2235029"/>
              <a:gd name="connsiteX16-7553" fmla="*/ 2364059 w 2797967"/>
              <a:gd name="connsiteY16-7554" fmla="*/ 1400594 h 2235029"/>
              <a:gd name="connsiteX17-7555" fmla="*/ 2546939 w 2797967"/>
              <a:gd name="connsiteY17-7556" fmla="*/ 1360449 h 2235029"/>
              <a:gd name="connsiteX18-7557" fmla="*/ 2680754 w 2797967"/>
              <a:gd name="connsiteY18-7558" fmla="*/ 1338147 h 2235029"/>
              <a:gd name="connsiteX19-7559" fmla="*/ 2720898 w 2797967"/>
              <a:gd name="connsiteY19-7560" fmla="*/ 1235555 h 2235029"/>
              <a:gd name="connsiteX20-7561" fmla="*/ 2787805 w 2797967"/>
              <a:gd name="connsiteY20-7562" fmla="*/ 1141885 h 2235029"/>
              <a:gd name="connsiteX21-7563" fmla="*/ 2774424 w 2797967"/>
              <a:gd name="connsiteY21-7564" fmla="*/ 1083899 h 2235029"/>
              <a:gd name="connsiteX22-7565" fmla="*/ 2698595 w 2797967"/>
              <a:gd name="connsiteY22-7566" fmla="*/ 1030373 h 2235029"/>
              <a:gd name="connsiteX23-7567" fmla="*/ 2676293 w 2797967"/>
              <a:gd name="connsiteY23-7568" fmla="*/ 945624 h 2235029"/>
              <a:gd name="connsiteX24-7569" fmla="*/ 2774424 w 2797967"/>
              <a:gd name="connsiteY24-7570" fmla="*/ 927782 h 2235029"/>
              <a:gd name="connsiteX25-7571" fmla="*/ 2792266 w 2797967"/>
              <a:gd name="connsiteY25-7572" fmla="*/ 838572 h 2235029"/>
              <a:gd name="connsiteX26-7573" fmla="*/ 2752121 w 2797967"/>
              <a:gd name="connsiteY26-7574" fmla="*/ 740441 h 2235029"/>
              <a:gd name="connsiteX27-7575" fmla="*/ 2792266 w 2797967"/>
              <a:gd name="connsiteY27-7576" fmla="*/ 651232 h 2235029"/>
              <a:gd name="connsiteX28-7577" fmla="*/ 2796726 w 2797967"/>
              <a:gd name="connsiteY28-7578" fmla="*/ 570943 h 2235029"/>
              <a:gd name="connsiteX29-7579" fmla="*/ 2792266 w 2797967"/>
              <a:gd name="connsiteY29-7580" fmla="*/ 423747 h 2235029"/>
              <a:gd name="connsiteX30-7581" fmla="*/ 2792266 w 2797967"/>
              <a:gd name="connsiteY30-7582" fmla="*/ 312234 h 2235029"/>
              <a:gd name="connsiteX31-7583" fmla="*/ 2680754 w 2797967"/>
              <a:gd name="connsiteY31-7584" fmla="*/ 236406 h 2235029"/>
              <a:gd name="connsiteX32-7585" fmla="*/ 2613846 w 2797967"/>
              <a:gd name="connsiteY32-7586" fmla="*/ 173959 h 2235029"/>
              <a:gd name="connsiteX33-7587" fmla="*/ 2520176 w 2797967"/>
              <a:gd name="connsiteY33-7588" fmla="*/ 98131 h 2235029"/>
              <a:gd name="connsiteX34-7589" fmla="*/ 2386361 w 2797967"/>
              <a:gd name="connsiteY34-7590" fmla="*/ 102592 h 2235029"/>
              <a:gd name="connsiteX35-7591" fmla="*/ 2207942 w 2797967"/>
              <a:gd name="connsiteY35-7592" fmla="*/ 147196 h 2235029"/>
              <a:gd name="connsiteX36-7593" fmla="*/ 2123193 w 2797967"/>
              <a:gd name="connsiteY36-7594" fmla="*/ 80289 h 2235029"/>
              <a:gd name="connsiteX37-7595" fmla="*/ 1909089 w 2797967"/>
              <a:gd name="connsiteY37-7596" fmla="*/ 151657 h 2235029"/>
              <a:gd name="connsiteX38-7597" fmla="*/ 1797577 w 2797967"/>
              <a:gd name="connsiteY38-7598" fmla="*/ 187341 h 2235029"/>
              <a:gd name="connsiteX39-7599" fmla="*/ 1668223 w 2797967"/>
              <a:gd name="connsiteY39-7600" fmla="*/ 165038 h 2235029"/>
              <a:gd name="connsiteX40-7601" fmla="*/ 1596855 w 2797967"/>
              <a:gd name="connsiteY40-7602" fmla="*/ 165038 h 2235029"/>
              <a:gd name="connsiteX41-7603" fmla="*/ 1592395 w 2797967"/>
              <a:gd name="connsiteY41-7604" fmla="*/ 249788 h 2235029"/>
              <a:gd name="connsiteX42-7605" fmla="*/ 1422896 w 2797967"/>
              <a:gd name="connsiteY42-7606" fmla="*/ 173959 h 2235029"/>
              <a:gd name="connsiteX43-7607" fmla="*/ 1284621 w 2797967"/>
              <a:gd name="connsiteY43-7608" fmla="*/ 111513 h 2235029"/>
              <a:gd name="connsiteX44-7609" fmla="*/ 1199872 w 2797967"/>
              <a:gd name="connsiteY44-7610" fmla="*/ 66908 h 2235029"/>
              <a:gd name="connsiteX45-7611" fmla="*/ 1110662 w 2797967"/>
              <a:gd name="connsiteY45-7612" fmla="*/ 31224 h 2235029"/>
              <a:gd name="connsiteX46-7613" fmla="*/ 999150 w 2797967"/>
              <a:gd name="connsiteY46-7614" fmla="*/ 8921 h 2235029"/>
              <a:gd name="connsiteX47-7615" fmla="*/ 851954 w 2797967"/>
              <a:gd name="connsiteY47-7616" fmla="*/ 0 h 2235029"/>
              <a:gd name="connsiteX48-7617" fmla="*/ 753823 w 2797967"/>
              <a:gd name="connsiteY48-7618" fmla="*/ 26763 h 2235029"/>
              <a:gd name="connsiteX49-7619" fmla="*/ 620008 w 2797967"/>
              <a:gd name="connsiteY49-7620" fmla="*/ 98131 h 2235029"/>
              <a:gd name="connsiteX50-7621" fmla="*/ 562022 w 2797967"/>
              <a:gd name="connsiteY50-7622" fmla="*/ 151657 h 2235029"/>
              <a:gd name="connsiteX51-7623" fmla="*/ 691376 w 2797967"/>
              <a:gd name="connsiteY51-7624" fmla="*/ 365760 h 2235029"/>
              <a:gd name="connsiteX52-7625" fmla="*/ 776125 w 2797967"/>
              <a:gd name="connsiteY52-7626" fmla="*/ 490654 h 2235029"/>
              <a:gd name="connsiteX53-7627" fmla="*/ 704757 w 2797967"/>
              <a:gd name="connsiteY53-7628" fmla="*/ 575403 h 2235029"/>
              <a:gd name="connsiteX54-7629" fmla="*/ 669074 w 2797967"/>
              <a:gd name="connsiteY54-7630" fmla="*/ 664613 h 2235029"/>
              <a:gd name="connsiteX55-7631" fmla="*/ 611087 w 2797967"/>
              <a:gd name="connsiteY55-7632" fmla="*/ 744902 h 2235029"/>
              <a:gd name="connsiteX56-7633" fmla="*/ 508496 w 2797967"/>
              <a:gd name="connsiteY56-7634" fmla="*/ 798428 h 2235029"/>
              <a:gd name="connsiteX57-7635" fmla="*/ 414826 w 2797967"/>
              <a:gd name="connsiteY57-7636" fmla="*/ 798428 h 2235029"/>
              <a:gd name="connsiteX58-7637" fmla="*/ 240867 w 2797967"/>
              <a:gd name="connsiteY58-7638" fmla="*/ 771665 h 2235029"/>
              <a:gd name="connsiteX59-7639" fmla="*/ 66908 w 2797967"/>
              <a:gd name="connsiteY59-7640" fmla="*/ 722599 h 2235029"/>
              <a:gd name="connsiteX60-7641" fmla="*/ 0 w 2797967"/>
              <a:gd name="connsiteY60-7642" fmla="*/ 709218 h 2235029"/>
              <a:gd name="connsiteX61-7643" fmla="*/ 8921 w 2797967"/>
              <a:gd name="connsiteY61-7644" fmla="*/ 807349 h 2235029"/>
              <a:gd name="connsiteX62-7645" fmla="*/ 31224 w 2797967"/>
              <a:gd name="connsiteY62-7646" fmla="*/ 865335 h 2235029"/>
              <a:gd name="connsiteX63-7647" fmla="*/ 124894 w 2797967"/>
              <a:gd name="connsiteY63-7648" fmla="*/ 941163 h 2235029"/>
              <a:gd name="connsiteX64-7649" fmla="*/ 156117 w 2797967"/>
              <a:gd name="connsiteY64-7650" fmla="*/ 967926 h 2235029"/>
              <a:gd name="connsiteX65-7651" fmla="*/ 102592 w 2797967"/>
              <a:gd name="connsiteY65-7652" fmla="*/ 1008071 h 2235029"/>
              <a:gd name="connsiteX66-7653" fmla="*/ 111513 w 2797967"/>
              <a:gd name="connsiteY66-7654" fmla="*/ 1115122 h 2235029"/>
              <a:gd name="connsiteX67-7655" fmla="*/ 142736 w 2797967"/>
              <a:gd name="connsiteY67-7656" fmla="*/ 1213253 h 2235029"/>
              <a:gd name="connsiteX68-7657" fmla="*/ 236406 w 2797967"/>
              <a:gd name="connsiteY68-7658" fmla="*/ 1231095 h 2235029"/>
              <a:gd name="connsiteX69-7659" fmla="*/ 316695 w 2797967"/>
              <a:gd name="connsiteY69-7660" fmla="*/ 1190951 h 2235029"/>
              <a:gd name="connsiteX70-7661" fmla="*/ 374681 w 2797967"/>
              <a:gd name="connsiteY70-7662" fmla="*/ 1097280 h 2235029"/>
              <a:gd name="connsiteX71-7663" fmla="*/ 463891 w 2797967"/>
              <a:gd name="connsiteY71-7664" fmla="*/ 1021452 h 2235029"/>
              <a:gd name="connsiteX72-7665" fmla="*/ 557561 w 2797967"/>
              <a:gd name="connsiteY72-7666" fmla="*/ 1039294 h 2235029"/>
              <a:gd name="connsiteX73-7667" fmla="*/ 646771 w 2797967"/>
              <a:gd name="connsiteY73-7668" fmla="*/ 1083899 h 2235029"/>
              <a:gd name="connsiteX74-7669" fmla="*/ 655692 w 2797967"/>
              <a:gd name="connsiteY74-7670" fmla="*/ 1119583 h 2235029"/>
              <a:gd name="connsiteX75-7671" fmla="*/ 624469 w 2797967"/>
              <a:gd name="connsiteY75-7672" fmla="*/ 1186490 h 2235029"/>
              <a:gd name="connsiteX76-7673" fmla="*/ 620008 w 2797967"/>
              <a:gd name="connsiteY76-7674" fmla="*/ 1244476 h 2235029"/>
              <a:gd name="connsiteX77-7675" fmla="*/ 637850 w 2797967"/>
              <a:gd name="connsiteY77-7676" fmla="*/ 1275700 h 2235029"/>
              <a:gd name="connsiteX78-7677" fmla="*/ 691376 w 2797967"/>
              <a:gd name="connsiteY78-7678" fmla="*/ 1413975 h 2235029"/>
              <a:gd name="connsiteX79-7679" fmla="*/ 731520 w 2797967"/>
              <a:gd name="connsiteY79-7680" fmla="*/ 1512106 h 2235029"/>
              <a:gd name="connsiteX80-7681" fmla="*/ 753823 w 2797967"/>
              <a:gd name="connsiteY80-7682" fmla="*/ 1521027 h 2235029"/>
              <a:gd name="connsiteX81-7683" fmla="*/ 780586 w 2797967"/>
              <a:gd name="connsiteY81-7684" fmla="*/ 1418435 h 2235029"/>
              <a:gd name="connsiteX82-7685" fmla="*/ 820730 w 2797967"/>
              <a:gd name="connsiteY82-7686" fmla="*/ 1364910 h 2235029"/>
              <a:gd name="connsiteX83-7687" fmla="*/ 834112 w 2797967"/>
              <a:gd name="connsiteY83-7688" fmla="*/ 1463040 h 2235029"/>
              <a:gd name="connsiteX84-7689" fmla="*/ 892098 w 2797967"/>
              <a:gd name="connsiteY84-7690" fmla="*/ 1543329 h 2235029"/>
              <a:gd name="connsiteX85-7691" fmla="*/ 909940 w 2797967"/>
              <a:gd name="connsiteY85-7692" fmla="*/ 1592394 h 2235029"/>
              <a:gd name="connsiteX86-7693" fmla="*/ 869795 w 2797967"/>
              <a:gd name="connsiteY86-7694" fmla="*/ 1641460 h 2235029"/>
              <a:gd name="connsiteX87-7695" fmla="*/ 927782 w 2797967"/>
              <a:gd name="connsiteY87-7696" fmla="*/ 1775274 h 2235029"/>
              <a:gd name="connsiteX88-7697" fmla="*/ 1016992 w 2797967"/>
              <a:gd name="connsiteY88-7698" fmla="*/ 1833261 h 2235029"/>
              <a:gd name="connsiteX89-7699" fmla="*/ 1110662 w 2797967"/>
              <a:gd name="connsiteY89-7700" fmla="*/ 1882326 h 2235029"/>
              <a:gd name="connsiteX90-7701" fmla="*/ 1204332 w 2797967"/>
              <a:gd name="connsiteY90-7702" fmla="*/ 1953694 h 2235029"/>
              <a:gd name="connsiteX91-7703" fmla="*/ 1324765 w 2797967"/>
              <a:gd name="connsiteY91-7704" fmla="*/ 2029522 h 2235029"/>
              <a:gd name="connsiteX92-7705" fmla="*/ 1418435 w 2797967"/>
              <a:gd name="connsiteY92-7706" fmla="*/ 2127653 h 2235029"/>
              <a:gd name="connsiteX93-7707" fmla="*/ 1561171 w 2797967"/>
              <a:gd name="connsiteY93-7708" fmla="*/ 2234705 h 2235029"/>
              <a:gd name="connsiteX0-7709" fmla="*/ 1561171 w 2797967"/>
              <a:gd name="connsiteY0-7710" fmla="*/ 2234705 h 2235029"/>
              <a:gd name="connsiteX1-7711" fmla="*/ 1570092 w 2797967"/>
              <a:gd name="connsiteY1-7712" fmla="*/ 2158876 h 2235029"/>
              <a:gd name="connsiteX2-7713" fmla="*/ 1538869 w 2797967"/>
              <a:gd name="connsiteY2-7714" fmla="*/ 2091969 h 2235029"/>
              <a:gd name="connsiteX3-7715" fmla="*/ 1529948 w 2797967"/>
              <a:gd name="connsiteY3-7716" fmla="*/ 2002759 h 2235029"/>
              <a:gd name="connsiteX4-7717" fmla="*/ 1543329 w 2797967"/>
              <a:gd name="connsiteY4-7718" fmla="*/ 1900168 h 2235029"/>
              <a:gd name="connsiteX5-7719" fmla="*/ 1592395 w 2797967"/>
              <a:gd name="connsiteY5-7720" fmla="*/ 1806498 h 2235029"/>
              <a:gd name="connsiteX6-7721" fmla="*/ 1592395 w 2797967"/>
              <a:gd name="connsiteY6-7722" fmla="*/ 1686065 h 2235029"/>
              <a:gd name="connsiteX7-7723" fmla="*/ 1619157 w 2797967"/>
              <a:gd name="connsiteY7-7724" fmla="*/ 1592394 h 2235029"/>
              <a:gd name="connsiteX8-7725" fmla="*/ 1681604 w 2797967"/>
              <a:gd name="connsiteY8-7726" fmla="*/ 1556711 h 2235029"/>
              <a:gd name="connsiteX9-7727" fmla="*/ 1793116 w 2797967"/>
              <a:gd name="connsiteY9-7728" fmla="*/ 1623618 h 2235029"/>
              <a:gd name="connsiteX10-7729" fmla="*/ 1860024 w 2797967"/>
              <a:gd name="connsiteY10-7730" fmla="*/ 1623618 h 2235029"/>
              <a:gd name="connsiteX11-7731" fmla="*/ 1967075 w 2797967"/>
              <a:gd name="connsiteY11-7732" fmla="*/ 1619157 h 2235029"/>
              <a:gd name="connsiteX12-7733" fmla="*/ 2074127 w 2797967"/>
              <a:gd name="connsiteY12-7734" fmla="*/ 1610236 h 2235029"/>
              <a:gd name="connsiteX13-7735" fmla="*/ 2145495 w 2797967"/>
              <a:gd name="connsiteY13-7736" fmla="*/ 1610236 h 2235029"/>
              <a:gd name="connsiteX14-7737" fmla="*/ 2212402 w 2797967"/>
              <a:gd name="connsiteY14-7738" fmla="*/ 1498724 h 2235029"/>
              <a:gd name="connsiteX15-7739" fmla="*/ 2283770 w 2797967"/>
              <a:gd name="connsiteY15-7740" fmla="*/ 1445198 h 2235029"/>
              <a:gd name="connsiteX16-7741" fmla="*/ 2364059 w 2797967"/>
              <a:gd name="connsiteY16-7742" fmla="*/ 1400594 h 2235029"/>
              <a:gd name="connsiteX17-7743" fmla="*/ 2546939 w 2797967"/>
              <a:gd name="connsiteY17-7744" fmla="*/ 1360449 h 2235029"/>
              <a:gd name="connsiteX18-7745" fmla="*/ 2680754 w 2797967"/>
              <a:gd name="connsiteY18-7746" fmla="*/ 1338147 h 2235029"/>
              <a:gd name="connsiteX19-7747" fmla="*/ 2720898 w 2797967"/>
              <a:gd name="connsiteY19-7748" fmla="*/ 1235555 h 2235029"/>
              <a:gd name="connsiteX20-7749" fmla="*/ 2787805 w 2797967"/>
              <a:gd name="connsiteY20-7750" fmla="*/ 1141885 h 2235029"/>
              <a:gd name="connsiteX21-7751" fmla="*/ 2774424 w 2797967"/>
              <a:gd name="connsiteY21-7752" fmla="*/ 1083899 h 2235029"/>
              <a:gd name="connsiteX22-7753" fmla="*/ 2698595 w 2797967"/>
              <a:gd name="connsiteY22-7754" fmla="*/ 1030373 h 2235029"/>
              <a:gd name="connsiteX23-7755" fmla="*/ 2676293 w 2797967"/>
              <a:gd name="connsiteY23-7756" fmla="*/ 945624 h 2235029"/>
              <a:gd name="connsiteX24-7757" fmla="*/ 2774424 w 2797967"/>
              <a:gd name="connsiteY24-7758" fmla="*/ 927782 h 2235029"/>
              <a:gd name="connsiteX25-7759" fmla="*/ 2792266 w 2797967"/>
              <a:gd name="connsiteY25-7760" fmla="*/ 838572 h 2235029"/>
              <a:gd name="connsiteX26-7761" fmla="*/ 2752121 w 2797967"/>
              <a:gd name="connsiteY26-7762" fmla="*/ 740441 h 2235029"/>
              <a:gd name="connsiteX27-7763" fmla="*/ 2792266 w 2797967"/>
              <a:gd name="connsiteY27-7764" fmla="*/ 651232 h 2235029"/>
              <a:gd name="connsiteX28-7765" fmla="*/ 2796726 w 2797967"/>
              <a:gd name="connsiteY28-7766" fmla="*/ 570943 h 2235029"/>
              <a:gd name="connsiteX29-7767" fmla="*/ 2792266 w 2797967"/>
              <a:gd name="connsiteY29-7768" fmla="*/ 423747 h 2235029"/>
              <a:gd name="connsiteX30-7769" fmla="*/ 2792266 w 2797967"/>
              <a:gd name="connsiteY30-7770" fmla="*/ 312234 h 2235029"/>
              <a:gd name="connsiteX31-7771" fmla="*/ 2680754 w 2797967"/>
              <a:gd name="connsiteY31-7772" fmla="*/ 236406 h 2235029"/>
              <a:gd name="connsiteX32-7773" fmla="*/ 2613846 w 2797967"/>
              <a:gd name="connsiteY32-7774" fmla="*/ 173959 h 2235029"/>
              <a:gd name="connsiteX33-7775" fmla="*/ 2520176 w 2797967"/>
              <a:gd name="connsiteY33-7776" fmla="*/ 98131 h 2235029"/>
              <a:gd name="connsiteX34-7777" fmla="*/ 2386361 w 2797967"/>
              <a:gd name="connsiteY34-7778" fmla="*/ 102592 h 2235029"/>
              <a:gd name="connsiteX35-7779" fmla="*/ 2207942 w 2797967"/>
              <a:gd name="connsiteY35-7780" fmla="*/ 147196 h 2235029"/>
              <a:gd name="connsiteX36-7781" fmla="*/ 2123193 w 2797967"/>
              <a:gd name="connsiteY36-7782" fmla="*/ 80289 h 2235029"/>
              <a:gd name="connsiteX37-7783" fmla="*/ 1909089 w 2797967"/>
              <a:gd name="connsiteY37-7784" fmla="*/ 151657 h 2235029"/>
              <a:gd name="connsiteX38-7785" fmla="*/ 1797577 w 2797967"/>
              <a:gd name="connsiteY38-7786" fmla="*/ 187341 h 2235029"/>
              <a:gd name="connsiteX39-7787" fmla="*/ 1668223 w 2797967"/>
              <a:gd name="connsiteY39-7788" fmla="*/ 165038 h 2235029"/>
              <a:gd name="connsiteX40-7789" fmla="*/ 1596855 w 2797967"/>
              <a:gd name="connsiteY40-7790" fmla="*/ 165038 h 2235029"/>
              <a:gd name="connsiteX41-7791" fmla="*/ 1592395 w 2797967"/>
              <a:gd name="connsiteY41-7792" fmla="*/ 249788 h 2235029"/>
              <a:gd name="connsiteX42-7793" fmla="*/ 1422896 w 2797967"/>
              <a:gd name="connsiteY42-7794" fmla="*/ 173959 h 2235029"/>
              <a:gd name="connsiteX43-7795" fmla="*/ 1284621 w 2797967"/>
              <a:gd name="connsiteY43-7796" fmla="*/ 111513 h 2235029"/>
              <a:gd name="connsiteX44-7797" fmla="*/ 1199872 w 2797967"/>
              <a:gd name="connsiteY44-7798" fmla="*/ 66908 h 2235029"/>
              <a:gd name="connsiteX45-7799" fmla="*/ 1110662 w 2797967"/>
              <a:gd name="connsiteY45-7800" fmla="*/ 31224 h 2235029"/>
              <a:gd name="connsiteX46-7801" fmla="*/ 999150 w 2797967"/>
              <a:gd name="connsiteY46-7802" fmla="*/ 8921 h 2235029"/>
              <a:gd name="connsiteX47-7803" fmla="*/ 851954 w 2797967"/>
              <a:gd name="connsiteY47-7804" fmla="*/ 0 h 2235029"/>
              <a:gd name="connsiteX48-7805" fmla="*/ 753823 w 2797967"/>
              <a:gd name="connsiteY48-7806" fmla="*/ 26763 h 2235029"/>
              <a:gd name="connsiteX49-7807" fmla="*/ 620008 w 2797967"/>
              <a:gd name="connsiteY49-7808" fmla="*/ 98131 h 2235029"/>
              <a:gd name="connsiteX50-7809" fmla="*/ 562022 w 2797967"/>
              <a:gd name="connsiteY50-7810" fmla="*/ 151657 h 2235029"/>
              <a:gd name="connsiteX51-7811" fmla="*/ 691376 w 2797967"/>
              <a:gd name="connsiteY51-7812" fmla="*/ 365760 h 2235029"/>
              <a:gd name="connsiteX52-7813" fmla="*/ 776125 w 2797967"/>
              <a:gd name="connsiteY52-7814" fmla="*/ 490654 h 2235029"/>
              <a:gd name="connsiteX53-7815" fmla="*/ 704757 w 2797967"/>
              <a:gd name="connsiteY53-7816" fmla="*/ 575403 h 2235029"/>
              <a:gd name="connsiteX54-7817" fmla="*/ 669074 w 2797967"/>
              <a:gd name="connsiteY54-7818" fmla="*/ 664613 h 2235029"/>
              <a:gd name="connsiteX55-7819" fmla="*/ 611087 w 2797967"/>
              <a:gd name="connsiteY55-7820" fmla="*/ 744902 h 2235029"/>
              <a:gd name="connsiteX56-7821" fmla="*/ 508496 w 2797967"/>
              <a:gd name="connsiteY56-7822" fmla="*/ 798428 h 2235029"/>
              <a:gd name="connsiteX57-7823" fmla="*/ 414826 w 2797967"/>
              <a:gd name="connsiteY57-7824" fmla="*/ 798428 h 2235029"/>
              <a:gd name="connsiteX58-7825" fmla="*/ 240867 w 2797967"/>
              <a:gd name="connsiteY58-7826" fmla="*/ 771665 h 2235029"/>
              <a:gd name="connsiteX59-7827" fmla="*/ 66908 w 2797967"/>
              <a:gd name="connsiteY59-7828" fmla="*/ 722599 h 2235029"/>
              <a:gd name="connsiteX60-7829" fmla="*/ 0 w 2797967"/>
              <a:gd name="connsiteY60-7830" fmla="*/ 709218 h 2235029"/>
              <a:gd name="connsiteX61-7831" fmla="*/ 8921 w 2797967"/>
              <a:gd name="connsiteY61-7832" fmla="*/ 807349 h 2235029"/>
              <a:gd name="connsiteX62-7833" fmla="*/ 31224 w 2797967"/>
              <a:gd name="connsiteY62-7834" fmla="*/ 865335 h 2235029"/>
              <a:gd name="connsiteX63-7835" fmla="*/ 124894 w 2797967"/>
              <a:gd name="connsiteY63-7836" fmla="*/ 941163 h 2235029"/>
              <a:gd name="connsiteX64-7837" fmla="*/ 156117 w 2797967"/>
              <a:gd name="connsiteY64-7838" fmla="*/ 967926 h 2235029"/>
              <a:gd name="connsiteX65-7839" fmla="*/ 102592 w 2797967"/>
              <a:gd name="connsiteY65-7840" fmla="*/ 1008071 h 2235029"/>
              <a:gd name="connsiteX66-7841" fmla="*/ 111513 w 2797967"/>
              <a:gd name="connsiteY66-7842" fmla="*/ 1115122 h 2235029"/>
              <a:gd name="connsiteX67-7843" fmla="*/ 142736 w 2797967"/>
              <a:gd name="connsiteY67-7844" fmla="*/ 1213253 h 2235029"/>
              <a:gd name="connsiteX68-7845" fmla="*/ 236406 w 2797967"/>
              <a:gd name="connsiteY68-7846" fmla="*/ 1231095 h 2235029"/>
              <a:gd name="connsiteX69-7847" fmla="*/ 316695 w 2797967"/>
              <a:gd name="connsiteY69-7848" fmla="*/ 1190951 h 2235029"/>
              <a:gd name="connsiteX70-7849" fmla="*/ 374681 w 2797967"/>
              <a:gd name="connsiteY70-7850" fmla="*/ 1097280 h 2235029"/>
              <a:gd name="connsiteX71-7851" fmla="*/ 463891 w 2797967"/>
              <a:gd name="connsiteY71-7852" fmla="*/ 1021452 h 2235029"/>
              <a:gd name="connsiteX72-7853" fmla="*/ 557561 w 2797967"/>
              <a:gd name="connsiteY72-7854" fmla="*/ 1039294 h 2235029"/>
              <a:gd name="connsiteX73-7855" fmla="*/ 646771 w 2797967"/>
              <a:gd name="connsiteY73-7856" fmla="*/ 1083899 h 2235029"/>
              <a:gd name="connsiteX74-7857" fmla="*/ 655692 w 2797967"/>
              <a:gd name="connsiteY74-7858" fmla="*/ 1119583 h 2235029"/>
              <a:gd name="connsiteX75-7859" fmla="*/ 624469 w 2797967"/>
              <a:gd name="connsiteY75-7860" fmla="*/ 1186490 h 2235029"/>
              <a:gd name="connsiteX76-7861" fmla="*/ 620008 w 2797967"/>
              <a:gd name="connsiteY76-7862" fmla="*/ 1244476 h 2235029"/>
              <a:gd name="connsiteX77-7863" fmla="*/ 637850 w 2797967"/>
              <a:gd name="connsiteY77-7864" fmla="*/ 1275700 h 2235029"/>
              <a:gd name="connsiteX78-7865" fmla="*/ 691376 w 2797967"/>
              <a:gd name="connsiteY78-7866" fmla="*/ 1413975 h 2235029"/>
              <a:gd name="connsiteX79-7867" fmla="*/ 731520 w 2797967"/>
              <a:gd name="connsiteY79-7868" fmla="*/ 1512106 h 2235029"/>
              <a:gd name="connsiteX80-7869" fmla="*/ 753823 w 2797967"/>
              <a:gd name="connsiteY80-7870" fmla="*/ 1521027 h 2235029"/>
              <a:gd name="connsiteX81-7871" fmla="*/ 780586 w 2797967"/>
              <a:gd name="connsiteY81-7872" fmla="*/ 1418435 h 2235029"/>
              <a:gd name="connsiteX82-7873" fmla="*/ 820730 w 2797967"/>
              <a:gd name="connsiteY82-7874" fmla="*/ 1364910 h 2235029"/>
              <a:gd name="connsiteX83-7875" fmla="*/ 834112 w 2797967"/>
              <a:gd name="connsiteY83-7876" fmla="*/ 1463040 h 2235029"/>
              <a:gd name="connsiteX84-7877" fmla="*/ 892098 w 2797967"/>
              <a:gd name="connsiteY84-7878" fmla="*/ 1543329 h 2235029"/>
              <a:gd name="connsiteX85-7879" fmla="*/ 909940 w 2797967"/>
              <a:gd name="connsiteY85-7880" fmla="*/ 1592394 h 2235029"/>
              <a:gd name="connsiteX86-7881" fmla="*/ 869795 w 2797967"/>
              <a:gd name="connsiteY86-7882" fmla="*/ 1641460 h 2235029"/>
              <a:gd name="connsiteX87-7883" fmla="*/ 927782 w 2797967"/>
              <a:gd name="connsiteY87-7884" fmla="*/ 1775274 h 2235029"/>
              <a:gd name="connsiteX88-7885" fmla="*/ 1016992 w 2797967"/>
              <a:gd name="connsiteY88-7886" fmla="*/ 1833261 h 2235029"/>
              <a:gd name="connsiteX89-7887" fmla="*/ 1110662 w 2797967"/>
              <a:gd name="connsiteY89-7888" fmla="*/ 1882326 h 2235029"/>
              <a:gd name="connsiteX90-7889" fmla="*/ 1204332 w 2797967"/>
              <a:gd name="connsiteY90-7890" fmla="*/ 1953694 h 2235029"/>
              <a:gd name="connsiteX91-7891" fmla="*/ 1324765 w 2797967"/>
              <a:gd name="connsiteY91-7892" fmla="*/ 2029522 h 2235029"/>
              <a:gd name="connsiteX92-7893" fmla="*/ 1418435 w 2797967"/>
              <a:gd name="connsiteY92-7894" fmla="*/ 2127653 h 2235029"/>
              <a:gd name="connsiteX93-7895" fmla="*/ 1561171 w 2797967"/>
              <a:gd name="connsiteY93-7896" fmla="*/ 2234705 h 2235029"/>
              <a:gd name="connsiteX0-7897" fmla="*/ 1561171 w 2797967"/>
              <a:gd name="connsiteY0-7898" fmla="*/ 2234705 h 2235029"/>
              <a:gd name="connsiteX1-7899" fmla="*/ 1570092 w 2797967"/>
              <a:gd name="connsiteY1-7900" fmla="*/ 2158876 h 2235029"/>
              <a:gd name="connsiteX2-7901" fmla="*/ 1538869 w 2797967"/>
              <a:gd name="connsiteY2-7902" fmla="*/ 2091969 h 2235029"/>
              <a:gd name="connsiteX3-7903" fmla="*/ 1529948 w 2797967"/>
              <a:gd name="connsiteY3-7904" fmla="*/ 2002759 h 2235029"/>
              <a:gd name="connsiteX4-7905" fmla="*/ 1543329 w 2797967"/>
              <a:gd name="connsiteY4-7906" fmla="*/ 1900168 h 2235029"/>
              <a:gd name="connsiteX5-7907" fmla="*/ 1592395 w 2797967"/>
              <a:gd name="connsiteY5-7908" fmla="*/ 1806498 h 2235029"/>
              <a:gd name="connsiteX6-7909" fmla="*/ 1592395 w 2797967"/>
              <a:gd name="connsiteY6-7910" fmla="*/ 1686065 h 2235029"/>
              <a:gd name="connsiteX7-7911" fmla="*/ 1619157 w 2797967"/>
              <a:gd name="connsiteY7-7912" fmla="*/ 1592394 h 2235029"/>
              <a:gd name="connsiteX8-7913" fmla="*/ 1681604 w 2797967"/>
              <a:gd name="connsiteY8-7914" fmla="*/ 1556711 h 2235029"/>
              <a:gd name="connsiteX9-7915" fmla="*/ 1793116 w 2797967"/>
              <a:gd name="connsiteY9-7916" fmla="*/ 1623618 h 2235029"/>
              <a:gd name="connsiteX10-7917" fmla="*/ 1860024 w 2797967"/>
              <a:gd name="connsiteY10-7918" fmla="*/ 1623618 h 2235029"/>
              <a:gd name="connsiteX11-7919" fmla="*/ 1967075 w 2797967"/>
              <a:gd name="connsiteY11-7920" fmla="*/ 1619157 h 2235029"/>
              <a:gd name="connsiteX12-7921" fmla="*/ 2074127 w 2797967"/>
              <a:gd name="connsiteY12-7922" fmla="*/ 1610236 h 2235029"/>
              <a:gd name="connsiteX13-7923" fmla="*/ 2145495 w 2797967"/>
              <a:gd name="connsiteY13-7924" fmla="*/ 1610236 h 2235029"/>
              <a:gd name="connsiteX14-7925" fmla="*/ 2212402 w 2797967"/>
              <a:gd name="connsiteY14-7926" fmla="*/ 1498724 h 2235029"/>
              <a:gd name="connsiteX15-7927" fmla="*/ 2283770 w 2797967"/>
              <a:gd name="connsiteY15-7928" fmla="*/ 1445198 h 2235029"/>
              <a:gd name="connsiteX16-7929" fmla="*/ 2364059 w 2797967"/>
              <a:gd name="connsiteY16-7930" fmla="*/ 1400594 h 2235029"/>
              <a:gd name="connsiteX17-7931" fmla="*/ 2546939 w 2797967"/>
              <a:gd name="connsiteY17-7932" fmla="*/ 1360449 h 2235029"/>
              <a:gd name="connsiteX18-7933" fmla="*/ 2680754 w 2797967"/>
              <a:gd name="connsiteY18-7934" fmla="*/ 1338147 h 2235029"/>
              <a:gd name="connsiteX19-7935" fmla="*/ 2720898 w 2797967"/>
              <a:gd name="connsiteY19-7936" fmla="*/ 1235555 h 2235029"/>
              <a:gd name="connsiteX20-7937" fmla="*/ 2787805 w 2797967"/>
              <a:gd name="connsiteY20-7938" fmla="*/ 1141885 h 2235029"/>
              <a:gd name="connsiteX21-7939" fmla="*/ 2774424 w 2797967"/>
              <a:gd name="connsiteY21-7940" fmla="*/ 1083899 h 2235029"/>
              <a:gd name="connsiteX22-7941" fmla="*/ 2698595 w 2797967"/>
              <a:gd name="connsiteY22-7942" fmla="*/ 1030373 h 2235029"/>
              <a:gd name="connsiteX23-7943" fmla="*/ 2676293 w 2797967"/>
              <a:gd name="connsiteY23-7944" fmla="*/ 945624 h 2235029"/>
              <a:gd name="connsiteX24-7945" fmla="*/ 2774424 w 2797967"/>
              <a:gd name="connsiteY24-7946" fmla="*/ 927782 h 2235029"/>
              <a:gd name="connsiteX25-7947" fmla="*/ 2792266 w 2797967"/>
              <a:gd name="connsiteY25-7948" fmla="*/ 838572 h 2235029"/>
              <a:gd name="connsiteX26-7949" fmla="*/ 2752121 w 2797967"/>
              <a:gd name="connsiteY26-7950" fmla="*/ 740441 h 2235029"/>
              <a:gd name="connsiteX27-7951" fmla="*/ 2792266 w 2797967"/>
              <a:gd name="connsiteY27-7952" fmla="*/ 651232 h 2235029"/>
              <a:gd name="connsiteX28-7953" fmla="*/ 2796726 w 2797967"/>
              <a:gd name="connsiteY28-7954" fmla="*/ 570943 h 2235029"/>
              <a:gd name="connsiteX29-7955" fmla="*/ 2792266 w 2797967"/>
              <a:gd name="connsiteY29-7956" fmla="*/ 423747 h 2235029"/>
              <a:gd name="connsiteX30-7957" fmla="*/ 2792266 w 2797967"/>
              <a:gd name="connsiteY30-7958" fmla="*/ 312234 h 2235029"/>
              <a:gd name="connsiteX31-7959" fmla="*/ 2680754 w 2797967"/>
              <a:gd name="connsiteY31-7960" fmla="*/ 236406 h 2235029"/>
              <a:gd name="connsiteX32-7961" fmla="*/ 2613846 w 2797967"/>
              <a:gd name="connsiteY32-7962" fmla="*/ 173959 h 2235029"/>
              <a:gd name="connsiteX33-7963" fmla="*/ 2520176 w 2797967"/>
              <a:gd name="connsiteY33-7964" fmla="*/ 98131 h 2235029"/>
              <a:gd name="connsiteX34-7965" fmla="*/ 2386361 w 2797967"/>
              <a:gd name="connsiteY34-7966" fmla="*/ 102592 h 2235029"/>
              <a:gd name="connsiteX35-7967" fmla="*/ 2207942 w 2797967"/>
              <a:gd name="connsiteY35-7968" fmla="*/ 147196 h 2235029"/>
              <a:gd name="connsiteX36-7969" fmla="*/ 2123193 w 2797967"/>
              <a:gd name="connsiteY36-7970" fmla="*/ 80289 h 2235029"/>
              <a:gd name="connsiteX37-7971" fmla="*/ 1909089 w 2797967"/>
              <a:gd name="connsiteY37-7972" fmla="*/ 151657 h 2235029"/>
              <a:gd name="connsiteX38-7973" fmla="*/ 1797577 w 2797967"/>
              <a:gd name="connsiteY38-7974" fmla="*/ 187341 h 2235029"/>
              <a:gd name="connsiteX39-7975" fmla="*/ 1668223 w 2797967"/>
              <a:gd name="connsiteY39-7976" fmla="*/ 165038 h 2235029"/>
              <a:gd name="connsiteX40-7977" fmla="*/ 1596855 w 2797967"/>
              <a:gd name="connsiteY40-7978" fmla="*/ 165038 h 2235029"/>
              <a:gd name="connsiteX41-7979" fmla="*/ 1592395 w 2797967"/>
              <a:gd name="connsiteY41-7980" fmla="*/ 249788 h 2235029"/>
              <a:gd name="connsiteX42-7981" fmla="*/ 1422896 w 2797967"/>
              <a:gd name="connsiteY42-7982" fmla="*/ 173959 h 2235029"/>
              <a:gd name="connsiteX43-7983" fmla="*/ 1284621 w 2797967"/>
              <a:gd name="connsiteY43-7984" fmla="*/ 111513 h 2235029"/>
              <a:gd name="connsiteX44-7985" fmla="*/ 1199872 w 2797967"/>
              <a:gd name="connsiteY44-7986" fmla="*/ 66908 h 2235029"/>
              <a:gd name="connsiteX45-7987" fmla="*/ 1110662 w 2797967"/>
              <a:gd name="connsiteY45-7988" fmla="*/ 31224 h 2235029"/>
              <a:gd name="connsiteX46-7989" fmla="*/ 999150 w 2797967"/>
              <a:gd name="connsiteY46-7990" fmla="*/ 8921 h 2235029"/>
              <a:gd name="connsiteX47-7991" fmla="*/ 851954 w 2797967"/>
              <a:gd name="connsiteY47-7992" fmla="*/ 0 h 2235029"/>
              <a:gd name="connsiteX48-7993" fmla="*/ 753823 w 2797967"/>
              <a:gd name="connsiteY48-7994" fmla="*/ 26763 h 2235029"/>
              <a:gd name="connsiteX49-7995" fmla="*/ 620008 w 2797967"/>
              <a:gd name="connsiteY49-7996" fmla="*/ 98131 h 2235029"/>
              <a:gd name="connsiteX50-7997" fmla="*/ 562022 w 2797967"/>
              <a:gd name="connsiteY50-7998" fmla="*/ 151657 h 2235029"/>
              <a:gd name="connsiteX51-7999" fmla="*/ 691376 w 2797967"/>
              <a:gd name="connsiteY51-8000" fmla="*/ 365760 h 2235029"/>
              <a:gd name="connsiteX52-8001" fmla="*/ 776125 w 2797967"/>
              <a:gd name="connsiteY52-8002" fmla="*/ 490654 h 2235029"/>
              <a:gd name="connsiteX53-8003" fmla="*/ 704757 w 2797967"/>
              <a:gd name="connsiteY53-8004" fmla="*/ 575403 h 2235029"/>
              <a:gd name="connsiteX54-8005" fmla="*/ 669074 w 2797967"/>
              <a:gd name="connsiteY54-8006" fmla="*/ 664613 h 2235029"/>
              <a:gd name="connsiteX55-8007" fmla="*/ 611087 w 2797967"/>
              <a:gd name="connsiteY55-8008" fmla="*/ 744902 h 2235029"/>
              <a:gd name="connsiteX56-8009" fmla="*/ 508496 w 2797967"/>
              <a:gd name="connsiteY56-8010" fmla="*/ 798428 h 2235029"/>
              <a:gd name="connsiteX57-8011" fmla="*/ 414826 w 2797967"/>
              <a:gd name="connsiteY57-8012" fmla="*/ 798428 h 2235029"/>
              <a:gd name="connsiteX58-8013" fmla="*/ 240867 w 2797967"/>
              <a:gd name="connsiteY58-8014" fmla="*/ 771665 h 2235029"/>
              <a:gd name="connsiteX59-8015" fmla="*/ 66908 w 2797967"/>
              <a:gd name="connsiteY59-8016" fmla="*/ 722599 h 2235029"/>
              <a:gd name="connsiteX60-8017" fmla="*/ 0 w 2797967"/>
              <a:gd name="connsiteY60-8018" fmla="*/ 709218 h 2235029"/>
              <a:gd name="connsiteX61-8019" fmla="*/ 8921 w 2797967"/>
              <a:gd name="connsiteY61-8020" fmla="*/ 807349 h 2235029"/>
              <a:gd name="connsiteX62-8021" fmla="*/ 31224 w 2797967"/>
              <a:gd name="connsiteY62-8022" fmla="*/ 865335 h 2235029"/>
              <a:gd name="connsiteX63-8023" fmla="*/ 124894 w 2797967"/>
              <a:gd name="connsiteY63-8024" fmla="*/ 941163 h 2235029"/>
              <a:gd name="connsiteX64-8025" fmla="*/ 156117 w 2797967"/>
              <a:gd name="connsiteY64-8026" fmla="*/ 967926 h 2235029"/>
              <a:gd name="connsiteX65-8027" fmla="*/ 102592 w 2797967"/>
              <a:gd name="connsiteY65-8028" fmla="*/ 1008071 h 2235029"/>
              <a:gd name="connsiteX66-8029" fmla="*/ 111513 w 2797967"/>
              <a:gd name="connsiteY66-8030" fmla="*/ 1115122 h 2235029"/>
              <a:gd name="connsiteX67-8031" fmla="*/ 142736 w 2797967"/>
              <a:gd name="connsiteY67-8032" fmla="*/ 1213253 h 2235029"/>
              <a:gd name="connsiteX68-8033" fmla="*/ 236406 w 2797967"/>
              <a:gd name="connsiteY68-8034" fmla="*/ 1231095 h 2235029"/>
              <a:gd name="connsiteX69-8035" fmla="*/ 316695 w 2797967"/>
              <a:gd name="connsiteY69-8036" fmla="*/ 1190951 h 2235029"/>
              <a:gd name="connsiteX70-8037" fmla="*/ 374681 w 2797967"/>
              <a:gd name="connsiteY70-8038" fmla="*/ 1097280 h 2235029"/>
              <a:gd name="connsiteX71-8039" fmla="*/ 463891 w 2797967"/>
              <a:gd name="connsiteY71-8040" fmla="*/ 1021452 h 2235029"/>
              <a:gd name="connsiteX72-8041" fmla="*/ 557561 w 2797967"/>
              <a:gd name="connsiteY72-8042" fmla="*/ 1039294 h 2235029"/>
              <a:gd name="connsiteX73-8043" fmla="*/ 646771 w 2797967"/>
              <a:gd name="connsiteY73-8044" fmla="*/ 1083899 h 2235029"/>
              <a:gd name="connsiteX74-8045" fmla="*/ 655692 w 2797967"/>
              <a:gd name="connsiteY74-8046" fmla="*/ 1119583 h 2235029"/>
              <a:gd name="connsiteX75-8047" fmla="*/ 624469 w 2797967"/>
              <a:gd name="connsiteY75-8048" fmla="*/ 1186490 h 2235029"/>
              <a:gd name="connsiteX76-8049" fmla="*/ 620008 w 2797967"/>
              <a:gd name="connsiteY76-8050" fmla="*/ 1244476 h 2235029"/>
              <a:gd name="connsiteX77-8051" fmla="*/ 637850 w 2797967"/>
              <a:gd name="connsiteY77-8052" fmla="*/ 1275700 h 2235029"/>
              <a:gd name="connsiteX78-8053" fmla="*/ 691376 w 2797967"/>
              <a:gd name="connsiteY78-8054" fmla="*/ 1413975 h 2235029"/>
              <a:gd name="connsiteX79-8055" fmla="*/ 731520 w 2797967"/>
              <a:gd name="connsiteY79-8056" fmla="*/ 1512106 h 2235029"/>
              <a:gd name="connsiteX80-8057" fmla="*/ 753823 w 2797967"/>
              <a:gd name="connsiteY80-8058" fmla="*/ 1521027 h 2235029"/>
              <a:gd name="connsiteX81-8059" fmla="*/ 780586 w 2797967"/>
              <a:gd name="connsiteY81-8060" fmla="*/ 1418435 h 2235029"/>
              <a:gd name="connsiteX82-8061" fmla="*/ 820730 w 2797967"/>
              <a:gd name="connsiteY82-8062" fmla="*/ 1364910 h 2235029"/>
              <a:gd name="connsiteX83-8063" fmla="*/ 834112 w 2797967"/>
              <a:gd name="connsiteY83-8064" fmla="*/ 1463040 h 2235029"/>
              <a:gd name="connsiteX84-8065" fmla="*/ 892098 w 2797967"/>
              <a:gd name="connsiteY84-8066" fmla="*/ 1543329 h 2235029"/>
              <a:gd name="connsiteX85-8067" fmla="*/ 909940 w 2797967"/>
              <a:gd name="connsiteY85-8068" fmla="*/ 1592394 h 2235029"/>
              <a:gd name="connsiteX86-8069" fmla="*/ 869795 w 2797967"/>
              <a:gd name="connsiteY86-8070" fmla="*/ 1641460 h 2235029"/>
              <a:gd name="connsiteX87-8071" fmla="*/ 927782 w 2797967"/>
              <a:gd name="connsiteY87-8072" fmla="*/ 1775274 h 2235029"/>
              <a:gd name="connsiteX88-8073" fmla="*/ 1016992 w 2797967"/>
              <a:gd name="connsiteY88-8074" fmla="*/ 1833261 h 2235029"/>
              <a:gd name="connsiteX89-8075" fmla="*/ 1110662 w 2797967"/>
              <a:gd name="connsiteY89-8076" fmla="*/ 1882326 h 2235029"/>
              <a:gd name="connsiteX90-8077" fmla="*/ 1204332 w 2797967"/>
              <a:gd name="connsiteY90-8078" fmla="*/ 1953694 h 2235029"/>
              <a:gd name="connsiteX91-8079" fmla="*/ 1324765 w 2797967"/>
              <a:gd name="connsiteY91-8080" fmla="*/ 2029522 h 2235029"/>
              <a:gd name="connsiteX92-8081" fmla="*/ 1418435 w 2797967"/>
              <a:gd name="connsiteY92-8082" fmla="*/ 2127653 h 2235029"/>
              <a:gd name="connsiteX93-8083" fmla="*/ 1561171 w 2797967"/>
              <a:gd name="connsiteY93-8084" fmla="*/ 2234705 h 2235029"/>
              <a:gd name="connsiteX0-8085" fmla="*/ 1561171 w 2797967"/>
              <a:gd name="connsiteY0-8086" fmla="*/ 2234705 h 2235029"/>
              <a:gd name="connsiteX1-8087" fmla="*/ 1570092 w 2797967"/>
              <a:gd name="connsiteY1-8088" fmla="*/ 2158876 h 2235029"/>
              <a:gd name="connsiteX2-8089" fmla="*/ 1538869 w 2797967"/>
              <a:gd name="connsiteY2-8090" fmla="*/ 2091969 h 2235029"/>
              <a:gd name="connsiteX3-8091" fmla="*/ 1529948 w 2797967"/>
              <a:gd name="connsiteY3-8092" fmla="*/ 2002759 h 2235029"/>
              <a:gd name="connsiteX4-8093" fmla="*/ 1543329 w 2797967"/>
              <a:gd name="connsiteY4-8094" fmla="*/ 1900168 h 2235029"/>
              <a:gd name="connsiteX5-8095" fmla="*/ 1592395 w 2797967"/>
              <a:gd name="connsiteY5-8096" fmla="*/ 1806498 h 2235029"/>
              <a:gd name="connsiteX6-8097" fmla="*/ 1592395 w 2797967"/>
              <a:gd name="connsiteY6-8098" fmla="*/ 1686065 h 2235029"/>
              <a:gd name="connsiteX7-8099" fmla="*/ 1619157 w 2797967"/>
              <a:gd name="connsiteY7-8100" fmla="*/ 1592394 h 2235029"/>
              <a:gd name="connsiteX8-8101" fmla="*/ 1681604 w 2797967"/>
              <a:gd name="connsiteY8-8102" fmla="*/ 1556711 h 2235029"/>
              <a:gd name="connsiteX9-8103" fmla="*/ 1793116 w 2797967"/>
              <a:gd name="connsiteY9-8104" fmla="*/ 1623618 h 2235029"/>
              <a:gd name="connsiteX10-8105" fmla="*/ 1860024 w 2797967"/>
              <a:gd name="connsiteY10-8106" fmla="*/ 1623618 h 2235029"/>
              <a:gd name="connsiteX11-8107" fmla="*/ 1967075 w 2797967"/>
              <a:gd name="connsiteY11-8108" fmla="*/ 1619157 h 2235029"/>
              <a:gd name="connsiteX12-8109" fmla="*/ 2074127 w 2797967"/>
              <a:gd name="connsiteY12-8110" fmla="*/ 1610236 h 2235029"/>
              <a:gd name="connsiteX13-8111" fmla="*/ 2145495 w 2797967"/>
              <a:gd name="connsiteY13-8112" fmla="*/ 1610236 h 2235029"/>
              <a:gd name="connsiteX14-8113" fmla="*/ 2212402 w 2797967"/>
              <a:gd name="connsiteY14-8114" fmla="*/ 1498724 h 2235029"/>
              <a:gd name="connsiteX15-8115" fmla="*/ 2283770 w 2797967"/>
              <a:gd name="connsiteY15-8116" fmla="*/ 1445198 h 2235029"/>
              <a:gd name="connsiteX16-8117" fmla="*/ 2364059 w 2797967"/>
              <a:gd name="connsiteY16-8118" fmla="*/ 1400594 h 2235029"/>
              <a:gd name="connsiteX17-8119" fmla="*/ 2546939 w 2797967"/>
              <a:gd name="connsiteY17-8120" fmla="*/ 1360449 h 2235029"/>
              <a:gd name="connsiteX18-8121" fmla="*/ 2680754 w 2797967"/>
              <a:gd name="connsiteY18-8122" fmla="*/ 1338147 h 2235029"/>
              <a:gd name="connsiteX19-8123" fmla="*/ 2720898 w 2797967"/>
              <a:gd name="connsiteY19-8124" fmla="*/ 1235555 h 2235029"/>
              <a:gd name="connsiteX20-8125" fmla="*/ 2787805 w 2797967"/>
              <a:gd name="connsiteY20-8126" fmla="*/ 1141885 h 2235029"/>
              <a:gd name="connsiteX21-8127" fmla="*/ 2774424 w 2797967"/>
              <a:gd name="connsiteY21-8128" fmla="*/ 1083899 h 2235029"/>
              <a:gd name="connsiteX22-8129" fmla="*/ 2698595 w 2797967"/>
              <a:gd name="connsiteY22-8130" fmla="*/ 1030373 h 2235029"/>
              <a:gd name="connsiteX23-8131" fmla="*/ 2676293 w 2797967"/>
              <a:gd name="connsiteY23-8132" fmla="*/ 945624 h 2235029"/>
              <a:gd name="connsiteX24-8133" fmla="*/ 2774424 w 2797967"/>
              <a:gd name="connsiteY24-8134" fmla="*/ 927782 h 2235029"/>
              <a:gd name="connsiteX25-8135" fmla="*/ 2792266 w 2797967"/>
              <a:gd name="connsiteY25-8136" fmla="*/ 838572 h 2235029"/>
              <a:gd name="connsiteX26-8137" fmla="*/ 2752121 w 2797967"/>
              <a:gd name="connsiteY26-8138" fmla="*/ 740441 h 2235029"/>
              <a:gd name="connsiteX27-8139" fmla="*/ 2792266 w 2797967"/>
              <a:gd name="connsiteY27-8140" fmla="*/ 651232 h 2235029"/>
              <a:gd name="connsiteX28-8141" fmla="*/ 2796726 w 2797967"/>
              <a:gd name="connsiteY28-8142" fmla="*/ 570943 h 2235029"/>
              <a:gd name="connsiteX29-8143" fmla="*/ 2792266 w 2797967"/>
              <a:gd name="connsiteY29-8144" fmla="*/ 423747 h 2235029"/>
              <a:gd name="connsiteX30-8145" fmla="*/ 2792266 w 2797967"/>
              <a:gd name="connsiteY30-8146" fmla="*/ 312234 h 2235029"/>
              <a:gd name="connsiteX31-8147" fmla="*/ 2680754 w 2797967"/>
              <a:gd name="connsiteY31-8148" fmla="*/ 236406 h 2235029"/>
              <a:gd name="connsiteX32-8149" fmla="*/ 2613846 w 2797967"/>
              <a:gd name="connsiteY32-8150" fmla="*/ 173959 h 2235029"/>
              <a:gd name="connsiteX33-8151" fmla="*/ 2520176 w 2797967"/>
              <a:gd name="connsiteY33-8152" fmla="*/ 98131 h 2235029"/>
              <a:gd name="connsiteX34-8153" fmla="*/ 2386361 w 2797967"/>
              <a:gd name="connsiteY34-8154" fmla="*/ 102592 h 2235029"/>
              <a:gd name="connsiteX35-8155" fmla="*/ 2207942 w 2797967"/>
              <a:gd name="connsiteY35-8156" fmla="*/ 147196 h 2235029"/>
              <a:gd name="connsiteX36-8157" fmla="*/ 2123193 w 2797967"/>
              <a:gd name="connsiteY36-8158" fmla="*/ 80289 h 2235029"/>
              <a:gd name="connsiteX37-8159" fmla="*/ 1909089 w 2797967"/>
              <a:gd name="connsiteY37-8160" fmla="*/ 151657 h 2235029"/>
              <a:gd name="connsiteX38-8161" fmla="*/ 1797577 w 2797967"/>
              <a:gd name="connsiteY38-8162" fmla="*/ 187341 h 2235029"/>
              <a:gd name="connsiteX39-8163" fmla="*/ 1668223 w 2797967"/>
              <a:gd name="connsiteY39-8164" fmla="*/ 165038 h 2235029"/>
              <a:gd name="connsiteX40-8165" fmla="*/ 1596855 w 2797967"/>
              <a:gd name="connsiteY40-8166" fmla="*/ 165038 h 2235029"/>
              <a:gd name="connsiteX41-8167" fmla="*/ 1592395 w 2797967"/>
              <a:gd name="connsiteY41-8168" fmla="*/ 249788 h 2235029"/>
              <a:gd name="connsiteX42-8169" fmla="*/ 1422896 w 2797967"/>
              <a:gd name="connsiteY42-8170" fmla="*/ 173959 h 2235029"/>
              <a:gd name="connsiteX43-8171" fmla="*/ 1284621 w 2797967"/>
              <a:gd name="connsiteY43-8172" fmla="*/ 111513 h 2235029"/>
              <a:gd name="connsiteX44-8173" fmla="*/ 1199872 w 2797967"/>
              <a:gd name="connsiteY44-8174" fmla="*/ 66908 h 2235029"/>
              <a:gd name="connsiteX45-8175" fmla="*/ 1110662 w 2797967"/>
              <a:gd name="connsiteY45-8176" fmla="*/ 31224 h 2235029"/>
              <a:gd name="connsiteX46-8177" fmla="*/ 999150 w 2797967"/>
              <a:gd name="connsiteY46-8178" fmla="*/ 8921 h 2235029"/>
              <a:gd name="connsiteX47-8179" fmla="*/ 851954 w 2797967"/>
              <a:gd name="connsiteY47-8180" fmla="*/ 0 h 2235029"/>
              <a:gd name="connsiteX48-8181" fmla="*/ 753823 w 2797967"/>
              <a:gd name="connsiteY48-8182" fmla="*/ 26763 h 2235029"/>
              <a:gd name="connsiteX49-8183" fmla="*/ 620008 w 2797967"/>
              <a:gd name="connsiteY49-8184" fmla="*/ 98131 h 2235029"/>
              <a:gd name="connsiteX50-8185" fmla="*/ 562022 w 2797967"/>
              <a:gd name="connsiteY50-8186" fmla="*/ 151657 h 2235029"/>
              <a:gd name="connsiteX51-8187" fmla="*/ 691376 w 2797967"/>
              <a:gd name="connsiteY51-8188" fmla="*/ 365760 h 2235029"/>
              <a:gd name="connsiteX52-8189" fmla="*/ 776125 w 2797967"/>
              <a:gd name="connsiteY52-8190" fmla="*/ 490654 h 2235029"/>
              <a:gd name="connsiteX53-8191" fmla="*/ 704757 w 2797967"/>
              <a:gd name="connsiteY53-8192" fmla="*/ 575403 h 2235029"/>
              <a:gd name="connsiteX54-8193" fmla="*/ 669074 w 2797967"/>
              <a:gd name="connsiteY54-8194" fmla="*/ 664613 h 2235029"/>
              <a:gd name="connsiteX55-8195" fmla="*/ 611087 w 2797967"/>
              <a:gd name="connsiteY55-8196" fmla="*/ 744902 h 2235029"/>
              <a:gd name="connsiteX56-8197" fmla="*/ 508496 w 2797967"/>
              <a:gd name="connsiteY56-8198" fmla="*/ 798428 h 2235029"/>
              <a:gd name="connsiteX57-8199" fmla="*/ 414826 w 2797967"/>
              <a:gd name="connsiteY57-8200" fmla="*/ 798428 h 2235029"/>
              <a:gd name="connsiteX58-8201" fmla="*/ 240867 w 2797967"/>
              <a:gd name="connsiteY58-8202" fmla="*/ 771665 h 2235029"/>
              <a:gd name="connsiteX59-8203" fmla="*/ 66908 w 2797967"/>
              <a:gd name="connsiteY59-8204" fmla="*/ 722599 h 2235029"/>
              <a:gd name="connsiteX60-8205" fmla="*/ 0 w 2797967"/>
              <a:gd name="connsiteY60-8206" fmla="*/ 709218 h 2235029"/>
              <a:gd name="connsiteX61-8207" fmla="*/ 8921 w 2797967"/>
              <a:gd name="connsiteY61-8208" fmla="*/ 807349 h 2235029"/>
              <a:gd name="connsiteX62-8209" fmla="*/ 31224 w 2797967"/>
              <a:gd name="connsiteY62-8210" fmla="*/ 865335 h 2235029"/>
              <a:gd name="connsiteX63-8211" fmla="*/ 124894 w 2797967"/>
              <a:gd name="connsiteY63-8212" fmla="*/ 941163 h 2235029"/>
              <a:gd name="connsiteX64-8213" fmla="*/ 156117 w 2797967"/>
              <a:gd name="connsiteY64-8214" fmla="*/ 967926 h 2235029"/>
              <a:gd name="connsiteX65-8215" fmla="*/ 102592 w 2797967"/>
              <a:gd name="connsiteY65-8216" fmla="*/ 1008071 h 2235029"/>
              <a:gd name="connsiteX66-8217" fmla="*/ 111513 w 2797967"/>
              <a:gd name="connsiteY66-8218" fmla="*/ 1115122 h 2235029"/>
              <a:gd name="connsiteX67-8219" fmla="*/ 142736 w 2797967"/>
              <a:gd name="connsiteY67-8220" fmla="*/ 1213253 h 2235029"/>
              <a:gd name="connsiteX68-8221" fmla="*/ 236406 w 2797967"/>
              <a:gd name="connsiteY68-8222" fmla="*/ 1231095 h 2235029"/>
              <a:gd name="connsiteX69-8223" fmla="*/ 316695 w 2797967"/>
              <a:gd name="connsiteY69-8224" fmla="*/ 1190951 h 2235029"/>
              <a:gd name="connsiteX70-8225" fmla="*/ 374681 w 2797967"/>
              <a:gd name="connsiteY70-8226" fmla="*/ 1097280 h 2235029"/>
              <a:gd name="connsiteX71-8227" fmla="*/ 463891 w 2797967"/>
              <a:gd name="connsiteY71-8228" fmla="*/ 1021452 h 2235029"/>
              <a:gd name="connsiteX72-8229" fmla="*/ 557561 w 2797967"/>
              <a:gd name="connsiteY72-8230" fmla="*/ 1039294 h 2235029"/>
              <a:gd name="connsiteX73-8231" fmla="*/ 646771 w 2797967"/>
              <a:gd name="connsiteY73-8232" fmla="*/ 1083899 h 2235029"/>
              <a:gd name="connsiteX74-8233" fmla="*/ 655692 w 2797967"/>
              <a:gd name="connsiteY74-8234" fmla="*/ 1119583 h 2235029"/>
              <a:gd name="connsiteX75-8235" fmla="*/ 624469 w 2797967"/>
              <a:gd name="connsiteY75-8236" fmla="*/ 1186490 h 2235029"/>
              <a:gd name="connsiteX76-8237" fmla="*/ 620008 w 2797967"/>
              <a:gd name="connsiteY76-8238" fmla="*/ 1244476 h 2235029"/>
              <a:gd name="connsiteX77-8239" fmla="*/ 637850 w 2797967"/>
              <a:gd name="connsiteY77-8240" fmla="*/ 1275700 h 2235029"/>
              <a:gd name="connsiteX78-8241" fmla="*/ 691376 w 2797967"/>
              <a:gd name="connsiteY78-8242" fmla="*/ 1413975 h 2235029"/>
              <a:gd name="connsiteX79-8243" fmla="*/ 731520 w 2797967"/>
              <a:gd name="connsiteY79-8244" fmla="*/ 1512106 h 2235029"/>
              <a:gd name="connsiteX80-8245" fmla="*/ 753823 w 2797967"/>
              <a:gd name="connsiteY80-8246" fmla="*/ 1521027 h 2235029"/>
              <a:gd name="connsiteX81-8247" fmla="*/ 780586 w 2797967"/>
              <a:gd name="connsiteY81-8248" fmla="*/ 1418435 h 2235029"/>
              <a:gd name="connsiteX82-8249" fmla="*/ 820730 w 2797967"/>
              <a:gd name="connsiteY82-8250" fmla="*/ 1364910 h 2235029"/>
              <a:gd name="connsiteX83-8251" fmla="*/ 834112 w 2797967"/>
              <a:gd name="connsiteY83-8252" fmla="*/ 1463040 h 2235029"/>
              <a:gd name="connsiteX84-8253" fmla="*/ 892098 w 2797967"/>
              <a:gd name="connsiteY84-8254" fmla="*/ 1543329 h 2235029"/>
              <a:gd name="connsiteX85-8255" fmla="*/ 909940 w 2797967"/>
              <a:gd name="connsiteY85-8256" fmla="*/ 1592394 h 2235029"/>
              <a:gd name="connsiteX86-8257" fmla="*/ 869795 w 2797967"/>
              <a:gd name="connsiteY86-8258" fmla="*/ 1641460 h 2235029"/>
              <a:gd name="connsiteX87-8259" fmla="*/ 927782 w 2797967"/>
              <a:gd name="connsiteY87-8260" fmla="*/ 1775274 h 2235029"/>
              <a:gd name="connsiteX88-8261" fmla="*/ 1016992 w 2797967"/>
              <a:gd name="connsiteY88-8262" fmla="*/ 1833261 h 2235029"/>
              <a:gd name="connsiteX89-8263" fmla="*/ 1110662 w 2797967"/>
              <a:gd name="connsiteY89-8264" fmla="*/ 1882326 h 2235029"/>
              <a:gd name="connsiteX90-8265" fmla="*/ 1204332 w 2797967"/>
              <a:gd name="connsiteY90-8266" fmla="*/ 1953694 h 2235029"/>
              <a:gd name="connsiteX91-8267" fmla="*/ 1324765 w 2797967"/>
              <a:gd name="connsiteY91-8268" fmla="*/ 2029522 h 2235029"/>
              <a:gd name="connsiteX92-8269" fmla="*/ 1418435 w 2797967"/>
              <a:gd name="connsiteY92-8270" fmla="*/ 2127653 h 2235029"/>
              <a:gd name="connsiteX93-8271" fmla="*/ 1561171 w 2797967"/>
              <a:gd name="connsiteY93-8272" fmla="*/ 2234705 h 2235029"/>
              <a:gd name="connsiteX0-8273" fmla="*/ 1561171 w 2797967"/>
              <a:gd name="connsiteY0-8274" fmla="*/ 2234705 h 2235029"/>
              <a:gd name="connsiteX1-8275" fmla="*/ 1570092 w 2797967"/>
              <a:gd name="connsiteY1-8276" fmla="*/ 2158876 h 2235029"/>
              <a:gd name="connsiteX2-8277" fmla="*/ 1538869 w 2797967"/>
              <a:gd name="connsiteY2-8278" fmla="*/ 2091969 h 2235029"/>
              <a:gd name="connsiteX3-8279" fmla="*/ 1529948 w 2797967"/>
              <a:gd name="connsiteY3-8280" fmla="*/ 2002759 h 2235029"/>
              <a:gd name="connsiteX4-8281" fmla="*/ 1543329 w 2797967"/>
              <a:gd name="connsiteY4-8282" fmla="*/ 1900168 h 2235029"/>
              <a:gd name="connsiteX5-8283" fmla="*/ 1592395 w 2797967"/>
              <a:gd name="connsiteY5-8284" fmla="*/ 1806498 h 2235029"/>
              <a:gd name="connsiteX6-8285" fmla="*/ 1592395 w 2797967"/>
              <a:gd name="connsiteY6-8286" fmla="*/ 1686065 h 2235029"/>
              <a:gd name="connsiteX7-8287" fmla="*/ 1619157 w 2797967"/>
              <a:gd name="connsiteY7-8288" fmla="*/ 1592394 h 2235029"/>
              <a:gd name="connsiteX8-8289" fmla="*/ 1681604 w 2797967"/>
              <a:gd name="connsiteY8-8290" fmla="*/ 1556711 h 2235029"/>
              <a:gd name="connsiteX9-8291" fmla="*/ 1793116 w 2797967"/>
              <a:gd name="connsiteY9-8292" fmla="*/ 1623618 h 2235029"/>
              <a:gd name="connsiteX10-8293" fmla="*/ 1860024 w 2797967"/>
              <a:gd name="connsiteY10-8294" fmla="*/ 1623618 h 2235029"/>
              <a:gd name="connsiteX11-8295" fmla="*/ 1967075 w 2797967"/>
              <a:gd name="connsiteY11-8296" fmla="*/ 1619157 h 2235029"/>
              <a:gd name="connsiteX12-8297" fmla="*/ 2074127 w 2797967"/>
              <a:gd name="connsiteY12-8298" fmla="*/ 1610236 h 2235029"/>
              <a:gd name="connsiteX13-8299" fmla="*/ 2145495 w 2797967"/>
              <a:gd name="connsiteY13-8300" fmla="*/ 1610236 h 2235029"/>
              <a:gd name="connsiteX14-8301" fmla="*/ 2212402 w 2797967"/>
              <a:gd name="connsiteY14-8302" fmla="*/ 1498724 h 2235029"/>
              <a:gd name="connsiteX15-8303" fmla="*/ 2283770 w 2797967"/>
              <a:gd name="connsiteY15-8304" fmla="*/ 1445198 h 2235029"/>
              <a:gd name="connsiteX16-8305" fmla="*/ 2364059 w 2797967"/>
              <a:gd name="connsiteY16-8306" fmla="*/ 1400594 h 2235029"/>
              <a:gd name="connsiteX17-8307" fmla="*/ 2546939 w 2797967"/>
              <a:gd name="connsiteY17-8308" fmla="*/ 1360449 h 2235029"/>
              <a:gd name="connsiteX18-8309" fmla="*/ 2680754 w 2797967"/>
              <a:gd name="connsiteY18-8310" fmla="*/ 1338147 h 2235029"/>
              <a:gd name="connsiteX19-8311" fmla="*/ 2720898 w 2797967"/>
              <a:gd name="connsiteY19-8312" fmla="*/ 1235555 h 2235029"/>
              <a:gd name="connsiteX20-8313" fmla="*/ 2787805 w 2797967"/>
              <a:gd name="connsiteY20-8314" fmla="*/ 1141885 h 2235029"/>
              <a:gd name="connsiteX21-8315" fmla="*/ 2774424 w 2797967"/>
              <a:gd name="connsiteY21-8316" fmla="*/ 1083899 h 2235029"/>
              <a:gd name="connsiteX22-8317" fmla="*/ 2698595 w 2797967"/>
              <a:gd name="connsiteY22-8318" fmla="*/ 1030373 h 2235029"/>
              <a:gd name="connsiteX23-8319" fmla="*/ 2676293 w 2797967"/>
              <a:gd name="connsiteY23-8320" fmla="*/ 945624 h 2235029"/>
              <a:gd name="connsiteX24-8321" fmla="*/ 2774424 w 2797967"/>
              <a:gd name="connsiteY24-8322" fmla="*/ 927782 h 2235029"/>
              <a:gd name="connsiteX25-8323" fmla="*/ 2792266 w 2797967"/>
              <a:gd name="connsiteY25-8324" fmla="*/ 838572 h 2235029"/>
              <a:gd name="connsiteX26-8325" fmla="*/ 2752121 w 2797967"/>
              <a:gd name="connsiteY26-8326" fmla="*/ 740441 h 2235029"/>
              <a:gd name="connsiteX27-8327" fmla="*/ 2792266 w 2797967"/>
              <a:gd name="connsiteY27-8328" fmla="*/ 651232 h 2235029"/>
              <a:gd name="connsiteX28-8329" fmla="*/ 2796726 w 2797967"/>
              <a:gd name="connsiteY28-8330" fmla="*/ 570943 h 2235029"/>
              <a:gd name="connsiteX29-8331" fmla="*/ 2792266 w 2797967"/>
              <a:gd name="connsiteY29-8332" fmla="*/ 423747 h 2235029"/>
              <a:gd name="connsiteX30-8333" fmla="*/ 2792266 w 2797967"/>
              <a:gd name="connsiteY30-8334" fmla="*/ 312234 h 2235029"/>
              <a:gd name="connsiteX31-8335" fmla="*/ 2680754 w 2797967"/>
              <a:gd name="connsiteY31-8336" fmla="*/ 236406 h 2235029"/>
              <a:gd name="connsiteX32-8337" fmla="*/ 2613846 w 2797967"/>
              <a:gd name="connsiteY32-8338" fmla="*/ 173959 h 2235029"/>
              <a:gd name="connsiteX33-8339" fmla="*/ 2520176 w 2797967"/>
              <a:gd name="connsiteY33-8340" fmla="*/ 98131 h 2235029"/>
              <a:gd name="connsiteX34-8341" fmla="*/ 2386361 w 2797967"/>
              <a:gd name="connsiteY34-8342" fmla="*/ 102592 h 2235029"/>
              <a:gd name="connsiteX35-8343" fmla="*/ 2207942 w 2797967"/>
              <a:gd name="connsiteY35-8344" fmla="*/ 147196 h 2235029"/>
              <a:gd name="connsiteX36-8345" fmla="*/ 2123193 w 2797967"/>
              <a:gd name="connsiteY36-8346" fmla="*/ 80289 h 2235029"/>
              <a:gd name="connsiteX37-8347" fmla="*/ 1909089 w 2797967"/>
              <a:gd name="connsiteY37-8348" fmla="*/ 151657 h 2235029"/>
              <a:gd name="connsiteX38-8349" fmla="*/ 1797577 w 2797967"/>
              <a:gd name="connsiteY38-8350" fmla="*/ 187341 h 2235029"/>
              <a:gd name="connsiteX39-8351" fmla="*/ 1668223 w 2797967"/>
              <a:gd name="connsiteY39-8352" fmla="*/ 165038 h 2235029"/>
              <a:gd name="connsiteX40-8353" fmla="*/ 1596855 w 2797967"/>
              <a:gd name="connsiteY40-8354" fmla="*/ 165038 h 2235029"/>
              <a:gd name="connsiteX41-8355" fmla="*/ 1592395 w 2797967"/>
              <a:gd name="connsiteY41-8356" fmla="*/ 249788 h 2235029"/>
              <a:gd name="connsiteX42-8357" fmla="*/ 1422896 w 2797967"/>
              <a:gd name="connsiteY42-8358" fmla="*/ 173959 h 2235029"/>
              <a:gd name="connsiteX43-8359" fmla="*/ 1284621 w 2797967"/>
              <a:gd name="connsiteY43-8360" fmla="*/ 111513 h 2235029"/>
              <a:gd name="connsiteX44-8361" fmla="*/ 1199872 w 2797967"/>
              <a:gd name="connsiteY44-8362" fmla="*/ 66908 h 2235029"/>
              <a:gd name="connsiteX45-8363" fmla="*/ 1110662 w 2797967"/>
              <a:gd name="connsiteY45-8364" fmla="*/ 31224 h 2235029"/>
              <a:gd name="connsiteX46-8365" fmla="*/ 999150 w 2797967"/>
              <a:gd name="connsiteY46-8366" fmla="*/ 8921 h 2235029"/>
              <a:gd name="connsiteX47-8367" fmla="*/ 851954 w 2797967"/>
              <a:gd name="connsiteY47-8368" fmla="*/ 0 h 2235029"/>
              <a:gd name="connsiteX48-8369" fmla="*/ 753823 w 2797967"/>
              <a:gd name="connsiteY48-8370" fmla="*/ 26763 h 2235029"/>
              <a:gd name="connsiteX49-8371" fmla="*/ 620008 w 2797967"/>
              <a:gd name="connsiteY49-8372" fmla="*/ 98131 h 2235029"/>
              <a:gd name="connsiteX50-8373" fmla="*/ 562022 w 2797967"/>
              <a:gd name="connsiteY50-8374" fmla="*/ 151657 h 2235029"/>
              <a:gd name="connsiteX51-8375" fmla="*/ 691376 w 2797967"/>
              <a:gd name="connsiteY51-8376" fmla="*/ 365760 h 2235029"/>
              <a:gd name="connsiteX52-8377" fmla="*/ 776125 w 2797967"/>
              <a:gd name="connsiteY52-8378" fmla="*/ 490654 h 2235029"/>
              <a:gd name="connsiteX53-8379" fmla="*/ 704757 w 2797967"/>
              <a:gd name="connsiteY53-8380" fmla="*/ 575403 h 2235029"/>
              <a:gd name="connsiteX54-8381" fmla="*/ 669074 w 2797967"/>
              <a:gd name="connsiteY54-8382" fmla="*/ 664613 h 2235029"/>
              <a:gd name="connsiteX55-8383" fmla="*/ 611087 w 2797967"/>
              <a:gd name="connsiteY55-8384" fmla="*/ 744902 h 2235029"/>
              <a:gd name="connsiteX56-8385" fmla="*/ 508496 w 2797967"/>
              <a:gd name="connsiteY56-8386" fmla="*/ 798428 h 2235029"/>
              <a:gd name="connsiteX57-8387" fmla="*/ 414826 w 2797967"/>
              <a:gd name="connsiteY57-8388" fmla="*/ 798428 h 2235029"/>
              <a:gd name="connsiteX58-8389" fmla="*/ 240867 w 2797967"/>
              <a:gd name="connsiteY58-8390" fmla="*/ 771665 h 2235029"/>
              <a:gd name="connsiteX59-8391" fmla="*/ 66908 w 2797967"/>
              <a:gd name="connsiteY59-8392" fmla="*/ 722599 h 2235029"/>
              <a:gd name="connsiteX60-8393" fmla="*/ 0 w 2797967"/>
              <a:gd name="connsiteY60-8394" fmla="*/ 709218 h 2235029"/>
              <a:gd name="connsiteX61-8395" fmla="*/ 8921 w 2797967"/>
              <a:gd name="connsiteY61-8396" fmla="*/ 807349 h 2235029"/>
              <a:gd name="connsiteX62-8397" fmla="*/ 31224 w 2797967"/>
              <a:gd name="connsiteY62-8398" fmla="*/ 865335 h 2235029"/>
              <a:gd name="connsiteX63-8399" fmla="*/ 124894 w 2797967"/>
              <a:gd name="connsiteY63-8400" fmla="*/ 941163 h 2235029"/>
              <a:gd name="connsiteX64-8401" fmla="*/ 156117 w 2797967"/>
              <a:gd name="connsiteY64-8402" fmla="*/ 967926 h 2235029"/>
              <a:gd name="connsiteX65-8403" fmla="*/ 102592 w 2797967"/>
              <a:gd name="connsiteY65-8404" fmla="*/ 1008071 h 2235029"/>
              <a:gd name="connsiteX66-8405" fmla="*/ 111513 w 2797967"/>
              <a:gd name="connsiteY66-8406" fmla="*/ 1115122 h 2235029"/>
              <a:gd name="connsiteX67-8407" fmla="*/ 142736 w 2797967"/>
              <a:gd name="connsiteY67-8408" fmla="*/ 1213253 h 2235029"/>
              <a:gd name="connsiteX68-8409" fmla="*/ 236406 w 2797967"/>
              <a:gd name="connsiteY68-8410" fmla="*/ 1231095 h 2235029"/>
              <a:gd name="connsiteX69-8411" fmla="*/ 316695 w 2797967"/>
              <a:gd name="connsiteY69-8412" fmla="*/ 1190951 h 2235029"/>
              <a:gd name="connsiteX70-8413" fmla="*/ 374681 w 2797967"/>
              <a:gd name="connsiteY70-8414" fmla="*/ 1097280 h 2235029"/>
              <a:gd name="connsiteX71-8415" fmla="*/ 463891 w 2797967"/>
              <a:gd name="connsiteY71-8416" fmla="*/ 1021452 h 2235029"/>
              <a:gd name="connsiteX72-8417" fmla="*/ 557561 w 2797967"/>
              <a:gd name="connsiteY72-8418" fmla="*/ 1039294 h 2235029"/>
              <a:gd name="connsiteX73-8419" fmla="*/ 646771 w 2797967"/>
              <a:gd name="connsiteY73-8420" fmla="*/ 1083899 h 2235029"/>
              <a:gd name="connsiteX74-8421" fmla="*/ 655692 w 2797967"/>
              <a:gd name="connsiteY74-8422" fmla="*/ 1119583 h 2235029"/>
              <a:gd name="connsiteX75-8423" fmla="*/ 624469 w 2797967"/>
              <a:gd name="connsiteY75-8424" fmla="*/ 1186490 h 2235029"/>
              <a:gd name="connsiteX76-8425" fmla="*/ 620008 w 2797967"/>
              <a:gd name="connsiteY76-8426" fmla="*/ 1244476 h 2235029"/>
              <a:gd name="connsiteX77-8427" fmla="*/ 637850 w 2797967"/>
              <a:gd name="connsiteY77-8428" fmla="*/ 1275700 h 2235029"/>
              <a:gd name="connsiteX78-8429" fmla="*/ 691376 w 2797967"/>
              <a:gd name="connsiteY78-8430" fmla="*/ 1413975 h 2235029"/>
              <a:gd name="connsiteX79-8431" fmla="*/ 731520 w 2797967"/>
              <a:gd name="connsiteY79-8432" fmla="*/ 1512106 h 2235029"/>
              <a:gd name="connsiteX80-8433" fmla="*/ 753823 w 2797967"/>
              <a:gd name="connsiteY80-8434" fmla="*/ 1521027 h 2235029"/>
              <a:gd name="connsiteX81-8435" fmla="*/ 780586 w 2797967"/>
              <a:gd name="connsiteY81-8436" fmla="*/ 1418435 h 2235029"/>
              <a:gd name="connsiteX82-8437" fmla="*/ 820730 w 2797967"/>
              <a:gd name="connsiteY82-8438" fmla="*/ 1364910 h 2235029"/>
              <a:gd name="connsiteX83-8439" fmla="*/ 834112 w 2797967"/>
              <a:gd name="connsiteY83-8440" fmla="*/ 1463040 h 2235029"/>
              <a:gd name="connsiteX84-8441" fmla="*/ 892098 w 2797967"/>
              <a:gd name="connsiteY84-8442" fmla="*/ 1543329 h 2235029"/>
              <a:gd name="connsiteX85-8443" fmla="*/ 909940 w 2797967"/>
              <a:gd name="connsiteY85-8444" fmla="*/ 1592394 h 2235029"/>
              <a:gd name="connsiteX86-8445" fmla="*/ 869795 w 2797967"/>
              <a:gd name="connsiteY86-8446" fmla="*/ 1641460 h 2235029"/>
              <a:gd name="connsiteX87-8447" fmla="*/ 927782 w 2797967"/>
              <a:gd name="connsiteY87-8448" fmla="*/ 1775274 h 2235029"/>
              <a:gd name="connsiteX88-8449" fmla="*/ 1016992 w 2797967"/>
              <a:gd name="connsiteY88-8450" fmla="*/ 1833261 h 2235029"/>
              <a:gd name="connsiteX89-8451" fmla="*/ 1110662 w 2797967"/>
              <a:gd name="connsiteY89-8452" fmla="*/ 1882326 h 2235029"/>
              <a:gd name="connsiteX90-8453" fmla="*/ 1204332 w 2797967"/>
              <a:gd name="connsiteY90-8454" fmla="*/ 1953694 h 2235029"/>
              <a:gd name="connsiteX91-8455" fmla="*/ 1324765 w 2797967"/>
              <a:gd name="connsiteY91-8456" fmla="*/ 2029522 h 2235029"/>
              <a:gd name="connsiteX92-8457" fmla="*/ 1418435 w 2797967"/>
              <a:gd name="connsiteY92-8458" fmla="*/ 2127653 h 2235029"/>
              <a:gd name="connsiteX93-8459" fmla="*/ 1561171 w 2797967"/>
              <a:gd name="connsiteY93-8460" fmla="*/ 2234705 h 2235029"/>
              <a:gd name="connsiteX0-8461" fmla="*/ 1561171 w 2797967"/>
              <a:gd name="connsiteY0-8462" fmla="*/ 2234705 h 2235029"/>
              <a:gd name="connsiteX1-8463" fmla="*/ 1570092 w 2797967"/>
              <a:gd name="connsiteY1-8464" fmla="*/ 2158876 h 2235029"/>
              <a:gd name="connsiteX2-8465" fmla="*/ 1538869 w 2797967"/>
              <a:gd name="connsiteY2-8466" fmla="*/ 2091969 h 2235029"/>
              <a:gd name="connsiteX3-8467" fmla="*/ 1529948 w 2797967"/>
              <a:gd name="connsiteY3-8468" fmla="*/ 2002759 h 2235029"/>
              <a:gd name="connsiteX4-8469" fmla="*/ 1543329 w 2797967"/>
              <a:gd name="connsiteY4-8470" fmla="*/ 1900168 h 2235029"/>
              <a:gd name="connsiteX5-8471" fmla="*/ 1592395 w 2797967"/>
              <a:gd name="connsiteY5-8472" fmla="*/ 1806498 h 2235029"/>
              <a:gd name="connsiteX6-8473" fmla="*/ 1592395 w 2797967"/>
              <a:gd name="connsiteY6-8474" fmla="*/ 1686065 h 2235029"/>
              <a:gd name="connsiteX7-8475" fmla="*/ 1619157 w 2797967"/>
              <a:gd name="connsiteY7-8476" fmla="*/ 1592394 h 2235029"/>
              <a:gd name="connsiteX8-8477" fmla="*/ 1681604 w 2797967"/>
              <a:gd name="connsiteY8-8478" fmla="*/ 1556711 h 2235029"/>
              <a:gd name="connsiteX9-8479" fmla="*/ 1793116 w 2797967"/>
              <a:gd name="connsiteY9-8480" fmla="*/ 1623618 h 2235029"/>
              <a:gd name="connsiteX10-8481" fmla="*/ 1860024 w 2797967"/>
              <a:gd name="connsiteY10-8482" fmla="*/ 1623618 h 2235029"/>
              <a:gd name="connsiteX11-8483" fmla="*/ 1967075 w 2797967"/>
              <a:gd name="connsiteY11-8484" fmla="*/ 1619157 h 2235029"/>
              <a:gd name="connsiteX12-8485" fmla="*/ 2074127 w 2797967"/>
              <a:gd name="connsiteY12-8486" fmla="*/ 1610236 h 2235029"/>
              <a:gd name="connsiteX13-8487" fmla="*/ 2145495 w 2797967"/>
              <a:gd name="connsiteY13-8488" fmla="*/ 1610236 h 2235029"/>
              <a:gd name="connsiteX14-8489" fmla="*/ 2212402 w 2797967"/>
              <a:gd name="connsiteY14-8490" fmla="*/ 1498724 h 2235029"/>
              <a:gd name="connsiteX15-8491" fmla="*/ 2283770 w 2797967"/>
              <a:gd name="connsiteY15-8492" fmla="*/ 1445198 h 2235029"/>
              <a:gd name="connsiteX16-8493" fmla="*/ 2364059 w 2797967"/>
              <a:gd name="connsiteY16-8494" fmla="*/ 1400594 h 2235029"/>
              <a:gd name="connsiteX17-8495" fmla="*/ 2546939 w 2797967"/>
              <a:gd name="connsiteY17-8496" fmla="*/ 1360449 h 2235029"/>
              <a:gd name="connsiteX18-8497" fmla="*/ 2680754 w 2797967"/>
              <a:gd name="connsiteY18-8498" fmla="*/ 1338147 h 2235029"/>
              <a:gd name="connsiteX19-8499" fmla="*/ 2720898 w 2797967"/>
              <a:gd name="connsiteY19-8500" fmla="*/ 1235555 h 2235029"/>
              <a:gd name="connsiteX20-8501" fmla="*/ 2787805 w 2797967"/>
              <a:gd name="connsiteY20-8502" fmla="*/ 1141885 h 2235029"/>
              <a:gd name="connsiteX21-8503" fmla="*/ 2774424 w 2797967"/>
              <a:gd name="connsiteY21-8504" fmla="*/ 1083899 h 2235029"/>
              <a:gd name="connsiteX22-8505" fmla="*/ 2698595 w 2797967"/>
              <a:gd name="connsiteY22-8506" fmla="*/ 1030373 h 2235029"/>
              <a:gd name="connsiteX23-8507" fmla="*/ 2676293 w 2797967"/>
              <a:gd name="connsiteY23-8508" fmla="*/ 945624 h 2235029"/>
              <a:gd name="connsiteX24-8509" fmla="*/ 2774424 w 2797967"/>
              <a:gd name="connsiteY24-8510" fmla="*/ 927782 h 2235029"/>
              <a:gd name="connsiteX25-8511" fmla="*/ 2792266 w 2797967"/>
              <a:gd name="connsiteY25-8512" fmla="*/ 838572 h 2235029"/>
              <a:gd name="connsiteX26-8513" fmla="*/ 2752121 w 2797967"/>
              <a:gd name="connsiteY26-8514" fmla="*/ 740441 h 2235029"/>
              <a:gd name="connsiteX27-8515" fmla="*/ 2792266 w 2797967"/>
              <a:gd name="connsiteY27-8516" fmla="*/ 651232 h 2235029"/>
              <a:gd name="connsiteX28-8517" fmla="*/ 2796726 w 2797967"/>
              <a:gd name="connsiteY28-8518" fmla="*/ 570943 h 2235029"/>
              <a:gd name="connsiteX29-8519" fmla="*/ 2792266 w 2797967"/>
              <a:gd name="connsiteY29-8520" fmla="*/ 423747 h 2235029"/>
              <a:gd name="connsiteX30-8521" fmla="*/ 2792266 w 2797967"/>
              <a:gd name="connsiteY30-8522" fmla="*/ 312234 h 2235029"/>
              <a:gd name="connsiteX31-8523" fmla="*/ 2680754 w 2797967"/>
              <a:gd name="connsiteY31-8524" fmla="*/ 236406 h 2235029"/>
              <a:gd name="connsiteX32-8525" fmla="*/ 2613846 w 2797967"/>
              <a:gd name="connsiteY32-8526" fmla="*/ 173959 h 2235029"/>
              <a:gd name="connsiteX33-8527" fmla="*/ 2520176 w 2797967"/>
              <a:gd name="connsiteY33-8528" fmla="*/ 98131 h 2235029"/>
              <a:gd name="connsiteX34-8529" fmla="*/ 2386361 w 2797967"/>
              <a:gd name="connsiteY34-8530" fmla="*/ 102592 h 2235029"/>
              <a:gd name="connsiteX35-8531" fmla="*/ 2207942 w 2797967"/>
              <a:gd name="connsiteY35-8532" fmla="*/ 147196 h 2235029"/>
              <a:gd name="connsiteX36-8533" fmla="*/ 2123193 w 2797967"/>
              <a:gd name="connsiteY36-8534" fmla="*/ 80289 h 2235029"/>
              <a:gd name="connsiteX37-8535" fmla="*/ 1909089 w 2797967"/>
              <a:gd name="connsiteY37-8536" fmla="*/ 151657 h 2235029"/>
              <a:gd name="connsiteX38-8537" fmla="*/ 1797577 w 2797967"/>
              <a:gd name="connsiteY38-8538" fmla="*/ 187341 h 2235029"/>
              <a:gd name="connsiteX39-8539" fmla="*/ 1668223 w 2797967"/>
              <a:gd name="connsiteY39-8540" fmla="*/ 165038 h 2235029"/>
              <a:gd name="connsiteX40-8541" fmla="*/ 1596855 w 2797967"/>
              <a:gd name="connsiteY40-8542" fmla="*/ 165038 h 2235029"/>
              <a:gd name="connsiteX41-8543" fmla="*/ 1592395 w 2797967"/>
              <a:gd name="connsiteY41-8544" fmla="*/ 249788 h 2235029"/>
              <a:gd name="connsiteX42-8545" fmla="*/ 1422896 w 2797967"/>
              <a:gd name="connsiteY42-8546" fmla="*/ 173959 h 2235029"/>
              <a:gd name="connsiteX43-8547" fmla="*/ 1284621 w 2797967"/>
              <a:gd name="connsiteY43-8548" fmla="*/ 111513 h 2235029"/>
              <a:gd name="connsiteX44-8549" fmla="*/ 1199872 w 2797967"/>
              <a:gd name="connsiteY44-8550" fmla="*/ 66908 h 2235029"/>
              <a:gd name="connsiteX45-8551" fmla="*/ 1110662 w 2797967"/>
              <a:gd name="connsiteY45-8552" fmla="*/ 31224 h 2235029"/>
              <a:gd name="connsiteX46-8553" fmla="*/ 999150 w 2797967"/>
              <a:gd name="connsiteY46-8554" fmla="*/ 8921 h 2235029"/>
              <a:gd name="connsiteX47-8555" fmla="*/ 851954 w 2797967"/>
              <a:gd name="connsiteY47-8556" fmla="*/ 0 h 2235029"/>
              <a:gd name="connsiteX48-8557" fmla="*/ 753823 w 2797967"/>
              <a:gd name="connsiteY48-8558" fmla="*/ 26763 h 2235029"/>
              <a:gd name="connsiteX49-8559" fmla="*/ 620008 w 2797967"/>
              <a:gd name="connsiteY49-8560" fmla="*/ 98131 h 2235029"/>
              <a:gd name="connsiteX50-8561" fmla="*/ 562022 w 2797967"/>
              <a:gd name="connsiteY50-8562" fmla="*/ 151657 h 2235029"/>
              <a:gd name="connsiteX51-8563" fmla="*/ 691376 w 2797967"/>
              <a:gd name="connsiteY51-8564" fmla="*/ 365760 h 2235029"/>
              <a:gd name="connsiteX52-8565" fmla="*/ 776125 w 2797967"/>
              <a:gd name="connsiteY52-8566" fmla="*/ 490654 h 2235029"/>
              <a:gd name="connsiteX53-8567" fmla="*/ 704757 w 2797967"/>
              <a:gd name="connsiteY53-8568" fmla="*/ 575403 h 2235029"/>
              <a:gd name="connsiteX54-8569" fmla="*/ 669074 w 2797967"/>
              <a:gd name="connsiteY54-8570" fmla="*/ 664613 h 2235029"/>
              <a:gd name="connsiteX55-8571" fmla="*/ 611087 w 2797967"/>
              <a:gd name="connsiteY55-8572" fmla="*/ 744902 h 2235029"/>
              <a:gd name="connsiteX56-8573" fmla="*/ 508496 w 2797967"/>
              <a:gd name="connsiteY56-8574" fmla="*/ 798428 h 2235029"/>
              <a:gd name="connsiteX57-8575" fmla="*/ 414826 w 2797967"/>
              <a:gd name="connsiteY57-8576" fmla="*/ 798428 h 2235029"/>
              <a:gd name="connsiteX58-8577" fmla="*/ 240867 w 2797967"/>
              <a:gd name="connsiteY58-8578" fmla="*/ 771665 h 2235029"/>
              <a:gd name="connsiteX59-8579" fmla="*/ 66908 w 2797967"/>
              <a:gd name="connsiteY59-8580" fmla="*/ 722599 h 2235029"/>
              <a:gd name="connsiteX60-8581" fmla="*/ 0 w 2797967"/>
              <a:gd name="connsiteY60-8582" fmla="*/ 709218 h 2235029"/>
              <a:gd name="connsiteX61-8583" fmla="*/ 8921 w 2797967"/>
              <a:gd name="connsiteY61-8584" fmla="*/ 807349 h 2235029"/>
              <a:gd name="connsiteX62-8585" fmla="*/ 31224 w 2797967"/>
              <a:gd name="connsiteY62-8586" fmla="*/ 865335 h 2235029"/>
              <a:gd name="connsiteX63-8587" fmla="*/ 124894 w 2797967"/>
              <a:gd name="connsiteY63-8588" fmla="*/ 941163 h 2235029"/>
              <a:gd name="connsiteX64-8589" fmla="*/ 156117 w 2797967"/>
              <a:gd name="connsiteY64-8590" fmla="*/ 967926 h 2235029"/>
              <a:gd name="connsiteX65-8591" fmla="*/ 102592 w 2797967"/>
              <a:gd name="connsiteY65-8592" fmla="*/ 1008071 h 2235029"/>
              <a:gd name="connsiteX66-8593" fmla="*/ 111513 w 2797967"/>
              <a:gd name="connsiteY66-8594" fmla="*/ 1115122 h 2235029"/>
              <a:gd name="connsiteX67-8595" fmla="*/ 142736 w 2797967"/>
              <a:gd name="connsiteY67-8596" fmla="*/ 1213253 h 2235029"/>
              <a:gd name="connsiteX68-8597" fmla="*/ 236406 w 2797967"/>
              <a:gd name="connsiteY68-8598" fmla="*/ 1231095 h 2235029"/>
              <a:gd name="connsiteX69-8599" fmla="*/ 316695 w 2797967"/>
              <a:gd name="connsiteY69-8600" fmla="*/ 1190951 h 2235029"/>
              <a:gd name="connsiteX70-8601" fmla="*/ 374681 w 2797967"/>
              <a:gd name="connsiteY70-8602" fmla="*/ 1097280 h 2235029"/>
              <a:gd name="connsiteX71-8603" fmla="*/ 463891 w 2797967"/>
              <a:gd name="connsiteY71-8604" fmla="*/ 1021452 h 2235029"/>
              <a:gd name="connsiteX72-8605" fmla="*/ 557561 w 2797967"/>
              <a:gd name="connsiteY72-8606" fmla="*/ 1039294 h 2235029"/>
              <a:gd name="connsiteX73-8607" fmla="*/ 646771 w 2797967"/>
              <a:gd name="connsiteY73-8608" fmla="*/ 1083899 h 2235029"/>
              <a:gd name="connsiteX74-8609" fmla="*/ 655692 w 2797967"/>
              <a:gd name="connsiteY74-8610" fmla="*/ 1119583 h 2235029"/>
              <a:gd name="connsiteX75-8611" fmla="*/ 624469 w 2797967"/>
              <a:gd name="connsiteY75-8612" fmla="*/ 1186490 h 2235029"/>
              <a:gd name="connsiteX76-8613" fmla="*/ 620008 w 2797967"/>
              <a:gd name="connsiteY76-8614" fmla="*/ 1244476 h 2235029"/>
              <a:gd name="connsiteX77-8615" fmla="*/ 637850 w 2797967"/>
              <a:gd name="connsiteY77-8616" fmla="*/ 1275700 h 2235029"/>
              <a:gd name="connsiteX78-8617" fmla="*/ 691376 w 2797967"/>
              <a:gd name="connsiteY78-8618" fmla="*/ 1413975 h 2235029"/>
              <a:gd name="connsiteX79-8619" fmla="*/ 731520 w 2797967"/>
              <a:gd name="connsiteY79-8620" fmla="*/ 1512106 h 2235029"/>
              <a:gd name="connsiteX80-8621" fmla="*/ 753823 w 2797967"/>
              <a:gd name="connsiteY80-8622" fmla="*/ 1521027 h 2235029"/>
              <a:gd name="connsiteX81-8623" fmla="*/ 780586 w 2797967"/>
              <a:gd name="connsiteY81-8624" fmla="*/ 1418435 h 2235029"/>
              <a:gd name="connsiteX82-8625" fmla="*/ 820730 w 2797967"/>
              <a:gd name="connsiteY82-8626" fmla="*/ 1364910 h 2235029"/>
              <a:gd name="connsiteX83-8627" fmla="*/ 834112 w 2797967"/>
              <a:gd name="connsiteY83-8628" fmla="*/ 1463040 h 2235029"/>
              <a:gd name="connsiteX84-8629" fmla="*/ 892098 w 2797967"/>
              <a:gd name="connsiteY84-8630" fmla="*/ 1543329 h 2235029"/>
              <a:gd name="connsiteX85-8631" fmla="*/ 909940 w 2797967"/>
              <a:gd name="connsiteY85-8632" fmla="*/ 1592394 h 2235029"/>
              <a:gd name="connsiteX86-8633" fmla="*/ 869795 w 2797967"/>
              <a:gd name="connsiteY86-8634" fmla="*/ 1641460 h 2235029"/>
              <a:gd name="connsiteX87-8635" fmla="*/ 927782 w 2797967"/>
              <a:gd name="connsiteY87-8636" fmla="*/ 1775274 h 2235029"/>
              <a:gd name="connsiteX88-8637" fmla="*/ 1016992 w 2797967"/>
              <a:gd name="connsiteY88-8638" fmla="*/ 1833261 h 2235029"/>
              <a:gd name="connsiteX89-8639" fmla="*/ 1110662 w 2797967"/>
              <a:gd name="connsiteY89-8640" fmla="*/ 1882326 h 2235029"/>
              <a:gd name="connsiteX90-8641" fmla="*/ 1204332 w 2797967"/>
              <a:gd name="connsiteY90-8642" fmla="*/ 1953694 h 2235029"/>
              <a:gd name="connsiteX91-8643" fmla="*/ 1324765 w 2797967"/>
              <a:gd name="connsiteY91-8644" fmla="*/ 2029522 h 2235029"/>
              <a:gd name="connsiteX92-8645" fmla="*/ 1418435 w 2797967"/>
              <a:gd name="connsiteY92-8646" fmla="*/ 2127653 h 2235029"/>
              <a:gd name="connsiteX93-8647" fmla="*/ 1561171 w 2797967"/>
              <a:gd name="connsiteY93-8648" fmla="*/ 2234705 h 2235029"/>
              <a:gd name="connsiteX0-8649" fmla="*/ 1561171 w 2797967"/>
              <a:gd name="connsiteY0-8650" fmla="*/ 2235636 h 2235960"/>
              <a:gd name="connsiteX1-8651" fmla="*/ 1570092 w 2797967"/>
              <a:gd name="connsiteY1-8652" fmla="*/ 2159807 h 2235960"/>
              <a:gd name="connsiteX2-8653" fmla="*/ 1538869 w 2797967"/>
              <a:gd name="connsiteY2-8654" fmla="*/ 2092900 h 2235960"/>
              <a:gd name="connsiteX3-8655" fmla="*/ 1529948 w 2797967"/>
              <a:gd name="connsiteY3-8656" fmla="*/ 2003690 h 2235960"/>
              <a:gd name="connsiteX4-8657" fmla="*/ 1543329 w 2797967"/>
              <a:gd name="connsiteY4-8658" fmla="*/ 1901099 h 2235960"/>
              <a:gd name="connsiteX5-8659" fmla="*/ 1592395 w 2797967"/>
              <a:gd name="connsiteY5-8660" fmla="*/ 1807429 h 2235960"/>
              <a:gd name="connsiteX6-8661" fmla="*/ 1592395 w 2797967"/>
              <a:gd name="connsiteY6-8662" fmla="*/ 1686996 h 2235960"/>
              <a:gd name="connsiteX7-8663" fmla="*/ 1619157 w 2797967"/>
              <a:gd name="connsiteY7-8664" fmla="*/ 1593325 h 2235960"/>
              <a:gd name="connsiteX8-8665" fmla="*/ 1681604 w 2797967"/>
              <a:gd name="connsiteY8-8666" fmla="*/ 1557642 h 2235960"/>
              <a:gd name="connsiteX9-8667" fmla="*/ 1793116 w 2797967"/>
              <a:gd name="connsiteY9-8668" fmla="*/ 1624549 h 2235960"/>
              <a:gd name="connsiteX10-8669" fmla="*/ 1860024 w 2797967"/>
              <a:gd name="connsiteY10-8670" fmla="*/ 1624549 h 2235960"/>
              <a:gd name="connsiteX11-8671" fmla="*/ 1967075 w 2797967"/>
              <a:gd name="connsiteY11-8672" fmla="*/ 1620088 h 2235960"/>
              <a:gd name="connsiteX12-8673" fmla="*/ 2074127 w 2797967"/>
              <a:gd name="connsiteY12-8674" fmla="*/ 1611167 h 2235960"/>
              <a:gd name="connsiteX13-8675" fmla="*/ 2145495 w 2797967"/>
              <a:gd name="connsiteY13-8676" fmla="*/ 1611167 h 2235960"/>
              <a:gd name="connsiteX14-8677" fmla="*/ 2212402 w 2797967"/>
              <a:gd name="connsiteY14-8678" fmla="*/ 1499655 h 2235960"/>
              <a:gd name="connsiteX15-8679" fmla="*/ 2283770 w 2797967"/>
              <a:gd name="connsiteY15-8680" fmla="*/ 1446129 h 2235960"/>
              <a:gd name="connsiteX16-8681" fmla="*/ 2364059 w 2797967"/>
              <a:gd name="connsiteY16-8682" fmla="*/ 1401525 h 2235960"/>
              <a:gd name="connsiteX17-8683" fmla="*/ 2546939 w 2797967"/>
              <a:gd name="connsiteY17-8684" fmla="*/ 1361380 h 2235960"/>
              <a:gd name="connsiteX18-8685" fmla="*/ 2680754 w 2797967"/>
              <a:gd name="connsiteY18-8686" fmla="*/ 1339078 h 2235960"/>
              <a:gd name="connsiteX19-8687" fmla="*/ 2720898 w 2797967"/>
              <a:gd name="connsiteY19-8688" fmla="*/ 1236486 h 2235960"/>
              <a:gd name="connsiteX20-8689" fmla="*/ 2787805 w 2797967"/>
              <a:gd name="connsiteY20-8690" fmla="*/ 1142816 h 2235960"/>
              <a:gd name="connsiteX21-8691" fmla="*/ 2774424 w 2797967"/>
              <a:gd name="connsiteY21-8692" fmla="*/ 1084830 h 2235960"/>
              <a:gd name="connsiteX22-8693" fmla="*/ 2698595 w 2797967"/>
              <a:gd name="connsiteY22-8694" fmla="*/ 1031304 h 2235960"/>
              <a:gd name="connsiteX23-8695" fmla="*/ 2676293 w 2797967"/>
              <a:gd name="connsiteY23-8696" fmla="*/ 946555 h 2235960"/>
              <a:gd name="connsiteX24-8697" fmla="*/ 2774424 w 2797967"/>
              <a:gd name="connsiteY24-8698" fmla="*/ 928713 h 2235960"/>
              <a:gd name="connsiteX25-8699" fmla="*/ 2792266 w 2797967"/>
              <a:gd name="connsiteY25-8700" fmla="*/ 839503 h 2235960"/>
              <a:gd name="connsiteX26-8701" fmla="*/ 2752121 w 2797967"/>
              <a:gd name="connsiteY26-8702" fmla="*/ 741372 h 2235960"/>
              <a:gd name="connsiteX27-8703" fmla="*/ 2792266 w 2797967"/>
              <a:gd name="connsiteY27-8704" fmla="*/ 652163 h 2235960"/>
              <a:gd name="connsiteX28-8705" fmla="*/ 2796726 w 2797967"/>
              <a:gd name="connsiteY28-8706" fmla="*/ 571874 h 2235960"/>
              <a:gd name="connsiteX29-8707" fmla="*/ 2792266 w 2797967"/>
              <a:gd name="connsiteY29-8708" fmla="*/ 424678 h 2235960"/>
              <a:gd name="connsiteX30-8709" fmla="*/ 2792266 w 2797967"/>
              <a:gd name="connsiteY30-8710" fmla="*/ 313165 h 2235960"/>
              <a:gd name="connsiteX31-8711" fmla="*/ 2680754 w 2797967"/>
              <a:gd name="connsiteY31-8712" fmla="*/ 237337 h 2235960"/>
              <a:gd name="connsiteX32-8713" fmla="*/ 2613846 w 2797967"/>
              <a:gd name="connsiteY32-8714" fmla="*/ 174890 h 2235960"/>
              <a:gd name="connsiteX33-8715" fmla="*/ 2520176 w 2797967"/>
              <a:gd name="connsiteY33-8716" fmla="*/ 99062 h 2235960"/>
              <a:gd name="connsiteX34-8717" fmla="*/ 2386361 w 2797967"/>
              <a:gd name="connsiteY34-8718" fmla="*/ 103523 h 2235960"/>
              <a:gd name="connsiteX35-8719" fmla="*/ 2207942 w 2797967"/>
              <a:gd name="connsiteY35-8720" fmla="*/ 148127 h 2235960"/>
              <a:gd name="connsiteX36-8721" fmla="*/ 2123193 w 2797967"/>
              <a:gd name="connsiteY36-8722" fmla="*/ 81220 h 2235960"/>
              <a:gd name="connsiteX37-8723" fmla="*/ 1909089 w 2797967"/>
              <a:gd name="connsiteY37-8724" fmla="*/ 152588 h 2235960"/>
              <a:gd name="connsiteX38-8725" fmla="*/ 1797577 w 2797967"/>
              <a:gd name="connsiteY38-8726" fmla="*/ 188272 h 2235960"/>
              <a:gd name="connsiteX39-8727" fmla="*/ 1668223 w 2797967"/>
              <a:gd name="connsiteY39-8728" fmla="*/ 165969 h 2235960"/>
              <a:gd name="connsiteX40-8729" fmla="*/ 1596855 w 2797967"/>
              <a:gd name="connsiteY40-8730" fmla="*/ 165969 h 2235960"/>
              <a:gd name="connsiteX41-8731" fmla="*/ 1592395 w 2797967"/>
              <a:gd name="connsiteY41-8732" fmla="*/ 250719 h 2235960"/>
              <a:gd name="connsiteX42-8733" fmla="*/ 1422896 w 2797967"/>
              <a:gd name="connsiteY42-8734" fmla="*/ 174890 h 2235960"/>
              <a:gd name="connsiteX43-8735" fmla="*/ 1284621 w 2797967"/>
              <a:gd name="connsiteY43-8736" fmla="*/ 112444 h 2235960"/>
              <a:gd name="connsiteX44-8737" fmla="*/ 1199872 w 2797967"/>
              <a:gd name="connsiteY44-8738" fmla="*/ 67839 h 2235960"/>
              <a:gd name="connsiteX45-8739" fmla="*/ 1110662 w 2797967"/>
              <a:gd name="connsiteY45-8740" fmla="*/ 32155 h 2235960"/>
              <a:gd name="connsiteX46-8741" fmla="*/ 999150 w 2797967"/>
              <a:gd name="connsiteY46-8742" fmla="*/ 9852 h 2235960"/>
              <a:gd name="connsiteX47-8743" fmla="*/ 851954 w 2797967"/>
              <a:gd name="connsiteY47-8744" fmla="*/ 931 h 2235960"/>
              <a:gd name="connsiteX48-8745" fmla="*/ 753823 w 2797967"/>
              <a:gd name="connsiteY48-8746" fmla="*/ 27694 h 2235960"/>
              <a:gd name="connsiteX49-8747" fmla="*/ 620008 w 2797967"/>
              <a:gd name="connsiteY49-8748" fmla="*/ 99062 h 2235960"/>
              <a:gd name="connsiteX50-8749" fmla="*/ 562022 w 2797967"/>
              <a:gd name="connsiteY50-8750" fmla="*/ 152588 h 2235960"/>
              <a:gd name="connsiteX51-8751" fmla="*/ 691376 w 2797967"/>
              <a:gd name="connsiteY51-8752" fmla="*/ 366691 h 2235960"/>
              <a:gd name="connsiteX52-8753" fmla="*/ 776125 w 2797967"/>
              <a:gd name="connsiteY52-8754" fmla="*/ 491585 h 2235960"/>
              <a:gd name="connsiteX53-8755" fmla="*/ 704757 w 2797967"/>
              <a:gd name="connsiteY53-8756" fmla="*/ 576334 h 2235960"/>
              <a:gd name="connsiteX54-8757" fmla="*/ 669074 w 2797967"/>
              <a:gd name="connsiteY54-8758" fmla="*/ 665544 h 2235960"/>
              <a:gd name="connsiteX55-8759" fmla="*/ 611087 w 2797967"/>
              <a:gd name="connsiteY55-8760" fmla="*/ 745833 h 2235960"/>
              <a:gd name="connsiteX56-8761" fmla="*/ 508496 w 2797967"/>
              <a:gd name="connsiteY56-8762" fmla="*/ 799359 h 2235960"/>
              <a:gd name="connsiteX57-8763" fmla="*/ 414826 w 2797967"/>
              <a:gd name="connsiteY57-8764" fmla="*/ 799359 h 2235960"/>
              <a:gd name="connsiteX58-8765" fmla="*/ 240867 w 2797967"/>
              <a:gd name="connsiteY58-8766" fmla="*/ 772596 h 2235960"/>
              <a:gd name="connsiteX59-8767" fmla="*/ 66908 w 2797967"/>
              <a:gd name="connsiteY59-8768" fmla="*/ 723530 h 2235960"/>
              <a:gd name="connsiteX60-8769" fmla="*/ 0 w 2797967"/>
              <a:gd name="connsiteY60-8770" fmla="*/ 710149 h 2235960"/>
              <a:gd name="connsiteX61-8771" fmla="*/ 8921 w 2797967"/>
              <a:gd name="connsiteY61-8772" fmla="*/ 808280 h 2235960"/>
              <a:gd name="connsiteX62-8773" fmla="*/ 31224 w 2797967"/>
              <a:gd name="connsiteY62-8774" fmla="*/ 866266 h 2235960"/>
              <a:gd name="connsiteX63-8775" fmla="*/ 124894 w 2797967"/>
              <a:gd name="connsiteY63-8776" fmla="*/ 942094 h 2235960"/>
              <a:gd name="connsiteX64-8777" fmla="*/ 156117 w 2797967"/>
              <a:gd name="connsiteY64-8778" fmla="*/ 968857 h 2235960"/>
              <a:gd name="connsiteX65-8779" fmla="*/ 102592 w 2797967"/>
              <a:gd name="connsiteY65-8780" fmla="*/ 1009002 h 2235960"/>
              <a:gd name="connsiteX66-8781" fmla="*/ 111513 w 2797967"/>
              <a:gd name="connsiteY66-8782" fmla="*/ 1116053 h 2235960"/>
              <a:gd name="connsiteX67-8783" fmla="*/ 142736 w 2797967"/>
              <a:gd name="connsiteY67-8784" fmla="*/ 1214184 h 2235960"/>
              <a:gd name="connsiteX68-8785" fmla="*/ 236406 w 2797967"/>
              <a:gd name="connsiteY68-8786" fmla="*/ 1232026 h 2235960"/>
              <a:gd name="connsiteX69-8787" fmla="*/ 316695 w 2797967"/>
              <a:gd name="connsiteY69-8788" fmla="*/ 1191882 h 2235960"/>
              <a:gd name="connsiteX70-8789" fmla="*/ 374681 w 2797967"/>
              <a:gd name="connsiteY70-8790" fmla="*/ 1098211 h 2235960"/>
              <a:gd name="connsiteX71-8791" fmla="*/ 463891 w 2797967"/>
              <a:gd name="connsiteY71-8792" fmla="*/ 1022383 h 2235960"/>
              <a:gd name="connsiteX72-8793" fmla="*/ 557561 w 2797967"/>
              <a:gd name="connsiteY72-8794" fmla="*/ 1040225 h 2235960"/>
              <a:gd name="connsiteX73-8795" fmla="*/ 646771 w 2797967"/>
              <a:gd name="connsiteY73-8796" fmla="*/ 1084830 h 2235960"/>
              <a:gd name="connsiteX74-8797" fmla="*/ 655692 w 2797967"/>
              <a:gd name="connsiteY74-8798" fmla="*/ 1120514 h 2235960"/>
              <a:gd name="connsiteX75-8799" fmla="*/ 624469 w 2797967"/>
              <a:gd name="connsiteY75-8800" fmla="*/ 1187421 h 2235960"/>
              <a:gd name="connsiteX76-8801" fmla="*/ 620008 w 2797967"/>
              <a:gd name="connsiteY76-8802" fmla="*/ 1245407 h 2235960"/>
              <a:gd name="connsiteX77-8803" fmla="*/ 637850 w 2797967"/>
              <a:gd name="connsiteY77-8804" fmla="*/ 1276631 h 2235960"/>
              <a:gd name="connsiteX78-8805" fmla="*/ 691376 w 2797967"/>
              <a:gd name="connsiteY78-8806" fmla="*/ 1414906 h 2235960"/>
              <a:gd name="connsiteX79-8807" fmla="*/ 731520 w 2797967"/>
              <a:gd name="connsiteY79-8808" fmla="*/ 1513037 h 2235960"/>
              <a:gd name="connsiteX80-8809" fmla="*/ 753823 w 2797967"/>
              <a:gd name="connsiteY80-8810" fmla="*/ 1521958 h 2235960"/>
              <a:gd name="connsiteX81-8811" fmla="*/ 780586 w 2797967"/>
              <a:gd name="connsiteY81-8812" fmla="*/ 1419366 h 2235960"/>
              <a:gd name="connsiteX82-8813" fmla="*/ 820730 w 2797967"/>
              <a:gd name="connsiteY82-8814" fmla="*/ 1365841 h 2235960"/>
              <a:gd name="connsiteX83-8815" fmla="*/ 834112 w 2797967"/>
              <a:gd name="connsiteY83-8816" fmla="*/ 1463971 h 2235960"/>
              <a:gd name="connsiteX84-8817" fmla="*/ 892098 w 2797967"/>
              <a:gd name="connsiteY84-8818" fmla="*/ 1544260 h 2235960"/>
              <a:gd name="connsiteX85-8819" fmla="*/ 909940 w 2797967"/>
              <a:gd name="connsiteY85-8820" fmla="*/ 1593325 h 2235960"/>
              <a:gd name="connsiteX86-8821" fmla="*/ 869795 w 2797967"/>
              <a:gd name="connsiteY86-8822" fmla="*/ 1642391 h 2235960"/>
              <a:gd name="connsiteX87-8823" fmla="*/ 927782 w 2797967"/>
              <a:gd name="connsiteY87-8824" fmla="*/ 1776205 h 2235960"/>
              <a:gd name="connsiteX88-8825" fmla="*/ 1016992 w 2797967"/>
              <a:gd name="connsiteY88-8826" fmla="*/ 1834192 h 2235960"/>
              <a:gd name="connsiteX89-8827" fmla="*/ 1110662 w 2797967"/>
              <a:gd name="connsiteY89-8828" fmla="*/ 1883257 h 2235960"/>
              <a:gd name="connsiteX90-8829" fmla="*/ 1204332 w 2797967"/>
              <a:gd name="connsiteY90-8830" fmla="*/ 1954625 h 2235960"/>
              <a:gd name="connsiteX91-8831" fmla="*/ 1324765 w 2797967"/>
              <a:gd name="connsiteY91-8832" fmla="*/ 2030453 h 2235960"/>
              <a:gd name="connsiteX92-8833" fmla="*/ 1418435 w 2797967"/>
              <a:gd name="connsiteY92-8834" fmla="*/ 2128584 h 2235960"/>
              <a:gd name="connsiteX93-8835" fmla="*/ 1561171 w 2797967"/>
              <a:gd name="connsiteY93-8836" fmla="*/ 2235636 h 2235960"/>
              <a:gd name="connsiteX0-8837" fmla="*/ 1561171 w 2797967"/>
              <a:gd name="connsiteY0-8838" fmla="*/ 2237806 h 2238130"/>
              <a:gd name="connsiteX1-8839" fmla="*/ 1570092 w 2797967"/>
              <a:gd name="connsiteY1-8840" fmla="*/ 2161977 h 2238130"/>
              <a:gd name="connsiteX2-8841" fmla="*/ 1538869 w 2797967"/>
              <a:gd name="connsiteY2-8842" fmla="*/ 2095070 h 2238130"/>
              <a:gd name="connsiteX3-8843" fmla="*/ 1529948 w 2797967"/>
              <a:gd name="connsiteY3-8844" fmla="*/ 2005860 h 2238130"/>
              <a:gd name="connsiteX4-8845" fmla="*/ 1543329 w 2797967"/>
              <a:gd name="connsiteY4-8846" fmla="*/ 1903269 h 2238130"/>
              <a:gd name="connsiteX5-8847" fmla="*/ 1592395 w 2797967"/>
              <a:gd name="connsiteY5-8848" fmla="*/ 1809599 h 2238130"/>
              <a:gd name="connsiteX6-8849" fmla="*/ 1592395 w 2797967"/>
              <a:gd name="connsiteY6-8850" fmla="*/ 1689166 h 2238130"/>
              <a:gd name="connsiteX7-8851" fmla="*/ 1619157 w 2797967"/>
              <a:gd name="connsiteY7-8852" fmla="*/ 1595495 h 2238130"/>
              <a:gd name="connsiteX8-8853" fmla="*/ 1681604 w 2797967"/>
              <a:gd name="connsiteY8-8854" fmla="*/ 1559812 h 2238130"/>
              <a:gd name="connsiteX9-8855" fmla="*/ 1793116 w 2797967"/>
              <a:gd name="connsiteY9-8856" fmla="*/ 1626719 h 2238130"/>
              <a:gd name="connsiteX10-8857" fmla="*/ 1860024 w 2797967"/>
              <a:gd name="connsiteY10-8858" fmla="*/ 1626719 h 2238130"/>
              <a:gd name="connsiteX11-8859" fmla="*/ 1967075 w 2797967"/>
              <a:gd name="connsiteY11-8860" fmla="*/ 1622258 h 2238130"/>
              <a:gd name="connsiteX12-8861" fmla="*/ 2074127 w 2797967"/>
              <a:gd name="connsiteY12-8862" fmla="*/ 1613337 h 2238130"/>
              <a:gd name="connsiteX13-8863" fmla="*/ 2145495 w 2797967"/>
              <a:gd name="connsiteY13-8864" fmla="*/ 1613337 h 2238130"/>
              <a:gd name="connsiteX14-8865" fmla="*/ 2212402 w 2797967"/>
              <a:gd name="connsiteY14-8866" fmla="*/ 1501825 h 2238130"/>
              <a:gd name="connsiteX15-8867" fmla="*/ 2283770 w 2797967"/>
              <a:gd name="connsiteY15-8868" fmla="*/ 1448299 h 2238130"/>
              <a:gd name="connsiteX16-8869" fmla="*/ 2364059 w 2797967"/>
              <a:gd name="connsiteY16-8870" fmla="*/ 1403695 h 2238130"/>
              <a:gd name="connsiteX17-8871" fmla="*/ 2546939 w 2797967"/>
              <a:gd name="connsiteY17-8872" fmla="*/ 1363550 h 2238130"/>
              <a:gd name="connsiteX18-8873" fmla="*/ 2680754 w 2797967"/>
              <a:gd name="connsiteY18-8874" fmla="*/ 1341248 h 2238130"/>
              <a:gd name="connsiteX19-8875" fmla="*/ 2720898 w 2797967"/>
              <a:gd name="connsiteY19-8876" fmla="*/ 1238656 h 2238130"/>
              <a:gd name="connsiteX20-8877" fmla="*/ 2787805 w 2797967"/>
              <a:gd name="connsiteY20-8878" fmla="*/ 1144986 h 2238130"/>
              <a:gd name="connsiteX21-8879" fmla="*/ 2774424 w 2797967"/>
              <a:gd name="connsiteY21-8880" fmla="*/ 1087000 h 2238130"/>
              <a:gd name="connsiteX22-8881" fmla="*/ 2698595 w 2797967"/>
              <a:gd name="connsiteY22-8882" fmla="*/ 1033474 h 2238130"/>
              <a:gd name="connsiteX23-8883" fmla="*/ 2676293 w 2797967"/>
              <a:gd name="connsiteY23-8884" fmla="*/ 948725 h 2238130"/>
              <a:gd name="connsiteX24-8885" fmla="*/ 2774424 w 2797967"/>
              <a:gd name="connsiteY24-8886" fmla="*/ 930883 h 2238130"/>
              <a:gd name="connsiteX25-8887" fmla="*/ 2792266 w 2797967"/>
              <a:gd name="connsiteY25-8888" fmla="*/ 841673 h 2238130"/>
              <a:gd name="connsiteX26-8889" fmla="*/ 2752121 w 2797967"/>
              <a:gd name="connsiteY26-8890" fmla="*/ 743542 h 2238130"/>
              <a:gd name="connsiteX27-8891" fmla="*/ 2792266 w 2797967"/>
              <a:gd name="connsiteY27-8892" fmla="*/ 654333 h 2238130"/>
              <a:gd name="connsiteX28-8893" fmla="*/ 2796726 w 2797967"/>
              <a:gd name="connsiteY28-8894" fmla="*/ 574044 h 2238130"/>
              <a:gd name="connsiteX29-8895" fmla="*/ 2792266 w 2797967"/>
              <a:gd name="connsiteY29-8896" fmla="*/ 426848 h 2238130"/>
              <a:gd name="connsiteX30-8897" fmla="*/ 2792266 w 2797967"/>
              <a:gd name="connsiteY30-8898" fmla="*/ 315335 h 2238130"/>
              <a:gd name="connsiteX31-8899" fmla="*/ 2680754 w 2797967"/>
              <a:gd name="connsiteY31-8900" fmla="*/ 239507 h 2238130"/>
              <a:gd name="connsiteX32-8901" fmla="*/ 2613846 w 2797967"/>
              <a:gd name="connsiteY32-8902" fmla="*/ 177060 h 2238130"/>
              <a:gd name="connsiteX33-8903" fmla="*/ 2520176 w 2797967"/>
              <a:gd name="connsiteY33-8904" fmla="*/ 101232 h 2238130"/>
              <a:gd name="connsiteX34-8905" fmla="*/ 2386361 w 2797967"/>
              <a:gd name="connsiteY34-8906" fmla="*/ 105693 h 2238130"/>
              <a:gd name="connsiteX35-8907" fmla="*/ 2207942 w 2797967"/>
              <a:gd name="connsiteY35-8908" fmla="*/ 150297 h 2238130"/>
              <a:gd name="connsiteX36-8909" fmla="*/ 2123193 w 2797967"/>
              <a:gd name="connsiteY36-8910" fmla="*/ 83390 h 2238130"/>
              <a:gd name="connsiteX37-8911" fmla="*/ 1909089 w 2797967"/>
              <a:gd name="connsiteY37-8912" fmla="*/ 154758 h 2238130"/>
              <a:gd name="connsiteX38-8913" fmla="*/ 1797577 w 2797967"/>
              <a:gd name="connsiteY38-8914" fmla="*/ 190442 h 2238130"/>
              <a:gd name="connsiteX39-8915" fmla="*/ 1668223 w 2797967"/>
              <a:gd name="connsiteY39-8916" fmla="*/ 168139 h 2238130"/>
              <a:gd name="connsiteX40-8917" fmla="*/ 1596855 w 2797967"/>
              <a:gd name="connsiteY40-8918" fmla="*/ 168139 h 2238130"/>
              <a:gd name="connsiteX41-8919" fmla="*/ 1592395 w 2797967"/>
              <a:gd name="connsiteY41-8920" fmla="*/ 252889 h 2238130"/>
              <a:gd name="connsiteX42-8921" fmla="*/ 1422896 w 2797967"/>
              <a:gd name="connsiteY42-8922" fmla="*/ 177060 h 2238130"/>
              <a:gd name="connsiteX43-8923" fmla="*/ 1284621 w 2797967"/>
              <a:gd name="connsiteY43-8924" fmla="*/ 114614 h 2238130"/>
              <a:gd name="connsiteX44-8925" fmla="*/ 1199872 w 2797967"/>
              <a:gd name="connsiteY44-8926" fmla="*/ 70009 h 2238130"/>
              <a:gd name="connsiteX45-8927" fmla="*/ 1110662 w 2797967"/>
              <a:gd name="connsiteY45-8928" fmla="*/ 34325 h 2238130"/>
              <a:gd name="connsiteX46-8929" fmla="*/ 999150 w 2797967"/>
              <a:gd name="connsiteY46-8930" fmla="*/ 12022 h 2238130"/>
              <a:gd name="connsiteX47-8931" fmla="*/ 851954 w 2797967"/>
              <a:gd name="connsiteY47-8932" fmla="*/ 3101 h 2238130"/>
              <a:gd name="connsiteX48-8933" fmla="*/ 753823 w 2797967"/>
              <a:gd name="connsiteY48-8934" fmla="*/ 29864 h 2238130"/>
              <a:gd name="connsiteX49-8935" fmla="*/ 620008 w 2797967"/>
              <a:gd name="connsiteY49-8936" fmla="*/ 101232 h 2238130"/>
              <a:gd name="connsiteX50-8937" fmla="*/ 562022 w 2797967"/>
              <a:gd name="connsiteY50-8938" fmla="*/ 154758 h 2238130"/>
              <a:gd name="connsiteX51-8939" fmla="*/ 691376 w 2797967"/>
              <a:gd name="connsiteY51-8940" fmla="*/ 368861 h 2238130"/>
              <a:gd name="connsiteX52-8941" fmla="*/ 776125 w 2797967"/>
              <a:gd name="connsiteY52-8942" fmla="*/ 493755 h 2238130"/>
              <a:gd name="connsiteX53-8943" fmla="*/ 704757 w 2797967"/>
              <a:gd name="connsiteY53-8944" fmla="*/ 578504 h 2238130"/>
              <a:gd name="connsiteX54-8945" fmla="*/ 669074 w 2797967"/>
              <a:gd name="connsiteY54-8946" fmla="*/ 667714 h 2238130"/>
              <a:gd name="connsiteX55-8947" fmla="*/ 611087 w 2797967"/>
              <a:gd name="connsiteY55-8948" fmla="*/ 748003 h 2238130"/>
              <a:gd name="connsiteX56-8949" fmla="*/ 508496 w 2797967"/>
              <a:gd name="connsiteY56-8950" fmla="*/ 801529 h 2238130"/>
              <a:gd name="connsiteX57-8951" fmla="*/ 414826 w 2797967"/>
              <a:gd name="connsiteY57-8952" fmla="*/ 801529 h 2238130"/>
              <a:gd name="connsiteX58-8953" fmla="*/ 240867 w 2797967"/>
              <a:gd name="connsiteY58-8954" fmla="*/ 774766 h 2238130"/>
              <a:gd name="connsiteX59-8955" fmla="*/ 66908 w 2797967"/>
              <a:gd name="connsiteY59-8956" fmla="*/ 725700 h 2238130"/>
              <a:gd name="connsiteX60-8957" fmla="*/ 0 w 2797967"/>
              <a:gd name="connsiteY60-8958" fmla="*/ 712319 h 2238130"/>
              <a:gd name="connsiteX61-8959" fmla="*/ 8921 w 2797967"/>
              <a:gd name="connsiteY61-8960" fmla="*/ 810450 h 2238130"/>
              <a:gd name="connsiteX62-8961" fmla="*/ 31224 w 2797967"/>
              <a:gd name="connsiteY62-8962" fmla="*/ 868436 h 2238130"/>
              <a:gd name="connsiteX63-8963" fmla="*/ 124894 w 2797967"/>
              <a:gd name="connsiteY63-8964" fmla="*/ 944264 h 2238130"/>
              <a:gd name="connsiteX64-8965" fmla="*/ 156117 w 2797967"/>
              <a:gd name="connsiteY64-8966" fmla="*/ 971027 h 2238130"/>
              <a:gd name="connsiteX65-8967" fmla="*/ 102592 w 2797967"/>
              <a:gd name="connsiteY65-8968" fmla="*/ 1011172 h 2238130"/>
              <a:gd name="connsiteX66-8969" fmla="*/ 111513 w 2797967"/>
              <a:gd name="connsiteY66-8970" fmla="*/ 1118223 h 2238130"/>
              <a:gd name="connsiteX67-8971" fmla="*/ 142736 w 2797967"/>
              <a:gd name="connsiteY67-8972" fmla="*/ 1216354 h 2238130"/>
              <a:gd name="connsiteX68-8973" fmla="*/ 236406 w 2797967"/>
              <a:gd name="connsiteY68-8974" fmla="*/ 1234196 h 2238130"/>
              <a:gd name="connsiteX69-8975" fmla="*/ 316695 w 2797967"/>
              <a:gd name="connsiteY69-8976" fmla="*/ 1194052 h 2238130"/>
              <a:gd name="connsiteX70-8977" fmla="*/ 374681 w 2797967"/>
              <a:gd name="connsiteY70-8978" fmla="*/ 1100381 h 2238130"/>
              <a:gd name="connsiteX71-8979" fmla="*/ 463891 w 2797967"/>
              <a:gd name="connsiteY71-8980" fmla="*/ 1024553 h 2238130"/>
              <a:gd name="connsiteX72-8981" fmla="*/ 557561 w 2797967"/>
              <a:gd name="connsiteY72-8982" fmla="*/ 1042395 h 2238130"/>
              <a:gd name="connsiteX73-8983" fmla="*/ 646771 w 2797967"/>
              <a:gd name="connsiteY73-8984" fmla="*/ 1087000 h 2238130"/>
              <a:gd name="connsiteX74-8985" fmla="*/ 655692 w 2797967"/>
              <a:gd name="connsiteY74-8986" fmla="*/ 1122684 h 2238130"/>
              <a:gd name="connsiteX75-8987" fmla="*/ 624469 w 2797967"/>
              <a:gd name="connsiteY75-8988" fmla="*/ 1189591 h 2238130"/>
              <a:gd name="connsiteX76-8989" fmla="*/ 620008 w 2797967"/>
              <a:gd name="connsiteY76-8990" fmla="*/ 1247577 h 2238130"/>
              <a:gd name="connsiteX77-8991" fmla="*/ 637850 w 2797967"/>
              <a:gd name="connsiteY77-8992" fmla="*/ 1278801 h 2238130"/>
              <a:gd name="connsiteX78-8993" fmla="*/ 691376 w 2797967"/>
              <a:gd name="connsiteY78-8994" fmla="*/ 1417076 h 2238130"/>
              <a:gd name="connsiteX79-8995" fmla="*/ 731520 w 2797967"/>
              <a:gd name="connsiteY79-8996" fmla="*/ 1515207 h 2238130"/>
              <a:gd name="connsiteX80-8997" fmla="*/ 753823 w 2797967"/>
              <a:gd name="connsiteY80-8998" fmla="*/ 1524128 h 2238130"/>
              <a:gd name="connsiteX81-8999" fmla="*/ 780586 w 2797967"/>
              <a:gd name="connsiteY81-9000" fmla="*/ 1421536 h 2238130"/>
              <a:gd name="connsiteX82-9001" fmla="*/ 820730 w 2797967"/>
              <a:gd name="connsiteY82-9002" fmla="*/ 1368011 h 2238130"/>
              <a:gd name="connsiteX83-9003" fmla="*/ 834112 w 2797967"/>
              <a:gd name="connsiteY83-9004" fmla="*/ 1466141 h 2238130"/>
              <a:gd name="connsiteX84-9005" fmla="*/ 892098 w 2797967"/>
              <a:gd name="connsiteY84-9006" fmla="*/ 1546430 h 2238130"/>
              <a:gd name="connsiteX85-9007" fmla="*/ 909940 w 2797967"/>
              <a:gd name="connsiteY85-9008" fmla="*/ 1595495 h 2238130"/>
              <a:gd name="connsiteX86-9009" fmla="*/ 869795 w 2797967"/>
              <a:gd name="connsiteY86-9010" fmla="*/ 1644561 h 2238130"/>
              <a:gd name="connsiteX87-9011" fmla="*/ 927782 w 2797967"/>
              <a:gd name="connsiteY87-9012" fmla="*/ 1778375 h 2238130"/>
              <a:gd name="connsiteX88-9013" fmla="*/ 1016992 w 2797967"/>
              <a:gd name="connsiteY88-9014" fmla="*/ 1836362 h 2238130"/>
              <a:gd name="connsiteX89-9015" fmla="*/ 1110662 w 2797967"/>
              <a:gd name="connsiteY89-9016" fmla="*/ 1885427 h 2238130"/>
              <a:gd name="connsiteX90-9017" fmla="*/ 1204332 w 2797967"/>
              <a:gd name="connsiteY90-9018" fmla="*/ 1956795 h 2238130"/>
              <a:gd name="connsiteX91-9019" fmla="*/ 1324765 w 2797967"/>
              <a:gd name="connsiteY91-9020" fmla="*/ 2032623 h 2238130"/>
              <a:gd name="connsiteX92-9021" fmla="*/ 1418435 w 2797967"/>
              <a:gd name="connsiteY92-9022" fmla="*/ 2130754 h 2238130"/>
              <a:gd name="connsiteX93-9023" fmla="*/ 1561171 w 2797967"/>
              <a:gd name="connsiteY93-9024" fmla="*/ 2237806 h 2238130"/>
              <a:gd name="connsiteX0-9025" fmla="*/ 1561171 w 2797967"/>
              <a:gd name="connsiteY0-9026" fmla="*/ 2237806 h 2238130"/>
              <a:gd name="connsiteX1-9027" fmla="*/ 1570092 w 2797967"/>
              <a:gd name="connsiteY1-9028" fmla="*/ 2161977 h 2238130"/>
              <a:gd name="connsiteX2-9029" fmla="*/ 1538869 w 2797967"/>
              <a:gd name="connsiteY2-9030" fmla="*/ 2095070 h 2238130"/>
              <a:gd name="connsiteX3-9031" fmla="*/ 1529948 w 2797967"/>
              <a:gd name="connsiteY3-9032" fmla="*/ 2005860 h 2238130"/>
              <a:gd name="connsiteX4-9033" fmla="*/ 1543329 w 2797967"/>
              <a:gd name="connsiteY4-9034" fmla="*/ 1903269 h 2238130"/>
              <a:gd name="connsiteX5-9035" fmla="*/ 1592395 w 2797967"/>
              <a:gd name="connsiteY5-9036" fmla="*/ 1809599 h 2238130"/>
              <a:gd name="connsiteX6-9037" fmla="*/ 1592395 w 2797967"/>
              <a:gd name="connsiteY6-9038" fmla="*/ 1689166 h 2238130"/>
              <a:gd name="connsiteX7-9039" fmla="*/ 1619157 w 2797967"/>
              <a:gd name="connsiteY7-9040" fmla="*/ 1595495 h 2238130"/>
              <a:gd name="connsiteX8-9041" fmla="*/ 1681604 w 2797967"/>
              <a:gd name="connsiteY8-9042" fmla="*/ 1559812 h 2238130"/>
              <a:gd name="connsiteX9-9043" fmla="*/ 1793116 w 2797967"/>
              <a:gd name="connsiteY9-9044" fmla="*/ 1626719 h 2238130"/>
              <a:gd name="connsiteX10-9045" fmla="*/ 1860024 w 2797967"/>
              <a:gd name="connsiteY10-9046" fmla="*/ 1626719 h 2238130"/>
              <a:gd name="connsiteX11-9047" fmla="*/ 1967075 w 2797967"/>
              <a:gd name="connsiteY11-9048" fmla="*/ 1622258 h 2238130"/>
              <a:gd name="connsiteX12-9049" fmla="*/ 2074127 w 2797967"/>
              <a:gd name="connsiteY12-9050" fmla="*/ 1613337 h 2238130"/>
              <a:gd name="connsiteX13-9051" fmla="*/ 2145495 w 2797967"/>
              <a:gd name="connsiteY13-9052" fmla="*/ 1613337 h 2238130"/>
              <a:gd name="connsiteX14-9053" fmla="*/ 2212402 w 2797967"/>
              <a:gd name="connsiteY14-9054" fmla="*/ 1501825 h 2238130"/>
              <a:gd name="connsiteX15-9055" fmla="*/ 2283770 w 2797967"/>
              <a:gd name="connsiteY15-9056" fmla="*/ 1448299 h 2238130"/>
              <a:gd name="connsiteX16-9057" fmla="*/ 2364059 w 2797967"/>
              <a:gd name="connsiteY16-9058" fmla="*/ 1403695 h 2238130"/>
              <a:gd name="connsiteX17-9059" fmla="*/ 2546939 w 2797967"/>
              <a:gd name="connsiteY17-9060" fmla="*/ 1363550 h 2238130"/>
              <a:gd name="connsiteX18-9061" fmla="*/ 2680754 w 2797967"/>
              <a:gd name="connsiteY18-9062" fmla="*/ 1341248 h 2238130"/>
              <a:gd name="connsiteX19-9063" fmla="*/ 2720898 w 2797967"/>
              <a:gd name="connsiteY19-9064" fmla="*/ 1238656 h 2238130"/>
              <a:gd name="connsiteX20-9065" fmla="*/ 2787805 w 2797967"/>
              <a:gd name="connsiteY20-9066" fmla="*/ 1144986 h 2238130"/>
              <a:gd name="connsiteX21-9067" fmla="*/ 2774424 w 2797967"/>
              <a:gd name="connsiteY21-9068" fmla="*/ 1087000 h 2238130"/>
              <a:gd name="connsiteX22-9069" fmla="*/ 2698595 w 2797967"/>
              <a:gd name="connsiteY22-9070" fmla="*/ 1033474 h 2238130"/>
              <a:gd name="connsiteX23-9071" fmla="*/ 2676293 w 2797967"/>
              <a:gd name="connsiteY23-9072" fmla="*/ 948725 h 2238130"/>
              <a:gd name="connsiteX24-9073" fmla="*/ 2774424 w 2797967"/>
              <a:gd name="connsiteY24-9074" fmla="*/ 930883 h 2238130"/>
              <a:gd name="connsiteX25-9075" fmla="*/ 2792266 w 2797967"/>
              <a:gd name="connsiteY25-9076" fmla="*/ 841673 h 2238130"/>
              <a:gd name="connsiteX26-9077" fmla="*/ 2752121 w 2797967"/>
              <a:gd name="connsiteY26-9078" fmla="*/ 743542 h 2238130"/>
              <a:gd name="connsiteX27-9079" fmla="*/ 2792266 w 2797967"/>
              <a:gd name="connsiteY27-9080" fmla="*/ 654333 h 2238130"/>
              <a:gd name="connsiteX28-9081" fmla="*/ 2796726 w 2797967"/>
              <a:gd name="connsiteY28-9082" fmla="*/ 574044 h 2238130"/>
              <a:gd name="connsiteX29-9083" fmla="*/ 2792266 w 2797967"/>
              <a:gd name="connsiteY29-9084" fmla="*/ 426848 h 2238130"/>
              <a:gd name="connsiteX30-9085" fmla="*/ 2792266 w 2797967"/>
              <a:gd name="connsiteY30-9086" fmla="*/ 315335 h 2238130"/>
              <a:gd name="connsiteX31-9087" fmla="*/ 2680754 w 2797967"/>
              <a:gd name="connsiteY31-9088" fmla="*/ 239507 h 2238130"/>
              <a:gd name="connsiteX32-9089" fmla="*/ 2613846 w 2797967"/>
              <a:gd name="connsiteY32-9090" fmla="*/ 177060 h 2238130"/>
              <a:gd name="connsiteX33-9091" fmla="*/ 2520176 w 2797967"/>
              <a:gd name="connsiteY33-9092" fmla="*/ 101232 h 2238130"/>
              <a:gd name="connsiteX34-9093" fmla="*/ 2386361 w 2797967"/>
              <a:gd name="connsiteY34-9094" fmla="*/ 105693 h 2238130"/>
              <a:gd name="connsiteX35-9095" fmla="*/ 2207942 w 2797967"/>
              <a:gd name="connsiteY35-9096" fmla="*/ 150297 h 2238130"/>
              <a:gd name="connsiteX36-9097" fmla="*/ 2123193 w 2797967"/>
              <a:gd name="connsiteY36-9098" fmla="*/ 83390 h 2238130"/>
              <a:gd name="connsiteX37-9099" fmla="*/ 1909089 w 2797967"/>
              <a:gd name="connsiteY37-9100" fmla="*/ 154758 h 2238130"/>
              <a:gd name="connsiteX38-9101" fmla="*/ 1797577 w 2797967"/>
              <a:gd name="connsiteY38-9102" fmla="*/ 190442 h 2238130"/>
              <a:gd name="connsiteX39-9103" fmla="*/ 1668223 w 2797967"/>
              <a:gd name="connsiteY39-9104" fmla="*/ 168139 h 2238130"/>
              <a:gd name="connsiteX40-9105" fmla="*/ 1596855 w 2797967"/>
              <a:gd name="connsiteY40-9106" fmla="*/ 168139 h 2238130"/>
              <a:gd name="connsiteX41-9107" fmla="*/ 1592395 w 2797967"/>
              <a:gd name="connsiteY41-9108" fmla="*/ 252889 h 2238130"/>
              <a:gd name="connsiteX42-9109" fmla="*/ 1422896 w 2797967"/>
              <a:gd name="connsiteY42-9110" fmla="*/ 177060 h 2238130"/>
              <a:gd name="connsiteX43-9111" fmla="*/ 1284621 w 2797967"/>
              <a:gd name="connsiteY43-9112" fmla="*/ 114614 h 2238130"/>
              <a:gd name="connsiteX44-9113" fmla="*/ 1199872 w 2797967"/>
              <a:gd name="connsiteY44-9114" fmla="*/ 70009 h 2238130"/>
              <a:gd name="connsiteX45-9115" fmla="*/ 1110662 w 2797967"/>
              <a:gd name="connsiteY45-9116" fmla="*/ 34325 h 2238130"/>
              <a:gd name="connsiteX46-9117" fmla="*/ 999150 w 2797967"/>
              <a:gd name="connsiteY46-9118" fmla="*/ 12022 h 2238130"/>
              <a:gd name="connsiteX47-9119" fmla="*/ 851954 w 2797967"/>
              <a:gd name="connsiteY47-9120" fmla="*/ 3101 h 2238130"/>
              <a:gd name="connsiteX48-9121" fmla="*/ 753823 w 2797967"/>
              <a:gd name="connsiteY48-9122" fmla="*/ 29864 h 2238130"/>
              <a:gd name="connsiteX49-9123" fmla="*/ 620008 w 2797967"/>
              <a:gd name="connsiteY49-9124" fmla="*/ 101232 h 2238130"/>
              <a:gd name="connsiteX50-9125" fmla="*/ 562022 w 2797967"/>
              <a:gd name="connsiteY50-9126" fmla="*/ 154758 h 2238130"/>
              <a:gd name="connsiteX51-9127" fmla="*/ 691376 w 2797967"/>
              <a:gd name="connsiteY51-9128" fmla="*/ 368861 h 2238130"/>
              <a:gd name="connsiteX52-9129" fmla="*/ 776125 w 2797967"/>
              <a:gd name="connsiteY52-9130" fmla="*/ 493755 h 2238130"/>
              <a:gd name="connsiteX53-9131" fmla="*/ 704757 w 2797967"/>
              <a:gd name="connsiteY53-9132" fmla="*/ 578504 h 2238130"/>
              <a:gd name="connsiteX54-9133" fmla="*/ 669074 w 2797967"/>
              <a:gd name="connsiteY54-9134" fmla="*/ 667714 h 2238130"/>
              <a:gd name="connsiteX55-9135" fmla="*/ 611087 w 2797967"/>
              <a:gd name="connsiteY55-9136" fmla="*/ 748003 h 2238130"/>
              <a:gd name="connsiteX56-9137" fmla="*/ 508496 w 2797967"/>
              <a:gd name="connsiteY56-9138" fmla="*/ 801529 h 2238130"/>
              <a:gd name="connsiteX57-9139" fmla="*/ 414826 w 2797967"/>
              <a:gd name="connsiteY57-9140" fmla="*/ 801529 h 2238130"/>
              <a:gd name="connsiteX58-9141" fmla="*/ 240867 w 2797967"/>
              <a:gd name="connsiteY58-9142" fmla="*/ 774766 h 2238130"/>
              <a:gd name="connsiteX59-9143" fmla="*/ 66908 w 2797967"/>
              <a:gd name="connsiteY59-9144" fmla="*/ 725700 h 2238130"/>
              <a:gd name="connsiteX60-9145" fmla="*/ 0 w 2797967"/>
              <a:gd name="connsiteY60-9146" fmla="*/ 712319 h 2238130"/>
              <a:gd name="connsiteX61-9147" fmla="*/ 8921 w 2797967"/>
              <a:gd name="connsiteY61-9148" fmla="*/ 810450 h 2238130"/>
              <a:gd name="connsiteX62-9149" fmla="*/ 31224 w 2797967"/>
              <a:gd name="connsiteY62-9150" fmla="*/ 868436 h 2238130"/>
              <a:gd name="connsiteX63-9151" fmla="*/ 124894 w 2797967"/>
              <a:gd name="connsiteY63-9152" fmla="*/ 944264 h 2238130"/>
              <a:gd name="connsiteX64-9153" fmla="*/ 156117 w 2797967"/>
              <a:gd name="connsiteY64-9154" fmla="*/ 971027 h 2238130"/>
              <a:gd name="connsiteX65-9155" fmla="*/ 102592 w 2797967"/>
              <a:gd name="connsiteY65-9156" fmla="*/ 1011172 h 2238130"/>
              <a:gd name="connsiteX66-9157" fmla="*/ 111513 w 2797967"/>
              <a:gd name="connsiteY66-9158" fmla="*/ 1118223 h 2238130"/>
              <a:gd name="connsiteX67-9159" fmla="*/ 142736 w 2797967"/>
              <a:gd name="connsiteY67-9160" fmla="*/ 1216354 h 2238130"/>
              <a:gd name="connsiteX68-9161" fmla="*/ 236406 w 2797967"/>
              <a:gd name="connsiteY68-9162" fmla="*/ 1234196 h 2238130"/>
              <a:gd name="connsiteX69-9163" fmla="*/ 316695 w 2797967"/>
              <a:gd name="connsiteY69-9164" fmla="*/ 1194052 h 2238130"/>
              <a:gd name="connsiteX70-9165" fmla="*/ 374681 w 2797967"/>
              <a:gd name="connsiteY70-9166" fmla="*/ 1100381 h 2238130"/>
              <a:gd name="connsiteX71-9167" fmla="*/ 463891 w 2797967"/>
              <a:gd name="connsiteY71-9168" fmla="*/ 1024553 h 2238130"/>
              <a:gd name="connsiteX72-9169" fmla="*/ 557561 w 2797967"/>
              <a:gd name="connsiteY72-9170" fmla="*/ 1042395 h 2238130"/>
              <a:gd name="connsiteX73-9171" fmla="*/ 646771 w 2797967"/>
              <a:gd name="connsiteY73-9172" fmla="*/ 1087000 h 2238130"/>
              <a:gd name="connsiteX74-9173" fmla="*/ 655692 w 2797967"/>
              <a:gd name="connsiteY74-9174" fmla="*/ 1122684 h 2238130"/>
              <a:gd name="connsiteX75-9175" fmla="*/ 624469 w 2797967"/>
              <a:gd name="connsiteY75-9176" fmla="*/ 1189591 h 2238130"/>
              <a:gd name="connsiteX76-9177" fmla="*/ 620008 w 2797967"/>
              <a:gd name="connsiteY76-9178" fmla="*/ 1247577 h 2238130"/>
              <a:gd name="connsiteX77-9179" fmla="*/ 637850 w 2797967"/>
              <a:gd name="connsiteY77-9180" fmla="*/ 1278801 h 2238130"/>
              <a:gd name="connsiteX78-9181" fmla="*/ 691376 w 2797967"/>
              <a:gd name="connsiteY78-9182" fmla="*/ 1417076 h 2238130"/>
              <a:gd name="connsiteX79-9183" fmla="*/ 731520 w 2797967"/>
              <a:gd name="connsiteY79-9184" fmla="*/ 1515207 h 2238130"/>
              <a:gd name="connsiteX80-9185" fmla="*/ 753823 w 2797967"/>
              <a:gd name="connsiteY80-9186" fmla="*/ 1524128 h 2238130"/>
              <a:gd name="connsiteX81-9187" fmla="*/ 780586 w 2797967"/>
              <a:gd name="connsiteY81-9188" fmla="*/ 1421536 h 2238130"/>
              <a:gd name="connsiteX82-9189" fmla="*/ 820730 w 2797967"/>
              <a:gd name="connsiteY82-9190" fmla="*/ 1368011 h 2238130"/>
              <a:gd name="connsiteX83-9191" fmla="*/ 834112 w 2797967"/>
              <a:gd name="connsiteY83-9192" fmla="*/ 1466141 h 2238130"/>
              <a:gd name="connsiteX84-9193" fmla="*/ 892098 w 2797967"/>
              <a:gd name="connsiteY84-9194" fmla="*/ 1546430 h 2238130"/>
              <a:gd name="connsiteX85-9195" fmla="*/ 909940 w 2797967"/>
              <a:gd name="connsiteY85-9196" fmla="*/ 1595495 h 2238130"/>
              <a:gd name="connsiteX86-9197" fmla="*/ 869795 w 2797967"/>
              <a:gd name="connsiteY86-9198" fmla="*/ 1644561 h 2238130"/>
              <a:gd name="connsiteX87-9199" fmla="*/ 927782 w 2797967"/>
              <a:gd name="connsiteY87-9200" fmla="*/ 1778375 h 2238130"/>
              <a:gd name="connsiteX88-9201" fmla="*/ 1016992 w 2797967"/>
              <a:gd name="connsiteY88-9202" fmla="*/ 1836362 h 2238130"/>
              <a:gd name="connsiteX89-9203" fmla="*/ 1110662 w 2797967"/>
              <a:gd name="connsiteY89-9204" fmla="*/ 1885427 h 2238130"/>
              <a:gd name="connsiteX90-9205" fmla="*/ 1204332 w 2797967"/>
              <a:gd name="connsiteY90-9206" fmla="*/ 1956795 h 2238130"/>
              <a:gd name="connsiteX91-9207" fmla="*/ 1324765 w 2797967"/>
              <a:gd name="connsiteY91-9208" fmla="*/ 2032623 h 2238130"/>
              <a:gd name="connsiteX92-9209" fmla="*/ 1418435 w 2797967"/>
              <a:gd name="connsiteY92-9210" fmla="*/ 2130754 h 2238130"/>
              <a:gd name="connsiteX93-9211" fmla="*/ 1561171 w 2797967"/>
              <a:gd name="connsiteY93-9212" fmla="*/ 2237806 h 2238130"/>
              <a:gd name="connsiteX0-9213" fmla="*/ 1561171 w 2797967"/>
              <a:gd name="connsiteY0-9214" fmla="*/ 2237806 h 2238130"/>
              <a:gd name="connsiteX1-9215" fmla="*/ 1570092 w 2797967"/>
              <a:gd name="connsiteY1-9216" fmla="*/ 2161977 h 2238130"/>
              <a:gd name="connsiteX2-9217" fmla="*/ 1538869 w 2797967"/>
              <a:gd name="connsiteY2-9218" fmla="*/ 2095070 h 2238130"/>
              <a:gd name="connsiteX3-9219" fmla="*/ 1529948 w 2797967"/>
              <a:gd name="connsiteY3-9220" fmla="*/ 2005860 h 2238130"/>
              <a:gd name="connsiteX4-9221" fmla="*/ 1543329 w 2797967"/>
              <a:gd name="connsiteY4-9222" fmla="*/ 1903269 h 2238130"/>
              <a:gd name="connsiteX5-9223" fmla="*/ 1592395 w 2797967"/>
              <a:gd name="connsiteY5-9224" fmla="*/ 1809599 h 2238130"/>
              <a:gd name="connsiteX6-9225" fmla="*/ 1592395 w 2797967"/>
              <a:gd name="connsiteY6-9226" fmla="*/ 1689166 h 2238130"/>
              <a:gd name="connsiteX7-9227" fmla="*/ 1619157 w 2797967"/>
              <a:gd name="connsiteY7-9228" fmla="*/ 1595495 h 2238130"/>
              <a:gd name="connsiteX8-9229" fmla="*/ 1681604 w 2797967"/>
              <a:gd name="connsiteY8-9230" fmla="*/ 1559812 h 2238130"/>
              <a:gd name="connsiteX9-9231" fmla="*/ 1793116 w 2797967"/>
              <a:gd name="connsiteY9-9232" fmla="*/ 1626719 h 2238130"/>
              <a:gd name="connsiteX10-9233" fmla="*/ 1860024 w 2797967"/>
              <a:gd name="connsiteY10-9234" fmla="*/ 1626719 h 2238130"/>
              <a:gd name="connsiteX11-9235" fmla="*/ 1967075 w 2797967"/>
              <a:gd name="connsiteY11-9236" fmla="*/ 1622258 h 2238130"/>
              <a:gd name="connsiteX12-9237" fmla="*/ 2074127 w 2797967"/>
              <a:gd name="connsiteY12-9238" fmla="*/ 1613337 h 2238130"/>
              <a:gd name="connsiteX13-9239" fmla="*/ 2145495 w 2797967"/>
              <a:gd name="connsiteY13-9240" fmla="*/ 1613337 h 2238130"/>
              <a:gd name="connsiteX14-9241" fmla="*/ 2212402 w 2797967"/>
              <a:gd name="connsiteY14-9242" fmla="*/ 1501825 h 2238130"/>
              <a:gd name="connsiteX15-9243" fmla="*/ 2283770 w 2797967"/>
              <a:gd name="connsiteY15-9244" fmla="*/ 1448299 h 2238130"/>
              <a:gd name="connsiteX16-9245" fmla="*/ 2364059 w 2797967"/>
              <a:gd name="connsiteY16-9246" fmla="*/ 1403695 h 2238130"/>
              <a:gd name="connsiteX17-9247" fmla="*/ 2546939 w 2797967"/>
              <a:gd name="connsiteY17-9248" fmla="*/ 1363550 h 2238130"/>
              <a:gd name="connsiteX18-9249" fmla="*/ 2680754 w 2797967"/>
              <a:gd name="connsiteY18-9250" fmla="*/ 1341248 h 2238130"/>
              <a:gd name="connsiteX19-9251" fmla="*/ 2720898 w 2797967"/>
              <a:gd name="connsiteY19-9252" fmla="*/ 1238656 h 2238130"/>
              <a:gd name="connsiteX20-9253" fmla="*/ 2787805 w 2797967"/>
              <a:gd name="connsiteY20-9254" fmla="*/ 1144986 h 2238130"/>
              <a:gd name="connsiteX21-9255" fmla="*/ 2774424 w 2797967"/>
              <a:gd name="connsiteY21-9256" fmla="*/ 1087000 h 2238130"/>
              <a:gd name="connsiteX22-9257" fmla="*/ 2698595 w 2797967"/>
              <a:gd name="connsiteY22-9258" fmla="*/ 1033474 h 2238130"/>
              <a:gd name="connsiteX23-9259" fmla="*/ 2676293 w 2797967"/>
              <a:gd name="connsiteY23-9260" fmla="*/ 948725 h 2238130"/>
              <a:gd name="connsiteX24-9261" fmla="*/ 2774424 w 2797967"/>
              <a:gd name="connsiteY24-9262" fmla="*/ 930883 h 2238130"/>
              <a:gd name="connsiteX25-9263" fmla="*/ 2792266 w 2797967"/>
              <a:gd name="connsiteY25-9264" fmla="*/ 841673 h 2238130"/>
              <a:gd name="connsiteX26-9265" fmla="*/ 2752121 w 2797967"/>
              <a:gd name="connsiteY26-9266" fmla="*/ 743542 h 2238130"/>
              <a:gd name="connsiteX27-9267" fmla="*/ 2792266 w 2797967"/>
              <a:gd name="connsiteY27-9268" fmla="*/ 654333 h 2238130"/>
              <a:gd name="connsiteX28-9269" fmla="*/ 2796726 w 2797967"/>
              <a:gd name="connsiteY28-9270" fmla="*/ 574044 h 2238130"/>
              <a:gd name="connsiteX29-9271" fmla="*/ 2792266 w 2797967"/>
              <a:gd name="connsiteY29-9272" fmla="*/ 426848 h 2238130"/>
              <a:gd name="connsiteX30-9273" fmla="*/ 2792266 w 2797967"/>
              <a:gd name="connsiteY30-9274" fmla="*/ 315335 h 2238130"/>
              <a:gd name="connsiteX31-9275" fmla="*/ 2680754 w 2797967"/>
              <a:gd name="connsiteY31-9276" fmla="*/ 239507 h 2238130"/>
              <a:gd name="connsiteX32-9277" fmla="*/ 2613846 w 2797967"/>
              <a:gd name="connsiteY32-9278" fmla="*/ 177060 h 2238130"/>
              <a:gd name="connsiteX33-9279" fmla="*/ 2520176 w 2797967"/>
              <a:gd name="connsiteY33-9280" fmla="*/ 101232 h 2238130"/>
              <a:gd name="connsiteX34-9281" fmla="*/ 2386361 w 2797967"/>
              <a:gd name="connsiteY34-9282" fmla="*/ 105693 h 2238130"/>
              <a:gd name="connsiteX35-9283" fmla="*/ 2207942 w 2797967"/>
              <a:gd name="connsiteY35-9284" fmla="*/ 150297 h 2238130"/>
              <a:gd name="connsiteX36-9285" fmla="*/ 2123193 w 2797967"/>
              <a:gd name="connsiteY36-9286" fmla="*/ 83390 h 2238130"/>
              <a:gd name="connsiteX37-9287" fmla="*/ 1909089 w 2797967"/>
              <a:gd name="connsiteY37-9288" fmla="*/ 154758 h 2238130"/>
              <a:gd name="connsiteX38-9289" fmla="*/ 1797577 w 2797967"/>
              <a:gd name="connsiteY38-9290" fmla="*/ 190442 h 2238130"/>
              <a:gd name="connsiteX39-9291" fmla="*/ 1668223 w 2797967"/>
              <a:gd name="connsiteY39-9292" fmla="*/ 168139 h 2238130"/>
              <a:gd name="connsiteX40-9293" fmla="*/ 1596855 w 2797967"/>
              <a:gd name="connsiteY40-9294" fmla="*/ 168139 h 2238130"/>
              <a:gd name="connsiteX41-9295" fmla="*/ 1592395 w 2797967"/>
              <a:gd name="connsiteY41-9296" fmla="*/ 252889 h 2238130"/>
              <a:gd name="connsiteX42-9297" fmla="*/ 1422896 w 2797967"/>
              <a:gd name="connsiteY42-9298" fmla="*/ 177060 h 2238130"/>
              <a:gd name="connsiteX43-9299" fmla="*/ 1284621 w 2797967"/>
              <a:gd name="connsiteY43-9300" fmla="*/ 114614 h 2238130"/>
              <a:gd name="connsiteX44-9301" fmla="*/ 1199872 w 2797967"/>
              <a:gd name="connsiteY44-9302" fmla="*/ 70009 h 2238130"/>
              <a:gd name="connsiteX45-9303" fmla="*/ 1110662 w 2797967"/>
              <a:gd name="connsiteY45-9304" fmla="*/ 34325 h 2238130"/>
              <a:gd name="connsiteX46-9305" fmla="*/ 999150 w 2797967"/>
              <a:gd name="connsiteY46-9306" fmla="*/ 12022 h 2238130"/>
              <a:gd name="connsiteX47-9307" fmla="*/ 851954 w 2797967"/>
              <a:gd name="connsiteY47-9308" fmla="*/ 3101 h 2238130"/>
              <a:gd name="connsiteX48-9309" fmla="*/ 753823 w 2797967"/>
              <a:gd name="connsiteY48-9310" fmla="*/ 29864 h 2238130"/>
              <a:gd name="connsiteX49-9311" fmla="*/ 620008 w 2797967"/>
              <a:gd name="connsiteY49-9312" fmla="*/ 101232 h 2238130"/>
              <a:gd name="connsiteX50-9313" fmla="*/ 562022 w 2797967"/>
              <a:gd name="connsiteY50-9314" fmla="*/ 154758 h 2238130"/>
              <a:gd name="connsiteX51-9315" fmla="*/ 691376 w 2797967"/>
              <a:gd name="connsiteY51-9316" fmla="*/ 368861 h 2238130"/>
              <a:gd name="connsiteX52-9317" fmla="*/ 776125 w 2797967"/>
              <a:gd name="connsiteY52-9318" fmla="*/ 493755 h 2238130"/>
              <a:gd name="connsiteX53-9319" fmla="*/ 704757 w 2797967"/>
              <a:gd name="connsiteY53-9320" fmla="*/ 578504 h 2238130"/>
              <a:gd name="connsiteX54-9321" fmla="*/ 669074 w 2797967"/>
              <a:gd name="connsiteY54-9322" fmla="*/ 667714 h 2238130"/>
              <a:gd name="connsiteX55-9323" fmla="*/ 611087 w 2797967"/>
              <a:gd name="connsiteY55-9324" fmla="*/ 748003 h 2238130"/>
              <a:gd name="connsiteX56-9325" fmla="*/ 508496 w 2797967"/>
              <a:gd name="connsiteY56-9326" fmla="*/ 801529 h 2238130"/>
              <a:gd name="connsiteX57-9327" fmla="*/ 414826 w 2797967"/>
              <a:gd name="connsiteY57-9328" fmla="*/ 801529 h 2238130"/>
              <a:gd name="connsiteX58-9329" fmla="*/ 240867 w 2797967"/>
              <a:gd name="connsiteY58-9330" fmla="*/ 774766 h 2238130"/>
              <a:gd name="connsiteX59-9331" fmla="*/ 66908 w 2797967"/>
              <a:gd name="connsiteY59-9332" fmla="*/ 725700 h 2238130"/>
              <a:gd name="connsiteX60-9333" fmla="*/ 0 w 2797967"/>
              <a:gd name="connsiteY60-9334" fmla="*/ 712319 h 2238130"/>
              <a:gd name="connsiteX61-9335" fmla="*/ 8921 w 2797967"/>
              <a:gd name="connsiteY61-9336" fmla="*/ 810450 h 2238130"/>
              <a:gd name="connsiteX62-9337" fmla="*/ 31224 w 2797967"/>
              <a:gd name="connsiteY62-9338" fmla="*/ 868436 h 2238130"/>
              <a:gd name="connsiteX63-9339" fmla="*/ 124894 w 2797967"/>
              <a:gd name="connsiteY63-9340" fmla="*/ 944264 h 2238130"/>
              <a:gd name="connsiteX64-9341" fmla="*/ 156117 w 2797967"/>
              <a:gd name="connsiteY64-9342" fmla="*/ 971027 h 2238130"/>
              <a:gd name="connsiteX65-9343" fmla="*/ 102592 w 2797967"/>
              <a:gd name="connsiteY65-9344" fmla="*/ 1011172 h 2238130"/>
              <a:gd name="connsiteX66-9345" fmla="*/ 111513 w 2797967"/>
              <a:gd name="connsiteY66-9346" fmla="*/ 1118223 h 2238130"/>
              <a:gd name="connsiteX67-9347" fmla="*/ 142736 w 2797967"/>
              <a:gd name="connsiteY67-9348" fmla="*/ 1216354 h 2238130"/>
              <a:gd name="connsiteX68-9349" fmla="*/ 236406 w 2797967"/>
              <a:gd name="connsiteY68-9350" fmla="*/ 1234196 h 2238130"/>
              <a:gd name="connsiteX69-9351" fmla="*/ 316695 w 2797967"/>
              <a:gd name="connsiteY69-9352" fmla="*/ 1194052 h 2238130"/>
              <a:gd name="connsiteX70-9353" fmla="*/ 374681 w 2797967"/>
              <a:gd name="connsiteY70-9354" fmla="*/ 1100381 h 2238130"/>
              <a:gd name="connsiteX71-9355" fmla="*/ 463891 w 2797967"/>
              <a:gd name="connsiteY71-9356" fmla="*/ 1024553 h 2238130"/>
              <a:gd name="connsiteX72-9357" fmla="*/ 557561 w 2797967"/>
              <a:gd name="connsiteY72-9358" fmla="*/ 1042395 h 2238130"/>
              <a:gd name="connsiteX73-9359" fmla="*/ 646771 w 2797967"/>
              <a:gd name="connsiteY73-9360" fmla="*/ 1087000 h 2238130"/>
              <a:gd name="connsiteX74-9361" fmla="*/ 655692 w 2797967"/>
              <a:gd name="connsiteY74-9362" fmla="*/ 1122684 h 2238130"/>
              <a:gd name="connsiteX75-9363" fmla="*/ 624469 w 2797967"/>
              <a:gd name="connsiteY75-9364" fmla="*/ 1189591 h 2238130"/>
              <a:gd name="connsiteX76-9365" fmla="*/ 620008 w 2797967"/>
              <a:gd name="connsiteY76-9366" fmla="*/ 1247577 h 2238130"/>
              <a:gd name="connsiteX77-9367" fmla="*/ 637850 w 2797967"/>
              <a:gd name="connsiteY77-9368" fmla="*/ 1278801 h 2238130"/>
              <a:gd name="connsiteX78-9369" fmla="*/ 691376 w 2797967"/>
              <a:gd name="connsiteY78-9370" fmla="*/ 1417076 h 2238130"/>
              <a:gd name="connsiteX79-9371" fmla="*/ 731520 w 2797967"/>
              <a:gd name="connsiteY79-9372" fmla="*/ 1515207 h 2238130"/>
              <a:gd name="connsiteX80-9373" fmla="*/ 753823 w 2797967"/>
              <a:gd name="connsiteY80-9374" fmla="*/ 1524128 h 2238130"/>
              <a:gd name="connsiteX81-9375" fmla="*/ 780586 w 2797967"/>
              <a:gd name="connsiteY81-9376" fmla="*/ 1421536 h 2238130"/>
              <a:gd name="connsiteX82-9377" fmla="*/ 820730 w 2797967"/>
              <a:gd name="connsiteY82-9378" fmla="*/ 1368011 h 2238130"/>
              <a:gd name="connsiteX83-9379" fmla="*/ 834112 w 2797967"/>
              <a:gd name="connsiteY83-9380" fmla="*/ 1466141 h 2238130"/>
              <a:gd name="connsiteX84-9381" fmla="*/ 892098 w 2797967"/>
              <a:gd name="connsiteY84-9382" fmla="*/ 1546430 h 2238130"/>
              <a:gd name="connsiteX85-9383" fmla="*/ 909940 w 2797967"/>
              <a:gd name="connsiteY85-9384" fmla="*/ 1595495 h 2238130"/>
              <a:gd name="connsiteX86-9385" fmla="*/ 869795 w 2797967"/>
              <a:gd name="connsiteY86-9386" fmla="*/ 1644561 h 2238130"/>
              <a:gd name="connsiteX87-9387" fmla="*/ 927782 w 2797967"/>
              <a:gd name="connsiteY87-9388" fmla="*/ 1778375 h 2238130"/>
              <a:gd name="connsiteX88-9389" fmla="*/ 1016992 w 2797967"/>
              <a:gd name="connsiteY88-9390" fmla="*/ 1836362 h 2238130"/>
              <a:gd name="connsiteX89-9391" fmla="*/ 1110662 w 2797967"/>
              <a:gd name="connsiteY89-9392" fmla="*/ 1885427 h 2238130"/>
              <a:gd name="connsiteX90-9393" fmla="*/ 1204332 w 2797967"/>
              <a:gd name="connsiteY90-9394" fmla="*/ 1956795 h 2238130"/>
              <a:gd name="connsiteX91-9395" fmla="*/ 1324765 w 2797967"/>
              <a:gd name="connsiteY91-9396" fmla="*/ 2032623 h 2238130"/>
              <a:gd name="connsiteX92-9397" fmla="*/ 1418435 w 2797967"/>
              <a:gd name="connsiteY92-9398" fmla="*/ 2130754 h 2238130"/>
              <a:gd name="connsiteX93-9399" fmla="*/ 1561171 w 2797967"/>
              <a:gd name="connsiteY93-9400" fmla="*/ 2237806 h 2238130"/>
              <a:gd name="connsiteX0-9401" fmla="*/ 1561171 w 2797967"/>
              <a:gd name="connsiteY0-9402" fmla="*/ 2237806 h 2238130"/>
              <a:gd name="connsiteX1-9403" fmla="*/ 1570092 w 2797967"/>
              <a:gd name="connsiteY1-9404" fmla="*/ 2161977 h 2238130"/>
              <a:gd name="connsiteX2-9405" fmla="*/ 1538869 w 2797967"/>
              <a:gd name="connsiteY2-9406" fmla="*/ 2095070 h 2238130"/>
              <a:gd name="connsiteX3-9407" fmla="*/ 1529948 w 2797967"/>
              <a:gd name="connsiteY3-9408" fmla="*/ 2005860 h 2238130"/>
              <a:gd name="connsiteX4-9409" fmla="*/ 1543329 w 2797967"/>
              <a:gd name="connsiteY4-9410" fmla="*/ 1903269 h 2238130"/>
              <a:gd name="connsiteX5-9411" fmla="*/ 1592395 w 2797967"/>
              <a:gd name="connsiteY5-9412" fmla="*/ 1809599 h 2238130"/>
              <a:gd name="connsiteX6-9413" fmla="*/ 1592395 w 2797967"/>
              <a:gd name="connsiteY6-9414" fmla="*/ 1689166 h 2238130"/>
              <a:gd name="connsiteX7-9415" fmla="*/ 1619157 w 2797967"/>
              <a:gd name="connsiteY7-9416" fmla="*/ 1595495 h 2238130"/>
              <a:gd name="connsiteX8-9417" fmla="*/ 1681604 w 2797967"/>
              <a:gd name="connsiteY8-9418" fmla="*/ 1559812 h 2238130"/>
              <a:gd name="connsiteX9-9419" fmla="*/ 1793116 w 2797967"/>
              <a:gd name="connsiteY9-9420" fmla="*/ 1626719 h 2238130"/>
              <a:gd name="connsiteX10-9421" fmla="*/ 1860024 w 2797967"/>
              <a:gd name="connsiteY10-9422" fmla="*/ 1626719 h 2238130"/>
              <a:gd name="connsiteX11-9423" fmla="*/ 1967075 w 2797967"/>
              <a:gd name="connsiteY11-9424" fmla="*/ 1622258 h 2238130"/>
              <a:gd name="connsiteX12-9425" fmla="*/ 2074127 w 2797967"/>
              <a:gd name="connsiteY12-9426" fmla="*/ 1613337 h 2238130"/>
              <a:gd name="connsiteX13-9427" fmla="*/ 2145495 w 2797967"/>
              <a:gd name="connsiteY13-9428" fmla="*/ 1613337 h 2238130"/>
              <a:gd name="connsiteX14-9429" fmla="*/ 2212402 w 2797967"/>
              <a:gd name="connsiteY14-9430" fmla="*/ 1501825 h 2238130"/>
              <a:gd name="connsiteX15-9431" fmla="*/ 2283770 w 2797967"/>
              <a:gd name="connsiteY15-9432" fmla="*/ 1448299 h 2238130"/>
              <a:gd name="connsiteX16-9433" fmla="*/ 2364059 w 2797967"/>
              <a:gd name="connsiteY16-9434" fmla="*/ 1403695 h 2238130"/>
              <a:gd name="connsiteX17-9435" fmla="*/ 2546939 w 2797967"/>
              <a:gd name="connsiteY17-9436" fmla="*/ 1363550 h 2238130"/>
              <a:gd name="connsiteX18-9437" fmla="*/ 2680754 w 2797967"/>
              <a:gd name="connsiteY18-9438" fmla="*/ 1341248 h 2238130"/>
              <a:gd name="connsiteX19-9439" fmla="*/ 2720898 w 2797967"/>
              <a:gd name="connsiteY19-9440" fmla="*/ 1238656 h 2238130"/>
              <a:gd name="connsiteX20-9441" fmla="*/ 2787805 w 2797967"/>
              <a:gd name="connsiteY20-9442" fmla="*/ 1144986 h 2238130"/>
              <a:gd name="connsiteX21-9443" fmla="*/ 2774424 w 2797967"/>
              <a:gd name="connsiteY21-9444" fmla="*/ 1087000 h 2238130"/>
              <a:gd name="connsiteX22-9445" fmla="*/ 2698595 w 2797967"/>
              <a:gd name="connsiteY22-9446" fmla="*/ 1033474 h 2238130"/>
              <a:gd name="connsiteX23-9447" fmla="*/ 2676293 w 2797967"/>
              <a:gd name="connsiteY23-9448" fmla="*/ 948725 h 2238130"/>
              <a:gd name="connsiteX24-9449" fmla="*/ 2774424 w 2797967"/>
              <a:gd name="connsiteY24-9450" fmla="*/ 930883 h 2238130"/>
              <a:gd name="connsiteX25-9451" fmla="*/ 2792266 w 2797967"/>
              <a:gd name="connsiteY25-9452" fmla="*/ 841673 h 2238130"/>
              <a:gd name="connsiteX26-9453" fmla="*/ 2752121 w 2797967"/>
              <a:gd name="connsiteY26-9454" fmla="*/ 743542 h 2238130"/>
              <a:gd name="connsiteX27-9455" fmla="*/ 2792266 w 2797967"/>
              <a:gd name="connsiteY27-9456" fmla="*/ 654333 h 2238130"/>
              <a:gd name="connsiteX28-9457" fmla="*/ 2796726 w 2797967"/>
              <a:gd name="connsiteY28-9458" fmla="*/ 574044 h 2238130"/>
              <a:gd name="connsiteX29-9459" fmla="*/ 2792266 w 2797967"/>
              <a:gd name="connsiteY29-9460" fmla="*/ 426848 h 2238130"/>
              <a:gd name="connsiteX30-9461" fmla="*/ 2792266 w 2797967"/>
              <a:gd name="connsiteY30-9462" fmla="*/ 315335 h 2238130"/>
              <a:gd name="connsiteX31-9463" fmla="*/ 2680754 w 2797967"/>
              <a:gd name="connsiteY31-9464" fmla="*/ 239507 h 2238130"/>
              <a:gd name="connsiteX32-9465" fmla="*/ 2613846 w 2797967"/>
              <a:gd name="connsiteY32-9466" fmla="*/ 177060 h 2238130"/>
              <a:gd name="connsiteX33-9467" fmla="*/ 2520176 w 2797967"/>
              <a:gd name="connsiteY33-9468" fmla="*/ 101232 h 2238130"/>
              <a:gd name="connsiteX34-9469" fmla="*/ 2386361 w 2797967"/>
              <a:gd name="connsiteY34-9470" fmla="*/ 105693 h 2238130"/>
              <a:gd name="connsiteX35-9471" fmla="*/ 2207942 w 2797967"/>
              <a:gd name="connsiteY35-9472" fmla="*/ 150297 h 2238130"/>
              <a:gd name="connsiteX36-9473" fmla="*/ 2123193 w 2797967"/>
              <a:gd name="connsiteY36-9474" fmla="*/ 83390 h 2238130"/>
              <a:gd name="connsiteX37-9475" fmla="*/ 1909089 w 2797967"/>
              <a:gd name="connsiteY37-9476" fmla="*/ 154758 h 2238130"/>
              <a:gd name="connsiteX38-9477" fmla="*/ 1797577 w 2797967"/>
              <a:gd name="connsiteY38-9478" fmla="*/ 190442 h 2238130"/>
              <a:gd name="connsiteX39-9479" fmla="*/ 1668223 w 2797967"/>
              <a:gd name="connsiteY39-9480" fmla="*/ 168139 h 2238130"/>
              <a:gd name="connsiteX40-9481" fmla="*/ 1596855 w 2797967"/>
              <a:gd name="connsiteY40-9482" fmla="*/ 168139 h 2238130"/>
              <a:gd name="connsiteX41-9483" fmla="*/ 1592395 w 2797967"/>
              <a:gd name="connsiteY41-9484" fmla="*/ 252889 h 2238130"/>
              <a:gd name="connsiteX42-9485" fmla="*/ 1422896 w 2797967"/>
              <a:gd name="connsiteY42-9486" fmla="*/ 177060 h 2238130"/>
              <a:gd name="connsiteX43-9487" fmla="*/ 1284621 w 2797967"/>
              <a:gd name="connsiteY43-9488" fmla="*/ 114614 h 2238130"/>
              <a:gd name="connsiteX44-9489" fmla="*/ 1199872 w 2797967"/>
              <a:gd name="connsiteY44-9490" fmla="*/ 70009 h 2238130"/>
              <a:gd name="connsiteX45-9491" fmla="*/ 1110662 w 2797967"/>
              <a:gd name="connsiteY45-9492" fmla="*/ 34325 h 2238130"/>
              <a:gd name="connsiteX46-9493" fmla="*/ 999150 w 2797967"/>
              <a:gd name="connsiteY46-9494" fmla="*/ 12022 h 2238130"/>
              <a:gd name="connsiteX47-9495" fmla="*/ 851954 w 2797967"/>
              <a:gd name="connsiteY47-9496" fmla="*/ 3101 h 2238130"/>
              <a:gd name="connsiteX48-9497" fmla="*/ 753823 w 2797967"/>
              <a:gd name="connsiteY48-9498" fmla="*/ 29864 h 2238130"/>
              <a:gd name="connsiteX49-9499" fmla="*/ 620008 w 2797967"/>
              <a:gd name="connsiteY49-9500" fmla="*/ 101232 h 2238130"/>
              <a:gd name="connsiteX50-9501" fmla="*/ 562022 w 2797967"/>
              <a:gd name="connsiteY50-9502" fmla="*/ 154758 h 2238130"/>
              <a:gd name="connsiteX51-9503" fmla="*/ 691376 w 2797967"/>
              <a:gd name="connsiteY51-9504" fmla="*/ 368861 h 2238130"/>
              <a:gd name="connsiteX52-9505" fmla="*/ 776125 w 2797967"/>
              <a:gd name="connsiteY52-9506" fmla="*/ 493755 h 2238130"/>
              <a:gd name="connsiteX53-9507" fmla="*/ 704757 w 2797967"/>
              <a:gd name="connsiteY53-9508" fmla="*/ 578504 h 2238130"/>
              <a:gd name="connsiteX54-9509" fmla="*/ 669074 w 2797967"/>
              <a:gd name="connsiteY54-9510" fmla="*/ 667714 h 2238130"/>
              <a:gd name="connsiteX55-9511" fmla="*/ 611087 w 2797967"/>
              <a:gd name="connsiteY55-9512" fmla="*/ 748003 h 2238130"/>
              <a:gd name="connsiteX56-9513" fmla="*/ 508496 w 2797967"/>
              <a:gd name="connsiteY56-9514" fmla="*/ 801529 h 2238130"/>
              <a:gd name="connsiteX57-9515" fmla="*/ 414826 w 2797967"/>
              <a:gd name="connsiteY57-9516" fmla="*/ 801529 h 2238130"/>
              <a:gd name="connsiteX58-9517" fmla="*/ 240867 w 2797967"/>
              <a:gd name="connsiteY58-9518" fmla="*/ 774766 h 2238130"/>
              <a:gd name="connsiteX59-9519" fmla="*/ 66908 w 2797967"/>
              <a:gd name="connsiteY59-9520" fmla="*/ 725700 h 2238130"/>
              <a:gd name="connsiteX60-9521" fmla="*/ 0 w 2797967"/>
              <a:gd name="connsiteY60-9522" fmla="*/ 712319 h 2238130"/>
              <a:gd name="connsiteX61-9523" fmla="*/ 8921 w 2797967"/>
              <a:gd name="connsiteY61-9524" fmla="*/ 810450 h 2238130"/>
              <a:gd name="connsiteX62-9525" fmla="*/ 31224 w 2797967"/>
              <a:gd name="connsiteY62-9526" fmla="*/ 868436 h 2238130"/>
              <a:gd name="connsiteX63-9527" fmla="*/ 124894 w 2797967"/>
              <a:gd name="connsiteY63-9528" fmla="*/ 944264 h 2238130"/>
              <a:gd name="connsiteX64-9529" fmla="*/ 156117 w 2797967"/>
              <a:gd name="connsiteY64-9530" fmla="*/ 971027 h 2238130"/>
              <a:gd name="connsiteX65-9531" fmla="*/ 102592 w 2797967"/>
              <a:gd name="connsiteY65-9532" fmla="*/ 1011172 h 2238130"/>
              <a:gd name="connsiteX66-9533" fmla="*/ 111513 w 2797967"/>
              <a:gd name="connsiteY66-9534" fmla="*/ 1118223 h 2238130"/>
              <a:gd name="connsiteX67-9535" fmla="*/ 142736 w 2797967"/>
              <a:gd name="connsiteY67-9536" fmla="*/ 1216354 h 2238130"/>
              <a:gd name="connsiteX68-9537" fmla="*/ 236406 w 2797967"/>
              <a:gd name="connsiteY68-9538" fmla="*/ 1234196 h 2238130"/>
              <a:gd name="connsiteX69-9539" fmla="*/ 316695 w 2797967"/>
              <a:gd name="connsiteY69-9540" fmla="*/ 1194052 h 2238130"/>
              <a:gd name="connsiteX70-9541" fmla="*/ 374681 w 2797967"/>
              <a:gd name="connsiteY70-9542" fmla="*/ 1100381 h 2238130"/>
              <a:gd name="connsiteX71-9543" fmla="*/ 463891 w 2797967"/>
              <a:gd name="connsiteY71-9544" fmla="*/ 1024553 h 2238130"/>
              <a:gd name="connsiteX72-9545" fmla="*/ 557561 w 2797967"/>
              <a:gd name="connsiteY72-9546" fmla="*/ 1042395 h 2238130"/>
              <a:gd name="connsiteX73-9547" fmla="*/ 646771 w 2797967"/>
              <a:gd name="connsiteY73-9548" fmla="*/ 1087000 h 2238130"/>
              <a:gd name="connsiteX74-9549" fmla="*/ 655692 w 2797967"/>
              <a:gd name="connsiteY74-9550" fmla="*/ 1122684 h 2238130"/>
              <a:gd name="connsiteX75-9551" fmla="*/ 624469 w 2797967"/>
              <a:gd name="connsiteY75-9552" fmla="*/ 1189591 h 2238130"/>
              <a:gd name="connsiteX76-9553" fmla="*/ 620008 w 2797967"/>
              <a:gd name="connsiteY76-9554" fmla="*/ 1247577 h 2238130"/>
              <a:gd name="connsiteX77-9555" fmla="*/ 637850 w 2797967"/>
              <a:gd name="connsiteY77-9556" fmla="*/ 1278801 h 2238130"/>
              <a:gd name="connsiteX78-9557" fmla="*/ 691376 w 2797967"/>
              <a:gd name="connsiteY78-9558" fmla="*/ 1417076 h 2238130"/>
              <a:gd name="connsiteX79-9559" fmla="*/ 731520 w 2797967"/>
              <a:gd name="connsiteY79-9560" fmla="*/ 1515207 h 2238130"/>
              <a:gd name="connsiteX80-9561" fmla="*/ 753823 w 2797967"/>
              <a:gd name="connsiteY80-9562" fmla="*/ 1524128 h 2238130"/>
              <a:gd name="connsiteX81-9563" fmla="*/ 780586 w 2797967"/>
              <a:gd name="connsiteY81-9564" fmla="*/ 1421536 h 2238130"/>
              <a:gd name="connsiteX82-9565" fmla="*/ 820730 w 2797967"/>
              <a:gd name="connsiteY82-9566" fmla="*/ 1368011 h 2238130"/>
              <a:gd name="connsiteX83-9567" fmla="*/ 834112 w 2797967"/>
              <a:gd name="connsiteY83-9568" fmla="*/ 1466141 h 2238130"/>
              <a:gd name="connsiteX84-9569" fmla="*/ 892098 w 2797967"/>
              <a:gd name="connsiteY84-9570" fmla="*/ 1546430 h 2238130"/>
              <a:gd name="connsiteX85-9571" fmla="*/ 909940 w 2797967"/>
              <a:gd name="connsiteY85-9572" fmla="*/ 1595495 h 2238130"/>
              <a:gd name="connsiteX86-9573" fmla="*/ 869795 w 2797967"/>
              <a:gd name="connsiteY86-9574" fmla="*/ 1644561 h 2238130"/>
              <a:gd name="connsiteX87-9575" fmla="*/ 927782 w 2797967"/>
              <a:gd name="connsiteY87-9576" fmla="*/ 1778375 h 2238130"/>
              <a:gd name="connsiteX88-9577" fmla="*/ 1016992 w 2797967"/>
              <a:gd name="connsiteY88-9578" fmla="*/ 1836362 h 2238130"/>
              <a:gd name="connsiteX89-9579" fmla="*/ 1110662 w 2797967"/>
              <a:gd name="connsiteY89-9580" fmla="*/ 1885427 h 2238130"/>
              <a:gd name="connsiteX90-9581" fmla="*/ 1204332 w 2797967"/>
              <a:gd name="connsiteY90-9582" fmla="*/ 1956795 h 2238130"/>
              <a:gd name="connsiteX91-9583" fmla="*/ 1324765 w 2797967"/>
              <a:gd name="connsiteY91-9584" fmla="*/ 2032623 h 2238130"/>
              <a:gd name="connsiteX92-9585" fmla="*/ 1418435 w 2797967"/>
              <a:gd name="connsiteY92-9586" fmla="*/ 2130754 h 2238130"/>
              <a:gd name="connsiteX93-9587" fmla="*/ 1561171 w 2797967"/>
              <a:gd name="connsiteY93-9588" fmla="*/ 2237806 h 2238130"/>
              <a:gd name="connsiteX0-9589" fmla="*/ 1561171 w 2797967"/>
              <a:gd name="connsiteY0-9590" fmla="*/ 2237806 h 2238130"/>
              <a:gd name="connsiteX1-9591" fmla="*/ 1570092 w 2797967"/>
              <a:gd name="connsiteY1-9592" fmla="*/ 2161977 h 2238130"/>
              <a:gd name="connsiteX2-9593" fmla="*/ 1538869 w 2797967"/>
              <a:gd name="connsiteY2-9594" fmla="*/ 2095070 h 2238130"/>
              <a:gd name="connsiteX3-9595" fmla="*/ 1529948 w 2797967"/>
              <a:gd name="connsiteY3-9596" fmla="*/ 2005860 h 2238130"/>
              <a:gd name="connsiteX4-9597" fmla="*/ 1543329 w 2797967"/>
              <a:gd name="connsiteY4-9598" fmla="*/ 1903269 h 2238130"/>
              <a:gd name="connsiteX5-9599" fmla="*/ 1592395 w 2797967"/>
              <a:gd name="connsiteY5-9600" fmla="*/ 1809599 h 2238130"/>
              <a:gd name="connsiteX6-9601" fmla="*/ 1592395 w 2797967"/>
              <a:gd name="connsiteY6-9602" fmla="*/ 1689166 h 2238130"/>
              <a:gd name="connsiteX7-9603" fmla="*/ 1619157 w 2797967"/>
              <a:gd name="connsiteY7-9604" fmla="*/ 1595495 h 2238130"/>
              <a:gd name="connsiteX8-9605" fmla="*/ 1681604 w 2797967"/>
              <a:gd name="connsiteY8-9606" fmla="*/ 1559812 h 2238130"/>
              <a:gd name="connsiteX9-9607" fmla="*/ 1793116 w 2797967"/>
              <a:gd name="connsiteY9-9608" fmla="*/ 1626719 h 2238130"/>
              <a:gd name="connsiteX10-9609" fmla="*/ 1860024 w 2797967"/>
              <a:gd name="connsiteY10-9610" fmla="*/ 1626719 h 2238130"/>
              <a:gd name="connsiteX11-9611" fmla="*/ 1967075 w 2797967"/>
              <a:gd name="connsiteY11-9612" fmla="*/ 1622258 h 2238130"/>
              <a:gd name="connsiteX12-9613" fmla="*/ 2074127 w 2797967"/>
              <a:gd name="connsiteY12-9614" fmla="*/ 1613337 h 2238130"/>
              <a:gd name="connsiteX13-9615" fmla="*/ 2145495 w 2797967"/>
              <a:gd name="connsiteY13-9616" fmla="*/ 1613337 h 2238130"/>
              <a:gd name="connsiteX14-9617" fmla="*/ 2212402 w 2797967"/>
              <a:gd name="connsiteY14-9618" fmla="*/ 1501825 h 2238130"/>
              <a:gd name="connsiteX15-9619" fmla="*/ 2283770 w 2797967"/>
              <a:gd name="connsiteY15-9620" fmla="*/ 1448299 h 2238130"/>
              <a:gd name="connsiteX16-9621" fmla="*/ 2364059 w 2797967"/>
              <a:gd name="connsiteY16-9622" fmla="*/ 1403695 h 2238130"/>
              <a:gd name="connsiteX17-9623" fmla="*/ 2546939 w 2797967"/>
              <a:gd name="connsiteY17-9624" fmla="*/ 1363550 h 2238130"/>
              <a:gd name="connsiteX18-9625" fmla="*/ 2680754 w 2797967"/>
              <a:gd name="connsiteY18-9626" fmla="*/ 1341248 h 2238130"/>
              <a:gd name="connsiteX19-9627" fmla="*/ 2720898 w 2797967"/>
              <a:gd name="connsiteY19-9628" fmla="*/ 1238656 h 2238130"/>
              <a:gd name="connsiteX20-9629" fmla="*/ 2787805 w 2797967"/>
              <a:gd name="connsiteY20-9630" fmla="*/ 1144986 h 2238130"/>
              <a:gd name="connsiteX21-9631" fmla="*/ 2774424 w 2797967"/>
              <a:gd name="connsiteY21-9632" fmla="*/ 1087000 h 2238130"/>
              <a:gd name="connsiteX22-9633" fmla="*/ 2698595 w 2797967"/>
              <a:gd name="connsiteY22-9634" fmla="*/ 1033474 h 2238130"/>
              <a:gd name="connsiteX23-9635" fmla="*/ 2676293 w 2797967"/>
              <a:gd name="connsiteY23-9636" fmla="*/ 948725 h 2238130"/>
              <a:gd name="connsiteX24-9637" fmla="*/ 2774424 w 2797967"/>
              <a:gd name="connsiteY24-9638" fmla="*/ 930883 h 2238130"/>
              <a:gd name="connsiteX25-9639" fmla="*/ 2792266 w 2797967"/>
              <a:gd name="connsiteY25-9640" fmla="*/ 841673 h 2238130"/>
              <a:gd name="connsiteX26-9641" fmla="*/ 2752121 w 2797967"/>
              <a:gd name="connsiteY26-9642" fmla="*/ 743542 h 2238130"/>
              <a:gd name="connsiteX27-9643" fmla="*/ 2792266 w 2797967"/>
              <a:gd name="connsiteY27-9644" fmla="*/ 654333 h 2238130"/>
              <a:gd name="connsiteX28-9645" fmla="*/ 2796726 w 2797967"/>
              <a:gd name="connsiteY28-9646" fmla="*/ 574044 h 2238130"/>
              <a:gd name="connsiteX29-9647" fmla="*/ 2792266 w 2797967"/>
              <a:gd name="connsiteY29-9648" fmla="*/ 426848 h 2238130"/>
              <a:gd name="connsiteX30-9649" fmla="*/ 2792266 w 2797967"/>
              <a:gd name="connsiteY30-9650" fmla="*/ 315335 h 2238130"/>
              <a:gd name="connsiteX31-9651" fmla="*/ 2680754 w 2797967"/>
              <a:gd name="connsiteY31-9652" fmla="*/ 239507 h 2238130"/>
              <a:gd name="connsiteX32-9653" fmla="*/ 2613846 w 2797967"/>
              <a:gd name="connsiteY32-9654" fmla="*/ 177060 h 2238130"/>
              <a:gd name="connsiteX33-9655" fmla="*/ 2520176 w 2797967"/>
              <a:gd name="connsiteY33-9656" fmla="*/ 101232 h 2238130"/>
              <a:gd name="connsiteX34-9657" fmla="*/ 2386361 w 2797967"/>
              <a:gd name="connsiteY34-9658" fmla="*/ 105693 h 2238130"/>
              <a:gd name="connsiteX35-9659" fmla="*/ 2207942 w 2797967"/>
              <a:gd name="connsiteY35-9660" fmla="*/ 150297 h 2238130"/>
              <a:gd name="connsiteX36-9661" fmla="*/ 2123193 w 2797967"/>
              <a:gd name="connsiteY36-9662" fmla="*/ 83390 h 2238130"/>
              <a:gd name="connsiteX37-9663" fmla="*/ 1909089 w 2797967"/>
              <a:gd name="connsiteY37-9664" fmla="*/ 154758 h 2238130"/>
              <a:gd name="connsiteX38-9665" fmla="*/ 1797577 w 2797967"/>
              <a:gd name="connsiteY38-9666" fmla="*/ 190442 h 2238130"/>
              <a:gd name="connsiteX39-9667" fmla="*/ 1668223 w 2797967"/>
              <a:gd name="connsiteY39-9668" fmla="*/ 168139 h 2238130"/>
              <a:gd name="connsiteX40-9669" fmla="*/ 1596855 w 2797967"/>
              <a:gd name="connsiteY40-9670" fmla="*/ 168139 h 2238130"/>
              <a:gd name="connsiteX41-9671" fmla="*/ 1592395 w 2797967"/>
              <a:gd name="connsiteY41-9672" fmla="*/ 252889 h 2238130"/>
              <a:gd name="connsiteX42-9673" fmla="*/ 1422896 w 2797967"/>
              <a:gd name="connsiteY42-9674" fmla="*/ 177060 h 2238130"/>
              <a:gd name="connsiteX43-9675" fmla="*/ 1284621 w 2797967"/>
              <a:gd name="connsiteY43-9676" fmla="*/ 114614 h 2238130"/>
              <a:gd name="connsiteX44-9677" fmla="*/ 1199872 w 2797967"/>
              <a:gd name="connsiteY44-9678" fmla="*/ 70009 h 2238130"/>
              <a:gd name="connsiteX45-9679" fmla="*/ 1110662 w 2797967"/>
              <a:gd name="connsiteY45-9680" fmla="*/ 34325 h 2238130"/>
              <a:gd name="connsiteX46-9681" fmla="*/ 999150 w 2797967"/>
              <a:gd name="connsiteY46-9682" fmla="*/ 12022 h 2238130"/>
              <a:gd name="connsiteX47-9683" fmla="*/ 851954 w 2797967"/>
              <a:gd name="connsiteY47-9684" fmla="*/ 3101 h 2238130"/>
              <a:gd name="connsiteX48-9685" fmla="*/ 753823 w 2797967"/>
              <a:gd name="connsiteY48-9686" fmla="*/ 29864 h 2238130"/>
              <a:gd name="connsiteX49-9687" fmla="*/ 620008 w 2797967"/>
              <a:gd name="connsiteY49-9688" fmla="*/ 101232 h 2238130"/>
              <a:gd name="connsiteX50-9689" fmla="*/ 562022 w 2797967"/>
              <a:gd name="connsiteY50-9690" fmla="*/ 154758 h 2238130"/>
              <a:gd name="connsiteX51-9691" fmla="*/ 691376 w 2797967"/>
              <a:gd name="connsiteY51-9692" fmla="*/ 368861 h 2238130"/>
              <a:gd name="connsiteX52-9693" fmla="*/ 776125 w 2797967"/>
              <a:gd name="connsiteY52-9694" fmla="*/ 493755 h 2238130"/>
              <a:gd name="connsiteX53-9695" fmla="*/ 704757 w 2797967"/>
              <a:gd name="connsiteY53-9696" fmla="*/ 578504 h 2238130"/>
              <a:gd name="connsiteX54-9697" fmla="*/ 669074 w 2797967"/>
              <a:gd name="connsiteY54-9698" fmla="*/ 667714 h 2238130"/>
              <a:gd name="connsiteX55-9699" fmla="*/ 611087 w 2797967"/>
              <a:gd name="connsiteY55-9700" fmla="*/ 748003 h 2238130"/>
              <a:gd name="connsiteX56-9701" fmla="*/ 508496 w 2797967"/>
              <a:gd name="connsiteY56-9702" fmla="*/ 801529 h 2238130"/>
              <a:gd name="connsiteX57-9703" fmla="*/ 414826 w 2797967"/>
              <a:gd name="connsiteY57-9704" fmla="*/ 801529 h 2238130"/>
              <a:gd name="connsiteX58-9705" fmla="*/ 240867 w 2797967"/>
              <a:gd name="connsiteY58-9706" fmla="*/ 774766 h 2238130"/>
              <a:gd name="connsiteX59-9707" fmla="*/ 66908 w 2797967"/>
              <a:gd name="connsiteY59-9708" fmla="*/ 725700 h 2238130"/>
              <a:gd name="connsiteX60-9709" fmla="*/ 0 w 2797967"/>
              <a:gd name="connsiteY60-9710" fmla="*/ 712319 h 2238130"/>
              <a:gd name="connsiteX61-9711" fmla="*/ 8921 w 2797967"/>
              <a:gd name="connsiteY61-9712" fmla="*/ 810450 h 2238130"/>
              <a:gd name="connsiteX62-9713" fmla="*/ 31224 w 2797967"/>
              <a:gd name="connsiteY62-9714" fmla="*/ 868436 h 2238130"/>
              <a:gd name="connsiteX63-9715" fmla="*/ 124894 w 2797967"/>
              <a:gd name="connsiteY63-9716" fmla="*/ 944264 h 2238130"/>
              <a:gd name="connsiteX64-9717" fmla="*/ 156117 w 2797967"/>
              <a:gd name="connsiteY64-9718" fmla="*/ 971027 h 2238130"/>
              <a:gd name="connsiteX65-9719" fmla="*/ 102592 w 2797967"/>
              <a:gd name="connsiteY65-9720" fmla="*/ 1011172 h 2238130"/>
              <a:gd name="connsiteX66-9721" fmla="*/ 111513 w 2797967"/>
              <a:gd name="connsiteY66-9722" fmla="*/ 1118223 h 2238130"/>
              <a:gd name="connsiteX67-9723" fmla="*/ 142736 w 2797967"/>
              <a:gd name="connsiteY67-9724" fmla="*/ 1216354 h 2238130"/>
              <a:gd name="connsiteX68-9725" fmla="*/ 236406 w 2797967"/>
              <a:gd name="connsiteY68-9726" fmla="*/ 1234196 h 2238130"/>
              <a:gd name="connsiteX69-9727" fmla="*/ 316695 w 2797967"/>
              <a:gd name="connsiteY69-9728" fmla="*/ 1194052 h 2238130"/>
              <a:gd name="connsiteX70-9729" fmla="*/ 374681 w 2797967"/>
              <a:gd name="connsiteY70-9730" fmla="*/ 1100381 h 2238130"/>
              <a:gd name="connsiteX71-9731" fmla="*/ 463891 w 2797967"/>
              <a:gd name="connsiteY71-9732" fmla="*/ 1024553 h 2238130"/>
              <a:gd name="connsiteX72-9733" fmla="*/ 557561 w 2797967"/>
              <a:gd name="connsiteY72-9734" fmla="*/ 1042395 h 2238130"/>
              <a:gd name="connsiteX73-9735" fmla="*/ 646771 w 2797967"/>
              <a:gd name="connsiteY73-9736" fmla="*/ 1087000 h 2238130"/>
              <a:gd name="connsiteX74-9737" fmla="*/ 655692 w 2797967"/>
              <a:gd name="connsiteY74-9738" fmla="*/ 1122684 h 2238130"/>
              <a:gd name="connsiteX75-9739" fmla="*/ 624469 w 2797967"/>
              <a:gd name="connsiteY75-9740" fmla="*/ 1189591 h 2238130"/>
              <a:gd name="connsiteX76-9741" fmla="*/ 620008 w 2797967"/>
              <a:gd name="connsiteY76-9742" fmla="*/ 1247577 h 2238130"/>
              <a:gd name="connsiteX77-9743" fmla="*/ 637850 w 2797967"/>
              <a:gd name="connsiteY77-9744" fmla="*/ 1278801 h 2238130"/>
              <a:gd name="connsiteX78-9745" fmla="*/ 691376 w 2797967"/>
              <a:gd name="connsiteY78-9746" fmla="*/ 1417076 h 2238130"/>
              <a:gd name="connsiteX79-9747" fmla="*/ 731520 w 2797967"/>
              <a:gd name="connsiteY79-9748" fmla="*/ 1515207 h 2238130"/>
              <a:gd name="connsiteX80-9749" fmla="*/ 753823 w 2797967"/>
              <a:gd name="connsiteY80-9750" fmla="*/ 1524128 h 2238130"/>
              <a:gd name="connsiteX81-9751" fmla="*/ 780586 w 2797967"/>
              <a:gd name="connsiteY81-9752" fmla="*/ 1421536 h 2238130"/>
              <a:gd name="connsiteX82-9753" fmla="*/ 820730 w 2797967"/>
              <a:gd name="connsiteY82-9754" fmla="*/ 1368011 h 2238130"/>
              <a:gd name="connsiteX83-9755" fmla="*/ 834112 w 2797967"/>
              <a:gd name="connsiteY83-9756" fmla="*/ 1466141 h 2238130"/>
              <a:gd name="connsiteX84-9757" fmla="*/ 892098 w 2797967"/>
              <a:gd name="connsiteY84-9758" fmla="*/ 1546430 h 2238130"/>
              <a:gd name="connsiteX85-9759" fmla="*/ 909940 w 2797967"/>
              <a:gd name="connsiteY85-9760" fmla="*/ 1595495 h 2238130"/>
              <a:gd name="connsiteX86-9761" fmla="*/ 869795 w 2797967"/>
              <a:gd name="connsiteY86-9762" fmla="*/ 1644561 h 2238130"/>
              <a:gd name="connsiteX87-9763" fmla="*/ 927782 w 2797967"/>
              <a:gd name="connsiteY87-9764" fmla="*/ 1778375 h 2238130"/>
              <a:gd name="connsiteX88-9765" fmla="*/ 1016992 w 2797967"/>
              <a:gd name="connsiteY88-9766" fmla="*/ 1836362 h 2238130"/>
              <a:gd name="connsiteX89-9767" fmla="*/ 1110662 w 2797967"/>
              <a:gd name="connsiteY89-9768" fmla="*/ 1885427 h 2238130"/>
              <a:gd name="connsiteX90-9769" fmla="*/ 1204332 w 2797967"/>
              <a:gd name="connsiteY90-9770" fmla="*/ 1956795 h 2238130"/>
              <a:gd name="connsiteX91-9771" fmla="*/ 1324765 w 2797967"/>
              <a:gd name="connsiteY91-9772" fmla="*/ 2032623 h 2238130"/>
              <a:gd name="connsiteX92-9773" fmla="*/ 1418435 w 2797967"/>
              <a:gd name="connsiteY92-9774" fmla="*/ 2130754 h 2238130"/>
              <a:gd name="connsiteX93-9775" fmla="*/ 1561171 w 2797967"/>
              <a:gd name="connsiteY93-9776" fmla="*/ 2237806 h 2238130"/>
              <a:gd name="connsiteX0-9777" fmla="*/ 1561171 w 2797967"/>
              <a:gd name="connsiteY0-9778" fmla="*/ 2237806 h 2238130"/>
              <a:gd name="connsiteX1-9779" fmla="*/ 1570092 w 2797967"/>
              <a:gd name="connsiteY1-9780" fmla="*/ 2161977 h 2238130"/>
              <a:gd name="connsiteX2-9781" fmla="*/ 1538869 w 2797967"/>
              <a:gd name="connsiteY2-9782" fmla="*/ 2095070 h 2238130"/>
              <a:gd name="connsiteX3-9783" fmla="*/ 1529948 w 2797967"/>
              <a:gd name="connsiteY3-9784" fmla="*/ 2005860 h 2238130"/>
              <a:gd name="connsiteX4-9785" fmla="*/ 1543329 w 2797967"/>
              <a:gd name="connsiteY4-9786" fmla="*/ 1903269 h 2238130"/>
              <a:gd name="connsiteX5-9787" fmla="*/ 1592395 w 2797967"/>
              <a:gd name="connsiteY5-9788" fmla="*/ 1809599 h 2238130"/>
              <a:gd name="connsiteX6-9789" fmla="*/ 1592395 w 2797967"/>
              <a:gd name="connsiteY6-9790" fmla="*/ 1689166 h 2238130"/>
              <a:gd name="connsiteX7-9791" fmla="*/ 1619157 w 2797967"/>
              <a:gd name="connsiteY7-9792" fmla="*/ 1595495 h 2238130"/>
              <a:gd name="connsiteX8-9793" fmla="*/ 1681604 w 2797967"/>
              <a:gd name="connsiteY8-9794" fmla="*/ 1559812 h 2238130"/>
              <a:gd name="connsiteX9-9795" fmla="*/ 1793116 w 2797967"/>
              <a:gd name="connsiteY9-9796" fmla="*/ 1626719 h 2238130"/>
              <a:gd name="connsiteX10-9797" fmla="*/ 1860024 w 2797967"/>
              <a:gd name="connsiteY10-9798" fmla="*/ 1626719 h 2238130"/>
              <a:gd name="connsiteX11-9799" fmla="*/ 1967075 w 2797967"/>
              <a:gd name="connsiteY11-9800" fmla="*/ 1622258 h 2238130"/>
              <a:gd name="connsiteX12-9801" fmla="*/ 2074127 w 2797967"/>
              <a:gd name="connsiteY12-9802" fmla="*/ 1613337 h 2238130"/>
              <a:gd name="connsiteX13-9803" fmla="*/ 2145495 w 2797967"/>
              <a:gd name="connsiteY13-9804" fmla="*/ 1613337 h 2238130"/>
              <a:gd name="connsiteX14-9805" fmla="*/ 2212402 w 2797967"/>
              <a:gd name="connsiteY14-9806" fmla="*/ 1501825 h 2238130"/>
              <a:gd name="connsiteX15-9807" fmla="*/ 2283770 w 2797967"/>
              <a:gd name="connsiteY15-9808" fmla="*/ 1448299 h 2238130"/>
              <a:gd name="connsiteX16-9809" fmla="*/ 2364059 w 2797967"/>
              <a:gd name="connsiteY16-9810" fmla="*/ 1403695 h 2238130"/>
              <a:gd name="connsiteX17-9811" fmla="*/ 2546939 w 2797967"/>
              <a:gd name="connsiteY17-9812" fmla="*/ 1363550 h 2238130"/>
              <a:gd name="connsiteX18-9813" fmla="*/ 2680754 w 2797967"/>
              <a:gd name="connsiteY18-9814" fmla="*/ 1341248 h 2238130"/>
              <a:gd name="connsiteX19-9815" fmla="*/ 2720898 w 2797967"/>
              <a:gd name="connsiteY19-9816" fmla="*/ 1238656 h 2238130"/>
              <a:gd name="connsiteX20-9817" fmla="*/ 2787805 w 2797967"/>
              <a:gd name="connsiteY20-9818" fmla="*/ 1144986 h 2238130"/>
              <a:gd name="connsiteX21-9819" fmla="*/ 2774424 w 2797967"/>
              <a:gd name="connsiteY21-9820" fmla="*/ 1087000 h 2238130"/>
              <a:gd name="connsiteX22-9821" fmla="*/ 2698595 w 2797967"/>
              <a:gd name="connsiteY22-9822" fmla="*/ 1033474 h 2238130"/>
              <a:gd name="connsiteX23-9823" fmla="*/ 2676293 w 2797967"/>
              <a:gd name="connsiteY23-9824" fmla="*/ 948725 h 2238130"/>
              <a:gd name="connsiteX24-9825" fmla="*/ 2774424 w 2797967"/>
              <a:gd name="connsiteY24-9826" fmla="*/ 930883 h 2238130"/>
              <a:gd name="connsiteX25-9827" fmla="*/ 2792266 w 2797967"/>
              <a:gd name="connsiteY25-9828" fmla="*/ 841673 h 2238130"/>
              <a:gd name="connsiteX26-9829" fmla="*/ 2752121 w 2797967"/>
              <a:gd name="connsiteY26-9830" fmla="*/ 743542 h 2238130"/>
              <a:gd name="connsiteX27-9831" fmla="*/ 2792266 w 2797967"/>
              <a:gd name="connsiteY27-9832" fmla="*/ 654333 h 2238130"/>
              <a:gd name="connsiteX28-9833" fmla="*/ 2796726 w 2797967"/>
              <a:gd name="connsiteY28-9834" fmla="*/ 574044 h 2238130"/>
              <a:gd name="connsiteX29-9835" fmla="*/ 2792266 w 2797967"/>
              <a:gd name="connsiteY29-9836" fmla="*/ 426848 h 2238130"/>
              <a:gd name="connsiteX30-9837" fmla="*/ 2792266 w 2797967"/>
              <a:gd name="connsiteY30-9838" fmla="*/ 315335 h 2238130"/>
              <a:gd name="connsiteX31-9839" fmla="*/ 2680754 w 2797967"/>
              <a:gd name="connsiteY31-9840" fmla="*/ 239507 h 2238130"/>
              <a:gd name="connsiteX32-9841" fmla="*/ 2613846 w 2797967"/>
              <a:gd name="connsiteY32-9842" fmla="*/ 177060 h 2238130"/>
              <a:gd name="connsiteX33-9843" fmla="*/ 2520176 w 2797967"/>
              <a:gd name="connsiteY33-9844" fmla="*/ 101232 h 2238130"/>
              <a:gd name="connsiteX34-9845" fmla="*/ 2386361 w 2797967"/>
              <a:gd name="connsiteY34-9846" fmla="*/ 105693 h 2238130"/>
              <a:gd name="connsiteX35-9847" fmla="*/ 2207942 w 2797967"/>
              <a:gd name="connsiteY35-9848" fmla="*/ 150297 h 2238130"/>
              <a:gd name="connsiteX36-9849" fmla="*/ 2123193 w 2797967"/>
              <a:gd name="connsiteY36-9850" fmla="*/ 83390 h 2238130"/>
              <a:gd name="connsiteX37-9851" fmla="*/ 1909089 w 2797967"/>
              <a:gd name="connsiteY37-9852" fmla="*/ 154758 h 2238130"/>
              <a:gd name="connsiteX38-9853" fmla="*/ 1797577 w 2797967"/>
              <a:gd name="connsiteY38-9854" fmla="*/ 190442 h 2238130"/>
              <a:gd name="connsiteX39-9855" fmla="*/ 1668223 w 2797967"/>
              <a:gd name="connsiteY39-9856" fmla="*/ 168139 h 2238130"/>
              <a:gd name="connsiteX40-9857" fmla="*/ 1596855 w 2797967"/>
              <a:gd name="connsiteY40-9858" fmla="*/ 168139 h 2238130"/>
              <a:gd name="connsiteX41-9859" fmla="*/ 1592395 w 2797967"/>
              <a:gd name="connsiteY41-9860" fmla="*/ 252889 h 2238130"/>
              <a:gd name="connsiteX42-9861" fmla="*/ 1422896 w 2797967"/>
              <a:gd name="connsiteY42-9862" fmla="*/ 177060 h 2238130"/>
              <a:gd name="connsiteX43-9863" fmla="*/ 1284621 w 2797967"/>
              <a:gd name="connsiteY43-9864" fmla="*/ 114614 h 2238130"/>
              <a:gd name="connsiteX44-9865" fmla="*/ 1199872 w 2797967"/>
              <a:gd name="connsiteY44-9866" fmla="*/ 70009 h 2238130"/>
              <a:gd name="connsiteX45-9867" fmla="*/ 1110662 w 2797967"/>
              <a:gd name="connsiteY45-9868" fmla="*/ 34325 h 2238130"/>
              <a:gd name="connsiteX46-9869" fmla="*/ 999150 w 2797967"/>
              <a:gd name="connsiteY46-9870" fmla="*/ 12022 h 2238130"/>
              <a:gd name="connsiteX47-9871" fmla="*/ 851954 w 2797967"/>
              <a:gd name="connsiteY47-9872" fmla="*/ 3101 h 2238130"/>
              <a:gd name="connsiteX48-9873" fmla="*/ 753823 w 2797967"/>
              <a:gd name="connsiteY48-9874" fmla="*/ 29864 h 2238130"/>
              <a:gd name="connsiteX49-9875" fmla="*/ 620008 w 2797967"/>
              <a:gd name="connsiteY49-9876" fmla="*/ 101232 h 2238130"/>
              <a:gd name="connsiteX50-9877" fmla="*/ 562022 w 2797967"/>
              <a:gd name="connsiteY50-9878" fmla="*/ 154758 h 2238130"/>
              <a:gd name="connsiteX51-9879" fmla="*/ 691376 w 2797967"/>
              <a:gd name="connsiteY51-9880" fmla="*/ 368861 h 2238130"/>
              <a:gd name="connsiteX52-9881" fmla="*/ 776125 w 2797967"/>
              <a:gd name="connsiteY52-9882" fmla="*/ 493755 h 2238130"/>
              <a:gd name="connsiteX53-9883" fmla="*/ 704757 w 2797967"/>
              <a:gd name="connsiteY53-9884" fmla="*/ 578504 h 2238130"/>
              <a:gd name="connsiteX54-9885" fmla="*/ 669074 w 2797967"/>
              <a:gd name="connsiteY54-9886" fmla="*/ 667714 h 2238130"/>
              <a:gd name="connsiteX55-9887" fmla="*/ 611087 w 2797967"/>
              <a:gd name="connsiteY55-9888" fmla="*/ 748003 h 2238130"/>
              <a:gd name="connsiteX56-9889" fmla="*/ 508496 w 2797967"/>
              <a:gd name="connsiteY56-9890" fmla="*/ 801529 h 2238130"/>
              <a:gd name="connsiteX57-9891" fmla="*/ 414826 w 2797967"/>
              <a:gd name="connsiteY57-9892" fmla="*/ 801529 h 2238130"/>
              <a:gd name="connsiteX58-9893" fmla="*/ 240867 w 2797967"/>
              <a:gd name="connsiteY58-9894" fmla="*/ 774766 h 2238130"/>
              <a:gd name="connsiteX59-9895" fmla="*/ 66908 w 2797967"/>
              <a:gd name="connsiteY59-9896" fmla="*/ 725700 h 2238130"/>
              <a:gd name="connsiteX60-9897" fmla="*/ 0 w 2797967"/>
              <a:gd name="connsiteY60-9898" fmla="*/ 712319 h 2238130"/>
              <a:gd name="connsiteX61-9899" fmla="*/ 8921 w 2797967"/>
              <a:gd name="connsiteY61-9900" fmla="*/ 810450 h 2238130"/>
              <a:gd name="connsiteX62-9901" fmla="*/ 31224 w 2797967"/>
              <a:gd name="connsiteY62-9902" fmla="*/ 868436 h 2238130"/>
              <a:gd name="connsiteX63-9903" fmla="*/ 124894 w 2797967"/>
              <a:gd name="connsiteY63-9904" fmla="*/ 944264 h 2238130"/>
              <a:gd name="connsiteX64-9905" fmla="*/ 156117 w 2797967"/>
              <a:gd name="connsiteY64-9906" fmla="*/ 971027 h 2238130"/>
              <a:gd name="connsiteX65-9907" fmla="*/ 102592 w 2797967"/>
              <a:gd name="connsiteY65-9908" fmla="*/ 1011172 h 2238130"/>
              <a:gd name="connsiteX66-9909" fmla="*/ 111513 w 2797967"/>
              <a:gd name="connsiteY66-9910" fmla="*/ 1118223 h 2238130"/>
              <a:gd name="connsiteX67-9911" fmla="*/ 142736 w 2797967"/>
              <a:gd name="connsiteY67-9912" fmla="*/ 1216354 h 2238130"/>
              <a:gd name="connsiteX68-9913" fmla="*/ 236406 w 2797967"/>
              <a:gd name="connsiteY68-9914" fmla="*/ 1234196 h 2238130"/>
              <a:gd name="connsiteX69-9915" fmla="*/ 316695 w 2797967"/>
              <a:gd name="connsiteY69-9916" fmla="*/ 1194052 h 2238130"/>
              <a:gd name="connsiteX70-9917" fmla="*/ 374681 w 2797967"/>
              <a:gd name="connsiteY70-9918" fmla="*/ 1100381 h 2238130"/>
              <a:gd name="connsiteX71-9919" fmla="*/ 463891 w 2797967"/>
              <a:gd name="connsiteY71-9920" fmla="*/ 1024553 h 2238130"/>
              <a:gd name="connsiteX72-9921" fmla="*/ 557561 w 2797967"/>
              <a:gd name="connsiteY72-9922" fmla="*/ 1042395 h 2238130"/>
              <a:gd name="connsiteX73-9923" fmla="*/ 646771 w 2797967"/>
              <a:gd name="connsiteY73-9924" fmla="*/ 1087000 h 2238130"/>
              <a:gd name="connsiteX74-9925" fmla="*/ 655692 w 2797967"/>
              <a:gd name="connsiteY74-9926" fmla="*/ 1122684 h 2238130"/>
              <a:gd name="connsiteX75-9927" fmla="*/ 624469 w 2797967"/>
              <a:gd name="connsiteY75-9928" fmla="*/ 1189591 h 2238130"/>
              <a:gd name="connsiteX76-9929" fmla="*/ 620008 w 2797967"/>
              <a:gd name="connsiteY76-9930" fmla="*/ 1247577 h 2238130"/>
              <a:gd name="connsiteX77-9931" fmla="*/ 637850 w 2797967"/>
              <a:gd name="connsiteY77-9932" fmla="*/ 1278801 h 2238130"/>
              <a:gd name="connsiteX78-9933" fmla="*/ 691376 w 2797967"/>
              <a:gd name="connsiteY78-9934" fmla="*/ 1417076 h 2238130"/>
              <a:gd name="connsiteX79-9935" fmla="*/ 731520 w 2797967"/>
              <a:gd name="connsiteY79-9936" fmla="*/ 1515207 h 2238130"/>
              <a:gd name="connsiteX80-9937" fmla="*/ 753823 w 2797967"/>
              <a:gd name="connsiteY80-9938" fmla="*/ 1524128 h 2238130"/>
              <a:gd name="connsiteX81-9939" fmla="*/ 780586 w 2797967"/>
              <a:gd name="connsiteY81-9940" fmla="*/ 1421536 h 2238130"/>
              <a:gd name="connsiteX82-9941" fmla="*/ 820730 w 2797967"/>
              <a:gd name="connsiteY82-9942" fmla="*/ 1368011 h 2238130"/>
              <a:gd name="connsiteX83-9943" fmla="*/ 834112 w 2797967"/>
              <a:gd name="connsiteY83-9944" fmla="*/ 1466141 h 2238130"/>
              <a:gd name="connsiteX84-9945" fmla="*/ 892098 w 2797967"/>
              <a:gd name="connsiteY84-9946" fmla="*/ 1546430 h 2238130"/>
              <a:gd name="connsiteX85-9947" fmla="*/ 909940 w 2797967"/>
              <a:gd name="connsiteY85-9948" fmla="*/ 1595495 h 2238130"/>
              <a:gd name="connsiteX86-9949" fmla="*/ 869795 w 2797967"/>
              <a:gd name="connsiteY86-9950" fmla="*/ 1644561 h 2238130"/>
              <a:gd name="connsiteX87-9951" fmla="*/ 927782 w 2797967"/>
              <a:gd name="connsiteY87-9952" fmla="*/ 1778375 h 2238130"/>
              <a:gd name="connsiteX88-9953" fmla="*/ 1016992 w 2797967"/>
              <a:gd name="connsiteY88-9954" fmla="*/ 1836362 h 2238130"/>
              <a:gd name="connsiteX89-9955" fmla="*/ 1110662 w 2797967"/>
              <a:gd name="connsiteY89-9956" fmla="*/ 1885427 h 2238130"/>
              <a:gd name="connsiteX90-9957" fmla="*/ 1204332 w 2797967"/>
              <a:gd name="connsiteY90-9958" fmla="*/ 1956795 h 2238130"/>
              <a:gd name="connsiteX91-9959" fmla="*/ 1324765 w 2797967"/>
              <a:gd name="connsiteY91-9960" fmla="*/ 2032623 h 2238130"/>
              <a:gd name="connsiteX92-9961" fmla="*/ 1418435 w 2797967"/>
              <a:gd name="connsiteY92-9962" fmla="*/ 2130754 h 2238130"/>
              <a:gd name="connsiteX93-9963" fmla="*/ 1561171 w 2797967"/>
              <a:gd name="connsiteY93-9964" fmla="*/ 2237806 h 2238130"/>
              <a:gd name="connsiteX0-9965" fmla="*/ 1561171 w 2797967"/>
              <a:gd name="connsiteY0-9966" fmla="*/ 2237806 h 2238130"/>
              <a:gd name="connsiteX1-9967" fmla="*/ 1570092 w 2797967"/>
              <a:gd name="connsiteY1-9968" fmla="*/ 2161977 h 2238130"/>
              <a:gd name="connsiteX2-9969" fmla="*/ 1538869 w 2797967"/>
              <a:gd name="connsiteY2-9970" fmla="*/ 2095070 h 2238130"/>
              <a:gd name="connsiteX3-9971" fmla="*/ 1529948 w 2797967"/>
              <a:gd name="connsiteY3-9972" fmla="*/ 2005860 h 2238130"/>
              <a:gd name="connsiteX4-9973" fmla="*/ 1543329 w 2797967"/>
              <a:gd name="connsiteY4-9974" fmla="*/ 1903269 h 2238130"/>
              <a:gd name="connsiteX5-9975" fmla="*/ 1592395 w 2797967"/>
              <a:gd name="connsiteY5-9976" fmla="*/ 1809599 h 2238130"/>
              <a:gd name="connsiteX6-9977" fmla="*/ 1592395 w 2797967"/>
              <a:gd name="connsiteY6-9978" fmla="*/ 1689166 h 2238130"/>
              <a:gd name="connsiteX7-9979" fmla="*/ 1619157 w 2797967"/>
              <a:gd name="connsiteY7-9980" fmla="*/ 1595495 h 2238130"/>
              <a:gd name="connsiteX8-9981" fmla="*/ 1681604 w 2797967"/>
              <a:gd name="connsiteY8-9982" fmla="*/ 1559812 h 2238130"/>
              <a:gd name="connsiteX9-9983" fmla="*/ 1793116 w 2797967"/>
              <a:gd name="connsiteY9-9984" fmla="*/ 1626719 h 2238130"/>
              <a:gd name="connsiteX10-9985" fmla="*/ 1860024 w 2797967"/>
              <a:gd name="connsiteY10-9986" fmla="*/ 1626719 h 2238130"/>
              <a:gd name="connsiteX11-9987" fmla="*/ 1967075 w 2797967"/>
              <a:gd name="connsiteY11-9988" fmla="*/ 1622258 h 2238130"/>
              <a:gd name="connsiteX12-9989" fmla="*/ 2074127 w 2797967"/>
              <a:gd name="connsiteY12-9990" fmla="*/ 1613337 h 2238130"/>
              <a:gd name="connsiteX13-9991" fmla="*/ 2145495 w 2797967"/>
              <a:gd name="connsiteY13-9992" fmla="*/ 1613337 h 2238130"/>
              <a:gd name="connsiteX14-9993" fmla="*/ 2212402 w 2797967"/>
              <a:gd name="connsiteY14-9994" fmla="*/ 1501825 h 2238130"/>
              <a:gd name="connsiteX15-9995" fmla="*/ 2283770 w 2797967"/>
              <a:gd name="connsiteY15-9996" fmla="*/ 1448299 h 2238130"/>
              <a:gd name="connsiteX16-9997" fmla="*/ 2364059 w 2797967"/>
              <a:gd name="connsiteY16-9998" fmla="*/ 1403695 h 2238130"/>
              <a:gd name="connsiteX17-9999" fmla="*/ 2546939 w 2797967"/>
              <a:gd name="connsiteY17-10000" fmla="*/ 1363550 h 2238130"/>
              <a:gd name="connsiteX18-10001" fmla="*/ 2680754 w 2797967"/>
              <a:gd name="connsiteY18-10002" fmla="*/ 1341248 h 2238130"/>
              <a:gd name="connsiteX19-10003" fmla="*/ 2720898 w 2797967"/>
              <a:gd name="connsiteY19-10004" fmla="*/ 1238656 h 2238130"/>
              <a:gd name="connsiteX20-10005" fmla="*/ 2787805 w 2797967"/>
              <a:gd name="connsiteY20-10006" fmla="*/ 1144986 h 2238130"/>
              <a:gd name="connsiteX21-10007" fmla="*/ 2774424 w 2797967"/>
              <a:gd name="connsiteY21-10008" fmla="*/ 1087000 h 2238130"/>
              <a:gd name="connsiteX22-10009" fmla="*/ 2698595 w 2797967"/>
              <a:gd name="connsiteY22-10010" fmla="*/ 1033474 h 2238130"/>
              <a:gd name="connsiteX23-10011" fmla="*/ 2676293 w 2797967"/>
              <a:gd name="connsiteY23-10012" fmla="*/ 948725 h 2238130"/>
              <a:gd name="connsiteX24-10013" fmla="*/ 2774424 w 2797967"/>
              <a:gd name="connsiteY24-10014" fmla="*/ 930883 h 2238130"/>
              <a:gd name="connsiteX25-10015" fmla="*/ 2792266 w 2797967"/>
              <a:gd name="connsiteY25-10016" fmla="*/ 841673 h 2238130"/>
              <a:gd name="connsiteX26-10017" fmla="*/ 2752121 w 2797967"/>
              <a:gd name="connsiteY26-10018" fmla="*/ 743542 h 2238130"/>
              <a:gd name="connsiteX27-10019" fmla="*/ 2792266 w 2797967"/>
              <a:gd name="connsiteY27-10020" fmla="*/ 654333 h 2238130"/>
              <a:gd name="connsiteX28-10021" fmla="*/ 2796726 w 2797967"/>
              <a:gd name="connsiteY28-10022" fmla="*/ 574044 h 2238130"/>
              <a:gd name="connsiteX29-10023" fmla="*/ 2792266 w 2797967"/>
              <a:gd name="connsiteY29-10024" fmla="*/ 426848 h 2238130"/>
              <a:gd name="connsiteX30-10025" fmla="*/ 2792266 w 2797967"/>
              <a:gd name="connsiteY30-10026" fmla="*/ 315335 h 2238130"/>
              <a:gd name="connsiteX31-10027" fmla="*/ 2680754 w 2797967"/>
              <a:gd name="connsiteY31-10028" fmla="*/ 239507 h 2238130"/>
              <a:gd name="connsiteX32-10029" fmla="*/ 2613846 w 2797967"/>
              <a:gd name="connsiteY32-10030" fmla="*/ 177060 h 2238130"/>
              <a:gd name="connsiteX33-10031" fmla="*/ 2520176 w 2797967"/>
              <a:gd name="connsiteY33-10032" fmla="*/ 101232 h 2238130"/>
              <a:gd name="connsiteX34-10033" fmla="*/ 2386361 w 2797967"/>
              <a:gd name="connsiteY34-10034" fmla="*/ 105693 h 2238130"/>
              <a:gd name="connsiteX35-10035" fmla="*/ 2207942 w 2797967"/>
              <a:gd name="connsiteY35-10036" fmla="*/ 150297 h 2238130"/>
              <a:gd name="connsiteX36-10037" fmla="*/ 2123193 w 2797967"/>
              <a:gd name="connsiteY36-10038" fmla="*/ 83390 h 2238130"/>
              <a:gd name="connsiteX37-10039" fmla="*/ 1909089 w 2797967"/>
              <a:gd name="connsiteY37-10040" fmla="*/ 154758 h 2238130"/>
              <a:gd name="connsiteX38-10041" fmla="*/ 1797577 w 2797967"/>
              <a:gd name="connsiteY38-10042" fmla="*/ 190442 h 2238130"/>
              <a:gd name="connsiteX39-10043" fmla="*/ 1668223 w 2797967"/>
              <a:gd name="connsiteY39-10044" fmla="*/ 168139 h 2238130"/>
              <a:gd name="connsiteX40-10045" fmla="*/ 1596855 w 2797967"/>
              <a:gd name="connsiteY40-10046" fmla="*/ 168139 h 2238130"/>
              <a:gd name="connsiteX41-10047" fmla="*/ 1592395 w 2797967"/>
              <a:gd name="connsiteY41-10048" fmla="*/ 252889 h 2238130"/>
              <a:gd name="connsiteX42-10049" fmla="*/ 1422896 w 2797967"/>
              <a:gd name="connsiteY42-10050" fmla="*/ 177060 h 2238130"/>
              <a:gd name="connsiteX43-10051" fmla="*/ 1284621 w 2797967"/>
              <a:gd name="connsiteY43-10052" fmla="*/ 114614 h 2238130"/>
              <a:gd name="connsiteX44-10053" fmla="*/ 1199872 w 2797967"/>
              <a:gd name="connsiteY44-10054" fmla="*/ 70009 h 2238130"/>
              <a:gd name="connsiteX45-10055" fmla="*/ 1110662 w 2797967"/>
              <a:gd name="connsiteY45-10056" fmla="*/ 34325 h 2238130"/>
              <a:gd name="connsiteX46-10057" fmla="*/ 999150 w 2797967"/>
              <a:gd name="connsiteY46-10058" fmla="*/ 12022 h 2238130"/>
              <a:gd name="connsiteX47-10059" fmla="*/ 851954 w 2797967"/>
              <a:gd name="connsiteY47-10060" fmla="*/ 3101 h 2238130"/>
              <a:gd name="connsiteX48-10061" fmla="*/ 753823 w 2797967"/>
              <a:gd name="connsiteY48-10062" fmla="*/ 29864 h 2238130"/>
              <a:gd name="connsiteX49-10063" fmla="*/ 620008 w 2797967"/>
              <a:gd name="connsiteY49-10064" fmla="*/ 101232 h 2238130"/>
              <a:gd name="connsiteX50-10065" fmla="*/ 562022 w 2797967"/>
              <a:gd name="connsiteY50-10066" fmla="*/ 154758 h 2238130"/>
              <a:gd name="connsiteX51-10067" fmla="*/ 691376 w 2797967"/>
              <a:gd name="connsiteY51-10068" fmla="*/ 368861 h 2238130"/>
              <a:gd name="connsiteX52-10069" fmla="*/ 776125 w 2797967"/>
              <a:gd name="connsiteY52-10070" fmla="*/ 493755 h 2238130"/>
              <a:gd name="connsiteX53-10071" fmla="*/ 704757 w 2797967"/>
              <a:gd name="connsiteY53-10072" fmla="*/ 578504 h 2238130"/>
              <a:gd name="connsiteX54-10073" fmla="*/ 669074 w 2797967"/>
              <a:gd name="connsiteY54-10074" fmla="*/ 667714 h 2238130"/>
              <a:gd name="connsiteX55-10075" fmla="*/ 611087 w 2797967"/>
              <a:gd name="connsiteY55-10076" fmla="*/ 748003 h 2238130"/>
              <a:gd name="connsiteX56-10077" fmla="*/ 508496 w 2797967"/>
              <a:gd name="connsiteY56-10078" fmla="*/ 801529 h 2238130"/>
              <a:gd name="connsiteX57-10079" fmla="*/ 414826 w 2797967"/>
              <a:gd name="connsiteY57-10080" fmla="*/ 801529 h 2238130"/>
              <a:gd name="connsiteX58-10081" fmla="*/ 240867 w 2797967"/>
              <a:gd name="connsiteY58-10082" fmla="*/ 774766 h 2238130"/>
              <a:gd name="connsiteX59-10083" fmla="*/ 66908 w 2797967"/>
              <a:gd name="connsiteY59-10084" fmla="*/ 725700 h 2238130"/>
              <a:gd name="connsiteX60-10085" fmla="*/ 0 w 2797967"/>
              <a:gd name="connsiteY60-10086" fmla="*/ 712319 h 2238130"/>
              <a:gd name="connsiteX61-10087" fmla="*/ 8921 w 2797967"/>
              <a:gd name="connsiteY61-10088" fmla="*/ 810450 h 2238130"/>
              <a:gd name="connsiteX62-10089" fmla="*/ 31224 w 2797967"/>
              <a:gd name="connsiteY62-10090" fmla="*/ 868436 h 2238130"/>
              <a:gd name="connsiteX63-10091" fmla="*/ 124894 w 2797967"/>
              <a:gd name="connsiteY63-10092" fmla="*/ 944264 h 2238130"/>
              <a:gd name="connsiteX64-10093" fmla="*/ 156117 w 2797967"/>
              <a:gd name="connsiteY64-10094" fmla="*/ 971027 h 2238130"/>
              <a:gd name="connsiteX65-10095" fmla="*/ 102592 w 2797967"/>
              <a:gd name="connsiteY65-10096" fmla="*/ 1011172 h 2238130"/>
              <a:gd name="connsiteX66-10097" fmla="*/ 111513 w 2797967"/>
              <a:gd name="connsiteY66-10098" fmla="*/ 1118223 h 2238130"/>
              <a:gd name="connsiteX67-10099" fmla="*/ 142736 w 2797967"/>
              <a:gd name="connsiteY67-10100" fmla="*/ 1216354 h 2238130"/>
              <a:gd name="connsiteX68-10101" fmla="*/ 236406 w 2797967"/>
              <a:gd name="connsiteY68-10102" fmla="*/ 1234196 h 2238130"/>
              <a:gd name="connsiteX69-10103" fmla="*/ 316695 w 2797967"/>
              <a:gd name="connsiteY69-10104" fmla="*/ 1194052 h 2238130"/>
              <a:gd name="connsiteX70-10105" fmla="*/ 374681 w 2797967"/>
              <a:gd name="connsiteY70-10106" fmla="*/ 1100381 h 2238130"/>
              <a:gd name="connsiteX71-10107" fmla="*/ 463891 w 2797967"/>
              <a:gd name="connsiteY71-10108" fmla="*/ 1024553 h 2238130"/>
              <a:gd name="connsiteX72-10109" fmla="*/ 557561 w 2797967"/>
              <a:gd name="connsiteY72-10110" fmla="*/ 1042395 h 2238130"/>
              <a:gd name="connsiteX73-10111" fmla="*/ 646771 w 2797967"/>
              <a:gd name="connsiteY73-10112" fmla="*/ 1087000 h 2238130"/>
              <a:gd name="connsiteX74-10113" fmla="*/ 655692 w 2797967"/>
              <a:gd name="connsiteY74-10114" fmla="*/ 1122684 h 2238130"/>
              <a:gd name="connsiteX75-10115" fmla="*/ 624469 w 2797967"/>
              <a:gd name="connsiteY75-10116" fmla="*/ 1189591 h 2238130"/>
              <a:gd name="connsiteX76-10117" fmla="*/ 620008 w 2797967"/>
              <a:gd name="connsiteY76-10118" fmla="*/ 1247577 h 2238130"/>
              <a:gd name="connsiteX77-10119" fmla="*/ 637850 w 2797967"/>
              <a:gd name="connsiteY77-10120" fmla="*/ 1278801 h 2238130"/>
              <a:gd name="connsiteX78-10121" fmla="*/ 691376 w 2797967"/>
              <a:gd name="connsiteY78-10122" fmla="*/ 1417076 h 2238130"/>
              <a:gd name="connsiteX79-10123" fmla="*/ 731520 w 2797967"/>
              <a:gd name="connsiteY79-10124" fmla="*/ 1515207 h 2238130"/>
              <a:gd name="connsiteX80-10125" fmla="*/ 753823 w 2797967"/>
              <a:gd name="connsiteY80-10126" fmla="*/ 1524128 h 2238130"/>
              <a:gd name="connsiteX81-10127" fmla="*/ 780586 w 2797967"/>
              <a:gd name="connsiteY81-10128" fmla="*/ 1421536 h 2238130"/>
              <a:gd name="connsiteX82-10129" fmla="*/ 820730 w 2797967"/>
              <a:gd name="connsiteY82-10130" fmla="*/ 1368011 h 2238130"/>
              <a:gd name="connsiteX83-10131" fmla="*/ 834112 w 2797967"/>
              <a:gd name="connsiteY83-10132" fmla="*/ 1466141 h 2238130"/>
              <a:gd name="connsiteX84-10133" fmla="*/ 892098 w 2797967"/>
              <a:gd name="connsiteY84-10134" fmla="*/ 1546430 h 2238130"/>
              <a:gd name="connsiteX85-10135" fmla="*/ 909940 w 2797967"/>
              <a:gd name="connsiteY85-10136" fmla="*/ 1595495 h 2238130"/>
              <a:gd name="connsiteX86-10137" fmla="*/ 869795 w 2797967"/>
              <a:gd name="connsiteY86-10138" fmla="*/ 1644561 h 2238130"/>
              <a:gd name="connsiteX87-10139" fmla="*/ 927782 w 2797967"/>
              <a:gd name="connsiteY87-10140" fmla="*/ 1778375 h 2238130"/>
              <a:gd name="connsiteX88-10141" fmla="*/ 1016992 w 2797967"/>
              <a:gd name="connsiteY88-10142" fmla="*/ 1836362 h 2238130"/>
              <a:gd name="connsiteX89-10143" fmla="*/ 1110662 w 2797967"/>
              <a:gd name="connsiteY89-10144" fmla="*/ 1885427 h 2238130"/>
              <a:gd name="connsiteX90-10145" fmla="*/ 1204332 w 2797967"/>
              <a:gd name="connsiteY90-10146" fmla="*/ 1956795 h 2238130"/>
              <a:gd name="connsiteX91-10147" fmla="*/ 1324765 w 2797967"/>
              <a:gd name="connsiteY91-10148" fmla="*/ 2032623 h 2238130"/>
              <a:gd name="connsiteX92-10149" fmla="*/ 1418435 w 2797967"/>
              <a:gd name="connsiteY92-10150" fmla="*/ 2130754 h 2238130"/>
              <a:gd name="connsiteX93-10151" fmla="*/ 1561171 w 2797967"/>
              <a:gd name="connsiteY93-10152" fmla="*/ 2237806 h 2238130"/>
              <a:gd name="connsiteX0-10153" fmla="*/ 1561171 w 2797967"/>
              <a:gd name="connsiteY0-10154" fmla="*/ 2237806 h 2238130"/>
              <a:gd name="connsiteX1-10155" fmla="*/ 1570092 w 2797967"/>
              <a:gd name="connsiteY1-10156" fmla="*/ 2161977 h 2238130"/>
              <a:gd name="connsiteX2-10157" fmla="*/ 1538869 w 2797967"/>
              <a:gd name="connsiteY2-10158" fmla="*/ 2095070 h 2238130"/>
              <a:gd name="connsiteX3-10159" fmla="*/ 1529948 w 2797967"/>
              <a:gd name="connsiteY3-10160" fmla="*/ 2005860 h 2238130"/>
              <a:gd name="connsiteX4-10161" fmla="*/ 1543329 w 2797967"/>
              <a:gd name="connsiteY4-10162" fmla="*/ 1903269 h 2238130"/>
              <a:gd name="connsiteX5-10163" fmla="*/ 1592395 w 2797967"/>
              <a:gd name="connsiteY5-10164" fmla="*/ 1809599 h 2238130"/>
              <a:gd name="connsiteX6-10165" fmla="*/ 1592395 w 2797967"/>
              <a:gd name="connsiteY6-10166" fmla="*/ 1689166 h 2238130"/>
              <a:gd name="connsiteX7-10167" fmla="*/ 1619157 w 2797967"/>
              <a:gd name="connsiteY7-10168" fmla="*/ 1595495 h 2238130"/>
              <a:gd name="connsiteX8-10169" fmla="*/ 1681604 w 2797967"/>
              <a:gd name="connsiteY8-10170" fmla="*/ 1559812 h 2238130"/>
              <a:gd name="connsiteX9-10171" fmla="*/ 1793116 w 2797967"/>
              <a:gd name="connsiteY9-10172" fmla="*/ 1626719 h 2238130"/>
              <a:gd name="connsiteX10-10173" fmla="*/ 1860024 w 2797967"/>
              <a:gd name="connsiteY10-10174" fmla="*/ 1626719 h 2238130"/>
              <a:gd name="connsiteX11-10175" fmla="*/ 1967075 w 2797967"/>
              <a:gd name="connsiteY11-10176" fmla="*/ 1622258 h 2238130"/>
              <a:gd name="connsiteX12-10177" fmla="*/ 2074127 w 2797967"/>
              <a:gd name="connsiteY12-10178" fmla="*/ 1613337 h 2238130"/>
              <a:gd name="connsiteX13-10179" fmla="*/ 2145495 w 2797967"/>
              <a:gd name="connsiteY13-10180" fmla="*/ 1613337 h 2238130"/>
              <a:gd name="connsiteX14-10181" fmla="*/ 2212402 w 2797967"/>
              <a:gd name="connsiteY14-10182" fmla="*/ 1501825 h 2238130"/>
              <a:gd name="connsiteX15-10183" fmla="*/ 2283770 w 2797967"/>
              <a:gd name="connsiteY15-10184" fmla="*/ 1448299 h 2238130"/>
              <a:gd name="connsiteX16-10185" fmla="*/ 2364059 w 2797967"/>
              <a:gd name="connsiteY16-10186" fmla="*/ 1403695 h 2238130"/>
              <a:gd name="connsiteX17-10187" fmla="*/ 2546939 w 2797967"/>
              <a:gd name="connsiteY17-10188" fmla="*/ 1363550 h 2238130"/>
              <a:gd name="connsiteX18-10189" fmla="*/ 2680754 w 2797967"/>
              <a:gd name="connsiteY18-10190" fmla="*/ 1341248 h 2238130"/>
              <a:gd name="connsiteX19-10191" fmla="*/ 2720898 w 2797967"/>
              <a:gd name="connsiteY19-10192" fmla="*/ 1238656 h 2238130"/>
              <a:gd name="connsiteX20-10193" fmla="*/ 2787805 w 2797967"/>
              <a:gd name="connsiteY20-10194" fmla="*/ 1144986 h 2238130"/>
              <a:gd name="connsiteX21-10195" fmla="*/ 2774424 w 2797967"/>
              <a:gd name="connsiteY21-10196" fmla="*/ 1087000 h 2238130"/>
              <a:gd name="connsiteX22-10197" fmla="*/ 2698595 w 2797967"/>
              <a:gd name="connsiteY22-10198" fmla="*/ 1033474 h 2238130"/>
              <a:gd name="connsiteX23-10199" fmla="*/ 2676293 w 2797967"/>
              <a:gd name="connsiteY23-10200" fmla="*/ 948725 h 2238130"/>
              <a:gd name="connsiteX24-10201" fmla="*/ 2774424 w 2797967"/>
              <a:gd name="connsiteY24-10202" fmla="*/ 930883 h 2238130"/>
              <a:gd name="connsiteX25-10203" fmla="*/ 2792266 w 2797967"/>
              <a:gd name="connsiteY25-10204" fmla="*/ 841673 h 2238130"/>
              <a:gd name="connsiteX26-10205" fmla="*/ 2752121 w 2797967"/>
              <a:gd name="connsiteY26-10206" fmla="*/ 743542 h 2238130"/>
              <a:gd name="connsiteX27-10207" fmla="*/ 2792266 w 2797967"/>
              <a:gd name="connsiteY27-10208" fmla="*/ 654333 h 2238130"/>
              <a:gd name="connsiteX28-10209" fmla="*/ 2796726 w 2797967"/>
              <a:gd name="connsiteY28-10210" fmla="*/ 574044 h 2238130"/>
              <a:gd name="connsiteX29-10211" fmla="*/ 2792266 w 2797967"/>
              <a:gd name="connsiteY29-10212" fmla="*/ 426848 h 2238130"/>
              <a:gd name="connsiteX30-10213" fmla="*/ 2792266 w 2797967"/>
              <a:gd name="connsiteY30-10214" fmla="*/ 315335 h 2238130"/>
              <a:gd name="connsiteX31-10215" fmla="*/ 2680754 w 2797967"/>
              <a:gd name="connsiteY31-10216" fmla="*/ 239507 h 2238130"/>
              <a:gd name="connsiteX32-10217" fmla="*/ 2613846 w 2797967"/>
              <a:gd name="connsiteY32-10218" fmla="*/ 177060 h 2238130"/>
              <a:gd name="connsiteX33-10219" fmla="*/ 2520176 w 2797967"/>
              <a:gd name="connsiteY33-10220" fmla="*/ 101232 h 2238130"/>
              <a:gd name="connsiteX34-10221" fmla="*/ 2386361 w 2797967"/>
              <a:gd name="connsiteY34-10222" fmla="*/ 105693 h 2238130"/>
              <a:gd name="connsiteX35-10223" fmla="*/ 2207942 w 2797967"/>
              <a:gd name="connsiteY35-10224" fmla="*/ 150297 h 2238130"/>
              <a:gd name="connsiteX36-10225" fmla="*/ 2123193 w 2797967"/>
              <a:gd name="connsiteY36-10226" fmla="*/ 83390 h 2238130"/>
              <a:gd name="connsiteX37-10227" fmla="*/ 1909089 w 2797967"/>
              <a:gd name="connsiteY37-10228" fmla="*/ 154758 h 2238130"/>
              <a:gd name="connsiteX38-10229" fmla="*/ 1797577 w 2797967"/>
              <a:gd name="connsiteY38-10230" fmla="*/ 190442 h 2238130"/>
              <a:gd name="connsiteX39-10231" fmla="*/ 1668223 w 2797967"/>
              <a:gd name="connsiteY39-10232" fmla="*/ 168139 h 2238130"/>
              <a:gd name="connsiteX40-10233" fmla="*/ 1596855 w 2797967"/>
              <a:gd name="connsiteY40-10234" fmla="*/ 168139 h 2238130"/>
              <a:gd name="connsiteX41-10235" fmla="*/ 1592395 w 2797967"/>
              <a:gd name="connsiteY41-10236" fmla="*/ 252889 h 2238130"/>
              <a:gd name="connsiteX42-10237" fmla="*/ 1422896 w 2797967"/>
              <a:gd name="connsiteY42-10238" fmla="*/ 177060 h 2238130"/>
              <a:gd name="connsiteX43-10239" fmla="*/ 1284621 w 2797967"/>
              <a:gd name="connsiteY43-10240" fmla="*/ 114614 h 2238130"/>
              <a:gd name="connsiteX44-10241" fmla="*/ 1199872 w 2797967"/>
              <a:gd name="connsiteY44-10242" fmla="*/ 70009 h 2238130"/>
              <a:gd name="connsiteX45-10243" fmla="*/ 1110662 w 2797967"/>
              <a:gd name="connsiteY45-10244" fmla="*/ 34325 h 2238130"/>
              <a:gd name="connsiteX46-10245" fmla="*/ 999150 w 2797967"/>
              <a:gd name="connsiteY46-10246" fmla="*/ 12022 h 2238130"/>
              <a:gd name="connsiteX47-10247" fmla="*/ 851954 w 2797967"/>
              <a:gd name="connsiteY47-10248" fmla="*/ 3101 h 2238130"/>
              <a:gd name="connsiteX48-10249" fmla="*/ 753823 w 2797967"/>
              <a:gd name="connsiteY48-10250" fmla="*/ 29864 h 2238130"/>
              <a:gd name="connsiteX49-10251" fmla="*/ 620008 w 2797967"/>
              <a:gd name="connsiteY49-10252" fmla="*/ 101232 h 2238130"/>
              <a:gd name="connsiteX50-10253" fmla="*/ 562022 w 2797967"/>
              <a:gd name="connsiteY50-10254" fmla="*/ 154758 h 2238130"/>
              <a:gd name="connsiteX51-10255" fmla="*/ 691376 w 2797967"/>
              <a:gd name="connsiteY51-10256" fmla="*/ 368861 h 2238130"/>
              <a:gd name="connsiteX52-10257" fmla="*/ 776125 w 2797967"/>
              <a:gd name="connsiteY52-10258" fmla="*/ 493755 h 2238130"/>
              <a:gd name="connsiteX53-10259" fmla="*/ 704757 w 2797967"/>
              <a:gd name="connsiteY53-10260" fmla="*/ 578504 h 2238130"/>
              <a:gd name="connsiteX54-10261" fmla="*/ 669074 w 2797967"/>
              <a:gd name="connsiteY54-10262" fmla="*/ 667714 h 2238130"/>
              <a:gd name="connsiteX55-10263" fmla="*/ 611087 w 2797967"/>
              <a:gd name="connsiteY55-10264" fmla="*/ 748003 h 2238130"/>
              <a:gd name="connsiteX56-10265" fmla="*/ 508496 w 2797967"/>
              <a:gd name="connsiteY56-10266" fmla="*/ 801529 h 2238130"/>
              <a:gd name="connsiteX57-10267" fmla="*/ 414826 w 2797967"/>
              <a:gd name="connsiteY57-10268" fmla="*/ 801529 h 2238130"/>
              <a:gd name="connsiteX58-10269" fmla="*/ 240867 w 2797967"/>
              <a:gd name="connsiteY58-10270" fmla="*/ 774766 h 2238130"/>
              <a:gd name="connsiteX59-10271" fmla="*/ 66908 w 2797967"/>
              <a:gd name="connsiteY59-10272" fmla="*/ 725700 h 2238130"/>
              <a:gd name="connsiteX60-10273" fmla="*/ 0 w 2797967"/>
              <a:gd name="connsiteY60-10274" fmla="*/ 712319 h 2238130"/>
              <a:gd name="connsiteX61-10275" fmla="*/ 8921 w 2797967"/>
              <a:gd name="connsiteY61-10276" fmla="*/ 810450 h 2238130"/>
              <a:gd name="connsiteX62-10277" fmla="*/ 31224 w 2797967"/>
              <a:gd name="connsiteY62-10278" fmla="*/ 868436 h 2238130"/>
              <a:gd name="connsiteX63-10279" fmla="*/ 124894 w 2797967"/>
              <a:gd name="connsiteY63-10280" fmla="*/ 944264 h 2238130"/>
              <a:gd name="connsiteX64-10281" fmla="*/ 156117 w 2797967"/>
              <a:gd name="connsiteY64-10282" fmla="*/ 971027 h 2238130"/>
              <a:gd name="connsiteX65-10283" fmla="*/ 102592 w 2797967"/>
              <a:gd name="connsiteY65-10284" fmla="*/ 1011172 h 2238130"/>
              <a:gd name="connsiteX66-10285" fmla="*/ 111513 w 2797967"/>
              <a:gd name="connsiteY66-10286" fmla="*/ 1118223 h 2238130"/>
              <a:gd name="connsiteX67-10287" fmla="*/ 142736 w 2797967"/>
              <a:gd name="connsiteY67-10288" fmla="*/ 1216354 h 2238130"/>
              <a:gd name="connsiteX68-10289" fmla="*/ 236406 w 2797967"/>
              <a:gd name="connsiteY68-10290" fmla="*/ 1234196 h 2238130"/>
              <a:gd name="connsiteX69-10291" fmla="*/ 316695 w 2797967"/>
              <a:gd name="connsiteY69-10292" fmla="*/ 1194052 h 2238130"/>
              <a:gd name="connsiteX70-10293" fmla="*/ 374681 w 2797967"/>
              <a:gd name="connsiteY70-10294" fmla="*/ 1100381 h 2238130"/>
              <a:gd name="connsiteX71-10295" fmla="*/ 463891 w 2797967"/>
              <a:gd name="connsiteY71-10296" fmla="*/ 1024553 h 2238130"/>
              <a:gd name="connsiteX72-10297" fmla="*/ 557561 w 2797967"/>
              <a:gd name="connsiteY72-10298" fmla="*/ 1042395 h 2238130"/>
              <a:gd name="connsiteX73-10299" fmla="*/ 646771 w 2797967"/>
              <a:gd name="connsiteY73-10300" fmla="*/ 1087000 h 2238130"/>
              <a:gd name="connsiteX74-10301" fmla="*/ 655692 w 2797967"/>
              <a:gd name="connsiteY74-10302" fmla="*/ 1122684 h 2238130"/>
              <a:gd name="connsiteX75-10303" fmla="*/ 624469 w 2797967"/>
              <a:gd name="connsiteY75-10304" fmla="*/ 1189591 h 2238130"/>
              <a:gd name="connsiteX76-10305" fmla="*/ 620008 w 2797967"/>
              <a:gd name="connsiteY76-10306" fmla="*/ 1247577 h 2238130"/>
              <a:gd name="connsiteX77-10307" fmla="*/ 637850 w 2797967"/>
              <a:gd name="connsiteY77-10308" fmla="*/ 1278801 h 2238130"/>
              <a:gd name="connsiteX78-10309" fmla="*/ 691376 w 2797967"/>
              <a:gd name="connsiteY78-10310" fmla="*/ 1417076 h 2238130"/>
              <a:gd name="connsiteX79-10311" fmla="*/ 731520 w 2797967"/>
              <a:gd name="connsiteY79-10312" fmla="*/ 1515207 h 2238130"/>
              <a:gd name="connsiteX80-10313" fmla="*/ 753823 w 2797967"/>
              <a:gd name="connsiteY80-10314" fmla="*/ 1524128 h 2238130"/>
              <a:gd name="connsiteX81-10315" fmla="*/ 780586 w 2797967"/>
              <a:gd name="connsiteY81-10316" fmla="*/ 1421536 h 2238130"/>
              <a:gd name="connsiteX82-10317" fmla="*/ 820730 w 2797967"/>
              <a:gd name="connsiteY82-10318" fmla="*/ 1368011 h 2238130"/>
              <a:gd name="connsiteX83-10319" fmla="*/ 834112 w 2797967"/>
              <a:gd name="connsiteY83-10320" fmla="*/ 1466141 h 2238130"/>
              <a:gd name="connsiteX84-10321" fmla="*/ 892098 w 2797967"/>
              <a:gd name="connsiteY84-10322" fmla="*/ 1546430 h 2238130"/>
              <a:gd name="connsiteX85-10323" fmla="*/ 909940 w 2797967"/>
              <a:gd name="connsiteY85-10324" fmla="*/ 1595495 h 2238130"/>
              <a:gd name="connsiteX86-10325" fmla="*/ 869795 w 2797967"/>
              <a:gd name="connsiteY86-10326" fmla="*/ 1644561 h 2238130"/>
              <a:gd name="connsiteX87-10327" fmla="*/ 927782 w 2797967"/>
              <a:gd name="connsiteY87-10328" fmla="*/ 1778375 h 2238130"/>
              <a:gd name="connsiteX88-10329" fmla="*/ 1016992 w 2797967"/>
              <a:gd name="connsiteY88-10330" fmla="*/ 1836362 h 2238130"/>
              <a:gd name="connsiteX89-10331" fmla="*/ 1110662 w 2797967"/>
              <a:gd name="connsiteY89-10332" fmla="*/ 1885427 h 2238130"/>
              <a:gd name="connsiteX90-10333" fmla="*/ 1204332 w 2797967"/>
              <a:gd name="connsiteY90-10334" fmla="*/ 1956795 h 2238130"/>
              <a:gd name="connsiteX91-10335" fmla="*/ 1324765 w 2797967"/>
              <a:gd name="connsiteY91-10336" fmla="*/ 2032623 h 2238130"/>
              <a:gd name="connsiteX92-10337" fmla="*/ 1418435 w 2797967"/>
              <a:gd name="connsiteY92-10338" fmla="*/ 2130754 h 2238130"/>
              <a:gd name="connsiteX93-10339" fmla="*/ 1561171 w 2797967"/>
              <a:gd name="connsiteY93-10340" fmla="*/ 2237806 h 2238130"/>
              <a:gd name="connsiteX0-10341" fmla="*/ 1561171 w 2797967"/>
              <a:gd name="connsiteY0-10342" fmla="*/ 2237806 h 2238130"/>
              <a:gd name="connsiteX1-10343" fmla="*/ 1570092 w 2797967"/>
              <a:gd name="connsiteY1-10344" fmla="*/ 2161977 h 2238130"/>
              <a:gd name="connsiteX2-10345" fmla="*/ 1538869 w 2797967"/>
              <a:gd name="connsiteY2-10346" fmla="*/ 2095070 h 2238130"/>
              <a:gd name="connsiteX3-10347" fmla="*/ 1529948 w 2797967"/>
              <a:gd name="connsiteY3-10348" fmla="*/ 2005860 h 2238130"/>
              <a:gd name="connsiteX4-10349" fmla="*/ 1543329 w 2797967"/>
              <a:gd name="connsiteY4-10350" fmla="*/ 1903269 h 2238130"/>
              <a:gd name="connsiteX5-10351" fmla="*/ 1592395 w 2797967"/>
              <a:gd name="connsiteY5-10352" fmla="*/ 1809599 h 2238130"/>
              <a:gd name="connsiteX6-10353" fmla="*/ 1592395 w 2797967"/>
              <a:gd name="connsiteY6-10354" fmla="*/ 1689166 h 2238130"/>
              <a:gd name="connsiteX7-10355" fmla="*/ 1619157 w 2797967"/>
              <a:gd name="connsiteY7-10356" fmla="*/ 1595495 h 2238130"/>
              <a:gd name="connsiteX8-10357" fmla="*/ 1681604 w 2797967"/>
              <a:gd name="connsiteY8-10358" fmla="*/ 1559812 h 2238130"/>
              <a:gd name="connsiteX9-10359" fmla="*/ 1793116 w 2797967"/>
              <a:gd name="connsiteY9-10360" fmla="*/ 1626719 h 2238130"/>
              <a:gd name="connsiteX10-10361" fmla="*/ 1860024 w 2797967"/>
              <a:gd name="connsiteY10-10362" fmla="*/ 1626719 h 2238130"/>
              <a:gd name="connsiteX11-10363" fmla="*/ 1967075 w 2797967"/>
              <a:gd name="connsiteY11-10364" fmla="*/ 1622258 h 2238130"/>
              <a:gd name="connsiteX12-10365" fmla="*/ 2074127 w 2797967"/>
              <a:gd name="connsiteY12-10366" fmla="*/ 1613337 h 2238130"/>
              <a:gd name="connsiteX13-10367" fmla="*/ 2145495 w 2797967"/>
              <a:gd name="connsiteY13-10368" fmla="*/ 1613337 h 2238130"/>
              <a:gd name="connsiteX14-10369" fmla="*/ 2212402 w 2797967"/>
              <a:gd name="connsiteY14-10370" fmla="*/ 1501825 h 2238130"/>
              <a:gd name="connsiteX15-10371" fmla="*/ 2283770 w 2797967"/>
              <a:gd name="connsiteY15-10372" fmla="*/ 1448299 h 2238130"/>
              <a:gd name="connsiteX16-10373" fmla="*/ 2364059 w 2797967"/>
              <a:gd name="connsiteY16-10374" fmla="*/ 1403695 h 2238130"/>
              <a:gd name="connsiteX17-10375" fmla="*/ 2546939 w 2797967"/>
              <a:gd name="connsiteY17-10376" fmla="*/ 1363550 h 2238130"/>
              <a:gd name="connsiteX18-10377" fmla="*/ 2680754 w 2797967"/>
              <a:gd name="connsiteY18-10378" fmla="*/ 1341248 h 2238130"/>
              <a:gd name="connsiteX19-10379" fmla="*/ 2720898 w 2797967"/>
              <a:gd name="connsiteY19-10380" fmla="*/ 1238656 h 2238130"/>
              <a:gd name="connsiteX20-10381" fmla="*/ 2787805 w 2797967"/>
              <a:gd name="connsiteY20-10382" fmla="*/ 1144986 h 2238130"/>
              <a:gd name="connsiteX21-10383" fmla="*/ 2774424 w 2797967"/>
              <a:gd name="connsiteY21-10384" fmla="*/ 1087000 h 2238130"/>
              <a:gd name="connsiteX22-10385" fmla="*/ 2698595 w 2797967"/>
              <a:gd name="connsiteY22-10386" fmla="*/ 1033474 h 2238130"/>
              <a:gd name="connsiteX23-10387" fmla="*/ 2676293 w 2797967"/>
              <a:gd name="connsiteY23-10388" fmla="*/ 948725 h 2238130"/>
              <a:gd name="connsiteX24-10389" fmla="*/ 2774424 w 2797967"/>
              <a:gd name="connsiteY24-10390" fmla="*/ 930883 h 2238130"/>
              <a:gd name="connsiteX25-10391" fmla="*/ 2792266 w 2797967"/>
              <a:gd name="connsiteY25-10392" fmla="*/ 841673 h 2238130"/>
              <a:gd name="connsiteX26-10393" fmla="*/ 2752121 w 2797967"/>
              <a:gd name="connsiteY26-10394" fmla="*/ 743542 h 2238130"/>
              <a:gd name="connsiteX27-10395" fmla="*/ 2792266 w 2797967"/>
              <a:gd name="connsiteY27-10396" fmla="*/ 654333 h 2238130"/>
              <a:gd name="connsiteX28-10397" fmla="*/ 2796726 w 2797967"/>
              <a:gd name="connsiteY28-10398" fmla="*/ 574044 h 2238130"/>
              <a:gd name="connsiteX29-10399" fmla="*/ 2792266 w 2797967"/>
              <a:gd name="connsiteY29-10400" fmla="*/ 426848 h 2238130"/>
              <a:gd name="connsiteX30-10401" fmla="*/ 2792266 w 2797967"/>
              <a:gd name="connsiteY30-10402" fmla="*/ 315335 h 2238130"/>
              <a:gd name="connsiteX31-10403" fmla="*/ 2680754 w 2797967"/>
              <a:gd name="connsiteY31-10404" fmla="*/ 239507 h 2238130"/>
              <a:gd name="connsiteX32-10405" fmla="*/ 2613846 w 2797967"/>
              <a:gd name="connsiteY32-10406" fmla="*/ 177060 h 2238130"/>
              <a:gd name="connsiteX33-10407" fmla="*/ 2520176 w 2797967"/>
              <a:gd name="connsiteY33-10408" fmla="*/ 101232 h 2238130"/>
              <a:gd name="connsiteX34-10409" fmla="*/ 2386361 w 2797967"/>
              <a:gd name="connsiteY34-10410" fmla="*/ 105693 h 2238130"/>
              <a:gd name="connsiteX35-10411" fmla="*/ 2207942 w 2797967"/>
              <a:gd name="connsiteY35-10412" fmla="*/ 150297 h 2238130"/>
              <a:gd name="connsiteX36-10413" fmla="*/ 2123193 w 2797967"/>
              <a:gd name="connsiteY36-10414" fmla="*/ 83390 h 2238130"/>
              <a:gd name="connsiteX37-10415" fmla="*/ 1909089 w 2797967"/>
              <a:gd name="connsiteY37-10416" fmla="*/ 154758 h 2238130"/>
              <a:gd name="connsiteX38-10417" fmla="*/ 1797577 w 2797967"/>
              <a:gd name="connsiteY38-10418" fmla="*/ 190442 h 2238130"/>
              <a:gd name="connsiteX39-10419" fmla="*/ 1668223 w 2797967"/>
              <a:gd name="connsiteY39-10420" fmla="*/ 168139 h 2238130"/>
              <a:gd name="connsiteX40-10421" fmla="*/ 1596855 w 2797967"/>
              <a:gd name="connsiteY40-10422" fmla="*/ 168139 h 2238130"/>
              <a:gd name="connsiteX41-10423" fmla="*/ 1592395 w 2797967"/>
              <a:gd name="connsiteY41-10424" fmla="*/ 252889 h 2238130"/>
              <a:gd name="connsiteX42-10425" fmla="*/ 1422896 w 2797967"/>
              <a:gd name="connsiteY42-10426" fmla="*/ 177060 h 2238130"/>
              <a:gd name="connsiteX43-10427" fmla="*/ 1284621 w 2797967"/>
              <a:gd name="connsiteY43-10428" fmla="*/ 114614 h 2238130"/>
              <a:gd name="connsiteX44-10429" fmla="*/ 1199872 w 2797967"/>
              <a:gd name="connsiteY44-10430" fmla="*/ 70009 h 2238130"/>
              <a:gd name="connsiteX45-10431" fmla="*/ 1110662 w 2797967"/>
              <a:gd name="connsiteY45-10432" fmla="*/ 34325 h 2238130"/>
              <a:gd name="connsiteX46-10433" fmla="*/ 999150 w 2797967"/>
              <a:gd name="connsiteY46-10434" fmla="*/ 12022 h 2238130"/>
              <a:gd name="connsiteX47-10435" fmla="*/ 851954 w 2797967"/>
              <a:gd name="connsiteY47-10436" fmla="*/ 3101 h 2238130"/>
              <a:gd name="connsiteX48-10437" fmla="*/ 753823 w 2797967"/>
              <a:gd name="connsiteY48-10438" fmla="*/ 29864 h 2238130"/>
              <a:gd name="connsiteX49-10439" fmla="*/ 620008 w 2797967"/>
              <a:gd name="connsiteY49-10440" fmla="*/ 101232 h 2238130"/>
              <a:gd name="connsiteX50-10441" fmla="*/ 562022 w 2797967"/>
              <a:gd name="connsiteY50-10442" fmla="*/ 154758 h 2238130"/>
              <a:gd name="connsiteX51-10443" fmla="*/ 691376 w 2797967"/>
              <a:gd name="connsiteY51-10444" fmla="*/ 368861 h 2238130"/>
              <a:gd name="connsiteX52-10445" fmla="*/ 776125 w 2797967"/>
              <a:gd name="connsiteY52-10446" fmla="*/ 493755 h 2238130"/>
              <a:gd name="connsiteX53-10447" fmla="*/ 704757 w 2797967"/>
              <a:gd name="connsiteY53-10448" fmla="*/ 578504 h 2238130"/>
              <a:gd name="connsiteX54-10449" fmla="*/ 669074 w 2797967"/>
              <a:gd name="connsiteY54-10450" fmla="*/ 667714 h 2238130"/>
              <a:gd name="connsiteX55-10451" fmla="*/ 611087 w 2797967"/>
              <a:gd name="connsiteY55-10452" fmla="*/ 748003 h 2238130"/>
              <a:gd name="connsiteX56-10453" fmla="*/ 508496 w 2797967"/>
              <a:gd name="connsiteY56-10454" fmla="*/ 801529 h 2238130"/>
              <a:gd name="connsiteX57-10455" fmla="*/ 414826 w 2797967"/>
              <a:gd name="connsiteY57-10456" fmla="*/ 801529 h 2238130"/>
              <a:gd name="connsiteX58-10457" fmla="*/ 240867 w 2797967"/>
              <a:gd name="connsiteY58-10458" fmla="*/ 774766 h 2238130"/>
              <a:gd name="connsiteX59-10459" fmla="*/ 66908 w 2797967"/>
              <a:gd name="connsiteY59-10460" fmla="*/ 725700 h 2238130"/>
              <a:gd name="connsiteX60-10461" fmla="*/ 0 w 2797967"/>
              <a:gd name="connsiteY60-10462" fmla="*/ 712319 h 2238130"/>
              <a:gd name="connsiteX61-10463" fmla="*/ 8921 w 2797967"/>
              <a:gd name="connsiteY61-10464" fmla="*/ 810450 h 2238130"/>
              <a:gd name="connsiteX62-10465" fmla="*/ 31224 w 2797967"/>
              <a:gd name="connsiteY62-10466" fmla="*/ 868436 h 2238130"/>
              <a:gd name="connsiteX63-10467" fmla="*/ 124894 w 2797967"/>
              <a:gd name="connsiteY63-10468" fmla="*/ 944264 h 2238130"/>
              <a:gd name="connsiteX64-10469" fmla="*/ 156117 w 2797967"/>
              <a:gd name="connsiteY64-10470" fmla="*/ 971027 h 2238130"/>
              <a:gd name="connsiteX65-10471" fmla="*/ 102592 w 2797967"/>
              <a:gd name="connsiteY65-10472" fmla="*/ 1011172 h 2238130"/>
              <a:gd name="connsiteX66-10473" fmla="*/ 111513 w 2797967"/>
              <a:gd name="connsiteY66-10474" fmla="*/ 1118223 h 2238130"/>
              <a:gd name="connsiteX67-10475" fmla="*/ 142736 w 2797967"/>
              <a:gd name="connsiteY67-10476" fmla="*/ 1216354 h 2238130"/>
              <a:gd name="connsiteX68-10477" fmla="*/ 236406 w 2797967"/>
              <a:gd name="connsiteY68-10478" fmla="*/ 1234196 h 2238130"/>
              <a:gd name="connsiteX69-10479" fmla="*/ 316695 w 2797967"/>
              <a:gd name="connsiteY69-10480" fmla="*/ 1194052 h 2238130"/>
              <a:gd name="connsiteX70-10481" fmla="*/ 374681 w 2797967"/>
              <a:gd name="connsiteY70-10482" fmla="*/ 1100381 h 2238130"/>
              <a:gd name="connsiteX71-10483" fmla="*/ 463891 w 2797967"/>
              <a:gd name="connsiteY71-10484" fmla="*/ 1024553 h 2238130"/>
              <a:gd name="connsiteX72-10485" fmla="*/ 557561 w 2797967"/>
              <a:gd name="connsiteY72-10486" fmla="*/ 1042395 h 2238130"/>
              <a:gd name="connsiteX73-10487" fmla="*/ 646771 w 2797967"/>
              <a:gd name="connsiteY73-10488" fmla="*/ 1087000 h 2238130"/>
              <a:gd name="connsiteX74-10489" fmla="*/ 655692 w 2797967"/>
              <a:gd name="connsiteY74-10490" fmla="*/ 1122684 h 2238130"/>
              <a:gd name="connsiteX75-10491" fmla="*/ 624469 w 2797967"/>
              <a:gd name="connsiteY75-10492" fmla="*/ 1189591 h 2238130"/>
              <a:gd name="connsiteX76-10493" fmla="*/ 620008 w 2797967"/>
              <a:gd name="connsiteY76-10494" fmla="*/ 1247577 h 2238130"/>
              <a:gd name="connsiteX77-10495" fmla="*/ 637850 w 2797967"/>
              <a:gd name="connsiteY77-10496" fmla="*/ 1278801 h 2238130"/>
              <a:gd name="connsiteX78-10497" fmla="*/ 691376 w 2797967"/>
              <a:gd name="connsiteY78-10498" fmla="*/ 1417076 h 2238130"/>
              <a:gd name="connsiteX79-10499" fmla="*/ 731520 w 2797967"/>
              <a:gd name="connsiteY79-10500" fmla="*/ 1515207 h 2238130"/>
              <a:gd name="connsiteX80-10501" fmla="*/ 753823 w 2797967"/>
              <a:gd name="connsiteY80-10502" fmla="*/ 1524128 h 2238130"/>
              <a:gd name="connsiteX81-10503" fmla="*/ 780586 w 2797967"/>
              <a:gd name="connsiteY81-10504" fmla="*/ 1421536 h 2238130"/>
              <a:gd name="connsiteX82-10505" fmla="*/ 820730 w 2797967"/>
              <a:gd name="connsiteY82-10506" fmla="*/ 1368011 h 2238130"/>
              <a:gd name="connsiteX83-10507" fmla="*/ 834112 w 2797967"/>
              <a:gd name="connsiteY83-10508" fmla="*/ 1466141 h 2238130"/>
              <a:gd name="connsiteX84-10509" fmla="*/ 892098 w 2797967"/>
              <a:gd name="connsiteY84-10510" fmla="*/ 1546430 h 2238130"/>
              <a:gd name="connsiteX85-10511" fmla="*/ 909940 w 2797967"/>
              <a:gd name="connsiteY85-10512" fmla="*/ 1595495 h 2238130"/>
              <a:gd name="connsiteX86-10513" fmla="*/ 869795 w 2797967"/>
              <a:gd name="connsiteY86-10514" fmla="*/ 1644561 h 2238130"/>
              <a:gd name="connsiteX87-10515" fmla="*/ 927782 w 2797967"/>
              <a:gd name="connsiteY87-10516" fmla="*/ 1778375 h 2238130"/>
              <a:gd name="connsiteX88-10517" fmla="*/ 1016992 w 2797967"/>
              <a:gd name="connsiteY88-10518" fmla="*/ 1836362 h 2238130"/>
              <a:gd name="connsiteX89-10519" fmla="*/ 1110662 w 2797967"/>
              <a:gd name="connsiteY89-10520" fmla="*/ 1885427 h 2238130"/>
              <a:gd name="connsiteX90-10521" fmla="*/ 1204332 w 2797967"/>
              <a:gd name="connsiteY90-10522" fmla="*/ 1956795 h 2238130"/>
              <a:gd name="connsiteX91-10523" fmla="*/ 1324765 w 2797967"/>
              <a:gd name="connsiteY91-10524" fmla="*/ 2032623 h 2238130"/>
              <a:gd name="connsiteX92-10525" fmla="*/ 1418435 w 2797967"/>
              <a:gd name="connsiteY92-10526" fmla="*/ 2130754 h 2238130"/>
              <a:gd name="connsiteX93-10527" fmla="*/ 1561171 w 2797967"/>
              <a:gd name="connsiteY93-10528" fmla="*/ 2237806 h 2238130"/>
              <a:gd name="connsiteX0-10529" fmla="*/ 1561171 w 2797967"/>
              <a:gd name="connsiteY0-10530" fmla="*/ 2237806 h 2238130"/>
              <a:gd name="connsiteX1-10531" fmla="*/ 1570092 w 2797967"/>
              <a:gd name="connsiteY1-10532" fmla="*/ 2161977 h 2238130"/>
              <a:gd name="connsiteX2-10533" fmla="*/ 1538869 w 2797967"/>
              <a:gd name="connsiteY2-10534" fmla="*/ 2095070 h 2238130"/>
              <a:gd name="connsiteX3-10535" fmla="*/ 1529948 w 2797967"/>
              <a:gd name="connsiteY3-10536" fmla="*/ 2005860 h 2238130"/>
              <a:gd name="connsiteX4-10537" fmla="*/ 1543329 w 2797967"/>
              <a:gd name="connsiteY4-10538" fmla="*/ 1903269 h 2238130"/>
              <a:gd name="connsiteX5-10539" fmla="*/ 1592395 w 2797967"/>
              <a:gd name="connsiteY5-10540" fmla="*/ 1809599 h 2238130"/>
              <a:gd name="connsiteX6-10541" fmla="*/ 1592395 w 2797967"/>
              <a:gd name="connsiteY6-10542" fmla="*/ 1689166 h 2238130"/>
              <a:gd name="connsiteX7-10543" fmla="*/ 1619157 w 2797967"/>
              <a:gd name="connsiteY7-10544" fmla="*/ 1595495 h 2238130"/>
              <a:gd name="connsiteX8-10545" fmla="*/ 1681604 w 2797967"/>
              <a:gd name="connsiteY8-10546" fmla="*/ 1559812 h 2238130"/>
              <a:gd name="connsiteX9-10547" fmla="*/ 1793116 w 2797967"/>
              <a:gd name="connsiteY9-10548" fmla="*/ 1626719 h 2238130"/>
              <a:gd name="connsiteX10-10549" fmla="*/ 1860024 w 2797967"/>
              <a:gd name="connsiteY10-10550" fmla="*/ 1626719 h 2238130"/>
              <a:gd name="connsiteX11-10551" fmla="*/ 1967075 w 2797967"/>
              <a:gd name="connsiteY11-10552" fmla="*/ 1622258 h 2238130"/>
              <a:gd name="connsiteX12-10553" fmla="*/ 2074127 w 2797967"/>
              <a:gd name="connsiteY12-10554" fmla="*/ 1613337 h 2238130"/>
              <a:gd name="connsiteX13-10555" fmla="*/ 2145495 w 2797967"/>
              <a:gd name="connsiteY13-10556" fmla="*/ 1613337 h 2238130"/>
              <a:gd name="connsiteX14-10557" fmla="*/ 2212402 w 2797967"/>
              <a:gd name="connsiteY14-10558" fmla="*/ 1501825 h 2238130"/>
              <a:gd name="connsiteX15-10559" fmla="*/ 2283770 w 2797967"/>
              <a:gd name="connsiteY15-10560" fmla="*/ 1448299 h 2238130"/>
              <a:gd name="connsiteX16-10561" fmla="*/ 2364059 w 2797967"/>
              <a:gd name="connsiteY16-10562" fmla="*/ 1403695 h 2238130"/>
              <a:gd name="connsiteX17-10563" fmla="*/ 2546939 w 2797967"/>
              <a:gd name="connsiteY17-10564" fmla="*/ 1363550 h 2238130"/>
              <a:gd name="connsiteX18-10565" fmla="*/ 2680754 w 2797967"/>
              <a:gd name="connsiteY18-10566" fmla="*/ 1341248 h 2238130"/>
              <a:gd name="connsiteX19-10567" fmla="*/ 2720898 w 2797967"/>
              <a:gd name="connsiteY19-10568" fmla="*/ 1238656 h 2238130"/>
              <a:gd name="connsiteX20-10569" fmla="*/ 2787805 w 2797967"/>
              <a:gd name="connsiteY20-10570" fmla="*/ 1144986 h 2238130"/>
              <a:gd name="connsiteX21-10571" fmla="*/ 2774424 w 2797967"/>
              <a:gd name="connsiteY21-10572" fmla="*/ 1087000 h 2238130"/>
              <a:gd name="connsiteX22-10573" fmla="*/ 2698595 w 2797967"/>
              <a:gd name="connsiteY22-10574" fmla="*/ 1033474 h 2238130"/>
              <a:gd name="connsiteX23-10575" fmla="*/ 2676293 w 2797967"/>
              <a:gd name="connsiteY23-10576" fmla="*/ 948725 h 2238130"/>
              <a:gd name="connsiteX24-10577" fmla="*/ 2774424 w 2797967"/>
              <a:gd name="connsiteY24-10578" fmla="*/ 930883 h 2238130"/>
              <a:gd name="connsiteX25-10579" fmla="*/ 2792266 w 2797967"/>
              <a:gd name="connsiteY25-10580" fmla="*/ 841673 h 2238130"/>
              <a:gd name="connsiteX26-10581" fmla="*/ 2752121 w 2797967"/>
              <a:gd name="connsiteY26-10582" fmla="*/ 743542 h 2238130"/>
              <a:gd name="connsiteX27-10583" fmla="*/ 2792266 w 2797967"/>
              <a:gd name="connsiteY27-10584" fmla="*/ 654333 h 2238130"/>
              <a:gd name="connsiteX28-10585" fmla="*/ 2796726 w 2797967"/>
              <a:gd name="connsiteY28-10586" fmla="*/ 574044 h 2238130"/>
              <a:gd name="connsiteX29-10587" fmla="*/ 2792266 w 2797967"/>
              <a:gd name="connsiteY29-10588" fmla="*/ 426848 h 2238130"/>
              <a:gd name="connsiteX30-10589" fmla="*/ 2792266 w 2797967"/>
              <a:gd name="connsiteY30-10590" fmla="*/ 315335 h 2238130"/>
              <a:gd name="connsiteX31-10591" fmla="*/ 2680754 w 2797967"/>
              <a:gd name="connsiteY31-10592" fmla="*/ 239507 h 2238130"/>
              <a:gd name="connsiteX32-10593" fmla="*/ 2613846 w 2797967"/>
              <a:gd name="connsiteY32-10594" fmla="*/ 177060 h 2238130"/>
              <a:gd name="connsiteX33-10595" fmla="*/ 2520176 w 2797967"/>
              <a:gd name="connsiteY33-10596" fmla="*/ 101232 h 2238130"/>
              <a:gd name="connsiteX34-10597" fmla="*/ 2386361 w 2797967"/>
              <a:gd name="connsiteY34-10598" fmla="*/ 105693 h 2238130"/>
              <a:gd name="connsiteX35-10599" fmla="*/ 2207942 w 2797967"/>
              <a:gd name="connsiteY35-10600" fmla="*/ 150297 h 2238130"/>
              <a:gd name="connsiteX36-10601" fmla="*/ 2123193 w 2797967"/>
              <a:gd name="connsiteY36-10602" fmla="*/ 83390 h 2238130"/>
              <a:gd name="connsiteX37-10603" fmla="*/ 1909089 w 2797967"/>
              <a:gd name="connsiteY37-10604" fmla="*/ 154758 h 2238130"/>
              <a:gd name="connsiteX38-10605" fmla="*/ 1797577 w 2797967"/>
              <a:gd name="connsiteY38-10606" fmla="*/ 190442 h 2238130"/>
              <a:gd name="connsiteX39-10607" fmla="*/ 1668223 w 2797967"/>
              <a:gd name="connsiteY39-10608" fmla="*/ 168139 h 2238130"/>
              <a:gd name="connsiteX40-10609" fmla="*/ 1596855 w 2797967"/>
              <a:gd name="connsiteY40-10610" fmla="*/ 168139 h 2238130"/>
              <a:gd name="connsiteX41-10611" fmla="*/ 1592395 w 2797967"/>
              <a:gd name="connsiteY41-10612" fmla="*/ 252889 h 2238130"/>
              <a:gd name="connsiteX42-10613" fmla="*/ 1422896 w 2797967"/>
              <a:gd name="connsiteY42-10614" fmla="*/ 177060 h 2238130"/>
              <a:gd name="connsiteX43-10615" fmla="*/ 1284621 w 2797967"/>
              <a:gd name="connsiteY43-10616" fmla="*/ 114614 h 2238130"/>
              <a:gd name="connsiteX44-10617" fmla="*/ 1199872 w 2797967"/>
              <a:gd name="connsiteY44-10618" fmla="*/ 70009 h 2238130"/>
              <a:gd name="connsiteX45-10619" fmla="*/ 1110662 w 2797967"/>
              <a:gd name="connsiteY45-10620" fmla="*/ 34325 h 2238130"/>
              <a:gd name="connsiteX46-10621" fmla="*/ 999150 w 2797967"/>
              <a:gd name="connsiteY46-10622" fmla="*/ 12022 h 2238130"/>
              <a:gd name="connsiteX47-10623" fmla="*/ 851954 w 2797967"/>
              <a:gd name="connsiteY47-10624" fmla="*/ 3101 h 2238130"/>
              <a:gd name="connsiteX48-10625" fmla="*/ 753823 w 2797967"/>
              <a:gd name="connsiteY48-10626" fmla="*/ 29864 h 2238130"/>
              <a:gd name="connsiteX49-10627" fmla="*/ 620008 w 2797967"/>
              <a:gd name="connsiteY49-10628" fmla="*/ 101232 h 2238130"/>
              <a:gd name="connsiteX50-10629" fmla="*/ 562022 w 2797967"/>
              <a:gd name="connsiteY50-10630" fmla="*/ 154758 h 2238130"/>
              <a:gd name="connsiteX51-10631" fmla="*/ 691376 w 2797967"/>
              <a:gd name="connsiteY51-10632" fmla="*/ 368861 h 2238130"/>
              <a:gd name="connsiteX52-10633" fmla="*/ 776125 w 2797967"/>
              <a:gd name="connsiteY52-10634" fmla="*/ 493755 h 2238130"/>
              <a:gd name="connsiteX53-10635" fmla="*/ 704757 w 2797967"/>
              <a:gd name="connsiteY53-10636" fmla="*/ 578504 h 2238130"/>
              <a:gd name="connsiteX54-10637" fmla="*/ 669074 w 2797967"/>
              <a:gd name="connsiteY54-10638" fmla="*/ 667714 h 2238130"/>
              <a:gd name="connsiteX55-10639" fmla="*/ 611087 w 2797967"/>
              <a:gd name="connsiteY55-10640" fmla="*/ 748003 h 2238130"/>
              <a:gd name="connsiteX56-10641" fmla="*/ 508496 w 2797967"/>
              <a:gd name="connsiteY56-10642" fmla="*/ 801529 h 2238130"/>
              <a:gd name="connsiteX57-10643" fmla="*/ 414826 w 2797967"/>
              <a:gd name="connsiteY57-10644" fmla="*/ 801529 h 2238130"/>
              <a:gd name="connsiteX58-10645" fmla="*/ 240867 w 2797967"/>
              <a:gd name="connsiteY58-10646" fmla="*/ 774766 h 2238130"/>
              <a:gd name="connsiteX59-10647" fmla="*/ 66908 w 2797967"/>
              <a:gd name="connsiteY59-10648" fmla="*/ 725700 h 2238130"/>
              <a:gd name="connsiteX60-10649" fmla="*/ 0 w 2797967"/>
              <a:gd name="connsiteY60-10650" fmla="*/ 712319 h 2238130"/>
              <a:gd name="connsiteX61-10651" fmla="*/ 8921 w 2797967"/>
              <a:gd name="connsiteY61-10652" fmla="*/ 810450 h 2238130"/>
              <a:gd name="connsiteX62-10653" fmla="*/ 31224 w 2797967"/>
              <a:gd name="connsiteY62-10654" fmla="*/ 868436 h 2238130"/>
              <a:gd name="connsiteX63-10655" fmla="*/ 124894 w 2797967"/>
              <a:gd name="connsiteY63-10656" fmla="*/ 944264 h 2238130"/>
              <a:gd name="connsiteX64-10657" fmla="*/ 156117 w 2797967"/>
              <a:gd name="connsiteY64-10658" fmla="*/ 971027 h 2238130"/>
              <a:gd name="connsiteX65-10659" fmla="*/ 102592 w 2797967"/>
              <a:gd name="connsiteY65-10660" fmla="*/ 1011172 h 2238130"/>
              <a:gd name="connsiteX66-10661" fmla="*/ 111513 w 2797967"/>
              <a:gd name="connsiteY66-10662" fmla="*/ 1118223 h 2238130"/>
              <a:gd name="connsiteX67-10663" fmla="*/ 142736 w 2797967"/>
              <a:gd name="connsiteY67-10664" fmla="*/ 1216354 h 2238130"/>
              <a:gd name="connsiteX68-10665" fmla="*/ 236406 w 2797967"/>
              <a:gd name="connsiteY68-10666" fmla="*/ 1234196 h 2238130"/>
              <a:gd name="connsiteX69-10667" fmla="*/ 316695 w 2797967"/>
              <a:gd name="connsiteY69-10668" fmla="*/ 1194052 h 2238130"/>
              <a:gd name="connsiteX70-10669" fmla="*/ 374681 w 2797967"/>
              <a:gd name="connsiteY70-10670" fmla="*/ 1100381 h 2238130"/>
              <a:gd name="connsiteX71-10671" fmla="*/ 463891 w 2797967"/>
              <a:gd name="connsiteY71-10672" fmla="*/ 1024553 h 2238130"/>
              <a:gd name="connsiteX72-10673" fmla="*/ 557561 w 2797967"/>
              <a:gd name="connsiteY72-10674" fmla="*/ 1042395 h 2238130"/>
              <a:gd name="connsiteX73-10675" fmla="*/ 646771 w 2797967"/>
              <a:gd name="connsiteY73-10676" fmla="*/ 1087000 h 2238130"/>
              <a:gd name="connsiteX74-10677" fmla="*/ 655692 w 2797967"/>
              <a:gd name="connsiteY74-10678" fmla="*/ 1122684 h 2238130"/>
              <a:gd name="connsiteX75-10679" fmla="*/ 624469 w 2797967"/>
              <a:gd name="connsiteY75-10680" fmla="*/ 1189591 h 2238130"/>
              <a:gd name="connsiteX76-10681" fmla="*/ 620008 w 2797967"/>
              <a:gd name="connsiteY76-10682" fmla="*/ 1247577 h 2238130"/>
              <a:gd name="connsiteX77-10683" fmla="*/ 637850 w 2797967"/>
              <a:gd name="connsiteY77-10684" fmla="*/ 1278801 h 2238130"/>
              <a:gd name="connsiteX78-10685" fmla="*/ 691376 w 2797967"/>
              <a:gd name="connsiteY78-10686" fmla="*/ 1417076 h 2238130"/>
              <a:gd name="connsiteX79-10687" fmla="*/ 731520 w 2797967"/>
              <a:gd name="connsiteY79-10688" fmla="*/ 1515207 h 2238130"/>
              <a:gd name="connsiteX80-10689" fmla="*/ 753823 w 2797967"/>
              <a:gd name="connsiteY80-10690" fmla="*/ 1524128 h 2238130"/>
              <a:gd name="connsiteX81-10691" fmla="*/ 780586 w 2797967"/>
              <a:gd name="connsiteY81-10692" fmla="*/ 1421536 h 2238130"/>
              <a:gd name="connsiteX82-10693" fmla="*/ 820730 w 2797967"/>
              <a:gd name="connsiteY82-10694" fmla="*/ 1368011 h 2238130"/>
              <a:gd name="connsiteX83-10695" fmla="*/ 834112 w 2797967"/>
              <a:gd name="connsiteY83-10696" fmla="*/ 1466141 h 2238130"/>
              <a:gd name="connsiteX84-10697" fmla="*/ 892098 w 2797967"/>
              <a:gd name="connsiteY84-10698" fmla="*/ 1546430 h 2238130"/>
              <a:gd name="connsiteX85-10699" fmla="*/ 909940 w 2797967"/>
              <a:gd name="connsiteY85-10700" fmla="*/ 1595495 h 2238130"/>
              <a:gd name="connsiteX86-10701" fmla="*/ 869795 w 2797967"/>
              <a:gd name="connsiteY86-10702" fmla="*/ 1644561 h 2238130"/>
              <a:gd name="connsiteX87-10703" fmla="*/ 927782 w 2797967"/>
              <a:gd name="connsiteY87-10704" fmla="*/ 1778375 h 2238130"/>
              <a:gd name="connsiteX88-10705" fmla="*/ 1016992 w 2797967"/>
              <a:gd name="connsiteY88-10706" fmla="*/ 1836362 h 2238130"/>
              <a:gd name="connsiteX89-10707" fmla="*/ 1110662 w 2797967"/>
              <a:gd name="connsiteY89-10708" fmla="*/ 1885427 h 2238130"/>
              <a:gd name="connsiteX90-10709" fmla="*/ 1204332 w 2797967"/>
              <a:gd name="connsiteY90-10710" fmla="*/ 1956795 h 2238130"/>
              <a:gd name="connsiteX91-10711" fmla="*/ 1324765 w 2797967"/>
              <a:gd name="connsiteY91-10712" fmla="*/ 2032623 h 2238130"/>
              <a:gd name="connsiteX92-10713" fmla="*/ 1418435 w 2797967"/>
              <a:gd name="connsiteY92-10714" fmla="*/ 2130754 h 2238130"/>
              <a:gd name="connsiteX93-10715" fmla="*/ 1561171 w 2797967"/>
              <a:gd name="connsiteY93-10716" fmla="*/ 2237806 h 2238130"/>
              <a:gd name="connsiteX0-10717" fmla="*/ 1561171 w 2797967"/>
              <a:gd name="connsiteY0-10718" fmla="*/ 2237806 h 2238130"/>
              <a:gd name="connsiteX1-10719" fmla="*/ 1570092 w 2797967"/>
              <a:gd name="connsiteY1-10720" fmla="*/ 2161977 h 2238130"/>
              <a:gd name="connsiteX2-10721" fmla="*/ 1538869 w 2797967"/>
              <a:gd name="connsiteY2-10722" fmla="*/ 2095070 h 2238130"/>
              <a:gd name="connsiteX3-10723" fmla="*/ 1529948 w 2797967"/>
              <a:gd name="connsiteY3-10724" fmla="*/ 2005860 h 2238130"/>
              <a:gd name="connsiteX4-10725" fmla="*/ 1543329 w 2797967"/>
              <a:gd name="connsiteY4-10726" fmla="*/ 1903269 h 2238130"/>
              <a:gd name="connsiteX5-10727" fmla="*/ 1592395 w 2797967"/>
              <a:gd name="connsiteY5-10728" fmla="*/ 1809599 h 2238130"/>
              <a:gd name="connsiteX6-10729" fmla="*/ 1592395 w 2797967"/>
              <a:gd name="connsiteY6-10730" fmla="*/ 1689166 h 2238130"/>
              <a:gd name="connsiteX7-10731" fmla="*/ 1619157 w 2797967"/>
              <a:gd name="connsiteY7-10732" fmla="*/ 1595495 h 2238130"/>
              <a:gd name="connsiteX8-10733" fmla="*/ 1681604 w 2797967"/>
              <a:gd name="connsiteY8-10734" fmla="*/ 1559812 h 2238130"/>
              <a:gd name="connsiteX9-10735" fmla="*/ 1793116 w 2797967"/>
              <a:gd name="connsiteY9-10736" fmla="*/ 1626719 h 2238130"/>
              <a:gd name="connsiteX10-10737" fmla="*/ 1860024 w 2797967"/>
              <a:gd name="connsiteY10-10738" fmla="*/ 1626719 h 2238130"/>
              <a:gd name="connsiteX11-10739" fmla="*/ 1967075 w 2797967"/>
              <a:gd name="connsiteY11-10740" fmla="*/ 1622258 h 2238130"/>
              <a:gd name="connsiteX12-10741" fmla="*/ 2074127 w 2797967"/>
              <a:gd name="connsiteY12-10742" fmla="*/ 1613337 h 2238130"/>
              <a:gd name="connsiteX13-10743" fmla="*/ 2145495 w 2797967"/>
              <a:gd name="connsiteY13-10744" fmla="*/ 1613337 h 2238130"/>
              <a:gd name="connsiteX14-10745" fmla="*/ 2212402 w 2797967"/>
              <a:gd name="connsiteY14-10746" fmla="*/ 1501825 h 2238130"/>
              <a:gd name="connsiteX15-10747" fmla="*/ 2283770 w 2797967"/>
              <a:gd name="connsiteY15-10748" fmla="*/ 1448299 h 2238130"/>
              <a:gd name="connsiteX16-10749" fmla="*/ 2364059 w 2797967"/>
              <a:gd name="connsiteY16-10750" fmla="*/ 1403695 h 2238130"/>
              <a:gd name="connsiteX17-10751" fmla="*/ 2546939 w 2797967"/>
              <a:gd name="connsiteY17-10752" fmla="*/ 1363550 h 2238130"/>
              <a:gd name="connsiteX18-10753" fmla="*/ 2680754 w 2797967"/>
              <a:gd name="connsiteY18-10754" fmla="*/ 1341248 h 2238130"/>
              <a:gd name="connsiteX19-10755" fmla="*/ 2720898 w 2797967"/>
              <a:gd name="connsiteY19-10756" fmla="*/ 1238656 h 2238130"/>
              <a:gd name="connsiteX20-10757" fmla="*/ 2787805 w 2797967"/>
              <a:gd name="connsiteY20-10758" fmla="*/ 1144986 h 2238130"/>
              <a:gd name="connsiteX21-10759" fmla="*/ 2774424 w 2797967"/>
              <a:gd name="connsiteY21-10760" fmla="*/ 1087000 h 2238130"/>
              <a:gd name="connsiteX22-10761" fmla="*/ 2698595 w 2797967"/>
              <a:gd name="connsiteY22-10762" fmla="*/ 1033474 h 2238130"/>
              <a:gd name="connsiteX23-10763" fmla="*/ 2676293 w 2797967"/>
              <a:gd name="connsiteY23-10764" fmla="*/ 948725 h 2238130"/>
              <a:gd name="connsiteX24-10765" fmla="*/ 2774424 w 2797967"/>
              <a:gd name="connsiteY24-10766" fmla="*/ 930883 h 2238130"/>
              <a:gd name="connsiteX25-10767" fmla="*/ 2792266 w 2797967"/>
              <a:gd name="connsiteY25-10768" fmla="*/ 841673 h 2238130"/>
              <a:gd name="connsiteX26-10769" fmla="*/ 2752121 w 2797967"/>
              <a:gd name="connsiteY26-10770" fmla="*/ 743542 h 2238130"/>
              <a:gd name="connsiteX27-10771" fmla="*/ 2792266 w 2797967"/>
              <a:gd name="connsiteY27-10772" fmla="*/ 654333 h 2238130"/>
              <a:gd name="connsiteX28-10773" fmla="*/ 2796726 w 2797967"/>
              <a:gd name="connsiteY28-10774" fmla="*/ 574044 h 2238130"/>
              <a:gd name="connsiteX29-10775" fmla="*/ 2792266 w 2797967"/>
              <a:gd name="connsiteY29-10776" fmla="*/ 426848 h 2238130"/>
              <a:gd name="connsiteX30-10777" fmla="*/ 2792266 w 2797967"/>
              <a:gd name="connsiteY30-10778" fmla="*/ 315335 h 2238130"/>
              <a:gd name="connsiteX31-10779" fmla="*/ 2680754 w 2797967"/>
              <a:gd name="connsiteY31-10780" fmla="*/ 239507 h 2238130"/>
              <a:gd name="connsiteX32-10781" fmla="*/ 2613846 w 2797967"/>
              <a:gd name="connsiteY32-10782" fmla="*/ 177060 h 2238130"/>
              <a:gd name="connsiteX33-10783" fmla="*/ 2520176 w 2797967"/>
              <a:gd name="connsiteY33-10784" fmla="*/ 101232 h 2238130"/>
              <a:gd name="connsiteX34-10785" fmla="*/ 2386361 w 2797967"/>
              <a:gd name="connsiteY34-10786" fmla="*/ 105693 h 2238130"/>
              <a:gd name="connsiteX35-10787" fmla="*/ 2207942 w 2797967"/>
              <a:gd name="connsiteY35-10788" fmla="*/ 150297 h 2238130"/>
              <a:gd name="connsiteX36-10789" fmla="*/ 2123193 w 2797967"/>
              <a:gd name="connsiteY36-10790" fmla="*/ 83390 h 2238130"/>
              <a:gd name="connsiteX37-10791" fmla="*/ 1909089 w 2797967"/>
              <a:gd name="connsiteY37-10792" fmla="*/ 154758 h 2238130"/>
              <a:gd name="connsiteX38-10793" fmla="*/ 1797577 w 2797967"/>
              <a:gd name="connsiteY38-10794" fmla="*/ 190442 h 2238130"/>
              <a:gd name="connsiteX39-10795" fmla="*/ 1668223 w 2797967"/>
              <a:gd name="connsiteY39-10796" fmla="*/ 168139 h 2238130"/>
              <a:gd name="connsiteX40-10797" fmla="*/ 1596855 w 2797967"/>
              <a:gd name="connsiteY40-10798" fmla="*/ 168139 h 2238130"/>
              <a:gd name="connsiteX41-10799" fmla="*/ 1592395 w 2797967"/>
              <a:gd name="connsiteY41-10800" fmla="*/ 252889 h 2238130"/>
              <a:gd name="connsiteX42-10801" fmla="*/ 1422896 w 2797967"/>
              <a:gd name="connsiteY42-10802" fmla="*/ 177060 h 2238130"/>
              <a:gd name="connsiteX43-10803" fmla="*/ 1284621 w 2797967"/>
              <a:gd name="connsiteY43-10804" fmla="*/ 114614 h 2238130"/>
              <a:gd name="connsiteX44-10805" fmla="*/ 1199872 w 2797967"/>
              <a:gd name="connsiteY44-10806" fmla="*/ 70009 h 2238130"/>
              <a:gd name="connsiteX45-10807" fmla="*/ 1110662 w 2797967"/>
              <a:gd name="connsiteY45-10808" fmla="*/ 34325 h 2238130"/>
              <a:gd name="connsiteX46-10809" fmla="*/ 999150 w 2797967"/>
              <a:gd name="connsiteY46-10810" fmla="*/ 12022 h 2238130"/>
              <a:gd name="connsiteX47-10811" fmla="*/ 851954 w 2797967"/>
              <a:gd name="connsiteY47-10812" fmla="*/ 3101 h 2238130"/>
              <a:gd name="connsiteX48-10813" fmla="*/ 753823 w 2797967"/>
              <a:gd name="connsiteY48-10814" fmla="*/ 29864 h 2238130"/>
              <a:gd name="connsiteX49-10815" fmla="*/ 620008 w 2797967"/>
              <a:gd name="connsiteY49-10816" fmla="*/ 101232 h 2238130"/>
              <a:gd name="connsiteX50-10817" fmla="*/ 562022 w 2797967"/>
              <a:gd name="connsiteY50-10818" fmla="*/ 154758 h 2238130"/>
              <a:gd name="connsiteX51-10819" fmla="*/ 691376 w 2797967"/>
              <a:gd name="connsiteY51-10820" fmla="*/ 368861 h 2238130"/>
              <a:gd name="connsiteX52-10821" fmla="*/ 776125 w 2797967"/>
              <a:gd name="connsiteY52-10822" fmla="*/ 493755 h 2238130"/>
              <a:gd name="connsiteX53-10823" fmla="*/ 704757 w 2797967"/>
              <a:gd name="connsiteY53-10824" fmla="*/ 578504 h 2238130"/>
              <a:gd name="connsiteX54-10825" fmla="*/ 669074 w 2797967"/>
              <a:gd name="connsiteY54-10826" fmla="*/ 667714 h 2238130"/>
              <a:gd name="connsiteX55-10827" fmla="*/ 611087 w 2797967"/>
              <a:gd name="connsiteY55-10828" fmla="*/ 748003 h 2238130"/>
              <a:gd name="connsiteX56-10829" fmla="*/ 508496 w 2797967"/>
              <a:gd name="connsiteY56-10830" fmla="*/ 801529 h 2238130"/>
              <a:gd name="connsiteX57-10831" fmla="*/ 414826 w 2797967"/>
              <a:gd name="connsiteY57-10832" fmla="*/ 801529 h 2238130"/>
              <a:gd name="connsiteX58-10833" fmla="*/ 240867 w 2797967"/>
              <a:gd name="connsiteY58-10834" fmla="*/ 774766 h 2238130"/>
              <a:gd name="connsiteX59-10835" fmla="*/ 66908 w 2797967"/>
              <a:gd name="connsiteY59-10836" fmla="*/ 725700 h 2238130"/>
              <a:gd name="connsiteX60-10837" fmla="*/ 0 w 2797967"/>
              <a:gd name="connsiteY60-10838" fmla="*/ 712319 h 2238130"/>
              <a:gd name="connsiteX61-10839" fmla="*/ 8921 w 2797967"/>
              <a:gd name="connsiteY61-10840" fmla="*/ 810450 h 2238130"/>
              <a:gd name="connsiteX62-10841" fmla="*/ 31224 w 2797967"/>
              <a:gd name="connsiteY62-10842" fmla="*/ 868436 h 2238130"/>
              <a:gd name="connsiteX63-10843" fmla="*/ 124894 w 2797967"/>
              <a:gd name="connsiteY63-10844" fmla="*/ 944264 h 2238130"/>
              <a:gd name="connsiteX64-10845" fmla="*/ 156117 w 2797967"/>
              <a:gd name="connsiteY64-10846" fmla="*/ 971027 h 2238130"/>
              <a:gd name="connsiteX65-10847" fmla="*/ 102592 w 2797967"/>
              <a:gd name="connsiteY65-10848" fmla="*/ 1011172 h 2238130"/>
              <a:gd name="connsiteX66-10849" fmla="*/ 111513 w 2797967"/>
              <a:gd name="connsiteY66-10850" fmla="*/ 1118223 h 2238130"/>
              <a:gd name="connsiteX67-10851" fmla="*/ 142736 w 2797967"/>
              <a:gd name="connsiteY67-10852" fmla="*/ 1216354 h 2238130"/>
              <a:gd name="connsiteX68-10853" fmla="*/ 236406 w 2797967"/>
              <a:gd name="connsiteY68-10854" fmla="*/ 1234196 h 2238130"/>
              <a:gd name="connsiteX69-10855" fmla="*/ 316695 w 2797967"/>
              <a:gd name="connsiteY69-10856" fmla="*/ 1194052 h 2238130"/>
              <a:gd name="connsiteX70-10857" fmla="*/ 374681 w 2797967"/>
              <a:gd name="connsiteY70-10858" fmla="*/ 1100381 h 2238130"/>
              <a:gd name="connsiteX71-10859" fmla="*/ 463891 w 2797967"/>
              <a:gd name="connsiteY71-10860" fmla="*/ 1024553 h 2238130"/>
              <a:gd name="connsiteX72-10861" fmla="*/ 557561 w 2797967"/>
              <a:gd name="connsiteY72-10862" fmla="*/ 1042395 h 2238130"/>
              <a:gd name="connsiteX73-10863" fmla="*/ 646771 w 2797967"/>
              <a:gd name="connsiteY73-10864" fmla="*/ 1087000 h 2238130"/>
              <a:gd name="connsiteX74-10865" fmla="*/ 655692 w 2797967"/>
              <a:gd name="connsiteY74-10866" fmla="*/ 1122684 h 2238130"/>
              <a:gd name="connsiteX75-10867" fmla="*/ 624469 w 2797967"/>
              <a:gd name="connsiteY75-10868" fmla="*/ 1189591 h 2238130"/>
              <a:gd name="connsiteX76-10869" fmla="*/ 620008 w 2797967"/>
              <a:gd name="connsiteY76-10870" fmla="*/ 1247577 h 2238130"/>
              <a:gd name="connsiteX77-10871" fmla="*/ 637850 w 2797967"/>
              <a:gd name="connsiteY77-10872" fmla="*/ 1278801 h 2238130"/>
              <a:gd name="connsiteX78-10873" fmla="*/ 691376 w 2797967"/>
              <a:gd name="connsiteY78-10874" fmla="*/ 1417076 h 2238130"/>
              <a:gd name="connsiteX79-10875" fmla="*/ 731520 w 2797967"/>
              <a:gd name="connsiteY79-10876" fmla="*/ 1515207 h 2238130"/>
              <a:gd name="connsiteX80-10877" fmla="*/ 753823 w 2797967"/>
              <a:gd name="connsiteY80-10878" fmla="*/ 1524128 h 2238130"/>
              <a:gd name="connsiteX81-10879" fmla="*/ 780586 w 2797967"/>
              <a:gd name="connsiteY81-10880" fmla="*/ 1421536 h 2238130"/>
              <a:gd name="connsiteX82-10881" fmla="*/ 820730 w 2797967"/>
              <a:gd name="connsiteY82-10882" fmla="*/ 1368011 h 2238130"/>
              <a:gd name="connsiteX83-10883" fmla="*/ 834112 w 2797967"/>
              <a:gd name="connsiteY83-10884" fmla="*/ 1466141 h 2238130"/>
              <a:gd name="connsiteX84-10885" fmla="*/ 892098 w 2797967"/>
              <a:gd name="connsiteY84-10886" fmla="*/ 1546430 h 2238130"/>
              <a:gd name="connsiteX85-10887" fmla="*/ 909940 w 2797967"/>
              <a:gd name="connsiteY85-10888" fmla="*/ 1595495 h 2238130"/>
              <a:gd name="connsiteX86-10889" fmla="*/ 869795 w 2797967"/>
              <a:gd name="connsiteY86-10890" fmla="*/ 1644561 h 2238130"/>
              <a:gd name="connsiteX87-10891" fmla="*/ 927782 w 2797967"/>
              <a:gd name="connsiteY87-10892" fmla="*/ 1778375 h 2238130"/>
              <a:gd name="connsiteX88-10893" fmla="*/ 1016992 w 2797967"/>
              <a:gd name="connsiteY88-10894" fmla="*/ 1836362 h 2238130"/>
              <a:gd name="connsiteX89-10895" fmla="*/ 1110662 w 2797967"/>
              <a:gd name="connsiteY89-10896" fmla="*/ 1885427 h 2238130"/>
              <a:gd name="connsiteX90-10897" fmla="*/ 1204332 w 2797967"/>
              <a:gd name="connsiteY90-10898" fmla="*/ 1956795 h 2238130"/>
              <a:gd name="connsiteX91-10899" fmla="*/ 1324765 w 2797967"/>
              <a:gd name="connsiteY91-10900" fmla="*/ 2032623 h 2238130"/>
              <a:gd name="connsiteX92-10901" fmla="*/ 1418435 w 2797967"/>
              <a:gd name="connsiteY92-10902" fmla="*/ 2130754 h 2238130"/>
              <a:gd name="connsiteX93-10903" fmla="*/ 1561171 w 2797967"/>
              <a:gd name="connsiteY93-10904" fmla="*/ 2237806 h 2238130"/>
              <a:gd name="connsiteX0-10905" fmla="*/ 1561171 w 2797967"/>
              <a:gd name="connsiteY0-10906" fmla="*/ 2237806 h 2238130"/>
              <a:gd name="connsiteX1-10907" fmla="*/ 1570092 w 2797967"/>
              <a:gd name="connsiteY1-10908" fmla="*/ 2161977 h 2238130"/>
              <a:gd name="connsiteX2-10909" fmla="*/ 1538869 w 2797967"/>
              <a:gd name="connsiteY2-10910" fmla="*/ 2095070 h 2238130"/>
              <a:gd name="connsiteX3-10911" fmla="*/ 1529948 w 2797967"/>
              <a:gd name="connsiteY3-10912" fmla="*/ 2005860 h 2238130"/>
              <a:gd name="connsiteX4-10913" fmla="*/ 1543329 w 2797967"/>
              <a:gd name="connsiteY4-10914" fmla="*/ 1903269 h 2238130"/>
              <a:gd name="connsiteX5-10915" fmla="*/ 1592395 w 2797967"/>
              <a:gd name="connsiteY5-10916" fmla="*/ 1809599 h 2238130"/>
              <a:gd name="connsiteX6-10917" fmla="*/ 1592395 w 2797967"/>
              <a:gd name="connsiteY6-10918" fmla="*/ 1689166 h 2238130"/>
              <a:gd name="connsiteX7-10919" fmla="*/ 1619157 w 2797967"/>
              <a:gd name="connsiteY7-10920" fmla="*/ 1595495 h 2238130"/>
              <a:gd name="connsiteX8-10921" fmla="*/ 1681604 w 2797967"/>
              <a:gd name="connsiteY8-10922" fmla="*/ 1559812 h 2238130"/>
              <a:gd name="connsiteX9-10923" fmla="*/ 1793116 w 2797967"/>
              <a:gd name="connsiteY9-10924" fmla="*/ 1626719 h 2238130"/>
              <a:gd name="connsiteX10-10925" fmla="*/ 1860024 w 2797967"/>
              <a:gd name="connsiteY10-10926" fmla="*/ 1626719 h 2238130"/>
              <a:gd name="connsiteX11-10927" fmla="*/ 1967075 w 2797967"/>
              <a:gd name="connsiteY11-10928" fmla="*/ 1622258 h 2238130"/>
              <a:gd name="connsiteX12-10929" fmla="*/ 2074127 w 2797967"/>
              <a:gd name="connsiteY12-10930" fmla="*/ 1613337 h 2238130"/>
              <a:gd name="connsiteX13-10931" fmla="*/ 2145495 w 2797967"/>
              <a:gd name="connsiteY13-10932" fmla="*/ 1613337 h 2238130"/>
              <a:gd name="connsiteX14-10933" fmla="*/ 2212402 w 2797967"/>
              <a:gd name="connsiteY14-10934" fmla="*/ 1501825 h 2238130"/>
              <a:gd name="connsiteX15-10935" fmla="*/ 2283770 w 2797967"/>
              <a:gd name="connsiteY15-10936" fmla="*/ 1448299 h 2238130"/>
              <a:gd name="connsiteX16-10937" fmla="*/ 2364059 w 2797967"/>
              <a:gd name="connsiteY16-10938" fmla="*/ 1403695 h 2238130"/>
              <a:gd name="connsiteX17-10939" fmla="*/ 2546939 w 2797967"/>
              <a:gd name="connsiteY17-10940" fmla="*/ 1363550 h 2238130"/>
              <a:gd name="connsiteX18-10941" fmla="*/ 2680754 w 2797967"/>
              <a:gd name="connsiteY18-10942" fmla="*/ 1341248 h 2238130"/>
              <a:gd name="connsiteX19-10943" fmla="*/ 2720898 w 2797967"/>
              <a:gd name="connsiteY19-10944" fmla="*/ 1238656 h 2238130"/>
              <a:gd name="connsiteX20-10945" fmla="*/ 2787805 w 2797967"/>
              <a:gd name="connsiteY20-10946" fmla="*/ 1144986 h 2238130"/>
              <a:gd name="connsiteX21-10947" fmla="*/ 2774424 w 2797967"/>
              <a:gd name="connsiteY21-10948" fmla="*/ 1087000 h 2238130"/>
              <a:gd name="connsiteX22-10949" fmla="*/ 2698595 w 2797967"/>
              <a:gd name="connsiteY22-10950" fmla="*/ 1033474 h 2238130"/>
              <a:gd name="connsiteX23-10951" fmla="*/ 2676293 w 2797967"/>
              <a:gd name="connsiteY23-10952" fmla="*/ 948725 h 2238130"/>
              <a:gd name="connsiteX24-10953" fmla="*/ 2774424 w 2797967"/>
              <a:gd name="connsiteY24-10954" fmla="*/ 930883 h 2238130"/>
              <a:gd name="connsiteX25-10955" fmla="*/ 2792266 w 2797967"/>
              <a:gd name="connsiteY25-10956" fmla="*/ 841673 h 2238130"/>
              <a:gd name="connsiteX26-10957" fmla="*/ 2752121 w 2797967"/>
              <a:gd name="connsiteY26-10958" fmla="*/ 743542 h 2238130"/>
              <a:gd name="connsiteX27-10959" fmla="*/ 2792266 w 2797967"/>
              <a:gd name="connsiteY27-10960" fmla="*/ 654333 h 2238130"/>
              <a:gd name="connsiteX28-10961" fmla="*/ 2796726 w 2797967"/>
              <a:gd name="connsiteY28-10962" fmla="*/ 574044 h 2238130"/>
              <a:gd name="connsiteX29-10963" fmla="*/ 2792266 w 2797967"/>
              <a:gd name="connsiteY29-10964" fmla="*/ 426848 h 2238130"/>
              <a:gd name="connsiteX30-10965" fmla="*/ 2792266 w 2797967"/>
              <a:gd name="connsiteY30-10966" fmla="*/ 315335 h 2238130"/>
              <a:gd name="connsiteX31-10967" fmla="*/ 2680754 w 2797967"/>
              <a:gd name="connsiteY31-10968" fmla="*/ 239507 h 2238130"/>
              <a:gd name="connsiteX32-10969" fmla="*/ 2613846 w 2797967"/>
              <a:gd name="connsiteY32-10970" fmla="*/ 177060 h 2238130"/>
              <a:gd name="connsiteX33-10971" fmla="*/ 2520176 w 2797967"/>
              <a:gd name="connsiteY33-10972" fmla="*/ 101232 h 2238130"/>
              <a:gd name="connsiteX34-10973" fmla="*/ 2386361 w 2797967"/>
              <a:gd name="connsiteY34-10974" fmla="*/ 105693 h 2238130"/>
              <a:gd name="connsiteX35-10975" fmla="*/ 2207942 w 2797967"/>
              <a:gd name="connsiteY35-10976" fmla="*/ 150297 h 2238130"/>
              <a:gd name="connsiteX36-10977" fmla="*/ 2123193 w 2797967"/>
              <a:gd name="connsiteY36-10978" fmla="*/ 83390 h 2238130"/>
              <a:gd name="connsiteX37-10979" fmla="*/ 1909089 w 2797967"/>
              <a:gd name="connsiteY37-10980" fmla="*/ 154758 h 2238130"/>
              <a:gd name="connsiteX38-10981" fmla="*/ 1797577 w 2797967"/>
              <a:gd name="connsiteY38-10982" fmla="*/ 190442 h 2238130"/>
              <a:gd name="connsiteX39-10983" fmla="*/ 1668223 w 2797967"/>
              <a:gd name="connsiteY39-10984" fmla="*/ 168139 h 2238130"/>
              <a:gd name="connsiteX40-10985" fmla="*/ 1596855 w 2797967"/>
              <a:gd name="connsiteY40-10986" fmla="*/ 168139 h 2238130"/>
              <a:gd name="connsiteX41-10987" fmla="*/ 1592395 w 2797967"/>
              <a:gd name="connsiteY41-10988" fmla="*/ 252889 h 2238130"/>
              <a:gd name="connsiteX42-10989" fmla="*/ 1422896 w 2797967"/>
              <a:gd name="connsiteY42-10990" fmla="*/ 177060 h 2238130"/>
              <a:gd name="connsiteX43-10991" fmla="*/ 1284621 w 2797967"/>
              <a:gd name="connsiteY43-10992" fmla="*/ 114614 h 2238130"/>
              <a:gd name="connsiteX44-10993" fmla="*/ 1199872 w 2797967"/>
              <a:gd name="connsiteY44-10994" fmla="*/ 70009 h 2238130"/>
              <a:gd name="connsiteX45-10995" fmla="*/ 1110662 w 2797967"/>
              <a:gd name="connsiteY45-10996" fmla="*/ 34325 h 2238130"/>
              <a:gd name="connsiteX46-10997" fmla="*/ 999150 w 2797967"/>
              <a:gd name="connsiteY46-10998" fmla="*/ 12022 h 2238130"/>
              <a:gd name="connsiteX47-10999" fmla="*/ 851954 w 2797967"/>
              <a:gd name="connsiteY47-11000" fmla="*/ 3101 h 2238130"/>
              <a:gd name="connsiteX48-11001" fmla="*/ 753823 w 2797967"/>
              <a:gd name="connsiteY48-11002" fmla="*/ 29864 h 2238130"/>
              <a:gd name="connsiteX49-11003" fmla="*/ 620008 w 2797967"/>
              <a:gd name="connsiteY49-11004" fmla="*/ 101232 h 2238130"/>
              <a:gd name="connsiteX50-11005" fmla="*/ 562022 w 2797967"/>
              <a:gd name="connsiteY50-11006" fmla="*/ 154758 h 2238130"/>
              <a:gd name="connsiteX51-11007" fmla="*/ 691376 w 2797967"/>
              <a:gd name="connsiteY51-11008" fmla="*/ 368861 h 2238130"/>
              <a:gd name="connsiteX52-11009" fmla="*/ 776125 w 2797967"/>
              <a:gd name="connsiteY52-11010" fmla="*/ 493755 h 2238130"/>
              <a:gd name="connsiteX53-11011" fmla="*/ 704757 w 2797967"/>
              <a:gd name="connsiteY53-11012" fmla="*/ 578504 h 2238130"/>
              <a:gd name="connsiteX54-11013" fmla="*/ 669074 w 2797967"/>
              <a:gd name="connsiteY54-11014" fmla="*/ 667714 h 2238130"/>
              <a:gd name="connsiteX55-11015" fmla="*/ 611087 w 2797967"/>
              <a:gd name="connsiteY55-11016" fmla="*/ 748003 h 2238130"/>
              <a:gd name="connsiteX56-11017" fmla="*/ 508496 w 2797967"/>
              <a:gd name="connsiteY56-11018" fmla="*/ 801529 h 2238130"/>
              <a:gd name="connsiteX57-11019" fmla="*/ 414826 w 2797967"/>
              <a:gd name="connsiteY57-11020" fmla="*/ 801529 h 2238130"/>
              <a:gd name="connsiteX58-11021" fmla="*/ 240867 w 2797967"/>
              <a:gd name="connsiteY58-11022" fmla="*/ 774766 h 2238130"/>
              <a:gd name="connsiteX59-11023" fmla="*/ 66908 w 2797967"/>
              <a:gd name="connsiteY59-11024" fmla="*/ 725700 h 2238130"/>
              <a:gd name="connsiteX60-11025" fmla="*/ 0 w 2797967"/>
              <a:gd name="connsiteY60-11026" fmla="*/ 712319 h 2238130"/>
              <a:gd name="connsiteX61-11027" fmla="*/ 8921 w 2797967"/>
              <a:gd name="connsiteY61-11028" fmla="*/ 810450 h 2238130"/>
              <a:gd name="connsiteX62-11029" fmla="*/ 31224 w 2797967"/>
              <a:gd name="connsiteY62-11030" fmla="*/ 868436 h 2238130"/>
              <a:gd name="connsiteX63-11031" fmla="*/ 124894 w 2797967"/>
              <a:gd name="connsiteY63-11032" fmla="*/ 944264 h 2238130"/>
              <a:gd name="connsiteX64-11033" fmla="*/ 156117 w 2797967"/>
              <a:gd name="connsiteY64-11034" fmla="*/ 971027 h 2238130"/>
              <a:gd name="connsiteX65-11035" fmla="*/ 102592 w 2797967"/>
              <a:gd name="connsiteY65-11036" fmla="*/ 1011172 h 2238130"/>
              <a:gd name="connsiteX66-11037" fmla="*/ 111513 w 2797967"/>
              <a:gd name="connsiteY66-11038" fmla="*/ 1118223 h 2238130"/>
              <a:gd name="connsiteX67-11039" fmla="*/ 142736 w 2797967"/>
              <a:gd name="connsiteY67-11040" fmla="*/ 1216354 h 2238130"/>
              <a:gd name="connsiteX68-11041" fmla="*/ 236406 w 2797967"/>
              <a:gd name="connsiteY68-11042" fmla="*/ 1234196 h 2238130"/>
              <a:gd name="connsiteX69-11043" fmla="*/ 316695 w 2797967"/>
              <a:gd name="connsiteY69-11044" fmla="*/ 1194052 h 2238130"/>
              <a:gd name="connsiteX70-11045" fmla="*/ 374681 w 2797967"/>
              <a:gd name="connsiteY70-11046" fmla="*/ 1100381 h 2238130"/>
              <a:gd name="connsiteX71-11047" fmla="*/ 463891 w 2797967"/>
              <a:gd name="connsiteY71-11048" fmla="*/ 1024553 h 2238130"/>
              <a:gd name="connsiteX72-11049" fmla="*/ 557561 w 2797967"/>
              <a:gd name="connsiteY72-11050" fmla="*/ 1042395 h 2238130"/>
              <a:gd name="connsiteX73-11051" fmla="*/ 646771 w 2797967"/>
              <a:gd name="connsiteY73-11052" fmla="*/ 1087000 h 2238130"/>
              <a:gd name="connsiteX74-11053" fmla="*/ 655692 w 2797967"/>
              <a:gd name="connsiteY74-11054" fmla="*/ 1122684 h 2238130"/>
              <a:gd name="connsiteX75-11055" fmla="*/ 624469 w 2797967"/>
              <a:gd name="connsiteY75-11056" fmla="*/ 1189591 h 2238130"/>
              <a:gd name="connsiteX76-11057" fmla="*/ 620008 w 2797967"/>
              <a:gd name="connsiteY76-11058" fmla="*/ 1247577 h 2238130"/>
              <a:gd name="connsiteX77-11059" fmla="*/ 637850 w 2797967"/>
              <a:gd name="connsiteY77-11060" fmla="*/ 1278801 h 2238130"/>
              <a:gd name="connsiteX78-11061" fmla="*/ 691376 w 2797967"/>
              <a:gd name="connsiteY78-11062" fmla="*/ 1417076 h 2238130"/>
              <a:gd name="connsiteX79-11063" fmla="*/ 731520 w 2797967"/>
              <a:gd name="connsiteY79-11064" fmla="*/ 1515207 h 2238130"/>
              <a:gd name="connsiteX80-11065" fmla="*/ 753823 w 2797967"/>
              <a:gd name="connsiteY80-11066" fmla="*/ 1524128 h 2238130"/>
              <a:gd name="connsiteX81-11067" fmla="*/ 780586 w 2797967"/>
              <a:gd name="connsiteY81-11068" fmla="*/ 1421536 h 2238130"/>
              <a:gd name="connsiteX82-11069" fmla="*/ 820730 w 2797967"/>
              <a:gd name="connsiteY82-11070" fmla="*/ 1368011 h 2238130"/>
              <a:gd name="connsiteX83-11071" fmla="*/ 834112 w 2797967"/>
              <a:gd name="connsiteY83-11072" fmla="*/ 1466141 h 2238130"/>
              <a:gd name="connsiteX84-11073" fmla="*/ 892098 w 2797967"/>
              <a:gd name="connsiteY84-11074" fmla="*/ 1546430 h 2238130"/>
              <a:gd name="connsiteX85-11075" fmla="*/ 909940 w 2797967"/>
              <a:gd name="connsiteY85-11076" fmla="*/ 1595495 h 2238130"/>
              <a:gd name="connsiteX86-11077" fmla="*/ 869795 w 2797967"/>
              <a:gd name="connsiteY86-11078" fmla="*/ 1644561 h 2238130"/>
              <a:gd name="connsiteX87-11079" fmla="*/ 927782 w 2797967"/>
              <a:gd name="connsiteY87-11080" fmla="*/ 1778375 h 2238130"/>
              <a:gd name="connsiteX88-11081" fmla="*/ 1016992 w 2797967"/>
              <a:gd name="connsiteY88-11082" fmla="*/ 1836362 h 2238130"/>
              <a:gd name="connsiteX89-11083" fmla="*/ 1110662 w 2797967"/>
              <a:gd name="connsiteY89-11084" fmla="*/ 1885427 h 2238130"/>
              <a:gd name="connsiteX90-11085" fmla="*/ 1204332 w 2797967"/>
              <a:gd name="connsiteY90-11086" fmla="*/ 1956795 h 2238130"/>
              <a:gd name="connsiteX91-11087" fmla="*/ 1324765 w 2797967"/>
              <a:gd name="connsiteY91-11088" fmla="*/ 2032623 h 2238130"/>
              <a:gd name="connsiteX92-11089" fmla="*/ 1418435 w 2797967"/>
              <a:gd name="connsiteY92-11090" fmla="*/ 2130754 h 2238130"/>
              <a:gd name="connsiteX93-11091" fmla="*/ 1561171 w 2797967"/>
              <a:gd name="connsiteY93-11092" fmla="*/ 2237806 h 2238130"/>
              <a:gd name="connsiteX0-11093" fmla="*/ 1561171 w 2797967"/>
              <a:gd name="connsiteY0-11094" fmla="*/ 2237806 h 2238130"/>
              <a:gd name="connsiteX1-11095" fmla="*/ 1570092 w 2797967"/>
              <a:gd name="connsiteY1-11096" fmla="*/ 2161977 h 2238130"/>
              <a:gd name="connsiteX2-11097" fmla="*/ 1538869 w 2797967"/>
              <a:gd name="connsiteY2-11098" fmla="*/ 2095070 h 2238130"/>
              <a:gd name="connsiteX3-11099" fmla="*/ 1529948 w 2797967"/>
              <a:gd name="connsiteY3-11100" fmla="*/ 2005860 h 2238130"/>
              <a:gd name="connsiteX4-11101" fmla="*/ 1543329 w 2797967"/>
              <a:gd name="connsiteY4-11102" fmla="*/ 1903269 h 2238130"/>
              <a:gd name="connsiteX5-11103" fmla="*/ 1592395 w 2797967"/>
              <a:gd name="connsiteY5-11104" fmla="*/ 1809599 h 2238130"/>
              <a:gd name="connsiteX6-11105" fmla="*/ 1592395 w 2797967"/>
              <a:gd name="connsiteY6-11106" fmla="*/ 1689166 h 2238130"/>
              <a:gd name="connsiteX7-11107" fmla="*/ 1619157 w 2797967"/>
              <a:gd name="connsiteY7-11108" fmla="*/ 1595495 h 2238130"/>
              <a:gd name="connsiteX8-11109" fmla="*/ 1681604 w 2797967"/>
              <a:gd name="connsiteY8-11110" fmla="*/ 1559812 h 2238130"/>
              <a:gd name="connsiteX9-11111" fmla="*/ 1793116 w 2797967"/>
              <a:gd name="connsiteY9-11112" fmla="*/ 1626719 h 2238130"/>
              <a:gd name="connsiteX10-11113" fmla="*/ 1860024 w 2797967"/>
              <a:gd name="connsiteY10-11114" fmla="*/ 1626719 h 2238130"/>
              <a:gd name="connsiteX11-11115" fmla="*/ 1967075 w 2797967"/>
              <a:gd name="connsiteY11-11116" fmla="*/ 1622258 h 2238130"/>
              <a:gd name="connsiteX12-11117" fmla="*/ 2074127 w 2797967"/>
              <a:gd name="connsiteY12-11118" fmla="*/ 1613337 h 2238130"/>
              <a:gd name="connsiteX13-11119" fmla="*/ 2145495 w 2797967"/>
              <a:gd name="connsiteY13-11120" fmla="*/ 1613337 h 2238130"/>
              <a:gd name="connsiteX14-11121" fmla="*/ 2212402 w 2797967"/>
              <a:gd name="connsiteY14-11122" fmla="*/ 1501825 h 2238130"/>
              <a:gd name="connsiteX15-11123" fmla="*/ 2283770 w 2797967"/>
              <a:gd name="connsiteY15-11124" fmla="*/ 1448299 h 2238130"/>
              <a:gd name="connsiteX16-11125" fmla="*/ 2364059 w 2797967"/>
              <a:gd name="connsiteY16-11126" fmla="*/ 1403695 h 2238130"/>
              <a:gd name="connsiteX17-11127" fmla="*/ 2546939 w 2797967"/>
              <a:gd name="connsiteY17-11128" fmla="*/ 1363550 h 2238130"/>
              <a:gd name="connsiteX18-11129" fmla="*/ 2680754 w 2797967"/>
              <a:gd name="connsiteY18-11130" fmla="*/ 1341248 h 2238130"/>
              <a:gd name="connsiteX19-11131" fmla="*/ 2720898 w 2797967"/>
              <a:gd name="connsiteY19-11132" fmla="*/ 1238656 h 2238130"/>
              <a:gd name="connsiteX20-11133" fmla="*/ 2787805 w 2797967"/>
              <a:gd name="connsiteY20-11134" fmla="*/ 1144986 h 2238130"/>
              <a:gd name="connsiteX21-11135" fmla="*/ 2774424 w 2797967"/>
              <a:gd name="connsiteY21-11136" fmla="*/ 1087000 h 2238130"/>
              <a:gd name="connsiteX22-11137" fmla="*/ 2698595 w 2797967"/>
              <a:gd name="connsiteY22-11138" fmla="*/ 1033474 h 2238130"/>
              <a:gd name="connsiteX23-11139" fmla="*/ 2676293 w 2797967"/>
              <a:gd name="connsiteY23-11140" fmla="*/ 948725 h 2238130"/>
              <a:gd name="connsiteX24-11141" fmla="*/ 2774424 w 2797967"/>
              <a:gd name="connsiteY24-11142" fmla="*/ 930883 h 2238130"/>
              <a:gd name="connsiteX25-11143" fmla="*/ 2792266 w 2797967"/>
              <a:gd name="connsiteY25-11144" fmla="*/ 841673 h 2238130"/>
              <a:gd name="connsiteX26-11145" fmla="*/ 2752121 w 2797967"/>
              <a:gd name="connsiteY26-11146" fmla="*/ 743542 h 2238130"/>
              <a:gd name="connsiteX27-11147" fmla="*/ 2792266 w 2797967"/>
              <a:gd name="connsiteY27-11148" fmla="*/ 654333 h 2238130"/>
              <a:gd name="connsiteX28-11149" fmla="*/ 2796726 w 2797967"/>
              <a:gd name="connsiteY28-11150" fmla="*/ 574044 h 2238130"/>
              <a:gd name="connsiteX29-11151" fmla="*/ 2792266 w 2797967"/>
              <a:gd name="connsiteY29-11152" fmla="*/ 426848 h 2238130"/>
              <a:gd name="connsiteX30-11153" fmla="*/ 2792266 w 2797967"/>
              <a:gd name="connsiteY30-11154" fmla="*/ 315335 h 2238130"/>
              <a:gd name="connsiteX31-11155" fmla="*/ 2680754 w 2797967"/>
              <a:gd name="connsiteY31-11156" fmla="*/ 239507 h 2238130"/>
              <a:gd name="connsiteX32-11157" fmla="*/ 2613846 w 2797967"/>
              <a:gd name="connsiteY32-11158" fmla="*/ 177060 h 2238130"/>
              <a:gd name="connsiteX33-11159" fmla="*/ 2520176 w 2797967"/>
              <a:gd name="connsiteY33-11160" fmla="*/ 101232 h 2238130"/>
              <a:gd name="connsiteX34-11161" fmla="*/ 2386361 w 2797967"/>
              <a:gd name="connsiteY34-11162" fmla="*/ 105693 h 2238130"/>
              <a:gd name="connsiteX35-11163" fmla="*/ 2207942 w 2797967"/>
              <a:gd name="connsiteY35-11164" fmla="*/ 150297 h 2238130"/>
              <a:gd name="connsiteX36-11165" fmla="*/ 2123193 w 2797967"/>
              <a:gd name="connsiteY36-11166" fmla="*/ 83390 h 2238130"/>
              <a:gd name="connsiteX37-11167" fmla="*/ 1909089 w 2797967"/>
              <a:gd name="connsiteY37-11168" fmla="*/ 154758 h 2238130"/>
              <a:gd name="connsiteX38-11169" fmla="*/ 1797577 w 2797967"/>
              <a:gd name="connsiteY38-11170" fmla="*/ 190442 h 2238130"/>
              <a:gd name="connsiteX39-11171" fmla="*/ 1668223 w 2797967"/>
              <a:gd name="connsiteY39-11172" fmla="*/ 168139 h 2238130"/>
              <a:gd name="connsiteX40-11173" fmla="*/ 1596855 w 2797967"/>
              <a:gd name="connsiteY40-11174" fmla="*/ 168139 h 2238130"/>
              <a:gd name="connsiteX41-11175" fmla="*/ 1592395 w 2797967"/>
              <a:gd name="connsiteY41-11176" fmla="*/ 252889 h 2238130"/>
              <a:gd name="connsiteX42-11177" fmla="*/ 1422896 w 2797967"/>
              <a:gd name="connsiteY42-11178" fmla="*/ 177060 h 2238130"/>
              <a:gd name="connsiteX43-11179" fmla="*/ 1284621 w 2797967"/>
              <a:gd name="connsiteY43-11180" fmla="*/ 114614 h 2238130"/>
              <a:gd name="connsiteX44-11181" fmla="*/ 1199872 w 2797967"/>
              <a:gd name="connsiteY44-11182" fmla="*/ 70009 h 2238130"/>
              <a:gd name="connsiteX45-11183" fmla="*/ 1110662 w 2797967"/>
              <a:gd name="connsiteY45-11184" fmla="*/ 34325 h 2238130"/>
              <a:gd name="connsiteX46-11185" fmla="*/ 999150 w 2797967"/>
              <a:gd name="connsiteY46-11186" fmla="*/ 12022 h 2238130"/>
              <a:gd name="connsiteX47-11187" fmla="*/ 851954 w 2797967"/>
              <a:gd name="connsiteY47-11188" fmla="*/ 3101 h 2238130"/>
              <a:gd name="connsiteX48-11189" fmla="*/ 753823 w 2797967"/>
              <a:gd name="connsiteY48-11190" fmla="*/ 29864 h 2238130"/>
              <a:gd name="connsiteX49-11191" fmla="*/ 620008 w 2797967"/>
              <a:gd name="connsiteY49-11192" fmla="*/ 101232 h 2238130"/>
              <a:gd name="connsiteX50-11193" fmla="*/ 562022 w 2797967"/>
              <a:gd name="connsiteY50-11194" fmla="*/ 154758 h 2238130"/>
              <a:gd name="connsiteX51-11195" fmla="*/ 691376 w 2797967"/>
              <a:gd name="connsiteY51-11196" fmla="*/ 368861 h 2238130"/>
              <a:gd name="connsiteX52-11197" fmla="*/ 776125 w 2797967"/>
              <a:gd name="connsiteY52-11198" fmla="*/ 493755 h 2238130"/>
              <a:gd name="connsiteX53-11199" fmla="*/ 704757 w 2797967"/>
              <a:gd name="connsiteY53-11200" fmla="*/ 578504 h 2238130"/>
              <a:gd name="connsiteX54-11201" fmla="*/ 669074 w 2797967"/>
              <a:gd name="connsiteY54-11202" fmla="*/ 667714 h 2238130"/>
              <a:gd name="connsiteX55-11203" fmla="*/ 611087 w 2797967"/>
              <a:gd name="connsiteY55-11204" fmla="*/ 748003 h 2238130"/>
              <a:gd name="connsiteX56-11205" fmla="*/ 508496 w 2797967"/>
              <a:gd name="connsiteY56-11206" fmla="*/ 801529 h 2238130"/>
              <a:gd name="connsiteX57-11207" fmla="*/ 414826 w 2797967"/>
              <a:gd name="connsiteY57-11208" fmla="*/ 801529 h 2238130"/>
              <a:gd name="connsiteX58-11209" fmla="*/ 240867 w 2797967"/>
              <a:gd name="connsiteY58-11210" fmla="*/ 774766 h 2238130"/>
              <a:gd name="connsiteX59-11211" fmla="*/ 66908 w 2797967"/>
              <a:gd name="connsiteY59-11212" fmla="*/ 725700 h 2238130"/>
              <a:gd name="connsiteX60-11213" fmla="*/ 0 w 2797967"/>
              <a:gd name="connsiteY60-11214" fmla="*/ 712319 h 2238130"/>
              <a:gd name="connsiteX61-11215" fmla="*/ 8921 w 2797967"/>
              <a:gd name="connsiteY61-11216" fmla="*/ 810450 h 2238130"/>
              <a:gd name="connsiteX62-11217" fmla="*/ 31224 w 2797967"/>
              <a:gd name="connsiteY62-11218" fmla="*/ 868436 h 2238130"/>
              <a:gd name="connsiteX63-11219" fmla="*/ 124894 w 2797967"/>
              <a:gd name="connsiteY63-11220" fmla="*/ 944264 h 2238130"/>
              <a:gd name="connsiteX64-11221" fmla="*/ 156117 w 2797967"/>
              <a:gd name="connsiteY64-11222" fmla="*/ 971027 h 2238130"/>
              <a:gd name="connsiteX65-11223" fmla="*/ 102592 w 2797967"/>
              <a:gd name="connsiteY65-11224" fmla="*/ 1011172 h 2238130"/>
              <a:gd name="connsiteX66-11225" fmla="*/ 111513 w 2797967"/>
              <a:gd name="connsiteY66-11226" fmla="*/ 1118223 h 2238130"/>
              <a:gd name="connsiteX67-11227" fmla="*/ 142736 w 2797967"/>
              <a:gd name="connsiteY67-11228" fmla="*/ 1216354 h 2238130"/>
              <a:gd name="connsiteX68-11229" fmla="*/ 236406 w 2797967"/>
              <a:gd name="connsiteY68-11230" fmla="*/ 1234196 h 2238130"/>
              <a:gd name="connsiteX69-11231" fmla="*/ 316695 w 2797967"/>
              <a:gd name="connsiteY69-11232" fmla="*/ 1194052 h 2238130"/>
              <a:gd name="connsiteX70-11233" fmla="*/ 374681 w 2797967"/>
              <a:gd name="connsiteY70-11234" fmla="*/ 1100381 h 2238130"/>
              <a:gd name="connsiteX71-11235" fmla="*/ 463891 w 2797967"/>
              <a:gd name="connsiteY71-11236" fmla="*/ 1024553 h 2238130"/>
              <a:gd name="connsiteX72-11237" fmla="*/ 557561 w 2797967"/>
              <a:gd name="connsiteY72-11238" fmla="*/ 1042395 h 2238130"/>
              <a:gd name="connsiteX73-11239" fmla="*/ 646771 w 2797967"/>
              <a:gd name="connsiteY73-11240" fmla="*/ 1087000 h 2238130"/>
              <a:gd name="connsiteX74-11241" fmla="*/ 655692 w 2797967"/>
              <a:gd name="connsiteY74-11242" fmla="*/ 1122684 h 2238130"/>
              <a:gd name="connsiteX75-11243" fmla="*/ 624469 w 2797967"/>
              <a:gd name="connsiteY75-11244" fmla="*/ 1189591 h 2238130"/>
              <a:gd name="connsiteX76-11245" fmla="*/ 620008 w 2797967"/>
              <a:gd name="connsiteY76-11246" fmla="*/ 1247577 h 2238130"/>
              <a:gd name="connsiteX77-11247" fmla="*/ 637850 w 2797967"/>
              <a:gd name="connsiteY77-11248" fmla="*/ 1278801 h 2238130"/>
              <a:gd name="connsiteX78-11249" fmla="*/ 691376 w 2797967"/>
              <a:gd name="connsiteY78-11250" fmla="*/ 1417076 h 2238130"/>
              <a:gd name="connsiteX79-11251" fmla="*/ 731520 w 2797967"/>
              <a:gd name="connsiteY79-11252" fmla="*/ 1515207 h 2238130"/>
              <a:gd name="connsiteX80-11253" fmla="*/ 753823 w 2797967"/>
              <a:gd name="connsiteY80-11254" fmla="*/ 1524128 h 2238130"/>
              <a:gd name="connsiteX81-11255" fmla="*/ 780586 w 2797967"/>
              <a:gd name="connsiteY81-11256" fmla="*/ 1421536 h 2238130"/>
              <a:gd name="connsiteX82-11257" fmla="*/ 820730 w 2797967"/>
              <a:gd name="connsiteY82-11258" fmla="*/ 1368011 h 2238130"/>
              <a:gd name="connsiteX83-11259" fmla="*/ 834112 w 2797967"/>
              <a:gd name="connsiteY83-11260" fmla="*/ 1466141 h 2238130"/>
              <a:gd name="connsiteX84-11261" fmla="*/ 892098 w 2797967"/>
              <a:gd name="connsiteY84-11262" fmla="*/ 1546430 h 2238130"/>
              <a:gd name="connsiteX85-11263" fmla="*/ 909940 w 2797967"/>
              <a:gd name="connsiteY85-11264" fmla="*/ 1595495 h 2238130"/>
              <a:gd name="connsiteX86-11265" fmla="*/ 869795 w 2797967"/>
              <a:gd name="connsiteY86-11266" fmla="*/ 1644561 h 2238130"/>
              <a:gd name="connsiteX87-11267" fmla="*/ 927782 w 2797967"/>
              <a:gd name="connsiteY87-11268" fmla="*/ 1778375 h 2238130"/>
              <a:gd name="connsiteX88-11269" fmla="*/ 1016992 w 2797967"/>
              <a:gd name="connsiteY88-11270" fmla="*/ 1836362 h 2238130"/>
              <a:gd name="connsiteX89-11271" fmla="*/ 1110662 w 2797967"/>
              <a:gd name="connsiteY89-11272" fmla="*/ 1885427 h 2238130"/>
              <a:gd name="connsiteX90-11273" fmla="*/ 1204332 w 2797967"/>
              <a:gd name="connsiteY90-11274" fmla="*/ 1956795 h 2238130"/>
              <a:gd name="connsiteX91-11275" fmla="*/ 1324765 w 2797967"/>
              <a:gd name="connsiteY91-11276" fmla="*/ 2032623 h 2238130"/>
              <a:gd name="connsiteX92-11277" fmla="*/ 1418435 w 2797967"/>
              <a:gd name="connsiteY92-11278" fmla="*/ 2130754 h 2238130"/>
              <a:gd name="connsiteX93-11279" fmla="*/ 1561171 w 2797967"/>
              <a:gd name="connsiteY93-11280" fmla="*/ 2237806 h 2238130"/>
              <a:gd name="connsiteX0-11281" fmla="*/ 1570069 w 2806865"/>
              <a:gd name="connsiteY0-11282" fmla="*/ 2237806 h 2238130"/>
              <a:gd name="connsiteX1-11283" fmla="*/ 1578990 w 2806865"/>
              <a:gd name="connsiteY1-11284" fmla="*/ 2161977 h 2238130"/>
              <a:gd name="connsiteX2-11285" fmla="*/ 1547767 w 2806865"/>
              <a:gd name="connsiteY2-11286" fmla="*/ 2095070 h 2238130"/>
              <a:gd name="connsiteX3-11287" fmla="*/ 1538846 w 2806865"/>
              <a:gd name="connsiteY3-11288" fmla="*/ 2005860 h 2238130"/>
              <a:gd name="connsiteX4-11289" fmla="*/ 1552227 w 2806865"/>
              <a:gd name="connsiteY4-11290" fmla="*/ 1903269 h 2238130"/>
              <a:gd name="connsiteX5-11291" fmla="*/ 1601293 w 2806865"/>
              <a:gd name="connsiteY5-11292" fmla="*/ 1809599 h 2238130"/>
              <a:gd name="connsiteX6-11293" fmla="*/ 1601293 w 2806865"/>
              <a:gd name="connsiteY6-11294" fmla="*/ 1689166 h 2238130"/>
              <a:gd name="connsiteX7-11295" fmla="*/ 1628055 w 2806865"/>
              <a:gd name="connsiteY7-11296" fmla="*/ 1595495 h 2238130"/>
              <a:gd name="connsiteX8-11297" fmla="*/ 1690502 w 2806865"/>
              <a:gd name="connsiteY8-11298" fmla="*/ 1559812 h 2238130"/>
              <a:gd name="connsiteX9-11299" fmla="*/ 1802014 w 2806865"/>
              <a:gd name="connsiteY9-11300" fmla="*/ 1626719 h 2238130"/>
              <a:gd name="connsiteX10-11301" fmla="*/ 1868922 w 2806865"/>
              <a:gd name="connsiteY10-11302" fmla="*/ 1626719 h 2238130"/>
              <a:gd name="connsiteX11-11303" fmla="*/ 1975973 w 2806865"/>
              <a:gd name="connsiteY11-11304" fmla="*/ 1622258 h 2238130"/>
              <a:gd name="connsiteX12-11305" fmla="*/ 2083025 w 2806865"/>
              <a:gd name="connsiteY12-11306" fmla="*/ 1613337 h 2238130"/>
              <a:gd name="connsiteX13-11307" fmla="*/ 2154393 w 2806865"/>
              <a:gd name="connsiteY13-11308" fmla="*/ 1613337 h 2238130"/>
              <a:gd name="connsiteX14-11309" fmla="*/ 2221300 w 2806865"/>
              <a:gd name="connsiteY14-11310" fmla="*/ 1501825 h 2238130"/>
              <a:gd name="connsiteX15-11311" fmla="*/ 2292668 w 2806865"/>
              <a:gd name="connsiteY15-11312" fmla="*/ 1448299 h 2238130"/>
              <a:gd name="connsiteX16-11313" fmla="*/ 2372957 w 2806865"/>
              <a:gd name="connsiteY16-11314" fmla="*/ 1403695 h 2238130"/>
              <a:gd name="connsiteX17-11315" fmla="*/ 2555837 w 2806865"/>
              <a:gd name="connsiteY17-11316" fmla="*/ 1363550 h 2238130"/>
              <a:gd name="connsiteX18-11317" fmla="*/ 2689652 w 2806865"/>
              <a:gd name="connsiteY18-11318" fmla="*/ 1341248 h 2238130"/>
              <a:gd name="connsiteX19-11319" fmla="*/ 2729796 w 2806865"/>
              <a:gd name="connsiteY19-11320" fmla="*/ 1238656 h 2238130"/>
              <a:gd name="connsiteX20-11321" fmla="*/ 2796703 w 2806865"/>
              <a:gd name="connsiteY20-11322" fmla="*/ 1144986 h 2238130"/>
              <a:gd name="connsiteX21-11323" fmla="*/ 2783322 w 2806865"/>
              <a:gd name="connsiteY21-11324" fmla="*/ 1087000 h 2238130"/>
              <a:gd name="connsiteX22-11325" fmla="*/ 2707493 w 2806865"/>
              <a:gd name="connsiteY22-11326" fmla="*/ 1033474 h 2238130"/>
              <a:gd name="connsiteX23-11327" fmla="*/ 2685191 w 2806865"/>
              <a:gd name="connsiteY23-11328" fmla="*/ 948725 h 2238130"/>
              <a:gd name="connsiteX24-11329" fmla="*/ 2783322 w 2806865"/>
              <a:gd name="connsiteY24-11330" fmla="*/ 930883 h 2238130"/>
              <a:gd name="connsiteX25-11331" fmla="*/ 2801164 w 2806865"/>
              <a:gd name="connsiteY25-11332" fmla="*/ 841673 h 2238130"/>
              <a:gd name="connsiteX26-11333" fmla="*/ 2761019 w 2806865"/>
              <a:gd name="connsiteY26-11334" fmla="*/ 743542 h 2238130"/>
              <a:gd name="connsiteX27-11335" fmla="*/ 2801164 w 2806865"/>
              <a:gd name="connsiteY27-11336" fmla="*/ 654333 h 2238130"/>
              <a:gd name="connsiteX28-11337" fmla="*/ 2805624 w 2806865"/>
              <a:gd name="connsiteY28-11338" fmla="*/ 574044 h 2238130"/>
              <a:gd name="connsiteX29-11339" fmla="*/ 2801164 w 2806865"/>
              <a:gd name="connsiteY29-11340" fmla="*/ 426848 h 2238130"/>
              <a:gd name="connsiteX30-11341" fmla="*/ 2801164 w 2806865"/>
              <a:gd name="connsiteY30-11342" fmla="*/ 315335 h 2238130"/>
              <a:gd name="connsiteX31-11343" fmla="*/ 2689652 w 2806865"/>
              <a:gd name="connsiteY31-11344" fmla="*/ 239507 h 2238130"/>
              <a:gd name="connsiteX32-11345" fmla="*/ 2622744 w 2806865"/>
              <a:gd name="connsiteY32-11346" fmla="*/ 177060 h 2238130"/>
              <a:gd name="connsiteX33-11347" fmla="*/ 2529074 w 2806865"/>
              <a:gd name="connsiteY33-11348" fmla="*/ 101232 h 2238130"/>
              <a:gd name="connsiteX34-11349" fmla="*/ 2395259 w 2806865"/>
              <a:gd name="connsiteY34-11350" fmla="*/ 105693 h 2238130"/>
              <a:gd name="connsiteX35-11351" fmla="*/ 2216840 w 2806865"/>
              <a:gd name="connsiteY35-11352" fmla="*/ 150297 h 2238130"/>
              <a:gd name="connsiteX36-11353" fmla="*/ 2132091 w 2806865"/>
              <a:gd name="connsiteY36-11354" fmla="*/ 83390 h 2238130"/>
              <a:gd name="connsiteX37-11355" fmla="*/ 1917987 w 2806865"/>
              <a:gd name="connsiteY37-11356" fmla="*/ 154758 h 2238130"/>
              <a:gd name="connsiteX38-11357" fmla="*/ 1806475 w 2806865"/>
              <a:gd name="connsiteY38-11358" fmla="*/ 190442 h 2238130"/>
              <a:gd name="connsiteX39-11359" fmla="*/ 1677121 w 2806865"/>
              <a:gd name="connsiteY39-11360" fmla="*/ 168139 h 2238130"/>
              <a:gd name="connsiteX40-11361" fmla="*/ 1605753 w 2806865"/>
              <a:gd name="connsiteY40-11362" fmla="*/ 168139 h 2238130"/>
              <a:gd name="connsiteX41-11363" fmla="*/ 1601293 w 2806865"/>
              <a:gd name="connsiteY41-11364" fmla="*/ 252889 h 2238130"/>
              <a:gd name="connsiteX42-11365" fmla="*/ 1431794 w 2806865"/>
              <a:gd name="connsiteY42-11366" fmla="*/ 177060 h 2238130"/>
              <a:gd name="connsiteX43-11367" fmla="*/ 1293519 w 2806865"/>
              <a:gd name="connsiteY43-11368" fmla="*/ 114614 h 2238130"/>
              <a:gd name="connsiteX44-11369" fmla="*/ 1208770 w 2806865"/>
              <a:gd name="connsiteY44-11370" fmla="*/ 70009 h 2238130"/>
              <a:gd name="connsiteX45-11371" fmla="*/ 1119560 w 2806865"/>
              <a:gd name="connsiteY45-11372" fmla="*/ 34325 h 2238130"/>
              <a:gd name="connsiteX46-11373" fmla="*/ 1008048 w 2806865"/>
              <a:gd name="connsiteY46-11374" fmla="*/ 12022 h 2238130"/>
              <a:gd name="connsiteX47-11375" fmla="*/ 860852 w 2806865"/>
              <a:gd name="connsiteY47-11376" fmla="*/ 3101 h 2238130"/>
              <a:gd name="connsiteX48-11377" fmla="*/ 762721 w 2806865"/>
              <a:gd name="connsiteY48-11378" fmla="*/ 29864 h 2238130"/>
              <a:gd name="connsiteX49-11379" fmla="*/ 628906 w 2806865"/>
              <a:gd name="connsiteY49-11380" fmla="*/ 101232 h 2238130"/>
              <a:gd name="connsiteX50-11381" fmla="*/ 570920 w 2806865"/>
              <a:gd name="connsiteY50-11382" fmla="*/ 154758 h 2238130"/>
              <a:gd name="connsiteX51-11383" fmla="*/ 700274 w 2806865"/>
              <a:gd name="connsiteY51-11384" fmla="*/ 368861 h 2238130"/>
              <a:gd name="connsiteX52-11385" fmla="*/ 785023 w 2806865"/>
              <a:gd name="connsiteY52-11386" fmla="*/ 493755 h 2238130"/>
              <a:gd name="connsiteX53-11387" fmla="*/ 713655 w 2806865"/>
              <a:gd name="connsiteY53-11388" fmla="*/ 578504 h 2238130"/>
              <a:gd name="connsiteX54-11389" fmla="*/ 677972 w 2806865"/>
              <a:gd name="connsiteY54-11390" fmla="*/ 667714 h 2238130"/>
              <a:gd name="connsiteX55-11391" fmla="*/ 619985 w 2806865"/>
              <a:gd name="connsiteY55-11392" fmla="*/ 748003 h 2238130"/>
              <a:gd name="connsiteX56-11393" fmla="*/ 517394 w 2806865"/>
              <a:gd name="connsiteY56-11394" fmla="*/ 801529 h 2238130"/>
              <a:gd name="connsiteX57-11395" fmla="*/ 423724 w 2806865"/>
              <a:gd name="connsiteY57-11396" fmla="*/ 801529 h 2238130"/>
              <a:gd name="connsiteX58-11397" fmla="*/ 249765 w 2806865"/>
              <a:gd name="connsiteY58-11398" fmla="*/ 774766 h 2238130"/>
              <a:gd name="connsiteX59-11399" fmla="*/ 75806 w 2806865"/>
              <a:gd name="connsiteY59-11400" fmla="*/ 725700 h 2238130"/>
              <a:gd name="connsiteX60-11401" fmla="*/ 8898 w 2806865"/>
              <a:gd name="connsiteY60-11402" fmla="*/ 712319 h 2238130"/>
              <a:gd name="connsiteX61-11403" fmla="*/ 17819 w 2806865"/>
              <a:gd name="connsiteY61-11404" fmla="*/ 810450 h 2238130"/>
              <a:gd name="connsiteX62-11405" fmla="*/ 40122 w 2806865"/>
              <a:gd name="connsiteY62-11406" fmla="*/ 868436 h 2238130"/>
              <a:gd name="connsiteX63-11407" fmla="*/ 133792 w 2806865"/>
              <a:gd name="connsiteY63-11408" fmla="*/ 944264 h 2238130"/>
              <a:gd name="connsiteX64-11409" fmla="*/ 165015 w 2806865"/>
              <a:gd name="connsiteY64-11410" fmla="*/ 971027 h 2238130"/>
              <a:gd name="connsiteX65-11411" fmla="*/ 111490 w 2806865"/>
              <a:gd name="connsiteY65-11412" fmla="*/ 1011172 h 2238130"/>
              <a:gd name="connsiteX66-11413" fmla="*/ 120411 w 2806865"/>
              <a:gd name="connsiteY66-11414" fmla="*/ 1118223 h 2238130"/>
              <a:gd name="connsiteX67-11415" fmla="*/ 151634 w 2806865"/>
              <a:gd name="connsiteY67-11416" fmla="*/ 1216354 h 2238130"/>
              <a:gd name="connsiteX68-11417" fmla="*/ 245304 w 2806865"/>
              <a:gd name="connsiteY68-11418" fmla="*/ 1234196 h 2238130"/>
              <a:gd name="connsiteX69-11419" fmla="*/ 325593 w 2806865"/>
              <a:gd name="connsiteY69-11420" fmla="*/ 1194052 h 2238130"/>
              <a:gd name="connsiteX70-11421" fmla="*/ 383579 w 2806865"/>
              <a:gd name="connsiteY70-11422" fmla="*/ 1100381 h 2238130"/>
              <a:gd name="connsiteX71-11423" fmla="*/ 472789 w 2806865"/>
              <a:gd name="connsiteY71-11424" fmla="*/ 1024553 h 2238130"/>
              <a:gd name="connsiteX72-11425" fmla="*/ 566459 w 2806865"/>
              <a:gd name="connsiteY72-11426" fmla="*/ 1042395 h 2238130"/>
              <a:gd name="connsiteX73-11427" fmla="*/ 655669 w 2806865"/>
              <a:gd name="connsiteY73-11428" fmla="*/ 1087000 h 2238130"/>
              <a:gd name="connsiteX74-11429" fmla="*/ 664590 w 2806865"/>
              <a:gd name="connsiteY74-11430" fmla="*/ 1122684 h 2238130"/>
              <a:gd name="connsiteX75-11431" fmla="*/ 633367 w 2806865"/>
              <a:gd name="connsiteY75-11432" fmla="*/ 1189591 h 2238130"/>
              <a:gd name="connsiteX76-11433" fmla="*/ 628906 w 2806865"/>
              <a:gd name="connsiteY76-11434" fmla="*/ 1247577 h 2238130"/>
              <a:gd name="connsiteX77-11435" fmla="*/ 646748 w 2806865"/>
              <a:gd name="connsiteY77-11436" fmla="*/ 1278801 h 2238130"/>
              <a:gd name="connsiteX78-11437" fmla="*/ 700274 w 2806865"/>
              <a:gd name="connsiteY78-11438" fmla="*/ 1417076 h 2238130"/>
              <a:gd name="connsiteX79-11439" fmla="*/ 740418 w 2806865"/>
              <a:gd name="connsiteY79-11440" fmla="*/ 1515207 h 2238130"/>
              <a:gd name="connsiteX80-11441" fmla="*/ 762721 w 2806865"/>
              <a:gd name="connsiteY80-11442" fmla="*/ 1524128 h 2238130"/>
              <a:gd name="connsiteX81-11443" fmla="*/ 789484 w 2806865"/>
              <a:gd name="connsiteY81-11444" fmla="*/ 1421536 h 2238130"/>
              <a:gd name="connsiteX82-11445" fmla="*/ 829628 w 2806865"/>
              <a:gd name="connsiteY82-11446" fmla="*/ 1368011 h 2238130"/>
              <a:gd name="connsiteX83-11447" fmla="*/ 843010 w 2806865"/>
              <a:gd name="connsiteY83-11448" fmla="*/ 1466141 h 2238130"/>
              <a:gd name="connsiteX84-11449" fmla="*/ 900996 w 2806865"/>
              <a:gd name="connsiteY84-11450" fmla="*/ 1546430 h 2238130"/>
              <a:gd name="connsiteX85-11451" fmla="*/ 918838 w 2806865"/>
              <a:gd name="connsiteY85-11452" fmla="*/ 1595495 h 2238130"/>
              <a:gd name="connsiteX86-11453" fmla="*/ 878693 w 2806865"/>
              <a:gd name="connsiteY86-11454" fmla="*/ 1644561 h 2238130"/>
              <a:gd name="connsiteX87-11455" fmla="*/ 936680 w 2806865"/>
              <a:gd name="connsiteY87-11456" fmla="*/ 1778375 h 2238130"/>
              <a:gd name="connsiteX88-11457" fmla="*/ 1025890 w 2806865"/>
              <a:gd name="connsiteY88-11458" fmla="*/ 1836362 h 2238130"/>
              <a:gd name="connsiteX89-11459" fmla="*/ 1119560 w 2806865"/>
              <a:gd name="connsiteY89-11460" fmla="*/ 1885427 h 2238130"/>
              <a:gd name="connsiteX90-11461" fmla="*/ 1213230 w 2806865"/>
              <a:gd name="connsiteY90-11462" fmla="*/ 1956795 h 2238130"/>
              <a:gd name="connsiteX91-11463" fmla="*/ 1333663 w 2806865"/>
              <a:gd name="connsiteY91-11464" fmla="*/ 2032623 h 2238130"/>
              <a:gd name="connsiteX92-11465" fmla="*/ 1427333 w 2806865"/>
              <a:gd name="connsiteY92-11466" fmla="*/ 2130754 h 2238130"/>
              <a:gd name="connsiteX93-11467" fmla="*/ 1570069 w 2806865"/>
              <a:gd name="connsiteY93-11468" fmla="*/ 2237806 h 2238130"/>
              <a:gd name="connsiteX0-11469" fmla="*/ 1564932 w 2801728"/>
              <a:gd name="connsiteY0-11470" fmla="*/ 2237806 h 2238130"/>
              <a:gd name="connsiteX1-11471" fmla="*/ 1573853 w 2801728"/>
              <a:gd name="connsiteY1-11472" fmla="*/ 2161977 h 2238130"/>
              <a:gd name="connsiteX2-11473" fmla="*/ 1542630 w 2801728"/>
              <a:gd name="connsiteY2-11474" fmla="*/ 2095070 h 2238130"/>
              <a:gd name="connsiteX3-11475" fmla="*/ 1533709 w 2801728"/>
              <a:gd name="connsiteY3-11476" fmla="*/ 2005860 h 2238130"/>
              <a:gd name="connsiteX4-11477" fmla="*/ 1547090 w 2801728"/>
              <a:gd name="connsiteY4-11478" fmla="*/ 1903269 h 2238130"/>
              <a:gd name="connsiteX5-11479" fmla="*/ 1596156 w 2801728"/>
              <a:gd name="connsiteY5-11480" fmla="*/ 1809599 h 2238130"/>
              <a:gd name="connsiteX6-11481" fmla="*/ 1596156 w 2801728"/>
              <a:gd name="connsiteY6-11482" fmla="*/ 1689166 h 2238130"/>
              <a:gd name="connsiteX7-11483" fmla="*/ 1622918 w 2801728"/>
              <a:gd name="connsiteY7-11484" fmla="*/ 1595495 h 2238130"/>
              <a:gd name="connsiteX8-11485" fmla="*/ 1685365 w 2801728"/>
              <a:gd name="connsiteY8-11486" fmla="*/ 1559812 h 2238130"/>
              <a:gd name="connsiteX9-11487" fmla="*/ 1796877 w 2801728"/>
              <a:gd name="connsiteY9-11488" fmla="*/ 1626719 h 2238130"/>
              <a:gd name="connsiteX10-11489" fmla="*/ 1863785 w 2801728"/>
              <a:gd name="connsiteY10-11490" fmla="*/ 1626719 h 2238130"/>
              <a:gd name="connsiteX11-11491" fmla="*/ 1970836 w 2801728"/>
              <a:gd name="connsiteY11-11492" fmla="*/ 1622258 h 2238130"/>
              <a:gd name="connsiteX12-11493" fmla="*/ 2077888 w 2801728"/>
              <a:gd name="connsiteY12-11494" fmla="*/ 1613337 h 2238130"/>
              <a:gd name="connsiteX13-11495" fmla="*/ 2149256 w 2801728"/>
              <a:gd name="connsiteY13-11496" fmla="*/ 1613337 h 2238130"/>
              <a:gd name="connsiteX14-11497" fmla="*/ 2216163 w 2801728"/>
              <a:gd name="connsiteY14-11498" fmla="*/ 1501825 h 2238130"/>
              <a:gd name="connsiteX15-11499" fmla="*/ 2287531 w 2801728"/>
              <a:gd name="connsiteY15-11500" fmla="*/ 1448299 h 2238130"/>
              <a:gd name="connsiteX16-11501" fmla="*/ 2367820 w 2801728"/>
              <a:gd name="connsiteY16-11502" fmla="*/ 1403695 h 2238130"/>
              <a:gd name="connsiteX17-11503" fmla="*/ 2550700 w 2801728"/>
              <a:gd name="connsiteY17-11504" fmla="*/ 1363550 h 2238130"/>
              <a:gd name="connsiteX18-11505" fmla="*/ 2684515 w 2801728"/>
              <a:gd name="connsiteY18-11506" fmla="*/ 1341248 h 2238130"/>
              <a:gd name="connsiteX19-11507" fmla="*/ 2724659 w 2801728"/>
              <a:gd name="connsiteY19-11508" fmla="*/ 1238656 h 2238130"/>
              <a:gd name="connsiteX20-11509" fmla="*/ 2791566 w 2801728"/>
              <a:gd name="connsiteY20-11510" fmla="*/ 1144986 h 2238130"/>
              <a:gd name="connsiteX21-11511" fmla="*/ 2778185 w 2801728"/>
              <a:gd name="connsiteY21-11512" fmla="*/ 1087000 h 2238130"/>
              <a:gd name="connsiteX22-11513" fmla="*/ 2702356 w 2801728"/>
              <a:gd name="connsiteY22-11514" fmla="*/ 1033474 h 2238130"/>
              <a:gd name="connsiteX23-11515" fmla="*/ 2680054 w 2801728"/>
              <a:gd name="connsiteY23-11516" fmla="*/ 948725 h 2238130"/>
              <a:gd name="connsiteX24-11517" fmla="*/ 2778185 w 2801728"/>
              <a:gd name="connsiteY24-11518" fmla="*/ 930883 h 2238130"/>
              <a:gd name="connsiteX25-11519" fmla="*/ 2796027 w 2801728"/>
              <a:gd name="connsiteY25-11520" fmla="*/ 841673 h 2238130"/>
              <a:gd name="connsiteX26-11521" fmla="*/ 2755882 w 2801728"/>
              <a:gd name="connsiteY26-11522" fmla="*/ 743542 h 2238130"/>
              <a:gd name="connsiteX27-11523" fmla="*/ 2796027 w 2801728"/>
              <a:gd name="connsiteY27-11524" fmla="*/ 654333 h 2238130"/>
              <a:gd name="connsiteX28-11525" fmla="*/ 2800487 w 2801728"/>
              <a:gd name="connsiteY28-11526" fmla="*/ 574044 h 2238130"/>
              <a:gd name="connsiteX29-11527" fmla="*/ 2796027 w 2801728"/>
              <a:gd name="connsiteY29-11528" fmla="*/ 426848 h 2238130"/>
              <a:gd name="connsiteX30-11529" fmla="*/ 2796027 w 2801728"/>
              <a:gd name="connsiteY30-11530" fmla="*/ 315335 h 2238130"/>
              <a:gd name="connsiteX31-11531" fmla="*/ 2684515 w 2801728"/>
              <a:gd name="connsiteY31-11532" fmla="*/ 239507 h 2238130"/>
              <a:gd name="connsiteX32-11533" fmla="*/ 2617607 w 2801728"/>
              <a:gd name="connsiteY32-11534" fmla="*/ 177060 h 2238130"/>
              <a:gd name="connsiteX33-11535" fmla="*/ 2523937 w 2801728"/>
              <a:gd name="connsiteY33-11536" fmla="*/ 101232 h 2238130"/>
              <a:gd name="connsiteX34-11537" fmla="*/ 2390122 w 2801728"/>
              <a:gd name="connsiteY34-11538" fmla="*/ 105693 h 2238130"/>
              <a:gd name="connsiteX35-11539" fmla="*/ 2211703 w 2801728"/>
              <a:gd name="connsiteY35-11540" fmla="*/ 150297 h 2238130"/>
              <a:gd name="connsiteX36-11541" fmla="*/ 2126954 w 2801728"/>
              <a:gd name="connsiteY36-11542" fmla="*/ 83390 h 2238130"/>
              <a:gd name="connsiteX37-11543" fmla="*/ 1912850 w 2801728"/>
              <a:gd name="connsiteY37-11544" fmla="*/ 154758 h 2238130"/>
              <a:gd name="connsiteX38-11545" fmla="*/ 1801338 w 2801728"/>
              <a:gd name="connsiteY38-11546" fmla="*/ 190442 h 2238130"/>
              <a:gd name="connsiteX39-11547" fmla="*/ 1671984 w 2801728"/>
              <a:gd name="connsiteY39-11548" fmla="*/ 168139 h 2238130"/>
              <a:gd name="connsiteX40-11549" fmla="*/ 1600616 w 2801728"/>
              <a:gd name="connsiteY40-11550" fmla="*/ 168139 h 2238130"/>
              <a:gd name="connsiteX41-11551" fmla="*/ 1596156 w 2801728"/>
              <a:gd name="connsiteY41-11552" fmla="*/ 252889 h 2238130"/>
              <a:gd name="connsiteX42-11553" fmla="*/ 1426657 w 2801728"/>
              <a:gd name="connsiteY42-11554" fmla="*/ 177060 h 2238130"/>
              <a:gd name="connsiteX43-11555" fmla="*/ 1288382 w 2801728"/>
              <a:gd name="connsiteY43-11556" fmla="*/ 114614 h 2238130"/>
              <a:gd name="connsiteX44-11557" fmla="*/ 1203633 w 2801728"/>
              <a:gd name="connsiteY44-11558" fmla="*/ 70009 h 2238130"/>
              <a:gd name="connsiteX45-11559" fmla="*/ 1114423 w 2801728"/>
              <a:gd name="connsiteY45-11560" fmla="*/ 34325 h 2238130"/>
              <a:gd name="connsiteX46-11561" fmla="*/ 1002911 w 2801728"/>
              <a:gd name="connsiteY46-11562" fmla="*/ 12022 h 2238130"/>
              <a:gd name="connsiteX47-11563" fmla="*/ 855715 w 2801728"/>
              <a:gd name="connsiteY47-11564" fmla="*/ 3101 h 2238130"/>
              <a:gd name="connsiteX48-11565" fmla="*/ 757584 w 2801728"/>
              <a:gd name="connsiteY48-11566" fmla="*/ 29864 h 2238130"/>
              <a:gd name="connsiteX49-11567" fmla="*/ 623769 w 2801728"/>
              <a:gd name="connsiteY49-11568" fmla="*/ 101232 h 2238130"/>
              <a:gd name="connsiteX50-11569" fmla="*/ 565783 w 2801728"/>
              <a:gd name="connsiteY50-11570" fmla="*/ 154758 h 2238130"/>
              <a:gd name="connsiteX51-11571" fmla="*/ 695137 w 2801728"/>
              <a:gd name="connsiteY51-11572" fmla="*/ 368861 h 2238130"/>
              <a:gd name="connsiteX52-11573" fmla="*/ 779886 w 2801728"/>
              <a:gd name="connsiteY52-11574" fmla="*/ 493755 h 2238130"/>
              <a:gd name="connsiteX53-11575" fmla="*/ 708518 w 2801728"/>
              <a:gd name="connsiteY53-11576" fmla="*/ 578504 h 2238130"/>
              <a:gd name="connsiteX54-11577" fmla="*/ 672835 w 2801728"/>
              <a:gd name="connsiteY54-11578" fmla="*/ 667714 h 2238130"/>
              <a:gd name="connsiteX55-11579" fmla="*/ 614848 w 2801728"/>
              <a:gd name="connsiteY55-11580" fmla="*/ 748003 h 2238130"/>
              <a:gd name="connsiteX56-11581" fmla="*/ 512257 w 2801728"/>
              <a:gd name="connsiteY56-11582" fmla="*/ 801529 h 2238130"/>
              <a:gd name="connsiteX57-11583" fmla="*/ 418587 w 2801728"/>
              <a:gd name="connsiteY57-11584" fmla="*/ 801529 h 2238130"/>
              <a:gd name="connsiteX58-11585" fmla="*/ 244628 w 2801728"/>
              <a:gd name="connsiteY58-11586" fmla="*/ 774766 h 2238130"/>
              <a:gd name="connsiteX59-11587" fmla="*/ 70669 w 2801728"/>
              <a:gd name="connsiteY59-11588" fmla="*/ 725700 h 2238130"/>
              <a:gd name="connsiteX60-11589" fmla="*/ 3761 w 2801728"/>
              <a:gd name="connsiteY60-11590" fmla="*/ 712319 h 2238130"/>
              <a:gd name="connsiteX61-11591" fmla="*/ 12682 w 2801728"/>
              <a:gd name="connsiteY61-11592" fmla="*/ 810450 h 2238130"/>
              <a:gd name="connsiteX62-11593" fmla="*/ 34985 w 2801728"/>
              <a:gd name="connsiteY62-11594" fmla="*/ 868436 h 2238130"/>
              <a:gd name="connsiteX63-11595" fmla="*/ 128655 w 2801728"/>
              <a:gd name="connsiteY63-11596" fmla="*/ 944264 h 2238130"/>
              <a:gd name="connsiteX64-11597" fmla="*/ 159878 w 2801728"/>
              <a:gd name="connsiteY64-11598" fmla="*/ 971027 h 2238130"/>
              <a:gd name="connsiteX65-11599" fmla="*/ 106353 w 2801728"/>
              <a:gd name="connsiteY65-11600" fmla="*/ 1011172 h 2238130"/>
              <a:gd name="connsiteX66-11601" fmla="*/ 115274 w 2801728"/>
              <a:gd name="connsiteY66-11602" fmla="*/ 1118223 h 2238130"/>
              <a:gd name="connsiteX67-11603" fmla="*/ 146497 w 2801728"/>
              <a:gd name="connsiteY67-11604" fmla="*/ 1216354 h 2238130"/>
              <a:gd name="connsiteX68-11605" fmla="*/ 240167 w 2801728"/>
              <a:gd name="connsiteY68-11606" fmla="*/ 1234196 h 2238130"/>
              <a:gd name="connsiteX69-11607" fmla="*/ 320456 w 2801728"/>
              <a:gd name="connsiteY69-11608" fmla="*/ 1194052 h 2238130"/>
              <a:gd name="connsiteX70-11609" fmla="*/ 378442 w 2801728"/>
              <a:gd name="connsiteY70-11610" fmla="*/ 1100381 h 2238130"/>
              <a:gd name="connsiteX71-11611" fmla="*/ 467652 w 2801728"/>
              <a:gd name="connsiteY71-11612" fmla="*/ 1024553 h 2238130"/>
              <a:gd name="connsiteX72-11613" fmla="*/ 561322 w 2801728"/>
              <a:gd name="connsiteY72-11614" fmla="*/ 1042395 h 2238130"/>
              <a:gd name="connsiteX73-11615" fmla="*/ 650532 w 2801728"/>
              <a:gd name="connsiteY73-11616" fmla="*/ 1087000 h 2238130"/>
              <a:gd name="connsiteX74-11617" fmla="*/ 659453 w 2801728"/>
              <a:gd name="connsiteY74-11618" fmla="*/ 1122684 h 2238130"/>
              <a:gd name="connsiteX75-11619" fmla="*/ 628230 w 2801728"/>
              <a:gd name="connsiteY75-11620" fmla="*/ 1189591 h 2238130"/>
              <a:gd name="connsiteX76-11621" fmla="*/ 623769 w 2801728"/>
              <a:gd name="connsiteY76-11622" fmla="*/ 1247577 h 2238130"/>
              <a:gd name="connsiteX77-11623" fmla="*/ 641611 w 2801728"/>
              <a:gd name="connsiteY77-11624" fmla="*/ 1278801 h 2238130"/>
              <a:gd name="connsiteX78-11625" fmla="*/ 695137 w 2801728"/>
              <a:gd name="connsiteY78-11626" fmla="*/ 1417076 h 2238130"/>
              <a:gd name="connsiteX79-11627" fmla="*/ 735281 w 2801728"/>
              <a:gd name="connsiteY79-11628" fmla="*/ 1515207 h 2238130"/>
              <a:gd name="connsiteX80-11629" fmla="*/ 757584 w 2801728"/>
              <a:gd name="connsiteY80-11630" fmla="*/ 1524128 h 2238130"/>
              <a:gd name="connsiteX81-11631" fmla="*/ 784347 w 2801728"/>
              <a:gd name="connsiteY81-11632" fmla="*/ 1421536 h 2238130"/>
              <a:gd name="connsiteX82-11633" fmla="*/ 824491 w 2801728"/>
              <a:gd name="connsiteY82-11634" fmla="*/ 1368011 h 2238130"/>
              <a:gd name="connsiteX83-11635" fmla="*/ 837873 w 2801728"/>
              <a:gd name="connsiteY83-11636" fmla="*/ 1466141 h 2238130"/>
              <a:gd name="connsiteX84-11637" fmla="*/ 895859 w 2801728"/>
              <a:gd name="connsiteY84-11638" fmla="*/ 1546430 h 2238130"/>
              <a:gd name="connsiteX85-11639" fmla="*/ 913701 w 2801728"/>
              <a:gd name="connsiteY85-11640" fmla="*/ 1595495 h 2238130"/>
              <a:gd name="connsiteX86-11641" fmla="*/ 873556 w 2801728"/>
              <a:gd name="connsiteY86-11642" fmla="*/ 1644561 h 2238130"/>
              <a:gd name="connsiteX87-11643" fmla="*/ 931543 w 2801728"/>
              <a:gd name="connsiteY87-11644" fmla="*/ 1778375 h 2238130"/>
              <a:gd name="connsiteX88-11645" fmla="*/ 1020753 w 2801728"/>
              <a:gd name="connsiteY88-11646" fmla="*/ 1836362 h 2238130"/>
              <a:gd name="connsiteX89-11647" fmla="*/ 1114423 w 2801728"/>
              <a:gd name="connsiteY89-11648" fmla="*/ 1885427 h 2238130"/>
              <a:gd name="connsiteX90-11649" fmla="*/ 1208093 w 2801728"/>
              <a:gd name="connsiteY90-11650" fmla="*/ 1956795 h 2238130"/>
              <a:gd name="connsiteX91-11651" fmla="*/ 1328526 w 2801728"/>
              <a:gd name="connsiteY91-11652" fmla="*/ 2032623 h 2238130"/>
              <a:gd name="connsiteX92-11653" fmla="*/ 1422196 w 2801728"/>
              <a:gd name="connsiteY92-11654" fmla="*/ 2130754 h 2238130"/>
              <a:gd name="connsiteX93-11655" fmla="*/ 1564932 w 2801728"/>
              <a:gd name="connsiteY93-11656" fmla="*/ 2237806 h 2238130"/>
              <a:gd name="connsiteX0-11657" fmla="*/ 1564932 w 2801728"/>
              <a:gd name="connsiteY0-11658" fmla="*/ 2237806 h 2238130"/>
              <a:gd name="connsiteX1-11659" fmla="*/ 1573853 w 2801728"/>
              <a:gd name="connsiteY1-11660" fmla="*/ 2161977 h 2238130"/>
              <a:gd name="connsiteX2-11661" fmla="*/ 1542630 w 2801728"/>
              <a:gd name="connsiteY2-11662" fmla="*/ 2095070 h 2238130"/>
              <a:gd name="connsiteX3-11663" fmla="*/ 1533709 w 2801728"/>
              <a:gd name="connsiteY3-11664" fmla="*/ 2005860 h 2238130"/>
              <a:gd name="connsiteX4-11665" fmla="*/ 1547090 w 2801728"/>
              <a:gd name="connsiteY4-11666" fmla="*/ 1903269 h 2238130"/>
              <a:gd name="connsiteX5-11667" fmla="*/ 1596156 w 2801728"/>
              <a:gd name="connsiteY5-11668" fmla="*/ 1809599 h 2238130"/>
              <a:gd name="connsiteX6-11669" fmla="*/ 1596156 w 2801728"/>
              <a:gd name="connsiteY6-11670" fmla="*/ 1689166 h 2238130"/>
              <a:gd name="connsiteX7-11671" fmla="*/ 1622918 w 2801728"/>
              <a:gd name="connsiteY7-11672" fmla="*/ 1595495 h 2238130"/>
              <a:gd name="connsiteX8-11673" fmla="*/ 1685365 w 2801728"/>
              <a:gd name="connsiteY8-11674" fmla="*/ 1559812 h 2238130"/>
              <a:gd name="connsiteX9-11675" fmla="*/ 1796877 w 2801728"/>
              <a:gd name="connsiteY9-11676" fmla="*/ 1626719 h 2238130"/>
              <a:gd name="connsiteX10-11677" fmla="*/ 1863785 w 2801728"/>
              <a:gd name="connsiteY10-11678" fmla="*/ 1626719 h 2238130"/>
              <a:gd name="connsiteX11-11679" fmla="*/ 1970836 w 2801728"/>
              <a:gd name="connsiteY11-11680" fmla="*/ 1622258 h 2238130"/>
              <a:gd name="connsiteX12-11681" fmla="*/ 2077888 w 2801728"/>
              <a:gd name="connsiteY12-11682" fmla="*/ 1613337 h 2238130"/>
              <a:gd name="connsiteX13-11683" fmla="*/ 2149256 w 2801728"/>
              <a:gd name="connsiteY13-11684" fmla="*/ 1613337 h 2238130"/>
              <a:gd name="connsiteX14-11685" fmla="*/ 2216163 w 2801728"/>
              <a:gd name="connsiteY14-11686" fmla="*/ 1501825 h 2238130"/>
              <a:gd name="connsiteX15-11687" fmla="*/ 2287531 w 2801728"/>
              <a:gd name="connsiteY15-11688" fmla="*/ 1448299 h 2238130"/>
              <a:gd name="connsiteX16-11689" fmla="*/ 2367820 w 2801728"/>
              <a:gd name="connsiteY16-11690" fmla="*/ 1403695 h 2238130"/>
              <a:gd name="connsiteX17-11691" fmla="*/ 2550700 w 2801728"/>
              <a:gd name="connsiteY17-11692" fmla="*/ 1363550 h 2238130"/>
              <a:gd name="connsiteX18-11693" fmla="*/ 2684515 w 2801728"/>
              <a:gd name="connsiteY18-11694" fmla="*/ 1341248 h 2238130"/>
              <a:gd name="connsiteX19-11695" fmla="*/ 2724659 w 2801728"/>
              <a:gd name="connsiteY19-11696" fmla="*/ 1238656 h 2238130"/>
              <a:gd name="connsiteX20-11697" fmla="*/ 2791566 w 2801728"/>
              <a:gd name="connsiteY20-11698" fmla="*/ 1144986 h 2238130"/>
              <a:gd name="connsiteX21-11699" fmla="*/ 2778185 w 2801728"/>
              <a:gd name="connsiteY21-11700" fmla="*/ 1087000 h 2238130"/>
              <a:gd name="connsiteX22-11701" fmla="*/ 2702356 w 2801728"/>
              <a:gd name="connsiteY22-11702" fmla="*/ 1033474 h 2238130"/>
              <a:gd name="connsiteX23-11703" fmla="*/ 2680054 w 2801728"/>
              <a:gd name="connsiteY23-11704" fmla="*/ 948725 h 2238130"/>
              <a:gd name="connsiteX24-11705" fmla="*/ 2778185 w 2801728"/>
              <a:gd name="connsiteY24-11706" fmla="*/ 930883 h 2238130"/>
              <a:gd name="connsiteX25-11707" fmla="*/ 2796027 w 2801728"/>
              <a:gd name="connsiteY25-11708" fmla="*/ 841673 h 2238130"/>
              <a:gd name="connsiteX26-11709" fmla="*/ 2755882 w 2801728"/>
              <a:gd name="connsiteY26-11710" fmla="*/ 743542 h 2238130"/>
              <a:gd name="connsiteX27-11711" fmla="*/ 2796027 w 2801728"/>
              <a:gd name="connsiteY27-11712" fmla="*/ 654333 h 2238130"/>
              <a:gd name="connsiteX28-11713" fmla="*/ 2800487 w 2801728"/>
              <a:gd name="connsiteY28-11714" fmla="*/ 574044 h 2238130"/>
              <a:gd name="connsiteX29-11715" fmla="*/ 2796027 w 2801728"/>
              <a:gd name="connsiteY29-11716" fmla="*/ 426848 h 2238130"/>
              <a:gd name="connsiteX30-11717" fmla="*/ 2796027 w 2801728"/>
              <a:gd name="connsiteY30-11718" fmla="*/ 315335 h 2238130"/>
              <a:gd name="connsiteX31-11719" fmla="*/ 2684515 w 2801728"/>
              <a:gd name="connsiteY31-11720" fmla="*/ 239507 h 2238130"/>
              <a:gd name="connsiteX32-11721" fmla="*/ 2617607 w 2801728"/>
              <a:gd name="connsiteY32-11722" fmla="*/ 177060 h 2238130"/>
              <a:gd name="connsiteX33-11723" fmla="*/ 2523937 w 2801728"/>
              <a:gd name="connsiteY33-11724" fmla="*/ 101232 h 2238130"/>
              <a:gd name="connsiteX34-11725" fmla="*/ 2390122 w 2801728"/>
              <a:gd name="connsiteY34-11726" fmla="*/ 105693 h 2238130"/>
              <a:gd name="connsiteX35-11727" fmla="*/ 2211703 w 2801728"/>
              <a:gd name="connsiteY35-11728" fmla="*/ 150297 h 2238130"/>
              <a:gd name="connsiteX36-11729" fmla="*/ 2126954 w 2801728"/>
              <a:gd name="connsiteY36-11730" fmla="*/ 83390 h 2238130"/>
              <a:gd name="connsiteX37-11731" fmla="*/ 1912850 w 2801728"/>
              <a:gd name="connsiteY37-11732" fmla="*/ 154758 h 2238130"/>
              <a:gd name="connsiteX38-11733" fmla="*/ 1801338 w 2801728"/>
              <a:gd name="connsiteY38-11734" fmla="*/ 190442 h 2238130"/>
              <a:gd name="connsiteX39-11735" fmla="*/ 1671984 w 2801728"/>
              <a:gd name="connsiteY39-11736" fmla="*/ 168139 h 2238130"/>
              <a:gd name="connsiteX40-11737" fmla="*/ 1600616 w 2801728"/>
              <a:gd name="connsiteY40-11738" fmla="*/ 168139 h 2238130"/>
              <a:gd name="connsiteX41-11739" fmla="*/ 1596156 w 2801728"/>
              <a:gd name="connsiteY41-11740" fmla="*/ 252889 h 2238130"/>
              <a:gd name="connsiteX42-11741" fmla="*/ 1426657 w 2801728"/>
              <a:gd name="connsiteY42-11742" fmla="*/ 177060 h 2238130"/>
              <a:gd name="connsiteX43-11743" fmla="*/ 1288382 w 2801728"/>
              <a:gd name="connsiteY43-11744" fmla="*/ 114614 h 2238130"/>
              <a:gd name="connsiteX44-11745" fmla="*/ 1203633 w 2801728"/>
              <a:gd name="connsiteY44-11746" fmla="*/ 70009 h 2238130"/>
              <a:gd name="connsiteX45-11747" fmla="*/ 1114423 w 2801728"/>
              <a:gd name="connsiteY45-11748" fmla="*/ 34325 h 2238130"/>
              <a:gd name="connsiteX46-11749" fmla="*/ 1002911 w 2801728"/>
              <a:gd name="connsiteY46-11750" fmla="*/ 12022 h 2238130"/>
              <a:gd name="connsiteX47-11751" fmla="*/ 855715 w 2801728"/>
              <a:gd name="connsiteY47-11752" fmla="*/ 3101 h 2238130"/>
              <a:gd name="connsiteX48-11753" fmla="*/ 757584 w 2801728"/>
              <a:gd name="connsiteY48-11754" fmla="*/ 29864 h 2238130"/>
              <a:gd name="connsiteX49-11755" fmla="*/ 623769 w 2801728"/>
              <a:gd name="connsiteY49-11756" fmla="*/ 101232 h 2238130"/>
              <a:gd name="connsiteX50-11757" fmla="*/ 565783 w 2801728"/>
              <a:gd name="connsiteY50-11758" fmla="*/ 154758 h 2238130"/>
              <a:gd name="connsiteX51-11759" fmla="*/ 695137 w 2801728"/>
              <a:gd name="connsiteY51-11760" fmla="*/ 368861 h 2238130"/>
              <a:gd name="connsiteX52-11761" fmla="*/ 779886 w 2801728"/>
              <a:gd name="connsiteY52-11762" fmla="*/ 493755 h 2238130"/>
              <a:gd name="connsiteX53-11763" fmla="*/ 708518 w 2801728"/>
              <a:gd name="connsiteY53-11764" fmla="*/ 578504 h 2238130"/>
              <a:gd name="connsiteX54-11765" fmla="*/ 672835 w 2801728"/>
              <a:gd name="connsiteY54-11766" fmla="*/ 667714 h 2238130"/>
              <a:gd name="connsiteX55-11767" fmla="*/ 614848 w 2801728"/>
              <a:gd name="connsiteY55-11768" fmla="*/ 748003 h 2238130"/>
              <a:gd name="connsiteX56-11769" fmla="*/ 512257 w 2801728"/>
              <a:gd name="connsiteY56-11770" fmla="*/ 801529 h 2238130"/>
              <a:gd name="connsiteX57-11771" fmla="*/ 418587 w 2801728"/>
              <a:gd name="connsiteY57-11772" fmla="*/ 801529 h 2238130"/>
              <a:gd name="connsiteX58-11773" fmla="*/ 244628 w 2801728"/>
              <a:gd name="connsiteY58-11774" fmla="*/ 774766 h 2238130"/>
              <a:gd name="connsiteX59-11775" fmla="*/ 70669 w 2801728"/>
              <a:gd name="connsiteY59-11776" fmla="*/ 725700 h 2238130"/>
              <a:gd name="connsiteX60-11777" fmla="*/ 3761 w 2801728"/>
              <a:gd name="connsiteY60-11778" fmla="*/ 712319 h 2238130"/>
              <a:gd name="connsiteX61-11779" fmla="*/ 12682 w 2801728"/>
              <a:gd name="connsiteY61-11780" fmla="*/ 810450 h 2238130"/>
              <a:gd name="connsiteX62-11781" fmla="*/ 34985 w 2801728"/>
              <a:gd name="connsiteY62-11782" fmla="*/ 868436 h 2238130"/>
              <a:gd name="connsiteX63-11783" fmla="*/ 128655 w 2801728"/>
              <a:gd name="connsiteY63-11784" fmla="*/ 944264 h 2238130"/>
              <a:gd name="connsiteX64-11785" fmla="*/ 159878 w 2801728"/>
              <a:gd name="connsiteY64-11786" fmla="*/ 971027 h 2238130"/>
              <a:gd name="connsiteX65-11787" fmla="*/ 106353 w 2801728"/>
              <a:gd name="connsiteY65-11788" fmla="*/ 1011172 h 2238130"/>
              <a:gd name="connsiteX66-11789" fmla="*/ 115274 w 2801728"/>
              <a:gd name="connsiteY66-11790" fmla="*/ 1118223 h 2238130"/>
              <a:gd name="connsiteX67-11791" fmla="*/ 146497 w 2801728"/>
              <a:gd name="connsiteY67-11792" fmla="*/ 1216354 h 2238130"/>
              <a:gd name="connsiteX68-11793" fmla="*/ 240167 w 2801728"/>
              <a:gd name="connsiteY68-11794" fmla="*/ 1234196 h 2238130"/>
              <a:gd name="connsiteX69-11795" fmla="*/ 320456 w 2801728"/>
              <a:gd name="connsiteY69-11796" fmla="*/ 1194052 h 2238130"/>
              <a:gd name="connsiteX70-11797" fmla="*/ 378442 w 2801728"/>
              <a:gd name="connsiteY70-11798" fmla="*/ 1100381 h 2238130"/>
              <a:gd name="connsiteX71-11799" fmla="*/ 467652 w 2801728"/>
              <a:gd name="connsiteY71-11800" fmla="*/ 1024553 h 2238130"/>
              <a:gd name="connsiteX72-11801" fmla="*/ 561322 w 2801728"/>
              <a:gd name="connsiteY72-11802" fmla="*/ 1042395 h 2238130"/>
              <a:gd name="connsiteX73-11803" fmla="*/ 650532 w 2801728"/>
              <a:gd name="connsiteY73-11804" fmla="*/ 1087000 h 2238130"/>
              <a:gd name="connsiteX74-11805" fmla="*/ 659453 w 2801728"/>
              <a:gd name="connsiteY74-11806" fmla="*/ 1122684 h 2238130"/>
              <a:gd name="connsiteX75-11807" fmla="*/ 628230 w 2801728"/>
              <a:gd name="connsiteY75-11808" fmla="*/ 1189591 h 2238130"/>
              <a:gd name="connsiteX76-11809" fmla="*/ 623769 w 2801728"/>
              <a:gd name="connsiteY76-11810" fmla="*/ 1247577 h 2238130"/>
              <a:gd name="connsiteX77-11811" fmla="*/ 641611 w 2801728"/>
              <a:gd name="connsiteY77-11812" fmla="*/ 1278801 h 2238130"/>
              <a:gd name="connsiteX78-11813" fmla="*/ 695137 w 2801728"/>
              <a:gd name="connsiteY78-11814" fmla="*/ 1417076 h 2238130"/>
              <a:gd name="connsiteX79-11815" fmla="*/ 735281 w 2801728"/>
              <a:gd name="connsiteY79-11816" fmla="*/ 1515207 h 2238130"/>
              <a:gd name="connsiteX80-11817" fmla="*/ 757584 w 2801728"/>
              <a:gd name="connsiteY80-11818" fmla="*/ 1524128 h 2238130"/>
              <a:gd name="connsiteX81-11819" fmla="*/ 784347 w 2801728"/>
              <a:gd name="connsiteY81-11820" fmla="*/ 1421536 h 2238130"/>
              <a:gd name="connsiteX82-11821" fmla="*/ 824491 w 2801728"/>
              <a:gd name="connsiteY82-11822" fmla="*/ 1368011 h 2238130"/>
              <a:gd name="connsiteX83-11823" fmla="*/ 837873 w 2801728"/>
              <a:gd name="connsiteY83-11824" fmla="*/ 1466141 h 2238130"/>
              <a:gd name="connsiteX84-11825" fmla="*/ 895859 w 2801728"/>
              <a:gd name="connsiteY84-11826" fmla="*/ 1546430 h 2238130"/>
              <a:gd name="connsiteX85-11827" fmla="*/ 913701 w 2801728"/>
              <a:gd name="connsiteY85-11828" fmla="*/ 1595495 h 2238130"/>
              <a:gd name="connsiteX86-11829" fmla="*/ 873556 w 2801728"/>
              <a:gd name="connsiteY86-11830" fmla="*/ 1644561 h 2238130"/>
              <a:gd name="connsiteX87-11831" fmla="*/ 931543 w 2801728"/>
              <a:gd name="connsiteY87-11832" fmla="*/ 1778375 h 2238130"/>
              <a:gd name="connsiteX88-11833" fmla="*/ 1020753 w 2801728"/>
              <a:gd name="connsiteY88-11834" fmla="*/ 1836362 h 2238130"/>
              <a:gd name="connsiteX89-11835" fmla="*/ 1114423 w 2801728"/>
              <a:gd name="connsiteY89-11836" fmla="*/ 1885427 h 2238130"/>
              <a:gd name="connsiteX90-11837" fmla="*/ 1208093 w 2801728"/>
              <a:gd name="connsiteY90-11838" fmla="*/ 1956795 h 2238130"/>
              <a:gd name="connsiteX91-11839" fmla="*/ 1328526 w 2801728"/>
              <a:gd name="connsiteY91-11840" fmla="*/ 2032623 h 2238130"/>
              <a:gd name="connsiteX92-11841" fmla="*/ 1422196 w 2801728"/>
              <a:gd name="connsiteY92-11842" fmla="*/ 2130754 h 2238130"/>
              <a:gd name="connsiteX93-11843" fmla="*/ 1564932 w 2801728"/>
              <a:gd name="connsiteY93-11844" fmla="*/ 2237806 h 2238130"/>
              <a:gd name="connsiteX0-11845" fmla="*/ 1564932 w 2801728"/>
              <a:gd name="connsiteY0-11846" fmla="*/ 2237806 h 2238130"/>
              <a:gd name="connsiteX1-11847" fmla="*/ 1573853 w 2801728"/>
              <a:gd name="connsiteY1-11848" fmla="*/ 2161977 h 2238130"/>
              <a:gd name="connsiteX2-11849" fmla="*/ 1542630 w 2801728"/>
              <a:gd name="connsiteY2-11850" fmla="*/ 2095070 h 2238130"/>
              <a:gd name="connsiteX3-11851" fmla="*/ 1533709 w 2801728"/>
              <a:gd name="connsiteY3-11852" fmla="*/ 2005860 h 2238130"/>
              <a:gd name="connsiteX4-11853" fmla="*/ 1547090 w 2801728"/>
              <a:gd name="connsiteY4-11854" fmla="*/ 1903269 h 2238130"/>
              <a:gd name="connsiteX5-11855" fmla="*/ 1596156 w 2801728"/>
              <a:gd name="connsiteY5-11856" fmla="*/ 1809599 h 2238130"/>
              <a:gd name="connsiteX6-11857" fmla="*/ 1596156 w 2801728"/>
              <a:gd name="connsiteY6-11858" fmla="*/ 1689166 h 2238130"/>
              <a:gd name="connsiteX7-11859" fmla="*/ 1622918 w 2801728"/>
              <a:gd name="connsiteY7-11860" fmla="*/ 1595495 h 2238130"/>
              <a:gd name="connsiteX8-11861" fmla="*/ 1685365 w 2801728"/>
              <a:gd name="connsiteY8-11862" fmla="*/ 1559812 h 2238130"/>
              <a:gd name="connsiteX9-11863" fmla="*/ 1796877 w 2801728"/>
              <a:gd name="connsiteY9-11864" fmla="*/ 1626719 h 2238130"/>
              <a:gd name="connsiteX10-11865" fmla="*/ 1863785 w 2801728"/>
              <a:gd name="connsiteY10-11866" fmla="*/ 1626719 h 2238130"/>
              <a:gd name="connsiteX11-11867" fmla="*/ 1970836 w 2801728"/>
              <a:gd name="connsiteY11-11868" fmla="*/ 1622258 h 2238130"/>
              <a:gd name="connsiteX12-11869" fmla="*/ 2077888 w 2801728"/>
              <a:gd name="connsiteY12-11870" fmla="*/ 1613337 h 2238130"/>
              <a:gd name="connsiteX13-11871" fmla="*/ 2149256 w 2801728"/>
              <a:gd name="connsiteY13-11872" fmla="*/ 1613337 h 2238130"/>
              <a:gd name="connsiteX14-11873" fmla="*/ 2216163 w 2801728"/>
              <a:gd name="connsiteY14-11874" fmla="*/ 1501825 h 2238130"/>
              <a:gd name="connsiteX15-11875" fmla="*/ 2287531 w 2801728"/>
              <a:gd name="connsiteY15-11876" fmla="*/ 1448299 h 2238130"/>
              <a:gd name="connsiteX16-11877" fmla="*/ 2367820 w 2801728"/>
              <a:gd name="connsiteY16-11878" fmla="*/ 1403695 h 2238130"/>
              <a:gd name="connsiteX17-11879" fmla="*/ 2550700 w 2801728"/>
              <a:gd name="connsiteY17-11880" fmla="*/ 1363550 h 2238130"/>
              <a:gd name="connsiteX18-11881" fmla="*/ 2684515 w 2801728"/>
              <a:gd name="connsiteY18-11882" fmla="*/ 1341248 h 2238130"/>
              <a:gd name="connsiteX19-11883" fmla="*/ 2724659 w 2801728"/>
              <a:gd name="connsiteY19-11884" fmla="*/ 1238656 h 2238130"/>
              <a:gd name="connsiteX20-11885" fmla="*/ 2791566 w 2801728"/>
              <a:gd name="connsiteY20-11886" fmla="*/ 1144986 h 2238130"/>
              <a:gd name="connsiteX21-11887" fmla="*/ 2778185 w 2801728"/>
              <a:gd name="connsiteY21-11888" fmla="*/ 1087000 h 2238130"/>
              <a:gd name="connsiteX22-11889" fmla="*/ 2702356 w 2801728"/>
              <a:gd name="connsiteY22-11890" fmla="*/ 1033474 h 2238130"/>
              <a:gd name="connsiteX23-11891" fmla="*/ 2680054 w 2801728"/>
              <a:gd name="connsiteY23-11892" fmla="*/ 948725 h 2238130"/>
              <a:gd name="connsiteX24-11893" fmla="*/ 2778185 w 2801728"/>
              <a:gd name="connsiteY24-11894" fmla="*/ 930883 h 2238130"/>
              <a:gd name="connsiteX25-11895" fmla="*/ 2796027 w 2801728"/>
              <a:gd name="connsiteY25-11896" fmla="*/ 841673 h 2238130"/>
              <a:gd name="connsiteX26-11897" fmla="*/ 2755882 w 2801728"/>
              <a:gd name="connsiteY26-11898" fmla="*/ 743542 h 2238130"/>
              <a:gd name="connsiteX27-11899" fmla="*/ 2796027 w 2801728"/>
              <a:gd name="connsiteY27-11900" fmla="*/ 654333 h 2238130"/>
              <a:gd name="connsiteX28-11901" fmla="*/ 2800487 w 2801728"/>
              <a:gd name="connsiteY28-11902" fmla="*/ 574044 h 2238130"/>
              <a:gd name="connsiteX29-11903" fmla="*/ 2796027 w 2801728"/>
              <a:gd name="connsiteY29-11904" fmla="*/ 426848 h 2238130"/>
              <a:gd name="connsiteX30-11905" fmla="*/ 2796027 w 2801728"/>
              <a:gd name="connsiteY30-11906" fmla="*/ 315335 h 2238130"/>
              <a:gd name="connsiteX31-11907" fmla="*/ 2684515 w 2801728"/>
              <a:gd name="connsiteY31-11908" fmla="*/ 239507 h 2238130"/>
              <a:gd name="connsiteX32-11909" fmla="*/ 2617607 w 2801728"/>
              <a:gd name="connsiteY32-11910" fmla="*/ 177060 h 2238130"/>
              <a:gd name="connsiteX33-11911" fmla="*/ 2523937 w 2801728"/>
              <a:gd name="connsiteY33-11912" fmla="*/ 101232 h 2238130"/>
              <a:gd name="connsiteX34-11913" fmla="*/ 2390122 w 2801728"/>
              <a:gd name="connsiteY34-11914" fmla="*/ 105693 h 2238130"/>
              <a:gd name="connsiteX35-11915" fmla="*/ 2211703 w 2801728"/>
              <a:gd name="connsiteY35-11916" fmla="*/ 150297 h 2238130"/>
              <a:gd name="connsiteX36-11917" fmla="*/ 2126954 w 2801728"/>
              <a:gd name="connsiteY36-11918" fmla="*/ 83390 h 2238130"/>
              <a:gd name="connsiteX37-11919" fmla="*/ 1912850 w 2801728"/>
              <a:gd name="connsiteY37-11920" fmla="*/ 154758 h 2238130"/>
              <a:gd name="connsiteX38-11921" fmla="*/ 1801338 w 2801728"/>
              <a:gd name="connsiteY38-11922" fmla="*/ 190442 h 2238130"/>
              <a:gd name="connsiteX39-11923" fmla="*/ 1671984 w 2801728"/>
              <a:gd name="connsiteY39-11924" fmla="*/ 168139 h 2238130"/>
              <a:gd name="connsiteX40-11925" fmla="*/ 1600616 w 2801728"/>
              <a:gd name="connsiteY40-11926" fmla="*/ 168139 h 2238130"/>
              <a:gd name="connsiteX41-11927" fmla="*/ 1596156 w 2801728"/>
              <a:gd name="connsiteY41-11928" fmla="*/ 252889 h 2238130"/>
              <a:gd name="connsiteX42-11929" fmla="*/ 1426657 w 2801728"/>
              <a:gd name="connsiteY42-11930" fmla="*/ 177060 h 2238130"/>
              <a:gd name="connsiteX43-11931" fmla="*/ 1288382 w 2801728"/>
              <a:gd name="connsiteY43-11932" fmla="*/ 114614 h 2238130"/>
              <a:gd name="connsiteX44-11933" fmla="*/ 1203633 w 2801728"/>
              <a:gd name="connsiteY44-11934" fmla="*/ 70009 h 2238130"/>
              <a:gd name="connsiteX45-11935" fmla="*/ 1114423 w 2801728"/>
              <a:gd name="connsiteY45-11936" fmla="*/ 34325 h 2238130"/>
              <a:gd name="connsiteX46-11937" fmla="*/ 1002911 w 2801728"/>
              <a:gd name="connsiteY46-11938" fmla="*/ 12022 h 2238130"/>
              <a:gd name="connsiteX47-11939" fmla="*/ 855715 w 2801728"/>
              <a:gd name="connsiteY47-11940" fmla="*/ 3101 h 2238130"/>
              <a:gd name="connsiteX48-11941" fmla="*/ 757584 w 2801728"/>
              <a:gd name="connsiteY48-11942" fmla="*/ 29864 h 2238130"/>
              <a:gd name="connsiteX49-11943" fmla="*/ 623769 w 2801728"/>
              <a:gd name="connsiteY49-11944" fmla="*/ 101232 h 2238130"/>
              <a:gd name="connsiteX50-11945" fmla="*/ 565783 w 2801728"/>
              <a:gd name="connsiteY50-11946" fmla="*/ 154758 h 2238130"/>
              <a:gd name="connsiteX51-11947" fmla="*/ 695137 w 2801728"/>
              <a:gd name="connsiteY51-11948" fmla="*/ 368861 h 2238130"/>
              <a:gd name="connsiteX52-11949" fmla="*/ 779886 w 2801728"/>
              <a:gd name="connsiteY52-11950" fmla="*/ 493755 h 2238130"/>
              <a:gd name="connsiteX53-11951" fmla="*/ 708518 w 2801728"/>
              <a:gd name="connsiteY53-11952" fmla="*/ 578504 h 2238130"/>
              <a:gd name="connsiteX54-11953" fmla="*/ 672835 w 2801728"/>
              <a:gd name="connsiteY54-11954" fmla="*/ 667714 h 2238130"/>
              <a:gd name="connsiteX55-11955" fmla="*/ 614848 w 2801728"/>
              <a:gd name="connsiteY55-11956" fmla="*/ 748003 h 2238130"/>
              <a:gd name="connsiteX56-11957" fmla="*/ 512257 w 2801728"/>
              <a:gd name="connsiteY56-11958" fmla="*/ 801529 h 2238130"/>
              <a:gd name="connsiteX57-11959" fmla="*/ 418587 w 2801728"/>
              <a:gd name="connsiteY57-11960" fmla="*/ 801529 h 2238130"/>
              <a:gd name="connsiteX58-11961" fmla="*/ 244628 w 2801728"/>
              <a:gd name="connsiteY58-11962" fmla="*/ 774766 h 2238130"/>
              <a:gd name="connsiteX59-11963" fmla="*/ 70669 w 2801728"/>
              <a:gd name="connsiteY59-11964" fmla="*/ 725700 h 2238130"/>
              <a:gd name="connsiteX60-11965" fmla="*/ 3761 w 2801728"/>
              <a:gd name="connsiteY60-11966" fmla="*/ 712319 h 2238130"/>
              <a:gd name="connsiteX61-11967" fmla="*/ 12682 w 2801728"/>
              <a:gd name="connsiteY61-11968" fmla="*/ 810450 h 2238130"/>
              <a:gd name="connsiteX62-11969" fmla="*/ 34985 w 2801728"/>
              <a:gd name="connsiteY62-11970" fmla="*/ 868436 h 2238130"/>
              <a:gd name="connsiteX63-11971" fmla="*/ 128655 w 2801728"/>
              <a:gd name="connsiteY63-11972" fmla="*/ 944264 h 2238130"/>
              <a:gd name="connsiteX64-11973" fmla="*/ 159878 w 2801728"/>
              <a:gd name="connsiteY64-11974" fmla="*/ 971027 h 2238130"/>
              <a:gd name="connsiteX65-11975" fmla="*/ 106353 w 2801728"/>
              <a:gd name="connsiteY65-11976" fmla="*/ 1011172 h 2238130"/>
              <a:gd name="connsiteX66-11977" fmla="*/ 115274 w 2801728"/>
              <a:gd name="connsiteY66-11978" fmla="*/ 1118223 h 2238130"/>
              <a:gd name="connsiteX67-11979" fmla="*/ 146497 w 2801728"/>
              <a:gd name="connsiteY67-11980" fmla="*/ 1216354 h 2238130"/>
              <a:gd name="connsiteX68-11981" fmla="*/ 240167 w 2801728"/>
              <a:gd name="connsiteY68-11982" fmla="*/ 1234196 h 2238130"/>
              <a:gd name="connsiteX69-11983" fmla="*/ 320456 w 2801728"/>
              <a:gd name="connsiteY69-11984" fmla="*/ 1194052 h 2238130"/>
              <a:gd name="connsiteX70-11985" fmla="*/ 378442 w 2801728"/>
              <a:gd name="connsiteY70-11986" fmla="*/ 1100381 h 2238130"/>
              <a:gd name="connsiteX71-11987" fmla="*/ 467652 w 2801728"/>
              <a:gd name="connsiteY71-11988" fmla="*/ 1024553 h 2238130"/>
              <a:gd name="connsiteX72-11989" fmla="*/ 561322 w 2801728"/>
              <a:gd name="connsiteY72-11990" fmla="*/ 1042395 h 2238130"/>
              <a:gd name="connsiteX73-11991" fmla="*/ 650532 w 2801728"/>
              <a:gd name="connsiteY73-11992" fmla="*/ 1087000 h 2238130"/>
              <a:gd name="connsiteX74-11993" fmla="*/ 659453 w 2801728"/>
              <a:gd name="connsiteY74-11994" fmla="*/ 1122684 h 2238130"/>
              <a:gd name="connsiteX75-11995" fmla="*/ 628230 w 2801728"/>
              <a:gd name="connsiteY75-11996" fmla="*/ 1189591 h 2238130"/>
              <a:gd name="connsiteX76-11997" fmla="*/ 623769 w 2801728"/>
              <a:gd name="connsiteY76-11998" fmla="*/ 1247577 h 2238130"/>
              <a:gd name="connsiteX77-11999" fmla="*/ 641611 w 2801728"/>
              <a:gd name="connsiteY77-12000" fmla="*/ 1278801 h 2238130"/>
              <a:gd name="connsiteX78-12001" fmla="*/ 695137 w 2801728"/>
              <a:gd name="connsiteY78-12002" fmla="*/ 1417076 h 2238130"/>
              <a:gd name="connsiteX79-12003" fmla="*/ 735281 w 2801728"/>
              <a:gd name="connsiteY79-12004" fmla="*/ 1515207 h 2238130"/>
              <a:gd name="connsiteX80-12005" fmla="*/ 757584 w 2801728"/>
              <a:gd name="connsiteY80-12006" fmla="*/ 1524128 h 2238130"/>
              <a:gd name="connsiteX81-12007" fmla="*/ 784347 w 2801728"/>
              <a:gd name="connsiteY81-12008" fmla="*/ 1421536 h 2238130"/>
              <a:gd name="connsiteX82-12009" fmla="*/ 824491 w 2801728"/>
              <a:gd name="connsiteY82-12010" fmla="*/ 1368011 h 2238130"/>
              <a:gd name="connsiteX83-12011" fmla="*/ 837873 w 2801728"/>
              <a:gd name="connsiteY83-12012" fmla="*/ 1466141 h 2238130"/>
              <a:gd name="connsiteX84-12013" fmla="*/ 895859 w 2801728"/>
              <a:gd name="connsiteY84-12014" fmla="*/ 1546430 h 2238130"/>
              <a:gd name="connsiteX85-12015" fmla="*/ 913701 w 2801728"/>
              <a:gd name="connsiteY85-12016" fmla="*/ 1595495 h 2238130"/>
              <a:gd name="connsiteX86-12017" fmla="*/ 873556 w 2801728"/>
              <a:gd name="connsiteY86-12018" fmla="*/ 1644561 h 2238130"/>
              <a:gd name="connsiteX87-12019" fmla="*/ 931543 w 2801728"/>
              <a:gd name="connsiteY87-12020" fmla="*/ 1778375 h 2238130"/>
              <a:gd name="connsiteX88-12021" fmla="*/ 1020753 w 2801728"/>
              <a:gd name="connsiteY88-12022" fmla="*/ 1836362 h 2238130"/>
              <a:gd name="connsiteX89-12023" fmla="*/ 1114423 w 2801728"/>
              <a:gd name="connsiteY89-12024" fmla="*/ 1885427 h 2238130"/>
              <a:gd name="connsiteX90-12025" fmla="*/ 1208093 w 2801728"/>
              <a:gd name="connsiteY90-12026" fmla="*/ 1956795 h 2238130"/>
              <a:gd name="connsiteX91-12027" fmla="*/ 1328526 w 2801728"/>
              <a:gd name="connsiteY91-12028" fmla="*/ 2032623 h 2238130"/>
              <a:gd name="connsiteX92-12029" fmla="*/ 1422196 w 2801728"/>
              <a:gd name="connsiteY92-12030" fmla="*/ 2130754 h 2238130"/>
              <a:gd name="connsiteX93-12031" fmla="*/ 1564932 w 2801728"/>
              <a:gd name="connsiteY93-12032" fmla="*/ 2237806 h 2238130"/>
              <a:gd name="connsiteX0-12033" fmla="*/ 1564932 w 2801728"/>
              <a:gd name="connsiteY0-12034" fmla="*/ 2237806 h 2238130"/>
              <a:gd name="connsiteX1-12035" fmla="*/ 1573853 w 2801728"/>
              <a:gd name="connsiteY1-12036" fmla="*/ 2161977 h 2238130"/>
              <a:gd name="connsiteX2-12037" fmla="*/ 1542630 w 2801728"/>
              <a:gd name="connsiteY2-12038" fmla="*/ 2095070 h 2238130"/>
              <a:gd name="connsiteX3-12039" fmla="*/ 1533709 w 2801728"/>
              <a:gd name="connsiteY3-12040" fmla="*/ 2005860 h 2238130"/>
              <a:gd name="connsiteX4-12041" fmla="*/ 1547090 w 2801728"/>
              <a:gd name="connsiteY4-12042" fmla="*/ 1903269 h 2238130"/>
              <a:gd name="connsiteX5-12043" fmla="*/ 1596156 w 2801728"/>
              <a:gd name="connsiteY5-12044" fmla="*/ 1809599 h 2238130"/>
              <a:gd name="connsiteX6-12045" fmla="*/ 1596156 w 2801728"/>
              <a:gd name="connsiteY6-12046" fmla="*/ 1689166 h 2238130"/>
              <a:gd name="connsiteX7-12047" fmla="*/ 1622918 w 2801728"/>
              <a:gd name="connsiteY7-12048" fmla="*/ 1595495 h 2238130"/>
              <a:gd name="connsiteX8-12049" fmla="*/ 1685365 w 2801728"/>
              <a:gd name="connsiteY8-12050" fmla="*/ 1559812 h 2238130"/>
              <a:gd name="connsiteX9-12051" fmla="*/ 1796877 w 2801728"/>
              <a:gd name="connsiteY9-12052" fmla="*/ 1626719 h 2238130"/>
              <a:gd name="connsiteX10-12053" fmla="*/ 1863785 w 2801728"/>
              <a:gd name="connsiteY10-12054" fmla="*/ 1626719 h 2238130"/>
              <a:gd name="connsiteX11-12055" fmla="*/ 1970836 w 2801728"/>
              <a:gd name="connsiteY11-12056" fmla="*/ 1622258 h 2238130"/>
              <a:gd name="connsiteX12-12057" fmla="*/ 2077888 w 2801728"/>
              <a:gd name="connsiteY12-12058" fmla="*/ 1613337 h 2238130"/>
              <a:gd name="connsiteX13-12059" fmla="*/ 2149256 w 2801728"/>
              <a:gd name="connsiteY13-12060" fmla="*/ 1613337 h 2238130"/>
              <a:gd name="connsiteX14-12061" fmla="*/ 2216163 w 2801728"/>
              <a:gd name="connsiteY14-12062" fmla="*/ 1501825 h 2238130"/>
              <a:gd name="connsiteX15-12063" fmla="*/ 2287531 w 2801728"/>
              <a:gd name="connsiteY15-12064" fmla="*/ 1448299 h 2238130"/>
              <a:gd name="connsiteX16-12065" fmla="*/ 2367820 w 2801728"/>
              <a:gd name="connsiteY16-12066" fmla="*/ 1403695 h 2238130"/>
              <a:gd name="connsiteX17-12067" fmla="*/ 2550700 w 2801728"/>
              <a:gd name="connsiteY17-12068" fmla="*/ 1363550 h 2238130"/>
              <a:gd name="connsiteX18-12069" fmla="*/ 2684515 w 2801728"/>
              <a:gd name="connsiteY18-12070" fmla="*/ 1341248 h 2238130"/>
              <a:gd name="connsiteX19-12071" fmla="*/ 2724659 w 2801728"/>
              <a:gd name="connsiteY19-12072" fmla="*/ 1238656 h 2238130"/>
              <a:gd name="connsiteX20-12073" fmla="*/ 2791566 w 2801728"/>
              <a:gd name="connsiteY20-12074" fmla="*/ 1144986 h 2238130"/>
              <a:gd name="connsiteX21-12075" fmla="*/ 2778185 w 2801728"/>
              <a:gd name="connsiteY21-12076" fmla="*/ 1087000 h 2238130"/>
              <a:gd name="connsiteX22-12077" fmla="*/ 2702356 w 2801728"/>
              <a:gd name="connsiteY22-12078" fmla="*/ 1033474 h 2238130"/>
              <a:gd name="connsiteX23-12079" fmla="*/ 2680054 w 2801728"/>
              <a:gd name="connsiteY23-12080" fmla="*/ 948725 h 2238130"/>
              <a:gd name="connsiteX24-12081" fmla="*/ 2778185 w 2801728"/>
              <a:gd name="connsiteY24-12082" fmla="*/ 930883 h 2238130"/>
              <a:gd name="connsiteX25-12083" fmla="*/ 2796027 w 2801728"/>
              <a:gd name="connsiteY25-12084" fmla="*/ 841673 h 2238130"/>
              <a:gd name="connsiteX26-12085" fmla="*/ 2755882 w 2801728"/>
              <a:gd name="connsiteY26-12086" fmla="*/ 743542 h 2238130"/>
              <a:gd name="connsiteX27-12087" fmla="*/ 2796027 w 2801728"/>
              <a:gd name="connsiteY27-12088" fmla="*/ 654333 h 2238130"/>
              <a:gd name="connsiteX28-12089" fmla="*/ 2800487 w 2801728"/>
              <a:gd name="connsiteY28-12090" fmla="*/ 574044 h 2238130"/>
              <a:gd name="connsiteX29-12091" fmla="*/ 2796027 w 2801728"/>
              <a:gd name="connsiteY29-12092" fmla="*/ 426848 h 2238130"/>
              <a:gd name="connsiteX30-12093" fmla="*/ 2796027 w 2801728"/>
              <a:gd name="connsiteY30-12094" fmla="*/ 315335 h 2238130"/>
              <a:gd name="connsiteX31-12095" fmla="*/ 2684515 w 2801728"/>
              <a:gd name="connsiteY31-12096" fmla="*/ 239507 h 2238130"/>
              <a:gd name="connsiteX32-12097" fmla="*/ 2617607 w 2801728"/>
              <a:gd name="connsiteY32-12098" fmla="*/ 177060 h 2238130"/>
              <a:gd name="connsiteX33-12099" fmla="*/ 2523937 w 2801728"/>
              <a:gd name="connsiteY33-12100" fmla="*/ 101232 h 2238130"/>
              <a:gd name="connsiteX34-12101" fmla="*/ 2390122 w 2801728"/>
              <a:gd name="connsiteY34-12102" fmla="*/ 105693 h 2238130"/>
              <a:gd name="connsiteX35-12103" fmla="*/ 2211703 w 2801728"/>
              <a:gd name="connsiteY35-12104" fmla="*/ 150297 h 2238130"/>
              <a:gd name="connsiteX36-12105" fmla="*/ 2126954 w 2801728"/>
              <a:gd name="connsiteY36-12106" fmla="*/ 83390 h 2238130"/>
              <a:gd name="connsiteX37-12107" fmla="*/ 1912850 w 2801728"/>
              <a:gd name="connsiteY37-12108" fmla="*/ 154758 h 2238130"/>
              <a:gd name="connsiteX38-12109" fmla="*/ 1801338 w 2801728"/>
              <a:gd name="connsiteY38-12110" fmla="*/ 190442 h 2238130"/>
              <a:gd name="connsiteX39-12111" fmla="*/ 1671984 w 2801728"/>
              <a:gd name="connsiteY39-12112" fmla="*/ 168139 h 2238130"/>
              <a:gd name="connsiteX40-12113" fmla="*/ 1600616 w 2801728"/>
              <a:gd name="connsiteY40-12114" fmla="*/ 168139 h 2238130"/>
              <a:gd name="connsiteX41-12115" fmla="*/ 1596156 w 2801728"/>
              <a:gd name="connsiteY41-12116" fmla="*/ 252889 h 2238130"/>
              <a:gd name="connsiteX42-12117" fmla="*/ 1426657 w 2801728"/>
              <a:gd name="connsiteY42-12118" fmla="*/ 177060 h 2238130"/>
              <a:gd name="connsiteX43-12119" fmla="*/ 1288382 w 2801728"/>
              <a:gd name="connsiteY43-12120" fmla="*/ 114614 h 2238130"/>
              <a:gd name="connsiteX44-12121" fmla="*/ 1203633 w 2801728"/>
              <a:gd name="connsiteY44-12122" fmla="*/ 70009 h 2238130"/>
              <a:gd name="connsiteX45-12123" fmla="*/ 1114423 w 2801728"/>
              <a:gd name="connsiteY45-12124" fmla="*/ 34325 h 2238130"/>
              <a:gd name="connsiteX46-12125" fmla="*/ 1002911 w 2801728"/>
              <a:gd name="connsiteY46-12126" fmla="*/ 12022 h 2238130"/>
              <a:gd name="connsiteX47-12127" fmla="*/ 855715 w 2801728"/>
              <a:gd name="connsiteY47-12128" fmla="*/ 3101 h 2238130"/>
              <a:gd name="connsiteX48-12129" fmla="*/ 757584 w 2801728"/>
              <a:gd name="connsiteY48-12130" fmla="*/ 29864 h 2238130"/>
              <a:gd name="connsiteX49-12131" fmla="*/ 623769 w 2801728"/>
              <a:gd name="connsiteY49-12132" fmla="*/ 101232 h 2238130"/>
              <a:gd name="connsiteX50-12133" fmla="*/ 565783 w 2801728"/>
              <a:gd name="connsiteY50-12134" fmla="*/ 154758 h 2238130"/>
              <a:gd name="connsiteX51-12135" fmla="*/ 695137 w 2801728"/>
              <a:gd name="connsiteY51-12136" fmla="*/ 368861 h 2238130"/>
              <a:gd name="connsiteX52-12137" fmla="*/ 779886 w 2801728"/>
              <a:gd name="connsiteY52-12138" fmla="*/ 493755 h 2238130"/>
              <a:gd name="connsiteX53-12139" fmla="*/ 708518 w 2801728"/>
              <a:gd name="connsiteY53-12140" fmla="*/ 578504 h 2238130"/>
              <a:gd name="connsiteX54-12141" fmla="*/ 672835 w 2801728"/>
              <a:gd name="connsiteY54-12142" fmla="*/ 667714 h 2238130"/>
              <a:gd name="connsiteX55-12143" fmla="*/ 614848 w 2801728"/>
              <a:gd name="connsiteY55-12144" fmla="*/ 748003 h 2238130"/>
              <a:gd name="connsiteX56-12145" fmla="*/ 512257 w 2801728"/>
              <a:gd name="connsiteY56-12146" fmla="*/ 801529 h 2238130"/>
              <a:gd name="connsiteX57-12147" fmla="*/ 418587 w 2801728"/>
              <a:gd name="connsiteY57-12148" fmla="*/ 801529 h 2238130"/>
              <a:gd name="connsiteX58-12149" fmla="*/ 244628 w 2801728"/>
              <a:gd name="connsiteY58-12150" fmla="*/ 774766 h 2238130"/>
              <a:gd name="connsiteX59-12151" fmla="*/ 70669 w 2801728"/>
              <a:gd name="connsiteY59-12152" fmla="*/ 725700 h 2238130"/>
              <a:gd name="connsiteX60-12153" fmla="*/ 3761 w 2801728"/>
              <a:gd name="connsiteY60-12154" fmla="*/ 712319 h 2238130"/>
              <a:gd name="connsiteX61-12155" fmla="*/ 12682 w 2801728"/>
              <a:gd name="connsiteY61-12156" fmla="*/ 810450 h 2238130"/>
              <a:gd name="connsiteX62-12157" fmla="*/ 34985 w 2801728"/>
              <a:gd name="connsiteY62-12158" fmla="*/ 868436 h 2238130"/>
              <a:gd name="connsiteX63-12159" fmla="*/ 128655 w 2801728"/>
              <a:gd name="connsiteY63-12160" fmla="*/ 944264 h 2238130"/>
              <a:gd name="connsiteX64-12161" fmla="*/ 159878 w 2801728"/>
              <a:gd name="connsiteY64-12162" fmla="*/ 971027 h 2238130"/>
              <a:gd name="connsiteX65-12163" fmla="*/ 106353 w 2801728"/>
              <a:gd name="connsiteY65-12164" fmla="*/ 1011172 h 2238130"/>
              <a:gd name="connsiteX66-12165" fmla="*/ 115274 w 2801728"/>
              <a:gd name="connsiteY66-12166" fmla="*/ 1118223 h 2238130"/>
              <a:gd name="connsiteX67-12167" fmla="*/ 146497 w 2801728"/>
              <a:gd name="connsiteY67-12168" fmla="*/ 1216354 h 2238130"/>
              <a:gd name="connsiteX68-12169" fmla="*/ 240167 w 2801728"/>
              <a:gd name="connsiteY68-12170" fmla="*/ 1234196 h 2238130"/>
              <a:gd name="connsiteX69-12171" fmla="*/ 320456 w 2801728"/>
              <a:gd name="connsiteY69-12172" fmla="*/ 1194052 h 2238130"/>
              <a:gd name="connsiteX70-12173" fmla="*/ 378442 w 2801728"/>
              <a:gd name="connsiteY70-12174" fmla="*/ 1100381 h 2238130"/>
              <a:gd name="connsiteX71-12175" fmla="*/ 467652 w 2801728"/>
              <a:gd name="connsiteY71-12176" fmla="*/ 1024553 h 2238130"/>
              <a:gd name="connsiteX72-12177" fmla="*/ 561322 w 2801728"/>
              <a:gd name="connsiteY72-12178" fmla="*/ 1042395 h 2238130"/>
              <a:gd name="connsiteX73-12179" fmla="*/ 650532 w 2801728"/>
              <a:gd name="connsiteY73-12180" fmla="*/ 1087000 h 2238130"/>
              <a:gd name="connsiteX74-12181" fmla="*/ 659453 w 2801728"/>
              <a:gd name="connsiteY74-12182" fmla="*/ 1122684 h 2238130"/>
              <a:gd name="connsiteX75-12183" fmla="*/ 628230 w 2801728"/>
              <a:gd name="connsiteY75-12184" fmla="*/ 1189591 h 2238130"/>
              <a:gd name="connsiteX76-12185" fmla="*/ 623769 w 2801728"/>
              <a:gd name="connsiteY76-12186" fmla="*/ 1247577 h 2238130"/>
              <a:gd name="connsiteX77-12187" fmla="*/ 641611 w 2801728"/>
              <a:gd name="connsiteY77-12188" fmla="*/ 1278801 h 2238130"/>
              <a:gd name="connsiteX78-12189" fmla="*/ 695137 w 2801728"/>
              <a:gd name="connsiteY78-12190" fmla="*/ 1417076 h 2238130"/>
              <a:gd name="connsiteX79-12191" fmla="*/ 735281 w 2801728"/>
              <a:gd name="connsiteY79-12192" fmla="*/ 1515207 h 2238130"/>
              <a:gd name="connsiteX80-12193" fmla="*/ 757584 w 2801728"/>
              <a:gd name="connsiteY80-12194" fmla="*/ 1524128 h 2238130"/>
              <a:gd name="connsiteX81-12195" fmla="*/ 784347 w 2801728"/>
              <a:gd name="connsiteY81-12196" fmla="*/ 1421536 h 2238130"/>
              <a:gd name="connsiteX82-12197" fmla="*/ 824491 w 2801728"/>
              <a:gd name="connsiteY82-12198" fmla="*/ 1368011 h 2238130"/>
              <a:gd name="connsiteX83-12199" fmla="*/ 837873 w 2801728"/>
              <a:gd name="connsiteY83-12200" fmla="*/ 1466141 h 2238130"/>
              <a:gd name="connsiteX84-12201" fmla="*/ 895859 w 2801728"/>
              <a:gd name="connsiteY84-12202" fmla="*/ 1546430 h 2238130"/>
              <a:gd name="connsiteX85-12203" fmla="*/ 913701 w 2801728"/>
              <a:gd name="connsiteY85-12204" fmla="*/ 1595495 h 2238130"/>
              <a:gd name="connsiteX86-12205" fmla="*/ 873556 w 2801728"/>
              <a:gd name="connsiteY86-12206" fmla="*/ 1644561 h 2238130"/>
              <a:gd name="connsiteX87-12207" fmla="*/ 931543 w 2801728"/>
              <a:gd name="connsiteY87-12208" fmla="*/ 1778375 h 2238130"/>
              <a:gd name="connsiteX88-12209" fmla="*/ 1020753 w 2801728"/>
              <a:gd name="connsiteY88-12210" fmla="*/ 1836362 h 2238130"/>
              <a:gd name="connsiteX89-12211" fmla="*/ 1114423 w 2801728"/>
              <a:gd name="connsiteY89-12212" fmla="*/ 1885427 h 2238130"/>
              <a:gd name="connsiteX90-12213" fmla="*/ 1208093 w 2801728"/>
              <a:gd name="connsiteY90-12214" fmla="*/ 1956795 h 2238130"/>
              <a:gd name="connsiteX91-12215" fmla="*/ 1328526 w 2801728"/>
              <a:gd name="connsiteY91-12216" fmla="*/ 2032623 h 2238130"/>
              <a:gd name="connsiteX92-12217" fmla="*/ 1422196 w 2801728"/>
              <a:gd name="connsiteY92-12218" fmla="*/ 2130754 h 2238130"/>
              <a:gd name="connsiteX93-12219" fmla="*/ 1564932 w 2801728"/>
              <a:gd name="connsiteY93-12220" fmla="*/ 2237806 h 2238130"/>
              <a:gd name="connsiteX0-12221" fmla="*/ 1564932 w 2801728"/>
              <a:gd name="connsiteY0-12222" fmla="*/ 2237806 h 2238130"/>
              <a:gd name="connsiteX1-12223" fmla="*/ 1573853 w 2801728"/>
              <a:gd name="connsiteY1-12224" fmla="*/ 2161977 h 2238130"/>
              <a:gd name="connsiteX2-12225" fmla="*/ 1542630 w 2801728"/>
              <a:gd name="connsiteY2-12226" fmla="*/ 2095070 h 2238130"/>
              <a:gd name="connsiteX3-12227" fmla="*/ 1533709 w 2801728"/>
              <a:gd name="connsiteY3-12228" fmla="*/ 2005860 h 2238130"/>
              <a:gd name="connsiteX4-12229" fmla="*/ 1547090 w 2801728"/>
              <a:gd name="connsiteY4-12230" fmla="*/ 1903269 h 2238130"/>
              <a:gd name="connsiteX5-12231" fmla="*/ 1596156 w 2801728"/>
              <a:gd name="connsiteY5-12232" fmla="*/ 1809599 h 2238130"/>
              <a:gd name="connsiteX6-12233" fmla="*/ 1596156 w 2801728"/>
              <a:gd name="connsiteY6-12234" fmla="*/ 1689166 h 2238130"/>
              <a:gd name="connsiteX7-12235" fmla="*/ 1622918 w 2801728"/>
              <a:gd name="connsiteY7-12236" fmla="*/ 1595495 h 2238130"/>
              <a:gd name="connsiteX8-12237" fmla="*/ 1685365 w 2801728"/>
              <a:gd name="connsiteY8-12238" fmla="*/ 1559812 h 2238130"/>
              <a:gd name="connsiteX9-12239" fmla="*/ 1796877 w 2801728"/>
              <a:gd name="connsiteY9-12240" fmla="*/ 1626719 h 2238130"/>
              <a:gd name="connsiteX10-12241" fmla="*/ 1863785 w 2801728"/>
              <a:gd name="connsiteY10-12242" fmla="*/ 1626719 h 2238130"/>
              <a:gd name="connsiteX11-12243" fmla="*/ 1970836 w 2801728"/>
              <a:gd name="connsiteY11-12244" fmla="*/ 1622258 h 2238130"/>
              <a:gd name="connsiteX12-12245" fmla="*/ 2077888 w 2801728"/>
              <a:gd name="connsiteY12-12246" fmla="*/ 1613337 h 2238130"/>
              <a:gd name="connsiteX13-12247" fmla="*/ 2149256 w 2801728"/>
              <a:gd name="connsiteY13-12248" fmla="*/ 1613337 h 2238130"/>
              <a:gd name="connsiteX14-12249" fmla="*/ 2216163 w 2801728"/>
              <a:gd name="connsiteY14-12250" fmla="*/ 1501825 h 2238130"/>
              <a:gd name="connsiteX15-12251" fmla="*/ 2287531 w 2801728"/>
              <a:gd name="connsiteY15-12252" fmla="*/ 1448299 h 2238130"/>
              <a:gd name="connsiteX16-12253" fmla="*/ 2367820 w 2801728"/>
              <a:gd name="connsiteY16-12254" fmla="*/ 1403695 h 2238130"/>
              <a:gd name="connsiteX17-12255" fmla="*/ 2550700 w 2801728"/>
              <a:gd name="connsiteY17-12256" fmla="*/ 1363550 h 2238130"/>
              <a:gd name="connsiteX18-12257" fmla="*/ 2684515 w 2801728"/>
              <a:gd name="connsiteY18-12258" fmla="*/ 1341248 h 2238130"/>
              <a:gd name="connsiteX19-12259" fmla="*/ 2724659 w 2801728"/>
              <a:gd name="connsiteY19-12260" fmla="*/ 1238656 h 2238130"/>
              <a:gd name="connsiteX20-12261" fmla="*/ 2791566 w 2801728"/>
              <a:gd name="connsiteY20-12262" fmla="*/ 1144986 h 2238130"/>
              <a:gd name="connsiteX21-12263" fmla="*/ 2778185 w 2801728"/>
              <a:gd name="connsiteY21-12264" fmla="*/ 1087000 h 2238130"/>
              <a:gd name="connsiteX22-12265" fmla="*/ 2702356 w 2801728"/>
              <a:gd name="connsiteY22-12266" fmla="*/ 1033474 h 2238130"/>
              <a:gd name="connsiteX23-12267" fmla="*/ 2680054 w 2801728"/>
              <a:gd name="connsiteY23-12268" fmla="*/ 948725 h 2238130"/>
              <a:gd name="connsiteX24-12269" fmla="*/ 2778185 w 2801728"/>
              <a:gd name="connsiteY24-12270" fmla="*/ 930883 h 2238130"/>
              <a:gd name="connsiteX25-12271" fmla="*/ 2796027 w 2801728"/>
              <a:gd name="connsiteY25-12272" fmla="*/ 841673 h 2238130"/>
              <a:gd name="connsiteX26-12273" fmla="*/ 2755882 w 2801728"/>
              <a:gd name="connsiteY26-12274" fmla="*/ 743542 h 2238130"/>
              <a:gd name="connsiteX27-12275" fmla="*/ 2796027 w 2801728"/>
              <a:gd name="connsiteY27-12276" fmla="*/ 654333 h 2238130"/>
              <a:gd name="connsiteX28-12277" fmla="*/ 2800487 w 2801728"/>
              <a:gd name="connsiteY28-12278" fmla="*/ 574044 h 2238130"/>
              <a:gd name="connsiteX29-12279" fmla="*/ 2796027 w 2801728"/>
              <a:gd name="connsiteY29-12280" fmla="*/ 426848 h 2238130"/>
              <a:gd name="connsiteX30-12281" fmla="*/ 2796027 w 2801728"/>
              <a:gd name="connsiteY30-12282" fmla="*/ 315335 h 2238130"/>
              <a:gd name="connsiteX31-12283" fmla="*/ 2684515 w 2801728"/>
              <a:gd name="connsiteY31-12284" fmla="*/ 239507 h 2238130"/>
              <a:gd name="connsiteX32-12285" fmla="*/ 2617607 w 2801728"/>
              <a:gd name="connsiteY32-12286" fmla="*/ 177060 h 2238130"/>
              <a:gd name="connsiteX33-12287" fmla="*/ 2523937 w 2801728"/>
              <a:gd name="connsiteY33-12288" fmla="*/ 101232 h 2238130"/>
              <a:gd name="connsiteX34-12289" fmla="*/ 2390122 w 2801728"/>
              <a:gd name="connsiteY34-12290" fmla="*/ 105693 h 2238130"/>
              <a:gd name="connsiteX35-12291" fmla="*/ 2211703 w 2801728"/>
              <a:gd name="connsiteY35-12292" fmla="*/ 150297 h 2238130"/>
              <a:gd name="connsiteX36-12293" fmla="*/ 2126954 w 2801728"/>
              <a:gd name="connsiteY36-12294" fmla="*/ 83390 h 2238130"/>
              <a:gd name="connsiteX37-12295" fmla="*/ 1912850 w 2801728"/>
              <a:gd name="connsiteY37-12296" fmla="*/ 154758 h 2238130"/>
              <a:gd name="connsiteX38-12297" fmla="*/ 1801338 w 2801728"/>
              <a:gd name="connsiteY38-12298" fmla="*/ 190442 h 2238130"/>
              <a:gd name="connsiteX39-12299" fmla="*/ 1671984 w 2801728"/>
              <a:gd name="connsiteY39-12300" fmla="*/ 168139 h 2238130"/>
              <a:gd name="connsiteX40-12301" fmla="*/ 1600616 w 2801728"/>
              <a:gd name="connsiteY40-12302" fmla="*/ 168139 h 2238130"/>
              <a:gd name="connsiteX41-12303" fmla="*/ 1596156 w 2801728"/>
              <a:gd name="connsiteY41-12304" fmla="*/ 252889 h 2238130"/>
              <a:gd name="connsiteX42-12305" fmla="*/ 1426657 w 2801728"/>
              <a:gd name="connsiteY42-12306" fmla="*/ 177060 h 2238130"/>
              <a:gd name="connsiteX43-12307" fmla="*/ 1288382 w 2801728"/>
              <a:gd name="connsiteY43-12308" fmla="*/ 114614 h 2238130"/>
              <a:gd name="connsiteX44-12309" fmla="*/ 1203633 w 2801728"/>
              <a:gd name="connsiteY44-12310" fmla="*/ 70009 h 2238130"/>
              <a:gd name="connsiteX45-12311" fmla="*/ 1114423 w 2801728"/>
              <a:gd name="connsiteY45-12312" fmla="*/ 34325 h 2238130"/>
              <a:gd name="connsiteX46-12313" fmla="*/ 1002911 w 2801728"/>
              <a:gd name="connsiteY46-12314" fmla="*/ 12022 h 2238130"/>
              <a:gd name="connsiteX47-12315" fmla="*/ 855715 w 2801728"/>
              <a:gd name="connsiteY47-12316" fmla="*/ 3101 h 2238130"/>
              <a:gd name="connsiteX48-12317" fmla="*/ 757584 w 2801728"/>
              <a:gd name="connsiteY48-12318" fmla="*/ 29864 h 2238130"/>
              <a:gd name="connsiteX49-12319" fmla="*/ 623769 w 2801728"/>
              <a:gd name="connsiteY49-12320" fmla="*/ 101232 h 2238130"/>
              <a:gd name="connsiteX50-12321" fmla="*/ 565783 w 2801728"/>
              <a:gd name="connsiteY50-12322" fmla="*/ 154758 h 2238130"/>
              <a:gd name="connsiteX51-12323" fmla="*/ 695137 w 2801728"/>
              <a:gd name="connsiteY51-12324" fmla="*/ 368861 h 2238130"/>
              <a:gd name="connsiteX52-12325" fmla="*/ 779886 w 2801728"/>
              <a:gd name="connsiteY52-12326" fmla="*/ 493755 h 2238130"/>
              <a:gd name="connsiteX53-12327" fmla="*/ 708518 w 2801728"/>
              <a:gd name="connsiteY53-12328" fmla="*/ 578504 h 2238130"/>
              <a:gd name="connsiteX54-12329" fmla="*/ 672835 w 2801728"/>
              <a:gd name="connsiteY54-12330" fmla="*/ 667714 h 2238130"/>
              <a:gd name="connsiteX55-12331" fmla="*/ 614848 w 2801728"/>
              <a:gd name="connsiteY55-12332" fmla="*/ 748003 h 2238130"/>
              <a:gd name="connsiteX56-12333" fmla="*/ 512257 w 2801728"/>
              <a:gd name="connsiteY56-12334" fmla="*/ 801529 h 2238130"/>
              <a:gd name="connsiteX57-12335" fmla="*/ 418587 w 2801728"/>
              <a:gd name="connsiteY57-12336" fmla="*/ 801529 h 2238130"/>
              <a:gd name="connsiteX58-12337" fmla="*/ 244628 w 2801728"/>
              <a:gd name="connsiteY58-12338" fmla="*/ 774766 h 2238130"/>
              <a:gd name="connsiteX59-12339" fmla="*/ 70669 w 2801728"/>
              <a:gd name="connsiteY59-12340" fmla="*/ 725700 h 2238130"/>
              <a:gd name="connsiteX60-12341" fmla="*/ 3761 w 2801728"/>
              <a:gd name="connsiteY60-12342" fmla="*/ 712319 h 2238130"/>
              <a:gd name="connsiteX61-12343" fmla="*/ 12682 w 2801728"/>
              <a:gd name="connsiteY61-12344" fmla="*/ 810450 h 2238130"/>
              <a:gd name="connsiteX62-12345" fmla="*/ 34985 w 2801728"/>
              <a:gd name="connsiteY62-12346" fmla="*/ 868436 h 2238130"/>
              <a:gd name="connsiteX63-12347" fmla="*/ 128655 w 2801728"/>
              <a:gd name="connsiteY63-12348" fmla="*/ 944264 h 2238130"/>
              <a:gd name="connsiteX64-12349" fmla="*/ 159878 w 2801728"/>
              <a:gd name="connsiteY64-12350" fmla="*/ 971027 h 2238130"/>
              <a:gd name="connsiteX65-12351" fmla="*/ 106353 w 2801728"/>
              <a:gd name="connsiteY65-12352" fmla="*/ 1011172 h 2238130"/>
              <a:gd name="connsiteX66-12353" fmla="*/ 115274 w 2801728"/>
              <a:gd name="connsiteY66-12354" fmla="*/ 1118223 h 2238130"/>
              <a:gd name="connsiteX67-12355" fmla="*/ 146497 w 2801728"/>
              <a:gd name="connsiteY67-12356" fmla="*/ 1216354 h 2238130"/>
              <a:gd name="connsiteX68-12357" fmla="*/ 240167 w 2801728"/>
              <a:gd name="connsiteY68-12358" fmla="*/ 1234196 h 2238130"/>
              <a:gd name="connsiteX69-12359" fmla="*/ 320456 w 2801728"/>
              <a:gd name="connsiteY69-12360" fmla="*/ 1194052 h 2238130"/>
              <a:gd name="connsiteX70-12361" fmla="*/ 378442 w 2801728"/>
              <a:gd name="connsiteY70-12362" fmla="*/ 1100381 h 2238130"/>
              <a:gd name="connsiteX71-12363" fmla="*/ 467652 w 2801728"/>
              <a:gd name="connsiteY71-12364" fmla="*/ 1024553 h 2238130"/>
              <a:gd name="connsiteX72-12365" fmla="*/ 561322 w 2801728"/>
              <a:gd name="connsiteY72-12366" fmla="*/ 1042395 h 2238130"/>
              <a:gd name="connsiteX73-12367" fmla="*/ 650532 w 2801728"/>
              <a:gd name="connsiteY73-12368" fmla="*/ 1087000 h 2238130"/>
              <a:gd name="connsiteX74-12369" fmla="*/ 659453 w 2801728"/>
              <a:gd name="connsiteY74-12370" fmla="*/ 1122684 h 2238130"/>
              <a:gd name="connsiteX75-12371" fmla="*/ 628230 w 2801728"/>
              <a:gd name="connsiteY75-12372" fmla="*/ 1189591 h 2238130"/>
              <a:gd name="connsiteX76-12373" fmla="*/ 623769 w 2801728"/>
              <a:gd name="connsiteY76-12374" fmla="*/ 1247577 h 2238130"/>
              <a:gd name="connsiteX77-12375" fmla="*/ 641611 w 2801728"/>
              <a:gd name="connsiteY77-12376" fmla="*/ 1278801 h 2238130"/>
              <a:gd name="connsiteX78-12377" fmla="*/ 695137 w 2801728"/>
              <a:gd name="connsiteY78-12378" fmla="*/ 1417076 h 2238130"/>
              <a:gd name="connsiteX79-12379" fmla="*/ 735281 w 2801728"/>
              <a:gd name="connsiteY79-12380" fmla="*/ 1515207 h 2238130"/>
              <a:gd name="connsiteX80-12381" fmla="*/ 757584 w 2801728"/>
              <a:gd name="connsiteY80-12382" fmla="*/ 1524128 h 2238130"/>
              <a:gd name="connsiteX81-12383" fmla="*/ 784347 w 2801728"/>
              <a:gd name="connsiteY81-12384" fmla="*/ 1421536 h 2238130"/>
              <a:gd name="connsiteX82-12385" fmla="*/ 824491 w 2801728"/>
              <a:gd name="connsiteY82-12386" fmla="*/ 1368011 h 2238130"/>
              <a:gd name="connsiteX83-12387" fmla="*/ 837873 w 2801728"/>
              <a:gd name="connsiteY83-12388" fmla="*/ 1466141 h 2238130"/>
              <a:gd name="connsiteX84-12389" fmla="*/ 895859 w 2801728"/>
              <a:gd name="connsiteY84-12390" fmla="*/ 1546430 h 2238130"/>
              <a:gd name="connsiteX85-12391" fmla="*/ 913701 w 2801728"/>
              <a:gd name="connsiteY85-12392" fmla="*/ 1595495 h 2238130"/>
              <a:gd name="connsiteX86-12393" fmla="*/ 873556 w 2801728"/>
              <a:gd name="connsiteY86-12394" fmla="*/ 1644561 h 2238130"/>
              <a:gd name="connsiteX87-12395" fmla="*/ 931543 w 2801728"/>
              <a:gd name="connsiteY87-12396" fmla="*/ 1778375 h 2238130"/>
              <a:gd name="connsiteX88-12397" fmla="*/ 1020753 w 2801728"/>
              <a:gd name="connsiteY88-12398" fmla="*/ 1836362 h 2238130"/>
              <a:gd name="connsiteX89-12399" fmla="*/ 1114423 w 2801728"/>
              <a:gd name="connsiteY89-12400" fmla="*/ 1885427 h 2238130"/>
              <a:gd name="connsiteX90-12401" fmla="*/ 1208093 w 2801728"/>
              <a:gd name="connsiteY90-12402" fmla="*/ 1956795 h 2238130"/>
              <a:gd name="connsiteX91-12403" fmla="*/ 1328526 w 2801728"/>
              <a:gd name="connsiteY91-12404" fmla="*/ 2032623 h 2238130"/>
              <a:gd name="connsiteX92-12405" fmla="*/ 1422196 w 2801728"/>
              <a:gd name="connsiteY92-12406" fmla="*/ 2130754 h 2238130"/>
              <a:gd name="connsiteX93-12407" fmla="*/ 1564932 w 2801728"/>
              <a:gd name="connsiteY93-12408" fmla="*/ 2237806 h 2238130"/>
              <a:gd name="connsiteX0-12409" fmla="*/ 1564932 w 2801728"/>
              <a:gd name="connsiteY0-12410" fmla="*/ 2237806 h 2238130"/>
              <a:gd name="connsiteX1-12411" fmla="*/ 1573853 w 2801728"/>
              <a:gd name="connsiteY1-12412" fmla="*/ 2161977 h 2238130"/>
              <a:gd name="connsiteX2-12413" fmla="*/ 1542630 w 2801728"/>
              <a:gd name="connsiteY2-12414" fmla="*/ 2095070 h 2238130"/>
              <a:gd name="connsiteX3-12415" fmla="*/ 1533709 w 2801728"/>
              <a:gd name="connsiteY3-12416" fmla="*/ 2005860 h 2238130"/>
              <a:gd name="connsiteX4-12417" fmla="*/ 1547090 w 2801728"/>
              <a:gd name="connsiteY4-12418" fmla="*/ 1903269 h 2238130"/>
              <a:gd name="connsiteX5-12419" fmla="*/ 1596156 w 2801728"/>
              <a:gd name="connsiteY5-12420" fmla="*/ 1809599 h 2238130"/>
              <a:gd name="connsiteX6-12421" fmla="*/ 1596156 w 2801728"/>
              <a:gd name="connsiteY6-12422" fmla="*/ 1689166 h 2238130"/>
              <a:gd name="connsiteX7-12423" fmla="*/ 1622918 w 2801728"/>
              <a:gd name="connsiteY7-12424" fmla="*/ 1595495 h 2238130"/>
              <a:gd name="connsiteX8-12425" fmla="*/ 1685365 w 2801728"/>
              <a:gd name="connsiteY8-12426" fmla="*/ 1559812 h 2238130"/>
              <a:gd name="connsiteX9-12427" fmla="*/ 1796877 w 2801728"/>
              <a:gd name="connsiteY9-12428" fmla="*/ 1626719 h 2238130"/>
              <a:gd name="connsiteX10-12429" fmla="*/ 1863785 w 2801728"/>
              <a:gd name="connsiteY10-12430" fmla="*/ 1626719 h 2238130"/>
              <a:gd name="connsiteX11-12431" fmla="*/ 1970836 w 2801728"/>
              <a:gd name="connsiteY11-12432" fmla="*/ 1622258 h 2238130"/>
              <a:gd name="connsiteX12-12433" fmla="*/ 2077888 w 2801728"/>
              <a:gd name="connsiteY12-12434" fmla="*/ 1613337 h 2238130"/>
              <a:gd name="connsiteX13-12435" fmla="*/ 2149256 w 2801728"/>
              <a:gd name="connsiteY13-12436" fmla="*/ 1613337 h 2238130"/>
              <a:gd name="connsiteX14-12437" fmla="*/ 2216163 w 2801728"/>
              <a:gd name="connsiteY14-12438" fmla="*/ 1501825 h 2238130"/>
              <a:gd name="connsiteX15-12439" fmla="*/ 2287531 w 2801728"/>
              <a:gd name="connsiteY15-12440" fmla="*/ 1448299 h 2238130"/>
              <a:gd name="connsiteX16-12441" fmla="*/ 2367820 w 2801728"/>
              <a:gd name="connsiteY16-12442" fmla="*/ 1403695 h 2238130"/>
              <a:gd name="connsiteX17-12443" fmla="*/ 2550700 w 2801728"/>
              <a:gd name="connsiteY17-12444" fmla="*/ 1363550 h 2238130"/>
              <a:gd name="connsiteX18-12445" fmla="*/ 2684515 w 2801728"/>
              <a:gd name="connsiteY18-12446" fmla="*/ 1341248 h 2238130"/>
              <a:gd name="connsiteX19-12447" fmla="*/ 2724659 w 2801728"/>
              <a:gd name="connsiteY19-12448" fmla="*/ 1238656 h 2238130"/>
              <a:gd name="connsiteX20-12449" fmla="*/ 2791566 w 2801728"/>
              <a:gd name="connsiteY20-12450" fmla="*/ 1144986 h 2238130"/>
              <a:gd name="connsiteX21-12451" fmla="*/ 2778185 w 2801728"/>
              <a:gd name="connsiteY21-12452" fmla="*/ 1087000 h 2238130"/>
              <a:gd name="connsiteX22-12453" fmla="*/ 2702356 w 2801728"/>
              <a:gd name="connsiteY22-12454" fmla="*/ 1033474 h 2238130"/>
              <a:gd name="connsiteX23-12455" fmla="*/ 2680054 w 2801728"/>
              <a:gd name="connsiteY23-12456" fmla="*/ 948725 h 2238130"/>
              <a:gd name="connsiteX24-12457" fmla="*/ 2778185 w 2801728"/>
              <a:gd name="connsiteY24-12458" fmla="*/ 930883 h 2238130"/>
              <a:gd name="connsiteX25-12459" fmla="*/ 2796027 w 2801728"/>
              <a:gd name="connsiteY25-12460" fmla="*/ 841673 h 2238130"/>
              <a:gd name="connsiteX26-12461" fmla="*/ 2755882 w 2801728"/>
              <a:gd name="connsiteY26-12462" fmla="*/ 743542 h 2238130"/>
              <a:gd name="connsiteX27-12463" fmla="*/ 2796027 w 2801728"/>
              <a:gd name="connsiteY27-12464" fmla="*/ 654333 h 2238130"/>
              <a:gd name="connsiteX28-12465" fmla="*/ 2800487 w 2801728"/>
              <a:gd name="connsiteY28-12466" fmla="*/ 574044 h 2238130"/>
              <a:gd name="connsiteX29-12467" fmla="*/ 2796027 w 2801728"/>
              <a:gd name="connsiteY29-12468" fmla="*/ 426848 h 2238130"/>
              <a:gd name="connsiteX30-12469" fmla="*/ 2796027 w 2801728"/>
              <a:gd name="connsiteY30-12470" fmla="*/ 315335 h 2238130"/>
              <a:gd name="connsiteX31-12471" fmla="*/ 2684515 w 2801728"/>
              <a:gd name="connsiteY31-12472" fmla="*/ 239507 h 2238130"/>
              <a:gd name="connsiteX32-12473" fmla="*/ 2617607 w 2801728"/>
              <a:gd name="connsiteY32-12474" fmla="*/ 177060 h 2238130"/>
              <a:gd name="connsiteX33-12475" fmla="*/ 2523937 w 2801728"/>
              <a:gd name="connsiteY33-12476" fmla="*/ 101232 h 2238130"/>
              <a:gd name="connsiteX34-12477" fmla="*/ 2390122 w 2801728"/>
              <a:gd name="connsiteY34-12478" fmla="*/ 105693 h 2238130"/>
              <a:gd name="connsiteX35-12479" fmla="*/ 2211703 w 2801728"/>
              <a:gd name="connsiteY35-12480" fmla="*/ 150297 h 2238130"/>
              <a:gd name="connsiteX36-12481" fmla="*/ 2126954 w 2801728"/>
              <a:gd name="connsiteY36-12482" fmla="*/ 83390 h 2238130"/>
              <a:gd name="connsiteX37-12483" fmla="*/ 1912850 w 2801728"/>
              <a:gd name="connsiteY37-12484" fmla="*/ 154758 h 2238130"/>
              <a:gd name="connsiteX38-12485" fmla="*/ 1801338 w 2801728"/>
              <a:gd name="connsiteY38-12486" fmla="*/ 190442 h 2238130"/>
              <a:gd name="connsiteX39-12487" fmla="*/ 1671984 w 2801728"/>
              <a:gd name="connsiteY39-12488" fmla="*/ 168139 h 2238130"/>
              <a:gd name="connsiteX40-12489" fmla="*/ 1600616 w 2801728"/>
              <a:gd name="connsiteY40-12490" fmla="*/ 168139 h 2238130"/>
              <a:gd name="connsiteX41-12491" fmla="*/ 1596156 w 2801728"/>
              <a:gd name="connsiteY41-12492" fmla="*/ 252889 h 2238130"/>
              <a:gd name="connsiteX42-12493" fmla="*/ 1426657 w 2801728"/>
              <a:gd name="connsiteY42-12494" fmla="*/ 177060 h 2238130"/>
              <a:gd name="connsiteX43-12495" fmla="*/ 1288382 w 2801728"/>
              <a:gd name="connsiteY43-12496" fmla="*/ 114614 h 2238130"/>
              <a:gd name="connsiteX44-12497" fmla="*/ 1203633 w 2801728"/>
              <a:gd name="connsiteY44-12498" fmla="*/ 70009 h 2238130"/>
              <a:gd name="connsiteX45-12499" fmla="*/ 1114423 w 2801728"/>
              <a:gd name="connsiteY45-12500" fmla="*/ 34325 h 2238130"/>
              <a:gd name="connsiteX46-12501" fmla="*/ 1002911 w 2801728"/>
              <a:gd name="connsiteY46-12502" fmla="*/ 12022 h 2238130"/>
              <a:gd name="connsiteX47-12503" fmla="*/ 855715 w 2801728"/>
              <a:gd name="connsiteY47-12504" fmla="*/ 3101 h 2238130"/>
              <a:gd name="connsiteX48-12505" fmla="*/ 757584 w 2801728"/>
              <a:gd name="connsiteY48-12506" fmla="*/ 29864 h 2238130"/>
              <a:gd name="connsiteX49-12507" fmla="*/ 623769 w 2801728"/>
              <a:gd name="connsiteY49-12508" fmla="*/ 101232 h 2238130"/>
              <a:gd name="connsiteX50-12509" fmla="*/ 565783 w 2801728"/>
              <a:gd name="connsiteY50-12510" fmla="*/ 154758 h 2238130"/>
              <a:gd name="connsiteX51-12511" fmla="*/ 695137 w 2801728"/>
              <a:gd name="connsiteY51-12512" fmla="*/ 368861 h 2238130"/>
              <a:gd name="connsiteX52-12513" fmla="*/ 779886 w 2801728"/>
              <a:gd name="connsiteY52-12514" fmla="*/ 493755 h 2238130"/>
              <a:gd name="connsiteX53-12515" fmla="*/ 708518 w 2801728"/>
              <a:gd name="connsiteY53-12516" fmla="*/ 578504 h 2238130"/>
              <a:gd name="connsiteX54-12517" fmla="*/ 672835 w 2801728"/>
              <a:gd name="connsiteY54-12518" fmla="*/ 667714 h 2238130"/>
              <a:gd name="connsiteX55-12519" fmla="*/ 614848 w 2801728"/>
              <a:gd name="connsiteY55-12520" fmla="*/ 748003 h 2238130"/>
              <a:gd name="connsiteX56-12521" fmla="*/ 512257 w 2801728"/>
              <a:gd name="connsiteY56-12522" fmla="*/ 801529 h 2238130"/>
              <a:gd name="connsiteX57-12523" fmla="*/ 418587 w 2801728"/>
              <a:gd name="connsiteY57-12524" fmla="*/ 801529 h 2238130"/>
              <a:gd name="connsiteX58-12525" fmla="*/ 244628 w 2801728"/>
              <a:gd name="connsiteY58-12526" fmla="*/ 774766 h 2238130"/>
              <a:gd name="connsiteX59-12527" fmla="*/ 70669 w 2801728"/>
              <a:gd name="connsiteY59-12528" fmla="*/ 725700 h 2238130"/>
              <a:gd name="connsiteX60-12529" fmla="*/ 3761 w 2801728"/>
              <a:gd name="connsiteY60-12530" fmla="*/ 712319 h 2238130"/>
              <a:gd name="connsiteX61-12531" fmla="*/ 12682 w 2801728"/>
              <a:gd name="connsiteY61-12532" fmla="*/ 810450 h 2238130"/>
              <a:gd name="connsiteX62-12533" fmla="*/ 34985 w 2801728"/>
              <a:gd name="connsiteY62-12534" fmla="*/ 868436 h 2238130"/>
              <a:gd name="connsiteX63-12535" fmla="*/ 128655 w 2801728"/>
              <a:gd name="connsiteY63-12536" fmla="*/ 944264 h 2238130"/>
              <a:gd name="connsiteX64-12537" fmla="*/ 159878 w 2801728"/>
              <a:gd name="connsiteY64-12538" fmla="*/ 971027 h 2238130"/>
              <a:gd name="connsiteX65-12539" fmla="*/ 106353 w 2801728"/>
              <a:gd name="connsiteY65-12540" fmla="*/ 1011172 h 2238130"/>
              <a:gd name="connsiteX66-12541" fmla="*/ 115274 w 2801728"/>
              <a:gd name="connsiteY66-12542" fmla="*/ 1118223 h 2238130"/>
              <a:gd name="connsiteX67-12543" fmla="*/ 146497 w 2801728"/>
              <a:gd name="connsiteY67-12544" fmla="*/ 1216354 h 2238130"/>
              <a:gd name="connsiteX68-12545" fmla="*/ 240167 w 2801728"/>
              <a:gd name="connsiteY68-12546" fmla="*/ 1234196 h 2238130"/>
              <a:gd name="connsiteX69-12547" fmla="*/ 320456 w 2801728"/>
              <a:gd name="connsiteY69-12548" fmla="*/ 1194052 h 2238130"/>
              <a:gd name="connsiteX70-12549" fmla="*/ 378442 w 2801728"/>
              <a:gd name="connsiteY70-12550" fmla="*/ 1100381 h 2238130"/>
              <a:gd name="connsiteX71-12551" fmla="*/ 467652 w 2801728"/>
              <a:gd name="connsiteY71-12552" fmla="*/ 1024553 h 2238130"/>
              <a:gd name="connsiteX72-12553" fmla="*/ 561322 w 2801728"/>
              <a:gd name="connsiteY72-12554" fmla="*/ 1042395 h 2238130"/>
              <a:gd name="connsiteX73-12555" fmla="*/ 650532 w 2801728"/>
              <a:gd name="connsiteY73-12556" fmla="*/ 1087000 h 2238130"/>
              <a:gd name="connsiteX74-12557" fmla="*/ 659453 w 2801728"/>
              <a:gd name="connsiteY74-12558" fmla="*/ 1122684 h 2238130"/>
              <a:gd name="connsiteX75-12559" fmla="*/ 628230 w 2801728"/>
              <a:gd name="connsiteY75-12560" fmla="*/ 1189591 h 2238130"/>
              <a:gd name="connsiteX76-12561" fmla="*/ 623769 w 2801728"/>
              <a:gd name="connsiteY76-12562" fmla="*/ 1247577 h 2238130"/>
              <a:gd name="connsiteX77-12563" fmla="*/ 641611 w 2801728"/>
              <a:gd name="connsiteY77-12564" fmla="*/ 1278801 h 2238130"/>
              <a:gd name="connsiteX78-12565" fmla="*/ 695137 w 2801728"/>
              <a:gd name="connsiteY78-12566" fmla="*/ 1417076 h 2238130"/>
              <a:gd name="connsiteX79-12567" fmla="*/ 735281 w 2801728"/>
              <a:gd name="connsiteY79-12568" fmla="*/ 1515207 h 2238130"/>
              <a:gd name="connsiteX80-12569" fmla="*/ 757584 w 2801728"/>
              <a:gd name="connsiteY80-12570" fmla="*/ 1524128 h 2238130"/>
              <a:gd name="connsiteX81-12571" fmla="*/ 784347 w 2801728"/>
              <a:gd name="connsiteY81-12572" fmla="*/ 1421536 h 2238130"/>
              <a:gd name="connsiteX82-12573" fmla="*/ 824491 w 2801728"/>
              <a:gd name="connsiteY82-12574" fmla="*/ 1368011 h 2238130"/>
              <a:gd name="connsiteX83-12575" fmla="*/ 837873 w 2801728"/>
              <a:gd name="connsiteY83-12576" fmla="*/ 1466141 h 2238130"/>
              <a:gd name="connsiteX84-12577" fmla="*/ 895859 w 2801728"/>
              <a:gd name="connsiteY84-12578" fmla="*/ 1546430 h 2238130"/>
              <a:gd name="connsiteX85-12579" fmla="*/ 913701 w 2801728"/>
              <a:gd name="connsiteY85-12580" fmla="*/ 1595495 h 2238130"/>
              <a:gd name="connsiteX86-12581" fmla="*/ 873556 w 2801728"/>
              <a:gd name="connsiteY86-12582" fmla="*/ 1644561 h 2238130"/>
              <a:gd name="connsiteX87-12583" fmla="*/ 931543 w 2801728"/>
              <a:gd name="connsiteY87-12584" fmla="*/ 1778375 h 2238130"/>
              <a:gd name="connsiteX88-12585" fmla="*/ 1020753 w 2801728"/>
              <a:gd name="connsiteY88-12586" fmla="*/ 1836362 h 2238130"/>
              <a:gd name="connsiteX89-12587" fmla="*/ 1114423 w 2801728"/>
              <a:gd name="connsiteY89-12588" fmla="*/ 1885427 h 2238130"/>
              <a:gd name="connsiteX90-12589" fmla="*/ 1208093 w 2801728"/>
              <a:gd name="connsiteY90-12590" fmla="*/ 1956795 h 2238130"/>
              <a:gd name="connsiteX91-12591" fmla="*/ 1328526 w 2801728"/>
              <a:gd name="connsiteY91-12592" fmla="*/ 2032623 h 2238130"/>
              <a:gd name="connsiteX92-12593" fmla="*/ 1422196 w 2801728"/>
              <a:gd name="connsiteY92-12594" fmla="*/ 2130754 h 2238130"/>
              <a:gd name="connsiteX93-12595" fmla="*/ 1564932 w 2801728"/>
              <a:gd name="connsiteY93-12596" fmla="*/ 2237806 h 2238130"/>
              <a:gd name="connsiteX0-12597" fmla="*/ 1564932 w 2801728"/>
              <a:gd name="connsiteY0-12598" fmla="*/ 2237806 h 2238130"/>
              <a:gd name="connsiteX1-12599" fmla="*/ 1573853 w 2801728"/>
              <a:gd name="connsiteY1-12600" fmla="*/ 2161977 h 2238130"/>
              <a:gd name="connsiteX2-12601" fmla="*/ 1542630 w 2801728"/>
              <a:gd name="connsiteY2-12602" fmla="*/ 2095070 h 2238130"/>
              <a:gd name="connsiteX3-12603" fmla="*/ 1533709 w 2801728"/>
              <a:gd name="connsiteY3-12604" fmla="*/ 2005860 h 2238130"/>
              <a:gd name="connsiteX4-12605" fmla="*/ 1547090 w 2801728"/>
              <a:gd name="connsiteY4-12606" fmla="*/ 1903269 h 2238130"/>
              <a:gd name="connsiteX5-12607" fmla="*/ 1596156 w 2801728"/>
              <a:gd name="connsiteY5-12608" fmla="*/ 1809599 h 2238130"/>
              <a:gd name="connsiteX6-12609" fmla="*/ 1596156 w 2801728"/>
              <a:gd name="connsiteY6-12610" fmla="*/ 1689166 h 2238130"/>
              <a:gd name="connsiteX7-12611" fmla="*/ 1622918 w 2801728"/>
              <a:gd name="connsiteY7-12612" fmla="*/ 1595495 h 2238130"/>
              <a:gd name="connsiteX8-12613" fmla="*/ 1685365 w 2801728"/>
              <a:gd name="connsiteY8-12614" fmla="*/ 1559812 h 2238130"/>
              <a:gd name="connsiteX9-12615" fmla="*/ 1796877 w 2801728"/>
              <a:gd name="connsiteY9-12616" fmla="*/ 1626719 h 2238130"/>
              <a:gd name="connsiteX10-12617" fmla="*/ 1863785 w 2801728"/>
              <a:gd name="connsiteY10-12618" fmla="*/ 1626719 h 2238130"/>
              <a:gd name="connsiteX11-12619" fmla="*/ 1970836 w 2801728"/>
              <a:gd name="connsiteY11-12620" fmla="*/ 1622258 h 2238130"/>
              <a:gd name="connsiteX12-12621" fmla="*/ 2077888 w 2801728"/>
              <a:gd name="connsiteY12-12622" fmla="*/ 1613337 h 2238130"/>
              <a:gd name="connsiteX13-12623" fmla="*/ 2149256 w 2801728"/>
              <a:gd name="connsiteY13-12624" fmla="*/ 1613337 h 2238130"/>
              <a:gd name="connsiteX14-12625" fmla="*/ 2216163 w 2801728"/>
              <a:gd name="connsiteY14-12626" fmla="*/ 1501825 h 2238130"/>
              <a:gd name="connsiteX15-12627" fmla="*/ 2287531 w 2801728"/>
              <a:gd name="connsiteY15-12628" fmla="*/ 1448299 h 2238130"/>
              <a:gd name="connsiteX16-12629" fmla="*/ 2367820 w 2801728"/>
              <a:gd name="connsiteY16-12630" fmla="*/ 1403695 h 2238130"/>
              <a:gd name="connsiteX17-12631" fmla="*/ 2550700 w 2801728"/>
              <a:gd name="connsiteY17-12632" fmla="*/ 1363550 h 2238130"/>
              <a:gd name="connsiteX18-12633" fmla="*/ 2684515 w 2801728"/>
              <a:gd name="connsiteY18-12634" fmla="*/ 1341248 h 2238130"/>
              <a:gd name="connsiteX19-12635" fmla="*/ 2724659 w 2801728"/>
              <a:gd name="connsiteY19-12636" fmla="*/ 1238656 h 2238130"/>
              <a:gd name="connsiteX20-12637" fmla="*/ 2791566 w 2801728"/>
              <a:gd name="connsiteY20-12638" fmla="*/ 1144986 h 2238130"/>
              <a:gd name="connsiteX21-12639" fmla="*/ 2778185 w 2801728"/>
              <a:gd name="connsiteY21-12640" fmla="*/ 1087000 h 2238130"/>
              <a:gd name="connsiteX22-12641" fmla="*/ 2702356 w 2801728"/>
              <a:gd name="connsiteY22-12642" fmla="*/ 1033474 h 2238130"/>
              <a:gd name="connsiteX23-12643" fmla="*/ 2680054 w 2801728"/>
              <a:gd name="connsiteY23-12644" fmla="*/ 948725 h 2238130"/>
              <a:gd name="connsiteX24-12645" fmla="*/ 2778185 w 2801728"/>
              <a:gd name="connsiteY24-12646" fmla="*/ 930883 h 2238130"/>
              <a:gd name="connsiteX25-12647" fmla="*/ 2796027 w 2801728"/>
              <a:gd name="connsiteY25-12648" fmla="*/ 841673 h 2238130"/>
              <a:gd name="connsiteX26-12649" fmla="*/ 2755882 w 2801728"/>
              <a:gd name="connsiteY26-12650" fmla="*/ 743542 h 2238130"/>
              <a:gd name="connsiteX27-12651" fmla="*/ 2796027 w 2801728"/>
              <a:gd name="connsiteY27-12652" fmla="*/ 654333 h 2238130"/>
              <a:gd name="connsiteX28-12653" fmla="*/ 2800487 w 2801728"/>
              <a:gd name="connsiteY28-12654" fmla="*/ 574044 h 2238130"/>
              <a:gd name="connsiteX29-12655" fmla="*/ 2796027 w 2801728"/>
              <a:gd name="connsiteY29-12656" fmla="*/ 426848 h 2238130"/>
              <a:gd name="connsiteX30-12657" fmla="*/ 2796027 w 2801728"/>
              <a:gd name="connsiteY30-12658" fmla="*/ 315335 h 2238130"/>
              <a:gd name="connsiteX31-12659" fmla="*/ 2684515 w 2801728"/>
              <a:gd name="connsiteY31-12660" fmla="*/ 239507 h 2238130"/>
              <a:gd name="connsiteX32-12661" fmla="*/ 2617607 w 2801728"/>
              <a:gd name="connsiteY32-12662" fmla="*/ 177060 h 2238130"/>
              <a:gd name="connsiteX33-12663" fmla="*/ 2523937 w 2801728"/>
              <a:gd name="connsiteY33-12664" fmla="*/ 101232 h 2238130"/>
              <a:gd name="connsiteX34-12665" fmla="*/ 2390122 w 2801728"/>
              <a:gd name="connsiteY34-12666" fmla="*/ 105693 h 2238130"/>
              <a:gd name="connsiteX35-12667" fmla="*/ 2211703 w 2801728"/>
              <a:gd name="connsiteY35-12668" fmla="*/ 150297 h 2238130"/>
              <a:gd name="connsiteX36-12669" fmla="*/ 2126954 w 2801728"/>
              <a:gd name="connsiteY36-12670" fmla="*/ 83390 h 2238130"/>
              <a:gd name="connsiteX37-12671" fmla="*/ 1912850 w 2801728"/>
              <a:gd name="connsiteY37-12672" fmla="*/ 154758 h 2238130"/>
              <a:gd name="connsiteX38-12673" fmla="*/ 1801338 w 2801728"/>
              <a:gd name="connsiteY38-12674" fmla="*/ 190442 h 2238130"/>
              <a:gd name="connsiteX39-12675" fmla="*/ 1671984 w 2801728"/>
              <a:gd name="connsiteY39-12676" fmla="*/ 168139 h 2238130"/>
              <a:gd name="connsiteX40-12677" fmla="*/ 1600616 w 2801728"/>
              <a:gd name="connsiteY40-12678" fmla="*/ 168139 h 2238130"/>
              <a:gd name="connsiteX41-12679" fmla="*/ 1596156 w 2801728"/>
              <a:gd name="connsiteY41-12680" fmla="*/ 252889 h 2238130"/>
              <a:gd name="connsiteX42-12681" fmla="*/ 1426657 w 2801728"/>
              <a:gd name="connsiteY42-12682" fmla="*/ 177060 h 2238130"/>
              <a:gd name="connsiteX43-12683" fmla="*/ 1288382 w 2801728"/>
              <a:gd name="connsiteY43-12684" fmla="*/ 114614 h 2238130"/>
              <a:gd name="connsiteX44-12685" fmla="*/ 1203633 w 2801728"/>
              <a:gd name="connsiteY44-12686" fmla="*/ 70009 h 2238130"/>
              <a:gd name="connsiteX45-12687" fmla="*/ 1114423 w 2801728"/>
              <a:gd name="connsiteY45-12688" fmla="*/ 34325 h 2238130"/>
              <a:gd name="connsiteX46-12689" fmla="*/ 1002911 w 2801728"/>
              <a:gd name="connsiteY46-12690" fmla="*/ 12022 h 2238130"/>
              <a:gd name="connsiteX47-12691" fmla="*/ 855715 w 2801728"/>
              <a:gd name="connsiteY47-12692" fmla="*/ 3101 h 2238130"/>
              <a:gd name="connsiteX48-12693" fmla="*/ 757584 w 2801728"/>
              <a:gd name="connsiteY48-12694" fmla="*/ 29864 h 2238130"/>
              <a:gd name="connsiteX49-12695" fmla="*/ 623769 w 2801728"/>
              <a:gd name="connsiteY49-12696" fmla="*/ 101232 h 2238130"/>
              <a:gd name="connsiteX50-12697" fmla="*/ 565783 w 2801728"/>
              <a:gd name="connsiteY50-12698" fmla="*/ 154758 h 2238130"/>
              <a:gd name="connsiteX51-12699" fmla="*/ 695137 w 2801728"/>
              <a:gd name="connsiteY51-12700" fmla="*/ 368861 h 2238130"/>
              <a:gd name="connsiteX52-12701" fmla="*/ 779886 w 2801728"/>
              <a:gd name="connsiteY52-12702" fmla="*/ 493755 h 2238130"/>
              <a:gd name="connsiteX53-12703" fmla="*/ 708518 w 2801728"/>
              <a:gd name="connsiteY53-12704" fmla="*/ 578504 h 2238130"/>
              <a:gd name="connsiteX54-12705" fmla="*/ 672835 w 2801728"/>
              <a:gd name="connsiteY54-12706" fmla="*/ 667714 h 2238130"/>
              <a:gd name="connsiteX55-12707" fmla="*/ 614848 w 2801728"/>
              <a:gd name="connsiteY55-12708" fmla="*/ 748003 h 2238130"/>
              <a:gd name="connsiteX56-12709" fmla="*/ 512257 w 2801728"/>
              <a:gd name="connsiteY56-12710" fmla="*/ 801529 h 2238130"/>
              <a:gd name="connsiteX57-12711" fmla="*/ 418587 w 2801728"/>
              <a:gd name="connsiteY57-12712" fmla="*/ 801529 h 2238130"/>
              <a:gd name="connsiteX58-12713" fmla="*/ 244628 w 2801728"/>
              <a:gd name="connsiteY58-12714" fmla="*/ 774766 h 2238130"/>
              <a:gd name="connsiteX59-12715" fmla="*/ 70669 w 2801728"/>
              <a:gd name="connsiteY59-12716" fmla="*/ 725700 h 2238130"/>
              <a:gd name="connsiteX60-12717" fmla="*/ 3761 w 2801728"/>
              <a:gd name="connsiteY60-12718" fmla="*/ 712319 h 2238130"/>
              <a:gd name="connsiteX61-12719" fmla="*/ 12682 w 2801728"/>
              <a:gd name="connsiteY61-12720" fmla="*/ 810450 h 2238130"/>
              <a:gd name="connsiteX62-12721" fmla="*/ 34985 w 2801728"/>
              <a:gd name="connsiteY62-12722" fmla="*/ 868436 h 2238130"/>
              <a:gd name="connsiteX63-12723" fmla="*/ 128655 w 2801728"/>
              <a:gd name="connsiteY63-12724" fmla="*/ 944264 h 2238130"/>
              <a:gd name="connsiteX64-12725" fmla="*/ 159878 w 2801728"/>
              <a:gd name="connsiteY64-12726" fmla="*/ 971027 h 2238130"/>
              <a:gd name="connsiteX65-12727" fmla="*/ 106353 w 2801728"/>
              <a:gd name="connsiteY65-12728" fmla="*/ 1011172 h 2238130"/>
              <a:gd name="connsiteX66-12729" fmla="*/ 115274 w 2801728"/>
              <a:gd name="connsiteY66-12730" fmla="*/ 1118223 h 2238130"/>
              <a:gd name="connsiteX67-12731" fmla="*/ 146497 w 2801728"/>
              <a:gd name="connsiteY67-12732" fmla="*/ 1216354 h 2238130"/>
              <a:gd name="connsiteX68-12733" fmla="*/ 240167 w 2801728"/>
              <a:gd name="connsiteY68-12734" fmla="*/ 1234196 h 2238130"/>
              <a:gd name="connsiteX69-12735" fmla="*/ 320456 w 2801728"/>
              <a:gd name="connsiteY69-12736" fmla="*/ 1194052 h 2238130"/>
              <a:gd name="connsiteX70-12737" fmla="*/ 378442 w 2801728"/>
              <a:gd name="connsiteY70-12738" fmla="*/ 1100381 h 2238130"/>
              <a:gd name="connsiteX71-12739" fmla="*/ 467652 w 2801728"/>
              <a:gd name="connsiteY71-12740" fmla="*/ 1024553 h 2238130"/>
              <a:gd name="connsiteX72-12741" fmla="*/ 561322 w 2801728"/>
              <a:gd name="connsiteY72-12742" fmla="*/ 1042395 h 2238130"/>
              <a:gd name="connsiteX73-12743" fmla="*/ 650532 w 2801728"/>
              <a:gd name="connsiteY73-12744" fmla="*/ 1087000 h 2238130"/>
              <a:gd name="connsiteX74-12745" fmla="*/ 659453 w 2801728"/>
              <a:gd name="connsiteY74-12746" fmla="*/ 1122684 h 2238130"/>
              <a:gd name="connsiteX75-12747" fmla="*/ 628230 w 2801728"/>
              <a:gd name="connsiteY75-12748" fmla="*/ 1189591 h 2238130"/>
              <a:gd name="connsiteX76-12749" fmla="*/ 623769 w 2801728"/>
              <a:gd name="connsiteY76-12750" fmla="*/ 1247577 h 2238130"/>
              <a:gd name="connsiteX77-12751" fmla="*/ 641611 w 2801728"/>
              <a:gd name="connsiteY77-12752" fmla="*/ 1278801 h 2238130"/>
              <a:gd name="connsiteX78-12753" fmla="*/ 695137 w 2801728"/>
              <a:gd name="connsiteY78-12754" fmla="*/ 1417076 h 2238130"/>
              <a:gd name="connsiteX79-12755" fmla="*/ 735281 w 2801728"/>
              <a:gd name="connsiteY79-12756" fmla="*/ 1515207 h 2238130"/>
              <a:gd name="connsiteX80-12757" fmla="*/ 757584 w 2801728"/>
              <a:gd name="connsiteY80-12758" fmla="*/ 1524128 h 2238130"/>
              <a:gd name="connsiteX81-12759" fmla="*/ 784347 w 2801728"/>
              <a:gd name="connsiteY81-12760" fmla="*/ 1421536 h 2238130"/>
              <a:gd name="connsiteX82-12761" fmla="*/ 824491 w 2801728"/>
              <a:gd name="connsiteY82-12762" fmla="*/ 1368011 h 2238130"/>
              <a:gd name="connsiteX83-12763" fmla="*/ 837873 w 2801728"/>
              <a:gd name="connsiteY83-12764" fmla="*/ 1466141 h 2238130"/>
              <a:gd name="connsiteX84-12765" fmla="*/ 895859 w 2801728"/>
              <a:gd name="connsiteY84-12766" fmla="*/ 1546430 h 2238130"/>
              <a:gd name="connsiteX85-12767" fmla="*/ 913701 w 2801728"/>
              <a:gd name="connsiteY85-12768" fmla="*/ 1595495 h 2238130"/>
              <a:gd name="connsiteX86-12769" fmla="*/ 873556 w 2801728"/>
              <a:gd name="connsiteY86-12770" fmla="*/ 1644561 h 2238130"/>
              <a:gd name="connsiteX87-12771" fmla="*/ 931543 w 2801728"/>
              <a:gd name="connsiteY87-12772" fmla="*/ 1778375 h 2238130"/>
              <a:gd name="connsiteX88-12773" fmla="*/ 1020753 w 2801728"/>
              <a:gd name="connsiteY88-12774" fmla="*/ 1836362 h 2238130"/>
              <a:gd name="connsiteX89-12775" fmla="*/ 1114423 w 2801728"/>
              <a:gd name="connsiteY89-12776" fmla="*/ 1885427 h 2238130"/>
              <a:gd name="connsiteX90-12777" fmla="*/ 1208093 w 2801728"/>
              <a:gd name="connsiteY90-12778" fmla="*/ 1956795 h 2238130"/>
              <a:gd name="connsiteX91-12779" fmla="*/ 1328526 w 2801728"/>
              <a:gd name="connsiteY91-12780" fmla="*/ 2032623 h 2238130"/>
              <a:gd name="connsiteX92-12781" fmla="*/ 1422196 w 2801728"/>
              <a:gd name="connsiteY92-12782" fmla="*/ 2130754 h 2238130"/>
              <a:gd name="connsiteX93-12783" fmla="*/ 1564932 w 2801728"/>
              <a:gd name="connsiteY93-12784" fmla="*/ 2237806 h 2238130"/>
              <a:gd name="connsiteX0-12785" fmla="*/ 1564932 w 2801728"/>
              <a:gd name="connsiteY0-12786" fmla="*/ 2237806 h 2238130"/>
              <a:gd name="connsiteX1-12787" fmla="*/ 1573853 w 2801728"/>
              <a:gd name="connsiteY1-12788" fmla="*/ 2161977 h 2238130"/>
              <a:gd name="connsiteX2-12789" fmla="*/ 1542630 w 2801728"/>
              <a:gd name="connsiteY2-12790" fmla="*/ 2095070 h 2238130"/>
              <a:gd name="connsiteX3-12791" fmla="*/ 1533709 w 2801728"/>
              <a:gd name="connsiteY3-12792" fmla="*/ 2005860 h 2238130"/>
              <a:gd name="connsiteX4-12793" fmla="*/ 1547090 w 2801728"/>
              <a:gd name="connsiteY4-12794" fmla="*/ 1903269 h 2238130"/>
              <a:gd name="connsiteX5-12795" fmla="*/ 1596156 w 2801728"/>
              <a:gd name="connsiteY5-12796" fmla="*/ 1809599 h 2238130"/>
              <a:gd name="connsiteX6-12797" fmla="*/ 1596156 w 2801728"/>
              <a:gd name="connsiteY6-12798" fmla="*/ 1689166 h 2238130"/>
              <a:gd name="connsiteX7-12799" fmla="*/ 1622918 w 2801728"/>
              <a:gd name="connsiteY7-12800" fmla="*/ 1595495 h 2238130"/>
              <a:gd name="connsiteX8-12801" fmla="*/ 1685365 w 2801728"/>
              <a:gd name="connsiteY8-12802" fmla="*/ 1559812 h 2238130"/>
              <a:gd name="connsiteX9-12803" fmla="*/ 1796877 w 2801728"/>
              <a:gd name="connsiteY9-12804" fmla="*/ 1626719 h 2238130"/>
              <a:gd name="connsiteX10-12805" fmla="*/ 1863785 w 2801728"/>
              <a:gd name="connsiteY10-12806" fmla="*/ 1626719 h 2238130"/>
              <a:gd name="connsiteX11-12807" fmla="*/ 1970836 w 2801728"/>
              <a:gd name="connsiteY11-12808" fmla="*/ 1622258 h 2238130"/>
              <a:gd name="connsiteX12-12809" fmla="*/ 2077888 w 2801728"/>
              <a:gd name="connsiteY12-12810" fmla="*/ 1613337 h 2238130"/>
              <a:gd name="connsiteX13-12811" fmla="*/ 2149256 w 2801728"/>
              <a:gd name="connsiteY13-12812" fmla="*/ 1613337 h 2238130"/>
              <a:gd name="connsiteX14-12813" fmla="*/ 2216163 w 2801728"/>
              <a:gd name="connsiteY14-12814" fmla="*/ 1501825 h 2238130"/>
              <a:gd name="connsiteX15-12815" fmla="*/ 2287531 w 2801728"/>
              <a:gd name="connsiteY15-12816" fmla="*/ 1448299 h 2238130"/>
              <a:gd name="connsiteX16-12817" fmla="*/ 2367820 w 2801728"/>
              <a:gd name="connsiteY16-12818" fmla="*/ 1403695 h 2238130"/>
              <a:gd name="connsiteX17-12819" fmla="*/ 2550700 w 2801728"/>
              <a:gd name="connsiteY17-12820" fmla="*/ 1363550 h 2238130"/>
              <a:gd name="connsiteX18-12821" fmla="*/ 2684515 w 2801728"/>
              <a:gd name="connsiteY18-12822" fmla="*/ 1341248 h 2238130"/>
              <a:gd name="connsiteX19-12823" fmla="*/ 2724659 w 2801728"/>
              <a:gd name="connsiteY19-12824" fmla="*/ 1238656 h 2238130"/>
              <a:gd name="connsiteX20-12825" fmla="*/ 2791566 w 2801728"/>
              <a:gd name="connsiteY20-12826" fmla="*/ 1144986 h 2238130"/>
              <a:gd name="connsiteX21-12827" fmla="*/ 2778185 w 2801728"/>
              <a:gd name="connsiteY21-12828" fmla="*/ 1087000 h 2238130"/>
              <a:gd name="connsiteX22-12829" fmla="*/ 2702356 w 2801728"/>
              <a:gd name="connsiteY22-12830" fmla="*/ 1033474 h 2238130"/>
              <a:gd name="connsiteX23-12831" fmla="*/ 2680054 w 2801728"/>
              <a:gd name="connsiteY23-12832" fmla="*/ 948725 h 2238130"/>
              <a:gd name="connsiteX24-12833" fmla="*/ 2778185 w 2801728"/>
              <a:gd name="connsiteY24-12834" fmla="*/ 930883 h 2238130"/>
              <a:gd name="connsiteX25-12835" fmla="*/ 2796027 w 2801728"/>
              <a:gd name="connsiteY25-12836" fmla="*/ 841673 h 2238130"/>
              <a:gd name="connsiteX26-12837" fmla="*/ 2755882 w 2801728"/>
              <a:gd name="connsiteY26-12838" fmla="*/ 743542 h 2238130"/>
              <a:gd name="connsiteX27-12839" fmla="*/ 2796027 w 2801728"/>
              <a:gd name="connsiteY27-12840" fmla="*/ 654333 h 2238130"/>
              <a:gd name="connsiteX28-12841" fmla="*/ 2800487 w 2801728"/>
              <a:gd name="connsiteY28-12842" fmla="*/ 574044 h 2238130"/>
              <a:gd name="connsiteX29-12843" fmla="*/ 2796027 w 2801728"/>
              <a:gd name="connsiteY29-12844" fmla="*/ 426848 h 2238130"/>
              <a:gd name="connsiteX30-12845" fmla="*/ 2796027 w 2801728"/>
              <a:gd name="connsiteY30-12846" fmla="*/ 315335 h 2238130"/>
              <a:gd name="connsiteX31-12847" fmla="*/ 2684515 w 2801728"/>
              <a:gd name="connsiteY31-12848" fmla="*/ 239507 h 2238130"/>
              <a:gd name="connsiteX32-12849" fmla="*/ 2617607 w 2801728"/>
              <a:gd name="connsiteY32-12850" fmla="*/ 177060 h 2238130"/>
              <a:gd name="connsiteX33-12851" fmla="*/ 2523937 w 2801728"/>
              <a:gd name="connsiteY33-12852" fmla="*/ 101232 h 2238130"/>
              <a:gd name="connsiteX34-12853" fmla="*/ 2390122 w 2801728"/>
              <a:gd name="connsiteY34-12854" fmla="*/ 105693 h 2238130"/>
              <a:gd name="connsiteX35-12855" fmla="*/ 2211703 w 2801728"/>
              <a:gd name="connsiteY35-12856" fmla="*/ 150297 h 2238130"/>
              <a:gd name="connsiteX36-12857" fmla="*/ 2126954 w 2801728"/>
              <a:gd name="connsiteY36-12858" fmla="*/ 83390 h 2238130"/>
              <a:gd name="connsiteX37-12859" fmla="*/ 1912850 w 2801728"/>
              <a:gd name="connsiteY37-12860" fmla="*/ 154758 h 2238130"/>
              <a:gd name="connsiteX38-12861" fmla="*/ 1801338 w 2801728"/>
              <a:gd name="connsiteY38-12862" fmla="*/ 190442 h 2238130"/>
              <a:gd name="connsiteX39-12863" fmla="*/ 1671984 w 2801728"/>
              <a:gd name="connsiteY39-12864" fmla="*/ 168139 h 2238130"/>
              <a:gd name="connsiteX40-12865" fmla="*/ 1600616 w 2801728"/>
              <a:gd name="connsiteY40-12866" fmla="*/ 168139 h 2238130"/>
              <a:gd name="connsiteX41-12867" fmla="*/ 1596156 w 2801728"/>
              <a:gd name="connsiteY41-12868" fmla="*/ 252889 h 2238130"/>
              <a:gd name="connsiteX42-12869" fmla="*/ 1426657 w 2801728"/>
              <a:gd name="connsiteY42-12870" fmla="*/ 177060 h 2238130"/>
              <a:gd name="connsiteX43-12871" fmla="*/ 1288382 w 2801728"/>
              <a:gd name="connsiteY43-12872" fmla="*/ 114614 h 2238130"/>
              <a:gd name="connsiteX44-12873" fmla="*/ 1203633 w 2801728"/>
              <a:gd name="connsiteY44-12874" fmla="*/ 70009 h 2238130"/>
              <a:gd name="connsiteX45-12875" fmla="*/ 1114423 w 2801728"/>
              <a:gd name="connsiteY45-12876" fmla="*/ 34325 h 2238130"/>
              <a:gd name="connsiteX46-12877" fmla="*/ 1002911 w 2801728"/>
              <a:gd name="connsiteY46-12878" fmla="*/ 12022 h 2238130"/>
              <a:gd name="connsiteX47-12879" fmla="*/ 855715 w 2801728"/>
              <a:gd name="connsiteY47-12880" fmla="*/ 3101 h 2238130"/>
              <a:gd name="connsiteX48-12881" fmla="*/ 757584 w 2801728"/>
              <a:gd name="connsiteY48-12882" fmla="*/ 29864 h 2238130"/>
              <a:gd name="connsiteX49-12883" fmla="*/ 623769 w 2801728"/>
              <a:gd name="connsiteY49-12884" fmla="*/ 101232 h 2238130"/>
              <a:gd name="connsiteX50-12885" fmla="*/ 565783 w 2801728"/>
              <a:gd name="connsiteY50-12886" fmla="*/ 154758 h 2238130"/>
              <a:gd name="connsiteX51-12887" fmla="*/ 695137 w 2801728"/>
              <a:gd name="connsiteY51-12888" fmla="*/ 368861 h 2238130"/>
              <a:gd name="connsiteX52-12889" fmla="*/ 779886 w 2801728"/>
              <a:gd name="connsiteY52-12890" fmla="*/ 493755 h 2238130"/>
              <a:gd name="connsiteX53-12891" fmla="*/ 708518 w 2801728"/>
              <a:gd name="connsiteY53-12892" fmla="*/ 578504 h 2238130"/>
              <a:gd name="connsiteX54-12893" fmla="*/ 672835 w 2801728"/>
              <a:gd name="connsiteY54-12894" fmla="*/ 667714 h 2238130"/>
              <a:gd name="connsiteX55-12895" fmla="*/ 614848 w 2801728"/>
              <a:gd name="connsiteY55-12896" fmla="*/ 748003 h 2238130"/>
              <a:gd name="connsiteX56-12897" fmla="*/ 512257 w 2801728"/>
              <a:gd name="connsiteY56-12898" fmla="*/ 801529 h 2238130"/>
              <a:gd name="connsiteX57-12899" fmla="*/ 418587 w 2801728"/>
              <a:gd name="connsiteY57-12900" fmla="*/ 801529 h 2238130"/>
              <a:gd name="connsiteX58-12901" fmla="*/ 244628 w 2801728"/>
              <a:gd name="connsiteY58-12902" fmla="*/ 774766 h 2238130"/>
              <a:gd name="connsiteX59-12903" fmla="*/ 70669 w 2801728"/>
              <a:gd name="connsiteY59-12904" fmla="*/ 725700 h 2238130"/>
              <a:gd name="connsiteX60-12905" fmla="*/ 3761 w 2801728"/>
              <a:gd name="connsiteY60-12906" fmla="*/ 712319 h 2238130"/>
              <a:gd name="connsiteX61-12907" fmla="*/ 12682 w 2801728"/>
              <a:gd name="connsiteY61-12908" fmla="*/ 810450 h 2238130"/>
              <a:gd name="connsiteX62-12909" fmla="*/ 34985 w 2801728"/>
              <a:gd name="connsiteY62-12910" fmla="*/ 868436 h 2238130"/>
              <a:gd name="connsiteX63-12911" fmla="*/ 128655 w 2801728"/>
              <a:gd name="connsiteY63-12912" fmla="*/ 944264 h 2238130"/>
              <a:gd name="connsiteX64-12913" fmla="*/ 159878 w 2801728"/>
              <a:gd name="connsiteY64-12914" fmla="*/ 971027 h 2238130"/>
              <a:gd name="connsiteX65-12915" fmla="*/ 106353 w 2801728"/>
              <a:gd name="connsiteY65-12916" fmla="*/ 1011172 h 2238130"/>
              <a:gd name="connsiteX66-12917" fmla="*/ 115274 w 2801728"/>
              <a:gd name="connsiteY66-12918" fmla="*/ 1118223 h 2238130"/>
              <a:gd name="connsiteX67-12919" fmla="*/ 146497 w 2801728"/>
              <a:gd name="connsiteY67-12920" fmla="*/ 1216354 h 2238130"/>
              <a:gd name="connsiteX68-12921" fmla="*/ 240167 w 2801728"/>
              <a:gd name="connsiteY68-12922" fmla="*/ 1234196 h 2238130"/>
              <a:gd name="connsiteX69-12923" fmla="*/ 320456 w 2801728"/>
              <a:gd name="connsiteY69-12924" fmla="*/ 1194052 h 2238130"/>
              <a:gd name="connsiteX70-12925" fmla="*/ 378442 w 2801728"/>
              <a:gd name="connsiteY70-12926" fmla="*/ 1100381 h 2238130"/>
              <a:gd name="connsiteX71-12927" fmla="*/ 467652 w 2801728"/>
              <a:gd name="connsiteY71-12928" fmla="*/ 1024553 h 2238130"/>
              <a:gd name="connsiteX72-12929" fmla="*/ 561322 w 2801728"/>
              <a:gd name="connsiteY72-12930" fmla="*/ 1042395 h 2238130"/>
              <a:gd name="connsiteX73-12931" fmla="*/ 650532 w 2801728"/>
              <a:gd name="connsiteY73-12932" fmla="*/ 1087000 h 2238130"/>
              <a:gd name="connsiteX74-12933" fmla="*/ 659453 w 2801728"/>
              <a:gd name="connsiteY74-12934" fmla="*/ 1122684 h 2238130"/>
              <a:gd name="connsiteX75-12935" fmla="*/ 628230 w 2801728"/>
              <a:gd name="connsiteY75-12936" fmla="*/ 1189591 h 2238130"/>
              <a:gd name="connsiteX76-12937" fmla="*/ 623769 w 2801728"/>
              <a:gd name="connsiteY76-12938" fmla="*/ 1247577 h 2238130"/>
              <a:gd name="connsiteX77-12939" fmla="*/ 641611 w 2801728"/>
              <a:gd name="connsiteY77-12940" fmla="*/ 1278801 h 2238130"/>
              <a:gd name="connsiteX78-12941" fmla="*/ 695137 w 2801728"/>
              <a:gd name="connsiteY78-12942" fmla="*/ 1417076 h 2238130"/>
              <a:gd name="connsiteX79-12943" fmla="*/ 735281 w 2801728"/>
              <a:gd name="connsiteY79-12944" fmla="*/ 1515207 h 2238130"/>
              <a:gd name="connsiteX80-12945" fmla="*/ 757584 w 2801728"/>
              <a:gd name="connsiteY80-12946" fmla="*/ 1524128 h 2238130"/>
              <a:gd name="connsiteX81-12947" fmla="*/ 784347 w 2801728"/>
              <a:gd name="connsiteY81-12948" fmla="*/ 1421536 h 2238130"/>
              <a:gd name="connsiteX82-12949" fmla="*/ 824491 w 2801728"/>
              <a:gd name="connsiteY82-12950" fmla="*/ 1368011 h 2238130"/>
              <a:gd name="connsiteX83-12951" fmla="*/ 837873 w 2801728"/>
              <a:gd name="connsiteY83-12952" fmla="*/ 1466141 h 2238130"/>
              <a:gd name="connsiteX84-12953" fmla="*/ 895859 w 2801728"/>
              <a:gd name="connsiteY84-12954" fmla="*/ 1546430 h 2238130"/>
              <a:gd name="connsiteX85-12955" fmla="*/ 913701 w 2801728"/>
              <a:gd name="connsiteY85-12956" fmla="*/ 1595495 h 2238130"/>
              <a:gd name="connsiteX86-12957" fmla="*/ 873556 w 2801728"/>
              <a:gd name="connsiteY86-12958" fmla="*/ 1644561 h 2238130"/>
              <a:gd name="connsiteX87-12959" fmla="*/ 931543 w 2801728"/>
              <a:gd name="connsiteY87-12960" fmla="*/ 1778375 h 2238130"/>
              <a:gd name="connsiteX88-12961" fmla="*/ 1020753 w 2801728"/>
              <a:gd name="connsiteY88-12962" fmla="*/ 1836362 h 2238130"/>
              <a:gd name="connsiteX89-12963" fmla="*/ 1114423 w 2801728"/>
              <a:gd name="connsiteY89-12964" fmla="*/ 1885427 h 2238130"/>
              <a:gd name="connsiteX90-12965" fmla="*/ 1208093 w 2801728"/>
              <a:gd name="connsiteY90-12966" fmla="*/ 1956795 h 2238130"/>
              <a:gd name="connsiteX91-12967" fmla="*/ 1328526 w 2801728"/>
              <a:gd name="connsiteY91-12968" fmla="*/ 2032623 h 2238130"/>
              <a:gd name="connsiteX92-12969" fmla="*/ 1422196 w 2801728"/>
              <a:gd name="connsiteY92-12970" fmla="*/ 2130754 h 2238130"/>
              <a:gd name="connsiteX93-12971" fmla="*/ 1564932 w 2801728"/>
              <a:gd name="connsiteY93-12972" fmla="*/ 2237806 h 2238130"/>
              <a:gd name="connsiteX0-12973" fmla="*/ 1564932 w 2801728"/>
              <a:gd name="connsiteY0-12974" fmla="*/ 2237806 h 2238130"/>
              <a:gd name="connsiteX1-12975" fmla="*/ 1573853 w 2801728"/>
              <a:gd name="connsiteY1-12976" fmla="*/ 2161977 h 2238130"/>
              <a:gd name="connsiteX2-12977" fmla="*/ 1542630 w 2801728"/>
              <a:gd name="connsiteY2-12978" fmla="*/ 2095070 h 2238130"/>
              <a:gd name="connsiteX3-12979" fmla="*/ 1533709 w 2801728"/>
              <a:gd name="connsiteY3-12980" fmla="*/ 2005860 h 2238130"/>
              <a:gd name="connsiteX4-12981" fmla="*/ 1547090 w 2801728"/>
              <a:gd name="connsiteY4-12982" fmla="*/ 1903269 h 2238130"/>
              <a:gd name="connsiteX5-12983" fmla="*/ 1596156 w 2801728"/>
              <a:gd name="connsiteY5-12984" fmla="*/ 1809599 h 2238130"/>
              <a:gd name="connsiteX6-12985" fmla="*/ 1596156 w 2801728"/>
              <a:gd name="connsiteY6-12986" fmla="*/ 1689166 h 2238130"/>
              <a:gd name="connsiteX7-12987" fmla="*/ 1622918 w 2801728"/>
              <a:gd name="connsiteY7-12988" fmla="*/ 1595495 h 2238130"/>
              <a:gd name="connsiteX8-12989" fmla="*/ 1685365 w 2801728"/>
              <a:gd name="connsiteY8-12990" fmla="*/ 1559812 h 2238130"/>
              <a:gd name="connsiteX9-12991" fmla="*/ 1796877 w 2801728"/>
              <a:gd name="connsiteY9-12992" fmla="*/ 1626719 h 2238130"/>
              <a:gd name="connsiteX10-12993" fmla="*/ 1863785 w 2801728"/>
              <a:gd name="connsiteY10-12994" fmla="*/ 1626719 h 2238130"/>
              <a:gd name="connsiteX11-12995" fmla="*/ 1970836 w 2801728"/>
              <a:gd name="connsiteY11-12996" fmla="*/ 1622258 h 2238130"/>
              <a:gd name="connsiteX12-12997" fmla="*/ 2077888 w 2801728"/>
              <a:gd name="connsiteY12-12998" fmla="*/ 1613337 h 2238130"/>
              <a:gd name="connsiteX13-12999" fmla="*/ 2149256 w 2801728"/>
              <a:gd name="connsiteY13-13000" fmla="*/ 1613337 h 2238130"/>
              <a:gd name="connsiteX14-13001" fmla="*/ 2216163 w 2801728"/>
              <a:gd name="connsiteY14-13002" fmla="*/ 1501825 h 2238130"/>
              <a:gd name="connsiteX15-13003" fmla="*/ 2287531 w 2801728"/>
              <a:gd name="connsiteY15-13004" fmla="*/ 1448299 h 2238130"/>
              <a:gd name="connsiteX16-13005" fmla="*/ 2367820 w 2801728"/>
              <a:gd name="connsiteY16-13006" fmla="*/ 1403695 h 2238130"/>
              <a:gd name="connsiteX17-13007" fmla="*/ 2550700 w 2801728"/>
              <a:gd name="connsiteY17-13008" fmla="*/ 1363550 h 2238130"/>
              <a:gd name="connsiteX18-13009" fmla="*/ 2684515 w 2801728"/>
              <a:gd name="connsiteY18-13010" fmla="*/ 1341248 h 2238130"/>
              <a:gd name="connsiteX19-13011" fmla="*/ 2724659 w 2801728"/>
              <a:gd name="connsiteY19-13012" fmla="*/ 1238656 h 2238130"/>
              <a:gd name="connsiteX20-13013" fmla="*/ 2791566 w 2801728"/>
              <a:gd name="connsiteY20-13014" fmla="*/ 1144986 h 2238130"/>
              <a:gd name="connsiteX21-13015" fmla="*/ 2778185 w 2801728"/>
              <a:gd name="connsiteY21-13016" fmla="*/ 1087000 h 2238130"/>
              <a:gd name="connsiteX22-13017" fmla="*/ 2702356 w 2801728"/>
              <a:gd name="connsiteY22-13018" fmla="*/ 1033474 h 2238130"/>
              <a:gd name="connsiteX23-13019" fmla="*/ 2680054 w 2801728"/>
              <a:gd name="connsiteY23-13020" fmla="*/ 948725 h 2238130"/>
              <a:gd name="connsiteX24-13021" fmla="*/ 2778185 w 2801728"/>
              <a:gd name="connsiteY24-13022" fmla="*/ 930883 h 2238130"/>
              <a:gd name="connsiteX25-13023" fmla="*/ 2796027 w 2801728"/>
              <a:gd name="connsiteY25-13024" fmla="*/ 841673 h 2238130"/>
              <a:gd name="connsiteX26-13025" fmla="*/ 2755882 w 2801728"/>
              <a:gd name="connsiteY26-13026" fmla="*/ 743542 h 2238130"/>
              <a:gd name="connsiteX27-13027" fmla="*/ 2796027 w 2801728"/>
              <a:gd name="connsiteY27-13028" fmla="*/ 654333 h 2238130"/>
              <a:gd name="connsiteX28-13029" fmla="*/ 2800487 w 2801728"/>
              <a:gd name="connsiteY28-13030" fmla="*/ 574044 h 2238130"/>
              <a:gd name="connsiteX29-13031" fmla="*/ 2796027 w 2801728"/>
              <a:gd name="connsiteY29-13032" fmla="*/ 426848 h 2238130"/>
              <a:gd name="connsiteX30-13033" fmla="*/ 2796027 w 2801728"/>
              <a:gd name="connsiteY30-13034" fmla="*/ 315335 h 2238130"/>
              <a:gd name="connsiteX31-13035" fmla="*/ 2684515 w 2801728"/>
              <a:gd name="connsiteY31-13036" fmla="*/ 239507 h 2238130"/>
              <a:gd name="connsiteX32-13037" fmla="*/ 2617607 w 2801728"/>
              <a:gd name="connsiteY32-13038" fmla="*/ 177060 h 2238130"/>
              <a:gd name="connsiteX33-13039" fmla="*/ 2523937 w 2801728"/>
              <a:gd name="connsiteY33-13040" fmla="*/ 101232 h 2238130"/>
              <a:gd name="connsiteX34-13041" fmla="*/ 2390122 w 2801728"/>
              <a:gd name="connsiteY34-13042" fmla="*/ 105693 h 2238130"/>
              <a:gd name="connsiteX35-13043" fmla="*/ 2211703 w 2801728"/>
              <a:gd name="connsiteY35-13044" fmla="*/ 150297 h 2238130"/>
              <a:gd name="connsiteX36-13045" fmla="*/ 2126954 w 2801728"/>
              <a:gd name="connsiteY36-13046" fmla="*/ 83390 h 2238130"/>
              <a:gd name="connsiteX37-13047" fmla="*/ 1912850 w 2801728"/>
              <a:gd name="connsiteY37-13048" fmla="*/ 154758 h 2238130"/>
              <a:gd name="connsiteX38-13049" fmla="*/ 1801338 w 2801728"/>
              <a:gd name="connsiteY38-13050" fmla="*/ 190442 h 2238130"/>
              <a:gd name="connsiteX39-13051" fmla="*/ 1671984 w 2801728"/>
              <a:gd name="connsiteY39-13052" fmla="*/ 168139 h 2238130"/>
              <a:gd name="connsiteX40-13053" fmla="*/ 1600616 w 2801728"/>
              <a:gd name="connsiteY40-13054" fmla="*/ 168139 h 2238130"/>
              <a:gd name="connsiteX41-13055" fmla="*/ 1596156 w 2801728"/>
              <a:gd name="connsiteY41-13056" fmla="*/ 252889 h 2238130"/>
              <a:gd name="connsiteX42-13057" fmla="*/ 1426657 w 2801728"/>
              <a:gd name="connsiteY42-13058" fmla="*/ 177060 h 2238130"/>
              <a:gd name="connsiteX43-13059" fmla="*/ 1288382 w 2801728"/>
              <a:gd name="connsiteY43-13060" fmla="*/ 114614 h 2238130"/>
              <a:gd name="connsiteX44-13061" fmla="*/ 1203633 w 2801728"/>
              <a:gd name="connsiteY44-13062" fmla="*/ 70009 h 2238130"/>
              <a:gd name="connsiteX45-13063" fmla="*/ 1114423 w 2801728"/>
              <a:gd name="connsiteY45-13064" fmla="*/ 34325 h 2238130"/>
              <a:gd name="connsiteX46-13065" fmla="*/ 1002911 w 2801728"/>
              <a:gd name="connsiteY46-13066" fmla="*/ 12022 h 2238130"/>
              <a:gd name="connsiteX47-13067" fmla="*/ 855715 w 2801728"/>
              <a:gd name="connsiteY47-13068" fmla="*/ 3101 h 2238130"/>
              <a:gd name="connsiteX48-13069" fmla="*/ 757584 w 2801728"/>
              <a:gd name="connsiteY48-13070" fmla="*/ 29864 h 2238130"/>
              <a:gd name="connsiteX49-13071" fmla="*/ 623769 w 2801728"/>
              <a:gd name="connsiteY49-13072" fmla="*/ 101232 h 2238130"/>
              <a:gd name="connsiteX50-13073" fmla="*/ 565783 w 2801728"/>
              <a:gd name="connsiteY50-13074" fmla="*/ 154758 h 2238130"/>
              <a:gd name="connsiteX51-13075" fmla="*/ 695137 w 2801728"/>
              <a:gd name="connsiteY51-13076" fmla="*/ 368861 h 2238130"/>
              <a:gd name="connsiteX52-13077" fmla="*/ 779886 w 2801728"/>
              <a:gd name="connsiteY52-13078" fmla="*/ 493755 h 2238130"/>
              <a:gd name="connsiteX53-13079" fmla="*/ 708518 w 2801728"/>
              <a:gd name="connsiteY53-13080" fmla="*/ 578504 h 2238130"/>
              <a:gd name="connsiteX54-13081" fmla="*/ 672835 w 2801728"/>
              <a:gd name="connsiteY54-13082" fmla="*/ 667714 h 2238130"/>
              <a:gd name="connsiteX55-13083" fmla="*/ 614848 w 2801728"/>
              <a:gd name="connsiteY55-13084" fmla="*/ 748003 h 2238130"/>
              <a:gd name="connsiteX56-13085" fmla="*/ 512257 w 2801728"/>
              <a:gd name="connsiteY56-13086" fmla="*/ 801529 h 2238130"/>
              <a:gd name="connsiteX57-13087" fmla="*/ 418587 w 2801728"/>
              <a:gd name="connsiteY57-13088" fmla="*/ 801529 h 2238130"/>
              <a:gd name="connsiteX58-13089" fmla="*/ 244628 w 2801728"/>
              <a:gd name="connsiteY58-13090" fmla="*/ 774766 h 2238130"/>
              <a:gd name="connsiteX59-13091" fmla="*/ 70669 w 2801728"/>
              <a:gd name="connsiteY59-13092" fmla="*/ 725700 h 2238130"/>
              <a:gd name="connsiteX60-13093" fmla="*/ 3761 w 2801728"/>
              <a:gd name="connsiteY60-13094" fmla="*/ 712319 h 2238130"/>
              <a:gd name="connsiteX61-13095" fmla="*/ 12682 w 2801728"/>
              <a:gd name="connsiteY61-13096" fmla="*/ 810450 h 2238130"/>
              <a:gd name="connsiteX62-13097" fmla="*/ 34985 w 2801728"/>
              <a:gd name="connsiteY62-13098" fmla="*/ 868436 h 2238130"/>
              <a:gd name="connsiteX63-13099" fmla="*/ 128655 w 2801728"/>
              <a:gd name="connsiteY63-13100" fmla="*/ 944264 h 2238130"/>
              <a:gd name="connsiteX64-13101" fmla="*/ 159878 w 2801728"/>
              <a:gd name="connsiteY64-13102" fmla="*/ 971027 h 2238130"/>
              <a:gd name="connsiteX65-13103" fmla="*/ 106353 w 2801728"/>
              <a:gd name="connsiteY65-13104" fmla="*/ 1011172 h 2238130"/>
              <a:gd name="connsiteX66-13105" fmla="*/ 115274 w 2801728"/>
              <a:gd name="connsiteY66-13106" fmla="*/ 1118223 h 2238130"/>
              <a:gd name="connsiteX67-13107" fmla="*/ 146497 w 2801728"/>
              <a:gd name="connsiteY67-13108" fmla="*/ 1216354 h 2238130"/>
              <a:gd name="connsiteX68-13109" fmla="*/ 240167 w 2801728"/>
              <a:gd name="connsiteY68-13110" fmla="*/ 1234196 h 2238130"/>
              <a:gd name="connsiteX69-13111" fmla="*/ 320456 w 2801728"/>
              <a:gd name="connsiteY69-13112" fmla="*/ 1194052 h 2238130"/>
              <a:gd name="connsiteX70-13113" fmla="*/ 378442 w 2801728"/>
              <a:gd name="connsiteY70-13114" fmla="*/ 1100381 h 2238130"/>
              <a:gd name="connsiteX71-13115" fmla="*/ 467652 w 2801728"/>
              <a:gd name="connsiteY71-13116" fmla="*/ 1024553 h 2238130"/>
              <a:gd name="connsiteX72-13117" fmla="*/ 561322 w 2801728"/>
              <a:gd name="connsiteY72-13118" fmla="*/ 1042395 h 2238130"/>
              <a:gd name="connsiteX73-13119" fmla="*/ 650532 w 2801728"/>
              <a:gd name="connsiteY73-13120" fmla="*/ 1087000 h 2238130"/>
              <a:gd name="connsiteX74-13121" fmla="*/ 659453 w 2801728"/>
              <a:gd name="connsiteY74-13122" fmla="*/ 1122684 h 2238130"/>
              <a:gd name="connsiteX75-13123" fmla="*/ 628230 w 2801728"/>
              <a:gd name="connsiteY75-13124" fmla="*/ 1189591 h 2238130"/>
              <a:gd name="connsiteX76-13125" fmla="*/ 623769 w 2801728"/>
              <a:gd name="connsiteY76-13126" fmla="*/ 1247577 h 2238130"/>
              <a:gd name="connsiteX77-13127" fmla="*/ 641611 w 2801728"/>
              <a:gd name="connsiteY77-13128" fmla="*/ 1278801 h 2238130"/>
              <a:gd name="connsiteX78-13129" fmla="*/ 695137 w 2801728"/>
              <a:gd name="connsiteY78-13130" fmla="*/ 1417076 h 2238130"/>
              <a:gd name="connsiteX79-13131" fmla="*/ 735281 w 2801728"/>
              <a:gd name="connsiteY79-13132" fmla="*/ 1515207 h 2238130"/>
              <a:gd name="connsiteX80-13133" fmla="*/ 757584 w 2801728"/>
              <a:gd name="connsiteY80-13134" fmla="*/ 1524128 h 2238130"/>
              <a:gd name="connsiteX81-13135" fmla="*/ 784347 w 2801728"/>
              <a:gd name="connsiteY81-13136" fmla="*/ 1421536 h 2238130"/>
              <a:gd name="connsiteX82-13137" fmla="*/ 824491 w 2801728"/>
              <a:gd name="connsiteY82-13138" fmla="*/ 1368011 h 2238130"/>
              <a:gd name="connsiteX83-13139" fmla="*/ 837873 w 2801728"/>
              <a:gd name="connsiteY83-13140" fmla="*/ 1466141 h 2238130"/>
              <a:gd name="connsiteX84-13141" fmla="*/ 895859 w 2801728"/>
              <a:gd name="connsiteY84-13142" fmla="*/ 1546430 h 2238130"/>
              <a:gd name="connsiteX85-13143" fmla="*/ 913701 w 2801728"/>
              <a:gd name="connsiteY85-13144" fmla="*/ 1595495 h 2238130"/>
              <a:gd name="connsiteX86-13145" fmla="*/ 873556 w 2801728"/>
              <a:gd name="connsiteY86-13146" fmla="*/ 1644561 h 2238130"/>
              <a:gd name="connsiteX87-13147" fmla="*/ 931543 w 2801728"/>
              <a:gd name="connsiteY87-13148" fmla="*/ 1778375 h 2238130"/>
              <a:gd name="connsiteX88-13149" fmla="*/ 1020753 w 2801728"/>
              <a:gd name="connsiteY88-13150" fmla="*/ 1836362 h 2238130"/>
              <a:gd name="connsiteX89-13151" fmla="*/ 1114423 w 2801728"/>
              <a:gd name="connsiteY89-13152" fmla="*/ 1885427 h 2238130"/>
              <a:gd name="connsiteX90-13153" fmla="*/ 1208093 w 2801728"/>
              <a:gd name="connsiteY90-13154" fmla="*/ 1956795 h 2238130"/>
              <a:gd name="connsiteX91-13155" fmla="*/ 1328526 w 2801728"/>
              <a:gd name="connsiteY91-13156" fmla="*/ 2032623 h 2238130"/>
              <a:gd name="connsiteX92-13157" fmla="*/ 1422196 w 2801728"/>
              <a:gd name="connsiteY92-13158" fmla="*/ 2130754 h 2238130"/>
              <a:gd name="connsiteX93-13159" fmla="*/ 1564932 w 2801728"/>
              <a:gd name="connsiteY93-13160" fmla="*/ 2237806 h 2238130"/>
              <a:gd name="connsiteX0-13161" fmla="*/ 1564932 w 2801728"/>
              <a:gd name="connsiteY0-13162" fmla="*/ 2237806 h 2238130"/>
              <a:gd name="connsiteX1-13163" fmla="*/ 1573853 w 2801728"/>
              <a:gd name="connsiteY1-13164" fmla="*/ 2161977 h 2238130"/>
              <a:gd name="connsiteX2-13165" fmla="*/ 1542630 w 2801728"/>
              <a:gd name="connsiteY2-13166" fmla="*/ 2095070 h 2238130"/>
              <a:gd name="connsiteX3-13167" fmla="*/ 1533709 w 2801728"/>
              <a:gd name="connsiteY3-13168" fmla="*/ 2005860 h 2238130"/>
              <a:gd name="connsiteX4-13169" fmla="*/ 1547090 w 2801728"/>
              <a:gd name="connsiteY4-13170" fmla="*/ 1903269 h 2238130"/>
              <a:gd name="connsiteX5-13171" fmla="*/ 1596156 w 2801728"/>
              <a:gd name="connsiteY5-13172" fmla="*/ 1809599 h 2238130"/>
              <a:gd name="connsiteX6-13173" fmla="*/ 1596156 w 2801728"/>
              <a:gd name="connsiteY6-13174" fmla="*/ 1689166 h 2238130"/>
              <a:gd name="connsiteX7-13175" fmla="*/ 1622918 w 2801728"/>
              <a:gd name="connsiteY7-13176" fmla="*/ 1595495 h 2238130"/>
              <a:gd name="connsiteX8-13177" fmla="*/ 1685365 w 2801728"/>
              <a:gd name="connsiteY8-13178" fmla="*/ 1559812 h 2238130"/>
              <a:gd name="connsiteX9-13179" fmla="*/ 1796877 w 2801728"/>
              <a:gd name="connsiteY9-13180" fmla="*/ 1626719 h 2238130"/>
              <a:gd name="connsiteX10-13181" fmla="*/ 1863785 w 2801728"/>
              <a:gd name="connsiteY10-13182" fmla="*/ 1626719 h 2238130"/>
              <a:gd name="connsiteX11-13183" fmla="*/ 1970836 w 2801728"/>
              <a:gd name="connsiteY11-13184" fmla="*/ 1622258 h 2238130"/>
              <a:gd name="connsiteX12-13185" fmla="*/ 2077888 w 2801728"/>
              <a:gd name="connsiteY12-13186" fmla="*/ 1613337 h 2238130"/>
              <a:gd name="connsiteX13-13187" fmla="*/ 2149256 w 2801728"/>
              <a:gd name="connsiteY13-13188" fmla="*/ 1613337 h 2238130"/>
              <a:gd name="connsiteX14-13189" fmla="*/ 2216163 w 2801728"/>
              <a:gd name="connsiteY14-13190" fmla="*/ 1501825 h 2238130"/>
              <a:gd name="connsiteX15-13191" fmla="*/ 2287531 w 2801728"/>
              <a:gd name="connsiteY15-13192" fmla="*/ 1448299 h 2238130"/>
              <a:gd name="connsiteX16-13193" fmla="*/ 2367820 w 2801728"/>
              <a:gd name="connsiteY16-13194" fmla="*/ 1403695 h 2238130"/>
              <a:gd name="connsiteX17-13195" fmla="*/ 2550700 w 2801728"/>
              <a:gd name="connsiteY17-13196" fmla="*/ 1363550 h 2238130"/>
              <a:gd name="connsiteX18-13197" fmla="*/ 2684515 w 2801728"/>
              <a:gd name="connsiteY18-13198" fmla="*/ 1341248 h 2238130"/>
              <a:gd name="connsiteX19-13199" fmla="*/ 2724659 w 2801728"/>
              <a:gd name="connsiteY19-13200" fmla="*/ 1238656 h 2238130"/>
              <a:gd name="connsiteX20-13201" fmla="*/ 2791566 w 2801728"/>
              <a:gd name="connsiteY20-13202" fmla="*/ 1144986 h 2238130"/>
              <a:gd name="connsiteX21-13203" fmla="*/ 2778185 w 2801728"/>
              <a:gd name="connsiteY21-13204" fmla="*/ 1087000 h 2238130"/>
              <a:gd name="connsiteX22-13205" fmla="*/ 2702356 w 2801728"/>
              <a:gd name="connsiteY22-13206" fmla="*/ 1033474 h 2238130"/>
              <a:gd name="connsiteX23-13207" fmla="*/ 2680054 w 2801728"/>
              <a:gd name="connsiteY23-13208" fmla="*/ 948725 h 2238130"/>
              <a:gd name="connsiteX24-13209" fmla="*/ 2778185 w 2801728"/>
              <a:gd name="connsiteY24-13210" fmla="*/ 930883 h 2238130"/>
              <a:gd name="connsiteX25-13211" fmla="*/ 2796027 w 2801728"/>
              <a:gd name="connsiteY25-13212" fmla="*/ 841673 h 2238130"/>
              <a:gd name="connsiteX26-13213" fmla="*/ 2755882 w 2801728"/>
              <a:gd name="connsiteY26-13214" fmla="*/ 743542 h 2238130"/>
              <a:gd name="connsiteX27-13215" fmla="*/ 2796027 w 2801728"/>
              <a:gd name="connsiteY27-13216" fmla="*/ 654333 h 2238130"/>
              <a:gd name="connsiteX28-13217" fmla="*/ 2800487 w 2801728"/>
              <a:gd name="connsiteY28-13218" fmla="*/ 574044 h 2238130"/>
              <a:gd name="connsiteX29-13219" fmla="*/ 2796027 w 2801728"/>
              <a:gd name="connsiteY29-13220" fmla="*/ 426848 h 2238130"/>
              <a:gd name="connsiteX30-13221" fmla="*/ 2796027 w 2801728"/>
              <a:gd name="connsiteY30-13222" fmla="*/ 315335 h 2238130"/>
              <a:gd name="connsiteX31-13223" fmla="*/ 2684515 w 2801728"/>
              <a:gd name="connsiteY31-13224" fmla="*/ 239507 h 2238130"/>
              <a:gd name="connsiteX32-13225" fmla="*/ 2617607 w 2801728"/>
              <a:gd name="connsiteY32-13226" fmla="*/ 177060 h 2238130"/>
              <a:gd name="connsiteX33-13227" fmla="*/ 2523937 w 2801728"/>
              <a:gd name="connsiteY33-13228" fmla="*/ 101232 h 2238130"/>
              <a:gd name="connsiteX34-13229" fmla="*/ 2390122 w 2801728"/>
              <a:gd name="connsiteY34-13230" fmla="*/ 105693 h 2238130"/>
              <a:gd name="connsiteX35-13231" fmla="*/ 2211703 w 2801728"/>
              <a:gd name="connsiteY35-13232" fmla="*/ 150297 h 2238130"/>
              <a:gd name="connsiteX36-13233" fmla="*/ 2126954 w 2801728"/>
              <a:gd name="connsiteY36-13234" fmla="*/ 83390 h 2238130"/>
              <a:gd name="connsiteX37-13235" fmla="*/ 1912850 w 2801728"/>
              <a:gd name="connsiteY37-13236" fmla="*/ 154758 h 2238130"/>
              <a:gd name="connsiteX38-13237" fmla="*/ 1801338 w 2801728"/>
              <a:gd name="connsiteY38-13238" fmla="*/ 190442 h 2238130"/>
              <a:gd name="connsiteX39-13239" fmla="*/ 1671984 w 2801728"/>
              <a:gd name="connsiteY39-13240" fmla="*/ 168139 h 2238130"/>
              <a:gd name="connsiteX40-13241" fmla="*/ 1600616 w 2801728"/>
              <a:gd name="connsiteY40-13242" fmla="*/ 168139 h 2238130"/>
              <a:gd name="connsiteX41-13243" fmla="*/ 1596156 w 2801728"/>
              <a:gd name="connsiteY41-13244" fmla="*/ 252889 h 2238130"/>
              <a:gd name="connsiteX42-13245" fmla="*/ 1426657 w 2801728"/>
              <a:gd name="connsiteY42-13246" fmla="*/ 177060 h 2238130"/>
              <a:gd name="connsiteX43-13247" fmla="*/ 1288382 w 2801728"/>
              <a:gd name="connsiteY43-13248" fmla="*/ 114614 h 2238130"/>
              <a:gd name="connsiteX44-13249" fmla="*/ 1203633 w 2801728"/>
              <a:gd name="connsiteY44-13250" fmla="*/ 70009 h 2238130"/>
              <a:gd name="connsiteX45-13251" fmla="*/ 1114423 w 2801728"/>
              <a:gd name="connsiteY45-13252" fmla="*/ 34325 h 2238130"/>
              <a:gd name="connsiteX46-13253" fmla="*/ 1002911 w 2801728"/>
              <a:gd name="connsiteY46-13254" fmla="*/ 12022 h 2238130"/>
              <a:gd name="connsiteX47-13255" fmla="*/ 855715 w 2801728"/>
              <a:gd name="connsiteY47-13256" fmla="*/ 3101 h 2238130"/>
              <a:gd name="connsiteX48-13257" fmla="*/ 757584 w 2801728"/>
              <a:gd name="connsiteY48-13258" fmla="*/ 29864 h 2238130"/>
              <a:gd name="connsiteX49-13259" fmla="*/ 623769 w 2801728"/>
              <a:gd name="connsiteY49-13260" fmla="*/ 101232 h 2238130"/>
              <a:gd name="connsiteX50-13261" fmla="*/ 565783 w 2801728"/>
              <a:gd name="connsiteY50-13262" fmla="*/ 154758 h 2238130"/>
              <a:gd name="connsiteX51-13263" fmla="*/ 695137 w 2801728"/>
              <a:gd name="connsiteY51-13264" fmla="*/ 368861 h 2238130"/>
              <a:gd name="connsiteX52-13265" fmla="*/ 779886 w 2801728"/>
              <a:gd name="connsiteY52-13266" fmla="*/ 493755 h 2238130"/>
              <a:gd name="connsiteX53-13267" fmla="*/ 708518 w 2801728"/>
              <a:gd name="connsiteY53-13268" fmla="*/ 578504 h 2238130"/>
              <a:gd name="connsiteX54-13269" fmla="*/ 672835 w 2801728"/>
              <a:gd name="connsiteY54-13270" fmla="*/ 667714 h 2238130"/>
              <a:gd name="connsiteX55-13271" fmla="*/ 614848 w 2801728"/>
              <a:gd name="connsiteY55-13272" fmla="*/ 748003 h 2238130"/>
              <a:gd name="connsiteX56-13273" fmla="*/ 512257 w 2801728"/>
              <a:gd name="connsiteY56-13274" fmla="*/ 801529 h 2238130"/>
              <a:gd name="connsiteX57-13275" fmla="*/ 418587 w 2801728"/>
              <a:gd name="connsiteY57-13276" fmla="*/ 801529 h 2238130"/>
              <a:gd name="connsiteX58-13277" fmla="*/ 244628 w 2801728"/>
              <a:gd name="connsiteY58-13278" fmla="*/ 774766 h 2238130"/>
              <a:gd name="connsiteX59-13279" fmla="*/ 70669 w 2801728"/>
              <a:gd name="connsiteY59-13280" fmla="*/ 725700 h 2238130"/>
              <a:gd name="connsiteX60-13281" fmla="*/ 3761 w 2801728"/>
              <a:gd name="connsiteY60-13282" fmla="*/ 712319 h 2238130"/>
              <a:gd name="connsiteX61-13283" fmla="*/ 12682 w 2801728"/>
              <a:gd name="connsiteY61-13284" fmla="*/ 810450 h 2238130"/>
              <a:gd name="connsiteX62-13285" fmla="*/ 34985 w 2801728"/>
              <a:gd name="connsiteY62-13286" fmla="*/ 868436 h 2238130"/>
              <a:gd name="connsiteX63-13287" fmla="*/ 128655 w 2801728"/>
              <a:gd name="connsiteY63-13288" fmla="*/ 944264 h 2238130"/>
              <a:gd name="connsiteX64-13289" fmla="*/ 159878 w 2801728"/>
              <a:gd name="connsiteY64-13290" fmla="*/ 971027 h 2238130"/>
              <a:gd name="connsiteX65-13291" fmla="*/ 106353 w 2801728"/>
              <a:gd name="connsiteY65-13292" fmla="*/ 1011172 h 2238130"/>
              <a:gd name="connsiteX66-13293" fmla="*/ 115274 w 2801728"/>
              <a:gd name="connsiteY66-13294" fmla="*/ 1118223 h 2238130"/>
              <a:gd name="connsiteX67-13295" fmla="*/ 146497 w 2801728"/>
              <a:gd name="connsiteY67-13296" fmla="*/ 1216354 h 2238130"/>
              <a:gd name="connsiteX68-13297" fmla="*/ 240167 w 2801728"/>
              <a:gd name="connsiteY68-13298" fmla="*/ 1234196 h 2238130"/>
              <a:gd name="connsiteX69-13299" fmla="*/ 320456 w 2801728"/>
              <a:gd name="connsiteY69-13300" fmla="*/ 1194052 h 2238130"/>
              <a:gd name="connsiteX70-13301" fmla="*/ 378442 w 2801728"/>
              <a:gd name="connsiteY70-13302" fmla="*/ 1100381 h 2238130"/>
              <a:gd name="connsiteX71-13303" fmla="*/ 467652 w 2801728"/>
              <a:gd name="connsiteY71-13304" fmla="*/ 1024553 h 2238130"/>
              <a:gd name="connsiteX72-13305" fmla="*/ 561322 w 2801728"/>
              <a:gd name="connsiteY72-13306" fmla="*/ 1042395 h 2238130"/>
              <a:gd name="connsiteX73-13307" fmla="*/ 650532 w 2801728"/>
              <a:gd name="connsiteY73-13308" fmla="*/ 1087000 h 2238130"/>
              <a:gd name="connsiteX74-13309" fmla="*/ 659453 w 2801728"/>
              <a:gd name="connsiteY74-13310" fmla="*/ 1122684 h 2238130"/>
              <a:gd name="connsiteX75-13311" fmla="*/ 628230 w 2801728"/>
              <a:gd name="connsiteY75-13312" fmla="*/ 1189591 h 2238130"/>
              <a:gd name="connsiteX76-13313" fmla="*/ 623769 w 2801728"/>
              <a:gd name="connsiteY76-13314" fmla="*/ 1247577 h 2238130"/>
              <a:gd name="connsiteX77-13315" fmla="*/ 641611 w 2801728"/>
              <a:gd name="connsiteY77-13316" fmla="*/ 1278801 h 2238130"/>
              <a:gd name="connsiteX78-13317" fmla="*/ 695137 w 2801728"/>
              <a:gd name="connsiteY78-13318" fmla="*/ 1417076 h 2238130"/>
              <a:gd name="connsiteX79-13319" fmla="*/ 735281 w 2801728"/>
              <a:gd name="connsiteY79-13320" fmla="*/ 1515207 h 2238130"/>
              <a:gd name="connsiteX80-13321" fmla="*/ 757584 w 2801728"/>
              <a:gd name="connsiteY80-13322" fmla="*/ 1524128 h 2238130"/>
              <a:gd name="connsiteX81-13323" fmla="*/ 784347 w 2801728"/>
              <a:gd name="connsiteY81-13324" fmla="*/ 1421536 h 2238130"/>
              <a:gd name="connsiteX82-13325" fmla="*/ 824491 w 2801728"/>
              <a:gd name="connsiteY82-13326" fmla="*/ 1368011 h 2238130"/>
              <a:gd name="connsiteX83-13327" fmla="*/ 837873 w 2801728"/>
              <a:gd name="connsiteY83-13328" fmla="*/ 1466141 h 2238130"/>
              <a:gd name="connsiteX84-13329" fmla="*/ 895859 w 2801728"/>
              <a:gd name="connsiteY84-13330" fmla="*/ 1546430 h 2238130"/>
              <a:gd name="connsiteX85-13331" fmla="*/ 913701 w 2801728"/>
              <a:gd name="connsiteY85-13332" fmla="*/ 1595495 h 2238130"/>
              <a:gd name="connsiteX86-13333" fmla="*/ 873556 w 2801728"/>
              <a:gd name="connsiteY86-13334" fmla="*/ 1644561 h 2238130"/>
              <a:gd name="connsiteX87-13335" fmla="*/ 931543 w 2801728"/>
              <a:gd name="connsiteY87-13336" fmla="*/ 1778375 h 2238130"/>
              <a:gd name="connsiteX88-13337" fmla="*/ 1020753 w 2801728"/>
              <a:gd name="connsiteY88-13338" fmla="*/ 1836362 h 2238130"/>
              <a:gd name="connsiteX89-13339" fmla="*/ 1114423 w 2801728"/>
              <a:gd name="connsiteY89-13340" fmla="*/ 1885427 h 2238130"/>
              <a:gd name="connsiteX90-13341" fmla="*/ 1208093 w 2801728"/>
              <a:gd name="connsiteY90-13342" fmla="*/ 1956795 h 2238130"/>
              <a:gd name="connsiteX91-13343" fmla="*/ 1328526 w 2801728"/>
              <a:gd name="connsiteY91-13344" fmla="*/ 2032623 h 2238130"/>
              <a:gd name="connsiteX92-13345" fmla="*/ 1422196 w 2801728"/>
              <a:gd name="connsiteY92-13346" fmla="*/ 2130754 h 2238130"/>
              <a:gd name="connsiteX93-13347" fmla="*/ 1564932 w 2801728"/>
              <a:gd name="connsiteY93-13348" fmla="*/ 2237806 h 2238130"/>
              <a:gd name="connsiteX0-13349" fmla="*/ 1564932 w 2801728"/>
              <a:gd name="connsiteY0-13350" fmla="*/ 2237806 h 2238130"/>
              <a:gd name="connsiteX1-13351" fmla="*/ 1573853 w 2801728"/>
              <a:gd name="connsiteY1-13352" fmla="*/ 2161977 h 2238130"/>
              <a:gd name="connsiteX2-13353" fmla="*/ 1542630 w 2801728"/>
              <a:gd name="connsiteY2-13354" fmla="*/ 2095070 h 2238130"/>
              <a:gd name="connsiteX3-13355" fmla="*/ 1533709 w 2801728"/>
              <a:gd name="connsiteY3-13356" fmla="*/ 2005860 h 2238130"/>
              <a:gd name="connsiteX4-13357" fmla="*/ 1547090 w 2801728"/>
              <a:gd name="connsiteY4-13358" fmla="*/ 1903269 h 2238130"/>
              <a:gd name="connsiteX5-13359" fmla="*/ 1596156 w 2801728"/>
              <a:gd name="connsiteY5-13360" fmla="*/ 1809599 h 2238130"/>
              <a:gd name="connsiteX6-13361" fmla="*/ 1596156 w 2801728"/>
              <a:gd name="connsiteY6-13362" fmla="*/ 1689166 h 2238130"/>
              <a:gd name="connsiteX7-13363" fmla="*/ 1622918 w 2801728"/>
              <a:gd name="connsiteY7-13364" fmla="*/ 1595495 h 2238130"/>
              <a:gd name="connsiteX8-13365" fmla="*/ 1685365 w 2801728"/>
              <a:gd name="connsiteY8-13366" fmla="*/ 1559812 h 2238130"/>
              <a:gd name="connsiteX9-13367" fmla="*/ 1796877 w 2801728"/>
              <a:gd name="connsiteY9-13368" fmla="*/ 1626719 h 2238130"/>
              <a:gd name="connsiteX10-13369" fmla="*/ 1863785 w 2801728"/>
              <a:gd name="connsiteY10-13370" fmla="*/ 1626719 h 2238130"/>
              <a:gd name="connsiteX11-13371" fmla="*/ 1970836 w 2801728"/>
              <a:gd name="connsiteY11-13372" fmla="*/ 1622258 h 2238130"/>
              <a:gd name="connsiteX12-13373" fmla="*/ 2077888 w 2801728"/>
              <a:gd name="connsiteY12-13374" fmla="*/ 1613337 h 2238130"/>
              <a:gd name="connsiteX13-13375" fmla="*/ 2149256 w 2801728"/>
              <a:gd name="connsiteY13-13376" fmla="*/ 1613337 h 2238130"/>
              <a:gd name="connsiteX14-13377" fmla="*/ 2216163 w 2801728"/>
              <a:gd name="connsiteY14-13378" fmla="*/ 1501825 h 2238130"/>
              <a:gd name="connsiteX15-13379" fmla="*/ 2287531 w 2801728"/>
              <a:gd name="connsiteY15-13380" fmla="*/ 1448299 h 2238130"/>
              <a:gd name="connsiteX16-13381" fmla="*/ 2367820 w 2801728"/>
              <a:gd name="connsiteY16-13382" fmla="*/ 1403695 h 2238130"/>
              <a:gd name="connsiteX17-13383" fmla="*/ 2550700 w 2801728"/>
              <a:gd name="connsiteY17-13384" fmla="*/ 1363550 h 2238130"/>
              <a:gd name="connsiteX18-13385" fmla="*/ 2684515 w 2801728"/>
              <a:gd name="connsiteY18-13386" fmla="*/ 1341248 h 2238130"/>
              <a:gd name="connsiteX19-13387" fmla="*/ 2724659 w 2801728"/>
              <a:gd name="connsiteY19-13388" fmla="*/ 1238656 h 2238130"/>
              <a:gd name="connsiteX20-13389" fmla="*/ 2791566 w 2801728"/>
              <a:gd name="connsiteY20-13390" fmla="*/ 1144986 h 2238130"/>
              <a:gd name="connsiteX21-13391" fmla="*/ 2778185 w 2801728"/>
              <a:gd name="connsiteY21-13392" fmla="*/ 1087000 h 2238130"/>
              <a:gd name="connsiteX22-13393" fmla="*/ 2702356 w 2801728"/>
              <a:gd name="connsiteY22-13394" fmla="*/ 1033474 h 2238130"/>
              <a:gd name="connsiteX23-13395" fmla="*/ 2680054 w 2801728"/>
              <a:gd name="connsiteY23-13396" fmla="*/ 948725 h 2238130"/>
              <a:gd name="connsiteX24-13397" fmla="*/ 2778185 w 2801728"/>
              <a:gd name="connsiteY24-13398" fmla="*/ 930883 h 2238130"/>
              <a:gd name="connsiteX25-13399" fmla="*/ 2796027 w 2801728"/>
              <a:gd name="connsiteY25-13400" fmla="*/ 841673 h 2238130"/>
              <a:gd name="connsiteX26-13401" fmla="*/ 2755882 w 2801728"/>
              <a:gd name="connsiteY26-13402" fmla="*/ 743542 h 2238130"/>
              <a:gd name="connsiteX27-13403" fmla="*/ 2796027 w 2801728"/>
              <a:gd name="connsiteY27-13404" fmla="*/ 654333 h 2238130"/>
              <a:gd name="connsiteX28-13405" fmla="*/ 2800487 w 2801728"/>
              <a:gd name="connsiteY28-13406" fmla="*/ 574044 h 2238130"/>
              <a:gd name="connsiteX29-13407" fmla="*/ 2796027 w 2801728"/>
              <a:gd name="connsiteY29-13408" fmla="*/ 426848 h 2238130"/>
              <a:gd name="connsiteX30-13409" fmla="*/ 2796027 w 2801728"/>
              <a:gd name="connsiteY30-13410" fmla="*/ 315335 h 2238130"/>
              <a:gd name="connsiteX31-13411" fmla="*/ 2684515 w 2801728"/>
              <a:gd name="connsiteY31-13412" fmla="*/ 239507 h 2238130"/>
              <a:gd name="connsiteX32-13413" fmla="*/ 2617607 w 2801728"/>
              <a:gd name="connsiteY32-13414" fmla="*/ 177060 h 2238130"/>
              <a:gd name="connsiteX33-13415" fmla="*/ 2523937 w 2801728"/>
              <a:gd name="connsiteY33-13416" fmla="*/ 101232 h 2238130"/>
              <a:gd name="connsiteX34-13417" fmla="*/ 2390122 w 2801728"/>
              <a:gd name="connsiteY34-13418" fmla="*/ 105693 h 2238130"/>
              <a:gd name="connsiteX35-13419" fmla="*/ 2211703 w 2801728"/>
              <a:gd name="connsiteY35-13420" fmla="*/ 150297 h 2238130"/>
              <a:gd name="connsiteX36-13421" fmla="*/ 2126954 w 2801728"/>
              <a:gd name="connsiteY36-13422" fmla="*/ 83390 h 2238130"/>
              <a:gd name="connsiteX37-13423" fmla="*/ 1912850 w 2801728"/>
              <a:gd name="connsiteY37-13424" fmla="*/ 154758 h 2238130"/>
              <a:gd name="connsiteX38-13425" fmla="*/ 1801338 w 2801728"/>
              <a:gd name="connsiteY38-13426" fmla="*/ 190442 h 2238130"/>
              <a:gd name="connsiteX39-13427" fmla="*/ 1671984 w 2801728"/>
              <a:gd name="connsiteY39-13428" fmla="*/ 168139 h 2238130"/>
              <a:gd name="connsiteX40-13429" fmla="*/ 1600616 w 2801728"/>
              <a:gd name="connsiteY40-13430" fmla="*/ 168139 h 2238130"/>
              <a:gd name="connsiteX41-13431" fmla="*/ 1596156 w 2801728"/>
              <a:gd name="connsiteY41-13432" fmla="*/ 252889 h 2238130"/>
              <a:gd name="connsiteX42-13433" fmla="*/ 1426657 w 2801728"/>
              <a:gd name="connsiteY42-13434" fmla="*/ 177060 h 2238130"/>
              <a:gd name="connsiteX43-13435" fmla="*/ 1288382 w 2801728"/>
              <a:gd name="connsiteY43-13436" fmla="*/ 114614 h 2238130"/>
              <a:gd name="connsiteX44-13437" fmla="*/ 1203633 w 2801728"/>
              <a:gd name="connsiteY44-13438" fmla="*/ 70009 h 2238130"/>
              <a:gd name="connsiteX45-13439" fmla="*/ 1114423 w 2801728"/>
              <a:gd name="connsiteY45-13440" fmla="*/ 34325 h 2238130"/>
              <a:gd name="connsiteX46-13441" fmla="*/ 1002911 w 2801728"/>
              <a:gd name="connsiteY46-13442" fmla="*/ 12022 h 2238130"/>
              <a:gd name="connsiteX47-13443" fmla="*/ 855715 w 2801728"/>
              <a:gd name="connsiteY47-13444" fmla="*/ 3101 h 2238130"/>
              <a:gd name="connsiteX48-13445" fmla="*/ 757584 w 2801728"/>
              <a:gd name="connsiteY48-13446" fmla="*/ 29864 h 2238130"/>
              <a:gd name="connsiteX49-13447" fmla="*/ 623769 w 2801728"/>
              <a:gd name="connsiteY49-13448" fmla="*/ 101232 h 2238130"/>
              <a:gd name="connsiteX50-13449" fmla="*/ 565783 w 2801728"/>
              <a:gd name="connsiteY50-13450" fmla="*/ 154758 h 2238130"/>
              <a:gd name="connsiteX51-13451" fmla="*/ 695137 w 2801728"/>
              <a:gd name="connsiteY51-13452" fmla="*/ 368861 h 2238130"/>
              <a:gd name="connsiteX52-13453" fmla="*/ 779886 w 2801728"/>
              <a:gd name="connsiteY52-13454" fmla="*/ 493755 h 2238130"/>
              <a:gd name="connsiteX53-13455" fmla="*/ 708518 w 2801728"/>
              <a:gd name="connsiteY53-13456" fmla="*/ 578504 h 2238130"/>
              <a:gd name="connsiteX54-13457" fmla="*/ 672835 w 2801728"/>
              <a:gd name="connsiteY54-13458" fmla="*/ 667714 h 2238130"/>
              <a:gd name="connsiteX55-13459" fmla="*/ 614848 w 2801728"/>
              <a:gd name="connsiteY55-13460" fmla="*/ 748003 h 2238130"/>
              <a:gd name="connsiteX56-13461" fmla="*/ 512257 w 2801728"/>
              <a:gd name="connsiteY56-13462" fmla="*/ 801529 h 2238130"/>
              <a:gd name="connsiteX57-13463" fmla="*/ 418587 w 2801728"/>
              <a:gd name="connsiteY57-13464" fmla="*/ 801529 h 2238130"/>
              <a:gd name="connsiteX58-13465" fmla="*/ 244628 w 2801728"/>
              <a:gd name="connsiteY58-13466" fmla="*/ 774766 h 2238130"/>
              <a:gd name="connsiteX59-13467" fmla="*/ 70669 w 2801728"/>
              <a:gd name="connsiteY59-13468" fmla="*/ 725700 h 2238130"/>
              <a:gd name="connsiteX60-13469" fmla="*/ 3761 w 2801728"/>
              <a:gd name="connsiteY60-13470" fmla="*/ 712319 h 2238130"/>
              <a:gd name="connsiteX61-13471" fmla="*/ 12682 w 2801728"/>
              <a:gd name="connsiteY61-13472" fmla="*/ 810450 h 2238130"/>
              <a:gd name="connsiteX62-13473" fmla="*/ 34985 w 2801728"/>
              <a:gd name="connsiteY62-13474" fmla="*/ 868436 h 2238130"/>
              <a:gd name="connsiteX63-13475" fmla="*/ 128655 w 2801728"/>
              <a:gd name="connsiteY63-13476" fmla="*/ 944264 h 2238130"/>
              <a:gd name="connsiteX64-13477" fmla="*/ 159878 w 2801728"/>
              <a:gd name="connsiteY64-13478" fmla="*/ 971027 h 2238130"/>
              <a:gd name="connsiteX65-13479" fmla="*/ 106353 w 2801728"/>
              <a:gd name="connsiteY65-13480" fmla="*/ 1011172 h 2238130"/>
              <a:gd name="connsiteX66-13481" fmla="*/ 115274 w 2801728"/>
              <a:gd name="connsiteY66-13482" fmla="*/ 1118223 h 2238130"/>
              <a:gd name="connsiteX67-13483" fmla="*/ 146497 w 2801728"/>
              <a:gd name="connsiteY67-13484" fmla="*/ 1216354 h 2238130"/>
              <a:gd name="connsiteX68-13485" fmla="*/ 240167 w 2801728"/>
              <a:gd name="connsiteY68-13486" fmla="*/ 1234196 h 2238130"/>
              <a:gd name="connsiteX69-13487" fmla="*/ 320456 w 2801728"/>
              <a:gd name="connsiteY69-13488" fmla="*/ 1194052 h 2238130"/>
              <a:gd name="connsiteX70-13489" fmla="*/ 378442 w 2801728"/>
              <a:gd name="connsiteY70-13490" fmla="*/ 1100381 h 2238130"/>
              <a:gd name="connsiteX71-13491" fmla="*/ 467652 w 2801728"/>
              <a:gd name="connsiteY71-13492" fmla="*/ 1024553 h 2238130"/>
              <a:gd name="connsiteX72-13493" fmla="*/ 561322 w 2801728"/>
              <a:gd name="connsiteY72-13494" fmla="*/ 1042395 h 2238130"/>
              <a:gd name="connsiteX73-13495" fmla="*/ 650532 w 2801728"/>
              <a:gd name="connsiteY73-13496" fmla="*/ 1087000 h 2238130"/>
              <a:gd name="connsiteX74-13497" fmla="*/ 659453 w 2801728"/>
              <a:gd name="connsiteY74-13498" fmla="*/ 1122684 h 2238130"/>
              <a:gd name="connsiteX75-13499" fmla="*/ 628230 w 2801728"/>
              <a:gd name="connsiteY75-13500" fmla="*/ 1189591 h 2238130"/>
              <a:gd name="connsiteX76-13501" fmla="*/ 623769 w 2801728"/>
              <a:gd name="connsiteY76-13502" fmla="*/ 1247577 h 2238130"/>
              <a:gd name="connsiteX77-13503" fmla="*/ 641611 w 2801728"/>
              <a:gd name="connsiteY77-13504" fmla="*/ 1278801 h 2238130"/>
              <a:gd name="connsiteX78-13505" fmla="*/ 695137 w 2801728"/>
              <a:gd name="connsiteY78-13506" fmla="*/ 1417076 h 2238130"/>
              <a:gd name="connsiteX79-13507" fmla="*/ 735281 w 2801728"/>
              <a:gd name="connsiteY79-13508" fmla="*/ 1515207 h 2238130"/>
              <a:gd name="connsiteX80-13509" fmla="*/ 757584 w 2801728"/>
              <a:gd name="connsiteY80-13510" fmla="*/ 1524128 h 2238130"/>
              <a:gd name="connsiteX81-13511" fmla="*/ 784347 w 2801728"/>
              <a:gd name="connsiteY81-13512" fmla="*/ 1421536 h 2238130"/>
              <a:gd name="connsiteX82-13513" fmla="*/ 824491 w 2801728"/>
              <a:gd name="connsiteY82-13514" fmla="*/ 1368011 h 2238130"/>
              <a:gd name="connsiteX83-13515" fmla="*/ 837873 w 2801728"/>
              <a:gd name="connsiteY83-13516" fmla="*/ 1466141 h 2238130"/>
              <a:gd name="connsiteX84-13517" fmla="*/ 895859 w 2801728"/>
              <a:gd name="connsiteY84-13518" fmla="*/ 1546430 h 2238130"/>
              <a:gd name="connsiteX85-13519" fmla="*/ 913701 w 2801728"/>
              <a:gd name="connsiteY85-13520" fmla="*/ 1595495 h 2238130"/>
              <a:gd name="connsiteX86-13521" fmla="*/ 873556 w 2801728"/>
              <a:gd name="connsiteY86-13522" fmla="*/ 1644561 h 2238130"/>
              <a:gd name="connsiteX87-13523" fmla="*/ 931543 w 2801728"/>
              <a:gd name="connsiteY87-13524" fmla="*/ 1778375 h 2238130"/>
              <a:gd name="connsiteX88-13525" fmla="*/ 1020753 w 2801728"/>
              <a:gd name="connsiteY88-13526" fmla="*/ 1836362 h 2238130"/>
              <a:gd name="connsiteX89-13527" fmla="*/ 1114423 w 2801728"/>
              <a:gd name="connsiteY89-13528" fmla="*/ 1885427 h 2238130"/>
              <a:gd name="connsiteX90-13529" fmla="*/ 1208093 w 2801728"/>
              <a:gd name="connsiteY90-13530" fmla="*/ 1956795 h 2238130"/>
              <a:gd name="connsiteX91-13531" fmla="*/ 1328526 w 2801728"/>
              <a:gd name="connsiteY91-13532" fmla="*/ 2032623 h 2238130"/>
              <a:gd name="connsiteX92-13533" fmla="*/ 1422196 w 2801728"/>
              <a:gd name="connsiteY92-13534" fmla="*/ 2130754 h 2238130"/>
              <a:gd name="connsiteX93-13535" fmla="*/ 1564932 w 2801728"/>
              <a:gd name="connsiteY93-13536" fmla="*/ 2237806 h 2238130"/>
              <a:gd name="connsiteX0-13537" fmla="*/ 1564932 w 2801728"/>
              <a:gd name="connsiteY0-13538" fmla="*/ 2237806 h 2238130"/>
              <a:gd name="connsiteX1-13539" fmla="*/ 1573853 w 2801728"/>
              <a:gd name="connsiteY1-13540" fmla="*/ 2161977 h 2238130"/>
              <a:gd name="connsiteX2-13541" fmla="*/ 1542630 w 2801728"/>
              <a:gd name="connsiteY2-13542" fmla="*/ 2095070 h 2238130"/>
              <a:gd name="connsiteX3-13543" fmla="*/ 1533709 w 2801728"/>
              <a:gd name="connsiteY3-13544" fmla="*/ 2005860 h 2238130"/>
              <a:gd name="connsiteX4-13545" fmla="*/ 1547090 w 2801728"/>
              <a:gd name="connsiteY4-13546" fmla="*/ 1903269 h 2238130"/>
              <a:gd name="connsiteX5-13547" fmla="*/ 1596156 w 2801728"/>
              <a:gd name="connsiteY5-13548" fmla="*/ 1809599 h 2238130"/>
              <a:gd name="connsiteX6-13549" fmla="*/ 1596156 w 2801728"/>
              <a:gd name="connsiteY6-13550" fmla="*/ 1689166 h 2238130"/>
              <a:gd name="connsiteX7-13551" fmla="*/ 1622918 w 2801728"/>
              <a:gd name="connsiteY7-13552" fmla="*/ 1595495 h 2238130"/>
              <a:gd name="connsiteX8-13553" fmla="*/ 1685365 w 2801728"/>
              <a:gd name="connsiteY8-13554" fmla="*/ 1559812 h 2238130"/>
              <a:gd name="connsiteX9-13555" fmla="*/ 1796877 w 2801728"/>
              <a:gd name="connsiteY9-13556" fmla="*/ 1626719 h 2238130"/>
              <a:gd name="connsiteX10-13557" fmla="*/ 1863785 w 2801728"/>
              <a:gd name="connsiteY10-13558" fmla="*/ 1626719 h 2238130"/>
              <a:gd name="connsiteX11-13559" fmla="*/ 1970836 w 2801728"/>
              <a:gd name="connsiteY11-13560" fmla="*/ 1622258 h 2238130"/>
              <a:gd name="connsiteX12-13561" fmla="*/ 2077888 w 2801728"/>
              <a:gd name="connsiteY12-13562" fmla="*/ 1613337 h 2238130"/>
              <a:gd name="connsiteX13-13563" fmla="*/ 2149256 w 2801728"/>
              <a:gd name="connsiteY13-13564" fmla="*/ 1613337 h 2238130"/>
              <a:gd name="connsiteX14-13565" fmla="*/ 2216163 w 2801728"/>
              <a:gd name="connsiteY14-13566" fmla="*/ 1501825 h 2238130"/>
              <a:gd name="connsiteX15-13567" fmla="*/ 2287531 w 2801728"/>
              <a:gd name="connsiteY15-13568" fmla="*/ 1448299 h 2238130"/>
              <a:gd name="connsiteX16-13569" fmla="*/ 2367820 w 2801728"/>
              <a:gd name="connsiteY16-13570" fmla="*/ 1403695 h 2238130"/>
              <a:gd name="connsiteX17-13571" fmla="*/ 2550700 w 2801728"/>
              <a:gd name="connsiteY17-13572" fmla="*/ 1363550 h 2238130"/>
              <a:gd name="connsiteX18-13573" fmla="*/ 2684515 w 2801728"/>
              <a:gd name="connsiteY18-13574" fmla="*/ 1341248 h 2238130"/>
              <a:gd name="connsiteX19-13575" fmla="*/ 2724659 w 2801728"/>
              <a:gd name="connsiteY19-13576" fmla="*/ 1238656 h 2238130"/>
              <a:gd name="connsiteX20-13577" fmla="*/ 2791566 w 2801728"/>
              <a:gd name="connsiteY20-13578" fmla="*/ 1144986 h 2238130"/>
              <a:gd name="connsiteX21-13579" fmla="*/ 2778185 w 2801728"/>
              <a:gd name="connsiteY21-13580" fmla="*/ 1087000 h 2238130"/>
              <a:gd name="connsiteX22-13581" fmla="*/ 2702356 w 2801728"/>
              <a:gd name="connsiteY22-13582" fmla="*/ 1033474 h 2238130"/>
              <a:gd name="connsiteX23-13583" fmla="*/ 2680054 w 2801728"/>
              <a:gd name="connsiteY23-13584" fmla="*/ 948725 h 2238130"/>
              <a:gd name="connsiteX24-13585" fmla="*/ 2778185 w 2801728"/>
              <a:gd name="connsiteY24-13586" fmla="*/ 930883 h 2238130"/>
              <a:gd name="connsiteX25-13587" fmla="*/ 2796027 w 2801728"/>
              <a:gd name="connsiteY25-13588" fmla="*/ 841673 h 2238130"/>
              <a:gd name="connsiteX26-13589" fmla="*/ 2755882 w 2801728"/>
              <a:gd name="connsiteY26-13590" fmla="*/ 743542 h 2238130"/>
              <a:gd name="connsiteX27-13591" fmla="*/ 2796027 w 2801728"/>
              <a:gd name="connsiteY27-13592" fmla="*/ 654333 h 2238130"/>
              <a:gd name="connsiteX28-13593" fmla="*/ 2800487 w 2801728"/>
              <a:gd name="connsiteY28-13594" fmla="*/ 574044 h 2238130"/>
              <a:gd name="connsiteX29-13595" fmla="*/ 2796027 w 2801728"/>
              <a:gd name="connsiteY29-13596" fmla="*/ 426848 h 2238130"/>
              <a:gd name="connsiteX30-13597" fmla="*/ 2796027 w 2801728"/>
              <a:gd name="connsiteY30-13598" fmla="*/ 315335 h 2238130"/>
              <a:gd name="connsiteX31-13599" fmla="*/ 2684515 w 2801728"/>
              <a:gd name="connsiteY31-13600" fmla="*/ 239507 h 2238130"/>
              <a:gd name="connsiteX32-13601" fmla="*/ 2617607 w 2801728"/>
              <a:gd name="connsiteY32-13602" fmla="*/ 177060 h 2238130"/>
              <a:gd name="connsiteX33-13603" fmla="*/ 2523937 w 2801728"/>
              <a:gd name="connsiteY33-13604" fmla="*/ 101232 h 2238130"/>
              <a:gd name="connsiteX34-13605" fmla="*/ 2390122 w 2801728"/>
              <a:gd name="connsiteY34-13606" fmla="*/ 105693 h 2238130"/>
              <a:gd name="connsiteX35-13607" fmla="*/ 2211703 w 2801728"/>
              <a:gd name="connsiteY35-13608" fmla="*/ 150297 h 2238130"/>
              <a:gd name="connsiteX36-13609" fmla="*/ 2126954 w 2801728"/>
              <a:gd name="connsiteY36-13610" fmla="*/ 83390 h 2238130"/>
              <a:gd name="connsiteX37-13611" fmla="*/ 1912850 w 2801728"/>
              <a:gd name="connsiteY37-13612" fmla="*/ 154758 h 2238130"/>
              <a:gd name="connsiteX38-13613" fmla="*/ 1801338 w 2801728"/>
              <a:gd name="connsiteY38-13614" fmla="*/ 190442 h 2238130"/>
              <a:gd name="connsiteX39-13615" fmla="*/ 1671984 w 2801728"/>
              <a:gd name="connsiteY39-13616" fmla="*/ 168139 h 2238130"/>
              <a:gd name="connsiteX40-13617" fmla="*/ 1600616 w 2801728"/>
              <a:gd name="connsiteY40-13618" fmla="*/ 168139 h 2238130"/>
              <a:gd name="connsiteX41-13619" fmla="*/ 1596156 w 2801728"/>
              <a:gd name="connsiteY41-13620" fmla="*/ 252889 h 2238130"/>
              <a:gd name="connsiteX42-13621" fmla="*/ 1426657 w 2801728"/>
              <a:gd name="connsiteY42-13622" fmla="*/ 177060 h 2238130"/>
              <a:gd name="connsiteX43-13623" fmla="*/ 1288382 w 2801728"/>
              <a:gd name="connsiteY43-13624" fmla="*/ 114614 h 2238130"/>
              <a:gd name="connsiteX44-13625" fmla="*/ 1203633 w 2801728"/>
              <a:gd name="connsiteY44-13626" fmla="*/ 70009 h 2238130"/>
              <a:gd name="connsiteX45-13627" fmla="*/ 1114423 w 2801728"/>
              <a:gd name="connsiteY45-13628" fmla="*/ 34325 h 2238130"/>
              <a:gd name="connsiteX46-13629" fmla="*/ 1002911 w 2801728"/>
              <a:gd name="connsiteY46-13630" fmla="*/ 12022 h 2238130"/>
              <a:gd name="connsiteX47-13631" fmla="*/ 855715 w 2801728"/>
              <a:gd name="connsiteY47-13632" fmla="*/ 3101 h 2238130"/>
              <a:gd name="connsiteX48-13633" fmla="*/ 757584 w 2801728"/>
              <a:gd name="connsiteY48-13634" fmla="*/ 29864 h 2238130"/>
              <a:gd name="connsiteX49-13635" fmla="*/ 623769 w 2801728"/>
              <a:gd name="connsiteY49-13636" fmla="*/ 101232 h 2238130"/>
              <a:gd name="connsiteX50-13637" fmla="*/ 565783 w 2801728"/>
              <a:gd name="connsiteY50-13638" fmla="*/ 154758 h 2238130"/>
              <a:gd name="connsiteX51-13639" fmla="*/ 695137 w 2801728"/>
              <a:gd name="connsiteY51-13640" fmla="*/ 368861 h 2238130"/>
              <a:gd name="connsiteX52-13641" fmla="*/ 779886 w 2801728"/>
              <a:gd name="connsiteY52-13642" fmla="*/ 493755 h 2238130"/>
              <a:gd name="connsiteX53-13643" fmla="*/ 708518 w 2801728"/>
              <a:gd name="connsiteY53-13644" fmla="*/ 578504 h 2238130"/>
              <a:gd name="connsiteX54-13645" fmla="*/ 672835 w 2801728"/>
              <a:gd name="connsiteY54-13646" fmla="*/ 667714 h 2238130"/>
              <a:gd name="connsiteX55-13647" fmla="*/ 614848 w 2801728"/>
              <a:gd name="connsiteY55-13648" fmla="*/ 748003 h 2238130"/>
              <a:gd name="connsiteX56-13649" fmla="*/ 512257 w 2801728"/>
              <a:gd name="connsiteY56-13650" fmla="*/ 801529 h 2238130"/>
              <a:gd name="connsiteX57-13651" fmla="*/ 418587 w 2801728"/>
              <a:gd name="connsiteY57-13652" fmla="*/ 801529 h 2238130"/>
              <a:gd name="connsiteX58-13653" fmla="*/ 244628 w 2801728"/>
              <a:gd name="connsiteY58-13654" fmla="*/ 774766 h 2238130"/>
              <a:gd name="connsiteX59-13655" fmla="*/ 70669 w 2801728"/>
              <a:gd name="connsiteY59-13656" fmla="*/ 725700 h 2238130"/>
              <a:gd name="connsiteX60-13657" fmla="*/ 3761 w 2801728"/>
              <a:gd name="connsiteY60-13658" fmla="*/ 712319 h 2238130"/>
              <a:gd name="connsiteX61-13659" fmla="*/ 12682 w 2801728"/>
              <a:gd name="connsiteY61-13660" fmla="*/ 810450 h 2238130"/>
              <a:gd name="connsiteX62-13661" fmla="*/ 34985 w 2801728"/>
              <a:gd name="connsiteY62-13662" fmla="*/ 868436 h 2238130"/>
              <a:gd name="connsiteX63-13663" fmla="*/ 128655 w 2801728"/>
              <a:gd name="connsiteY63-13664" fmla="*/ 944264 h 2238130"/>
              <a:gd name="connsiteX64-13665" fmla="*/ 159878 w 2801728"/>
              <a:gd name="connsiteY64-13666" fmla="*/ 971027 h 2238130"/>
              <a:gd name="connsiteX65-13667" fmla="*/ 106353 w 2801728"/>
              <a:gd name="connsiteY65-13668" fmla="*/ 1011172 h 2238130"/>
              <a:gd name="connsiteX66-13669" fmla="*/ 115274 w 2801728"/>
              <a:gd name="connsiteY66-13670" fmla="*/ 1118223 h 2238130"/>
              <a:gd name="connsiteX67-13671" fmla="*/ 146497 w 2801728"/>
              <a:gd name="connsiteY67-13672" fmla="*/ 1216354 h 2238130"/>
              <a:gd name="connsiteX68-13673" fmla="*/ 240167 w 2801728"/>
              <a:gd name="connsiteY68-13674" fmla="*/ 1234196 h 2238130"/>
              <a:gd name="connsiteX69-13675" fmla="*/ 320456 w 2801728"/>
              <a:gd name="connsiteY69-13676" fmla="*/ 1194052 h 2238130"/>
              <a:gd name="connsiteX70-13677" fmla="*/ 378442 w 2801728"/>
              <a:gd name="connsiteY70-13678" fmla="*/ 1100381 h 2238130"/>
              <a:gd name="connsiteX71-13679" fmla="*/ 467652 w 2801728"/>
              <a:gd name="connsiteY71-13680" fmla="*/ 1024553 h 2238130"/>
              <a:gd name="connsiteX72-13681" fmla="*/ 561322 w 2801728"/>
              <a:gd name="connsiteY72-13682" fmla="*/ 1042395 h 2238130"/>
              <a:gd name="connsiteX73-13683" fmla="*/ 650532 w 2801728"/>
              <a:gd name="connsiteY73-13684" fmla="*/ 1087000 h 2238130"/>
              <a:gd name="connsiteX74-13685" fmla="*/ 659453 w 2801728"/>
              <a:gd name="connsiteY74-13686" fmla="*/ 1122684 h 2238130"/>
              <a:gd name="connsiteX75-13687" fmla="*/ 628230 w 2801728"/>
              <a:gd name="connsiteY75-13688" fmla="*/ 1189591 h 2238130"/>
              <a:gd name="connsiteX76-13689" fmla="*/ 623769 w 2801728"/>
              <a:gd name="connsiteY76-13690" fmla="*/ 1247577 h 2238130"/>
              <a:gd name="connsiteX77-13691" fmla="*/ 641611 w 2801728"/>
              <a:gd name="connsiteY77-13692" fmla="*/ 1278801 h 2238130"/>
              <a:gd name="connsiteX78-13693" fmla="*/ 695137 w 2801728"/>
              <a:gd name="connsiteY78-13694" fmla="*/ 1417076 h 2238130"/>
              <a:gd name="connsiteX79-13695" fmla="*/ 735281 w 2801728"/>
              <a:gd name="connsiteY79-13696" fmla="*/ 1515207 h 2238130"/>
              <a:gd name="connsiteX80-13697" fmla="*/ 757584 w 2801728"/>
              <a:gd name="connsiteY80-13698" fmla="*/ 1524128 h 2238130"/>
              <a:gd name="connsiteX81-13699" fmla="*/ 784347 w 2801728"/>
              <a:gd name="connsiteY81-13700" fmla="*/ 1421536 h 2238130"/>
              <a:gd name="connsiteX82-13701" fmla="*/ 824491 w 2801728"/>
              <a:gd name="connsiteY82-13702" fmla="*/ 1368011 h 2238130"/>
              <a:gd name="connsiteX83-13703" fmla="*/ 837873 w 2801728"/>
              <a:gd name="connsiteY83-13704" fmla="*/ 1466141 h 2238130"/>
              <a:gd name="connsiteX84-13705" fmla="*/ 895859 w 2801728"/>
              <a:gd name="connsiteY84-13706" fmla="*/ 1546430 h 2238130"/>
              <a:gd name="connsiteX85-13707" fmla="*/ 913701 w 2801728"/>
              <a:gd name="connsiteY85-13708" fmla="*/ 1595495 h 2238130"/>
              <a:gd name="connsiteX86-13709" fmla="*/ 873556 w 2801728"/>
              <a:gd name="connsiteY86-13710" fmla="*/ 1644561 h 2238130"/>
              <a:gd name="connsiteX87-13711" fmla="*/ 931543 w 2801728"/>
              <a:gd name="connsiteY87-13712" fmla="*/ 1778375 h 2238130"/>
              <a:gd name="connsiteX88-13713" fmla="*/ 1020753 w 2801728"/>
              <a:gd name="connsiteY88-13714" fmla="*/ 1836362 h 2238130"/>
              <a:gd name="connsiteX89-13715" fmla="*/ 1114423 w 2801728"/>
              <a:gd name="connsiteY89-13716" fmla="*/ 1885427 h 2238130"/>
              <a:gd name="connsiteX90-13717" fmla="*/ 1208093 w 2801728"/>
              <a:gd name="connsiteY90-13718" fmla="*/ 1956795 h 2238130"/>
              <a:gd name="connsiteX91-13719" fmla="*/ 1328526 w 2801728"/>
              <a:gd name="connsiteY91-13720" fmla="*/ 2032623 h 2238130"/>
              <a:gd name="connsiteX92-13721" fmla="*/ 1422196 w 2801728"/>
              <a:gd name="connsiteY92-13722" fmla="*/ 2130754 h 2238130"/>
              <a:gd name="connsiteX93-13723" fmla="*/ 1564932 w 2801728"/>
              <a:gd name="connsiteY93-13724" fmla="*/ 2237806 h 2238130"/>
              <a:gd name="connsiteX0-13725" fmla="*/ 1564932 w 2801728"/>
              <a:gd name="connsiteY0-13726" fmla="*/ 2237806 h 2238130"/>
              <a:gd name="connsiteX1-13727" fmla="*/ 1573853 w 2801728"/>
              <a:gd name="connsiteY1-13728" fmla="*/ 2161977 h 2238130"/>
              <a:gd name="connsiteX2-13729" fmla="*/ 1542630 w 2801728"/>
              <a:gd name="connsiteY2-13730" fmla="*/ 2095070 h 2238130"/>
              <a:gd name="connsiteX3-13731" fmla="*/ 1533709 w 2801728"/>
              <a:gd name="connsiteY3-13732" fmla="*/ 2005860 h 2238130"/>
              <a:gd name="connsiteX4-13733" fmla="*/ 1547090 w 2801728"/>
              <a:gd name="connsiteY4-13734" fmla="*/ 1903269 h 2238130"/>
              <a:gd name="connsiteX5-13735" fmla="*/ 1596156 w 2801728"/>
              <a:gd name="connsiteY5-13736" fmla="*/ 1809599 h 2238130"/>
              <a:gd name="connsiteX6-13737" fmla="*/ 1596156 w 2801728"/>
              <a:gd name="connsiteY6-13738" fmla="*/ 1689166 h 2238130"/>
              <a:gd name="connsiteX7-13739" fmla="*/ 1622918 w 2801728"/>
              <a:gd name="connsiteY7-13740" fmla="*/ 1595495 h 2238130"/>
              <a:gd name="connsiteX8-13741" fmla="*/ 1685365 w 2801728"/>
              <a:gd name="connsiteY8-13742" fmla="*/ 1559812 h 2238130"/>
              <a:gd name="connsiteX9-13743" fmla="*/ 1796877 w 2801728"/>
              <a:gd name="connsiteY9-13744" fmla="*/ 1626719 h 2238130"/>
              <a:gd name="connsiteX10-13745" fmla="*/ 1863785 w 2801728"/>
              <a:gd name="connsiteY10-13746" fmla="*/ 1626719 h 2238130"/>
              <a:gd name="connsiteX11-13747" fmla="*/ 1970836 w 2801728"/>
              <a:gd name="connsiteY11-13748" fmla="*/ 1622258 h 2238130"/>
              <a:gd name="connsiteX12-13749" fmla="*/ 2077888 w 2801728"/>
              <a:gd name="connsiteY12-13750" fmla="*/ 1613337 h 2238130"/>
              <a:gd name="connsiteX13-13751" fmla="*/ 2149256 w 2801728"/>
              <a:gd name="connsiteY13-13752" fmla="*/ 1613337 h 2238130"/>
              <a:gd name="connsiteX14-13753" fmla="*/ 2216163 w 2801728"/>
              <a:gd name="connsiteY14-13754" fmla="*/ 1501825 h 2238130"/>
              <a:gd name="connsiteX15-13755" fmla="*/ 2287531 w 2801728"/>
              <a:gd name="connsiteY15-13756" fmla="*/ 1448299 h 2238130"/>
              <a:gd name="connsiteX16-13757" fmla="*/ 2367820 w 2801728"/>
              <a:gd name="connsiteY16-13758" fmla="*/ 1403695 h 2238130"/>
              <a:gd name="connsiteX17-13759" fmla="*/ 2550700 w 2801728"/>
              <a:gd name="connsiteY17-13760" fmla="*/ 1363550 h 2238130"/>
              <a:gd name="connsiteX18-13761" fmla="*/ 2684515 w 2801728"/>
              <a:gd name="connsiteY18-13762" fmla="*/ 1341248 h 2238130"/>
              <a:gd name="connsiteX19-13763" fmla="*/ 2724659 w 2801728"/>
              <a:gd name="connsiteY19-13764" fmla="*/ 1238656 h 2238130"/>
              <a:gd name="connsiteX20-13765" fmla="*/ 2791566 w 2801728"/>
              <a:gd name="connsiteY20-13766" fmla="*/ 1144986 h 2238130"/>
              <a:gd name="connsiteX21-13767" fmla="*/ 2778185 w 2801728"/>
              <a:gd name="connsiteY21-13768" fmla="*/ 1087000 h 2238130"/>
              <a:gd name="connsiteX22-13769" fmla="*/ 2702356 w 2801728"/>
              <a:gd name="connsiteY22-13770" fmla="*/ 1033474 h 2238130"/>
              <a:gd name="connsiteX23-13771" fmla="*/ 2680054 w 2801728"/>
              <a:gd name="connsiteY23-13772" fmla="*/ 948725 h 2238130"/>
              <a:gd name="connsiteX24-13773" fmla="*/ 2778185 w 2801728"/>
              <a:gd name="connsiteY24-13774" fmla="*/ 930883 h 2238130"/>
              <a:gd name="connsiteX25-13775" fmla="*/ 2796027 w 2801728"/>
              <a:gd name="connsiteY25-13776" fmla="*/ 841673 h 2238130"/>
              <a:gd name="connsiteX26-13777" fmla="*/ 2755882 w 2801728"/>
              <a:gd name="connsiteY26-13778" fmla="*/ 743542 h 2238130"/>
              <a:gd name="connsiteX27-13779" fmla="*/ 2796027 w 2801728"/>
              <a:gd name="connsiteY27-13780" fmla="*/ 654333 h 2238130"/>
              <a:gd name="connsiteX28-13781" fmla="*/ 2800487 w 2801728"/>
              <a:gd name="connsiteY28-13782" fmla="*/ 574044 h 2238130"/>
              <a:gd name="connsiteX29-13783" fmla="*/ 2796027 w 2801728"/>
              <a:gd name="connsiteY29-13784" fmla="*/ 426848 h 2238130"/>
              <a:gd name="connsiteX30-13785" fmla="*/ 2796027 w 2801728"/>
              <a:gd name="connsiteY30-13786" fmla="*/ 315335 h 2238130"/>
              <a:gd name="connsiteX31-13787" fmla="*/ 2684515 w 2801728"/>
              <a:gd name="connsiteY31-13788" fmla="*/ 239507 h 2238130"/>
              <a:gd name="connsiteX32-13789" fmla="*/ 2617607 w 2801728"/>
              <a:gd name="connsiteY32-13790" fmla="*/ 177060 h 2238130"/>
              <a:gd name="connsiteX33-13791" fmla="*/ 2523937 w 2801728"/>
              <a:gd name="connsiteY33-13792" fmla="*/ 101232 h 2238130"/>
              <a:gd name="connsiteX34-13793" fmla="*/ 2390122 w 2801728"/>
              <a:gd name="connsiteY34-13794" fmla="*/ 105693 h 2238130"/>
              <a:gd name="connsiteX35-13795" fmla="*/ 2211703 w 2801728"/>
              <a:gd name="connsiteY35-13796" fmla="*/ 150297 h 2238130"/>
              <a:gd name="connsiteX36-13797" fmla="*/ 2126954 w 2801728"/>
              <a:gd name="connsiteY36-13798" fmla="*/ 83390 h 2238130"/>
              <a:gd name="connsiteX37-13799" fmla="*/ 1912850 w 2801728"/>
              <a:gd name="connsiteY37-13800" fmla="*/ 154758 h 2238130"/>
              <a:gd name="connsiteX38-13801" fmla="*/ 1801338 w 2801728"/>
              <a:gd name="connsiteY38-13802" fmla="*/ 190442 h 2238130"/>
              <a:gd name="connsiteX39-13803" fmla="*/ 1671984 w 2801728"/>
              <a:gd name="connsiteY39-13804" fmla="*/ 168139 h 2238130"/>
              <a:gd name="connsiteX40-13805" fmla="*/ 1600616 w 2801728"/>
              <a:gd name="connsiteY40-13806" fmla="*/ 168139 h 2238130"/>
              <a:gd name="connsiteX41-13807" fmla="*/ 1596156 w 2801728"/>
              <a:gd name="connsiteY41-13808" fmla="*/ 252889 h 2238130"/>
              <a:gd name="connsiteX42-13809" fmla="*/ 1426657 w 2801728"/>
              <a:gd name="connsiteY42-13810" fmla="*/ 177060 h 2238130"/>
              <a:gd name="connsiteX43-13811" fmla="*/ 1288382 w 2801728"/>
              <a:gd name="connsiteY43-13812" fmla="*/ 114614 h 2238130"/>
              <a:gd name="connsiteX44-13813" fmla="*/ 1203633 w 2801728"/>
              <a:gd name="connsiteY44-13814" fmla="*/ 70009 h 2238130"/>
              <a:gd name="connsiteX45-13815" fmla="*/ 1114423 w 2801728"/>
              <a:gd name="connsiteY45-13816" fmla="*/ 34325 h 2238130"/>
              <a:gd name="connsiteX46-13817" fmla="*/ 1002911 w 2801728"/>
              <a:gd name="connsiteY46-13818" fmla="*/ 12022 h 2238130"/>
              <a:gd name="connsiteX47-13819" fmla="*/ 855715 w 2801728"/>
              <a:gd name="connsiteY47-13820" fmla="*/ 3101 h 2238130"/>
              <a:gd name="connsiteX48-13821" fmla="*/ 757584 w 2801728"/>
              <a:gd name="connsiteY48-13822" fmla="*/ 29864 h 2238130"/>
              <a:gd name="connsiteX49-13823" fmla="*/ 623769 w 2801728"/>
              <a:gd name="connsiteY49-13824" fmla="*/ 101232 h 2238130"/>
              <a:gd name="connsiteX50-13825" fmla="*/ 565783 w 2801728"/>
              <a:gd name="connsiteY50-13826" fmla="*/ 154758 h 2238130"/>
              <a:gd name="connsiteX51-13827" fmla="*/ 695137 w 2801728"/>
              <a:gd name="connsiteY51-13828" fmla="*/ 368861 h 2238130"/>
              <a:gd name="connsiteX52-13829" fmla="*/ 779886 w 2801728"/>
              <a:gd name="connsiteY52-13830" fmla="*/ 493755 h 2238130"/>
              <a:gd name="connsiteX53-13831" fmla="*/ 708518 w 2801728"/>
              <a:gd name="connsiteY53-13832" fmla="*/ 578504 h 2238130"/>
              <a:gd name="connsiteX54-13833" fmla="*/ 672835 w 2801728"/>
              <a:gd name="connsiteY54-13834" fmla="*/ 667714 h 2238130"/>
              <a:gd name="connsiteX55-13835" fmla="*/ 614848 w 2801728"/>
              <a:gd name="connsiteY55-13836" fmla="*/ 748003 h 2238130"/>
              <a:gd name="connsiteX56-13837" fmla="*/ 512257 w 2801728"/>
              <a:gd name="connsiteY56-13838" fmla="*/ 801529 h 2238130"/>
              <a:gd name="connsiteX57-13839" fmla="*/ 418587 w 2801728"/>
              <a:gd name="connsiteY57-13840" fmla="*/ 801529 h 2238130"/>
              <a:gd name="connsiteX58-13841" fmla="*/ 244628 w 2801728"/>
              <a:gd name="connsiteY58-13842" fmla="*/ 774766 h 2238130"/>
              <a:gd name="connsiteX59-13843" fmla="*/ 70669 w 2801728"/>
              <a:gd name="connsiteY59-13844" fmla="*/ 725700 h 2238130"/>
              <a:gd name="connsiteX60-13845" fmla="*/ 3761 w 2801728"/>
              <a:gd name="connsiteY60-13846" fmla="*/ 712319 h 2238130"/>
              <a:gd name="connsiteX61-13847" fmla="*/ 12682 w 2801728"/>
              <a:gd name="connsiteY61-13848" fmla="*/ 810450 h 2238130"/>
              <a:gd name="connsiteX62-13849" fmla="*/ 34985 w 2801728"/>
              <a:gd name="connsiteY62-13850" fmla="*/ 868436 h 2238130"/>
              <a:gd name="connsiteX63-13851" fmla="*/ 128655 w 2801728"/>
              <a:gd name="connsiteY63-13852" fmla="*/ 944264 h 2238130"/>
              <a:gd name="connsiteX64-13853" fmla="*/ 159878 w 2801728"/>
              <a:gd name="connsiteY64-13854" fmla="*/ 971027 h 2238130"/>
              <a:gd name="connsiteX65-13855" fmla="*/ 106353 w 2801728"/>
              <a:gd name="connsiteY65-13856" fmla="*/ 1011172 h 2238130"/>
              <a:gd name="connsiteX66-13857" fmla="*/ 115274 w 2801728"/>
              <a:gd name="connsiteY66-13858" fmla="*/ 1118223 h 2238130"/>
              <a:gd name="connsiteX67-13859" fmla="*/ 146497 w 2801728"/>
              <a:gd name="connsiteY67-13860" fmla="*/ 1216354 h 2238130"/>
              <a:gd name="connsiteX68-13861" fmla="*/ 240167 w 2801728"/>
              <a:gd name="connsiteY68-13862" fmla="*/ 1234196 h 2238130"/>
              <a:gd name="connsiteX69-13863" fmla="*/ 320456 w 2801728"/>
              <a:gd name="connsiteY69-13864" fmla="*/ 1194052 h 2238130"/>
              <a:gd name="connsiteX70-13865" fmla="*/ 378442 w 2801728"/>
              <a:gd name="connsiteY70-13866" fmla="*/ 1100381 h 2238130"/>
              <a:gd name="connsiteX71-13867" fmla="*/ 467652 w 2801728"/>
              <a:gd name="connsiteY71-13868" fmla="*/ 1024553 h 2238130"/>
              <a:gd name="connsiteX72-13869" fmla="*/ 561322 w 2801728"/>
              <a:gd name="connsiteY72-13870" fmla="*/ 1042395 h 2238130"/>
              <a:gd name="connsiteX73-13871" fmla="*/ 650532 w 2801728"/>
              <a:gd name="connsiteY73-13872" fmla="*/ 1087000 h 2238130"/>
              <a:gd name="connsiteX74-13873" fmla="*/ 659453 w 2801728"/>
              <a:gd name="connsiteY74-13874" fmla="*/ 1122684 h 2238130"/>
              <a:gd name="connsiteX75-13875" fmla="*/ 628230 w 2801728"/>
              <a:gd name="connsiteY75-13876" fmla="*/ 1189591 h 2238130"/>
              <a:gd name="connsiteX76-13877" fmla="*/ 623769 w 2801728"/>
              <a:gd name="connsiteY76-13878" fmla="*/ 1247577 h 2238130"/>
              <a:gd name="connsiteX77-13879" fmla="*/ 641611 w 2801728"/>
              <a:gd name="connsiteY77-13880" fmla="*/ 1278801 h 2238130"/>
              <a:gd name="connsiteX78-13881" fmla="*/ 695137 w 2801728"/>
              <a:gd name="connsiteY78-13882" fmla="*/ 1417076 h 2238130"/>
              <a:gd name="connsiteX79-13883" fmla="*/ 735281 w 2801728"/>
              <a:gd name="connsiteY79-13884" fmla="*/ 1515207 h 2238130"/>
              <a:gd name="connsiteX80-13885" fmla="*/ 757584 w 2801728"/>
              <a:gd name="connsiteY80-13886" fmla="*/ 1524128 h 2238130"/>
              <a:gd name="connsiteX81-13887" fmla="*/ 784347 w 2801728"/>
              <a:gd name="connsiteY81-13888" fmla="*/ 1421536 h 2238130"/>
              <a:gd name="connsiteX82-13889" fmla="*/ 824491 w 2801728"/>
              <a:gd name="connsiteY82-13890" fmla="*/ 1368011 h 2238130"/>
              <a:gd name="connsiteX83-13891" fmla="*/ 837873 w 2801728"/>
              <a:gd name="connsiteY83-13892" fmla="*/ 1466141 h 2238130"/>
              <a:gd name="connsiteX84-13893" fmla="*/ 895859 w 2801728"/>
              <a:gd name="connsiteY84-13894" fmla="*/ 1546430 h 2238130"/>
              <a:gd name="connsiteX85-13895" fmla="*/ 913701 w 2801728"/>
              <a:gd name="connsiteY85-13896" fmla="*/ 1595495 h 2238130"/>
              <a:gd name="connsiteX86-13897" fmla="*/ 873556 w 2801728"/>
              <a:gd name="connsiteY86-13898" fmla="*/ 1644561 h 2238130"/>
              <a:gd name="connsiteX87-13899" fmla="*/ 931543 w 2801728"/>
              <a:gd name="connsiteY87-13900" fmla="*/ 1778375 h 2238130"/>
              <a:gd name="connsiteX88-13901" fmla="*/ 1020753 w 2801728"/>
              <a:gd name="connsiteY88-13902" fmla="*/ 1836362 h 2238130"/>
              <a:gd name="connsiteX89-13903" fmla="*/ 1114423 w 2801728"/>
              <a:gd name="connsiteY89-13904" fmla="*/ 1885427 h 2238130"/>
              <a:gd name="connsiteX90-13905" fmla="*/ 1208093 w 2801728"/>
              <a:gd name="connsiteY90-13906" fmla="*/ 1956795 h 2238130"/>
              <a:gd name="connsiteX91-13907" fmla="*/ 1328526 w 2801728"/>
              <a:gd name="connsiteY91-13908" fmla="*/ 2032623 h 2238130"/>
              <a:gd name="connsiteX92-13909" fmla="*/ 1422196 w 2801728"/>
              <a:gd name="connsiteY92-13910" fmla="*/ 2130754 h 2238130"/>
              <a:gd name="connsiteX93-13911" fmla="*/ 1564932 w 2801728"/>
              <a:gd name="connsiteY93-13912" fmla="*/ 2237806 h 2238130"/>
              <a:gd name="connsiteX0-13913" fmla="*/ 1564932 w 2801728"/>
              <a:gd name="connsiteY0-13914" fmla="*/ 2237806 h 2238130"/>
              <a:gd name="connsiteX1-13915" fmla="*/ 1573853 w 2801728"/>
              <a:gd name="connsiteY1-13916" fmla="*/ 2161977 h 2238130"/>
              <a:gd name="connsiteX2-13917" fmla="*/ 1542630 w 2801728"/>
              <a:gd name="connsiteY2-13918" fmla="*/ 2095070 h 2238130"/>
              <a:gd name="connsiteX3-13919" fmla="*/ 1533709 w 2801728"/>
              <a:gd name="connsiteY3-13920" fmla="*/ 2005860 h 2238130"/>
              <a:gd name="connsiteX4-13921" fmla="*/ 1547090 w 2801728"/>
              <a:gd name="connsiteY4-13922" fmla="*/ 1903269 h 2238130"/>
              <a:gd name="connsiteX5-13923" fmla="*/ 1596156 w 2801728"/>
              <a:gd name="connsiteY5-13924" fmla="*/ 1809599 h 2238130"/>
              <a:gd name="connsiteX6-13925" fmla="*/ 1596156 w 2801728"/>
              <a:gd name="connsiteY6-13926" fmla="*/ 1689166 h 2238130"/>
              <a:gd name="connsiteX7-13927" fmla="*/ 1622918 w 2801728"/>
              <a:gd name="connsiteY7-13928" fmla="*/ 1595495 h 2238130"/>
              <a:gd name="connsiteX8-13929" fmla="*/ 1685365 w 2801728"/>
              <a:gd name="connsiteY8-13930" fmla="*/ 1559812 h 2238130"/>
              <a:gd name="connsiteX9-13931" fmla="*/ 1796877 w 2801728"/>
              <a:gd name="connsiteY9-13932" fmla="*/ 1626719 h 2238130"/>
              <a:gd name="connsiteX10-13933" fmla="*/ 1863785 w 2801728"/>
              <a:gd name="connsiteY10-13934" fmla="*/ 1626719 h 2238130"/>
              <a:gd name="connsiteX11-13935" fmla="*/ 1970836 w 2801728"/>
              <a:gd name="connsiteY11-13936" fmla="*/ 1622258 h 2238130"/>
              <a:gd name="connsiteX12-13937" fmla="*/ 2077888 w 2801728"/>
              <a:gd name="connsiteY12-13938" fmla="*/ 1613337 h 2238130"/>
              <a:gd name="connsiteX13-13939" fmla="*/ 2149256 w 2801728"/>
              <a:gd name="connsiteY13-13940" fmla="*/ 1613337 h 2238130"/>
              <a:gd name="connsiteX14-13941" fmla="*/ 2216163 w 2801728"/>
              <a:gd name="connsiteY14-13942" fmla="*/ 1501825 h 2238130"/>
              <a:gd name="connsiteX15-13943" fmla="*/ 2287531 w 2801728"/>
              <a:gd name="connsiteY15-13944" fmla="*/ 1448299 h 2238130"/>
              <a:gd name="connsiteX16-13945" fmla="*/ 2367820 w 2801728"/>
              <a:gd name="connsiteY16-13946" fmla="*/ 1403695 h 2238130"/>
              <a:gd name="connsiteX17-13947" fmla="*/ 2550700 w 2801728"/>
              <a:gd name="connsiteY17-13948" fmla="*/ 1363550 h 2238130"/>
              <a:gd name="connsiteX18-13949" fmla="*/ 2684515 w 2801728"/>
              <a:gd name="connsiteY18-13950" fmla="*/ 1341248 h 2238130"/>
              <a:gd name="connsiteX19-13951" fmla="*/ 2724659 w 2801728"/>
              <a:gd name="connsiteY19-13952" fmla="*/ 1238656 h 2238130"/>
              <a:gd name="connsiteX20-13953" fmla="*/ 2791566 w 2801728"/>
              <a:gd name="connsiteY20-13954" fmla="*/ 1144986 h 2238130"/>
              <a:gd name="connsiteX21-13955" fmla="*/ 2778185 w 2801728"/>
              <a:gd name="connsiteY21-13956" fmla="*/ 1087000 h 2238130"/>
              <a:gd name="connsiteX22-13957" fmla="*/ 2702356 w 2801728"/>
              <a:gd name="connsiteY22-13958" fmla="*/ 1033474 h 2238130"/>
              <a:gd name="connsiteX23-13959" fmla="*/ 2680054 w 2801728"/>
              <a:gd name="connsiteY23-13960" fmla="*/ 948725 h 2238130"/>
              <a:gd name="connsiteX24-13961" fmla="*/ 2778185 w 2801728"/>
              <a:gd name="connsiteY24-13962" fmla="*/ 930883 h 2238130"/>
              <a:gd name="connsiteX25-13963" fmla="*/ 2796027 w 2801728"/>
              <a:gd name="connsiteY25-13964" fmla="*/ 841673 h 2238130"/>
              <a:gd name="connsiteX26-13965" fmla="*/ 2755882 w 2801728"/>
              <a:gd name="connsiteY26-13966" fmla="*/ 743542 h 2238130"/>
              <a:gd name="connsiteX27-13967" fmla="*/ 2796027 w 2801728"/>
              <a:gd name="connsiteY27-13968" fmla="*/ 654333 h 2238130"/>
              <a:gd name="connsiteX28-13969" fmla="*/ 2800487 w 2801728"/>
              <a:gd name="connsiteY28-13970" fmla="*/ 574044 h 2238130"/>
              <a:gd name="connsiteX29-13971" fmla="*/ 2796027 w 2801728"/>
              <a:gd name="connsiteY29-13972" fmla="*/ 426848 h 2238130"/>
              <a:gd name="connsiteX30-13973" fmla="*/ 2796027 w 2801728"/>
              <a:gd name="connsiteY30-13974" fmla="*/ 315335 h 2238130"/>
              <a:gd name="connsiteX31-13975" fmla="*/ 2684515 w 2801728"/>
              <a:gd name="connsiteY31-13976" fmla="*/ 239507 h 2238130"/>
              <a:gd name="connsiteX32-13977" fmla="*/ 2617607 w 2801728"/>
              <a:gd name="connsiteY32-13978" fmla="*/ 177060 h 2238130"/>
              <a:gd name="connsiteX33-13979" fmla="*/ 2523937 w 2801728"/>
              <a:gd name="connsiteY33-13980" fmla="*/ 101232 h 2238130"/>
              <a:gd name="connsiteX34-13981" fmla="*/ 2390122 w 2801728"/>
              <a:gd name="connsiteY34-13982" fmla="*/ 105693 h 2238130"/>
              <a:gd name="connsiteX35-13983" fmla="*/ 2211703 w 2801728"/>
              <a:gd name="connsiteY35-13984" fmla="*/ 150297 h 2238130"/>
              <a:gd name="connsiteX36-13985" fmla="*/ 2126954 w 2801728"/>
              <a:gd name="connsiteY36-13986" fmla="*/ 83390 h 2238130"/>
              <a:gd name="connsiteX37-13987" fmla="*/ 1912850 w 2801728"/>
              <a:gd name="connsiteY37-13988" fmla="*/ 154758 h 2238130"/>
              <a:gd name="connsiteX38-13989" fmla="*/ 1801338 w 2801728"/>
              <a:gd name="connsiteY38-13990" fmla="*/ 190442 h 2238130"/>
              <a:gd name="connsiteX39-13991" fmla="*/ 1671984 w 2801728"/>
              <a:gd name="connsiteY39-13992" fmla="*/ 168139 h 2238130"/>
              <a:gd name="connsiteX40-13993" fmla="*/ 1600616 w 2801728"/>
              <a:gd name="connsiteY40-13994" fmla="*/ 168139 h 2238130"/>
              <a:gd name="connsiteX41-13995" fmla="*/ 1596156 w 2801728"/>
              <a:gd name="connsiteY41-13996" fmla="*/ 252889 h 2238130"/>
              <a:gd name="connsiteX42-13997" fmla="*/ 1426657 w 2801728"/>
              <a:gd name="connsiteY42-13998" fmla="*/ 177060 h 2238130"/>
              <a:gd name="connsiteX43-13999" fmla="*/ 1288382 w 2801728"/>
              <a:gd name="connsiteY43-14000" fmla="*/ 114614 h 2238130"/>
              <a:gd name="connsiteX44-14001" fmla="*/ 1203633 w 2801728"/>
              <a:gd name="connsiteY44-14002" fmla="*/ 70009 h 2238130"/>
              <a:gd name="connsiteX45-14003" fmla="*/ 1114423 w 2801728"/>
              <a:gd name="connsiteY45-14004" fmla="*/ 34325 h 2238130"/>
              <a:gd name="connsiteX46-14005" fmla="*/ 1002911 w 2801728"/>
              <a:gd name="connsiteY46-14006" fmla="*/ 12022 h 2238130"/>
              <a:gd name="connsiteX47-14007" fmla="*/ 855715 w 2801728"/>
              <a:gd name="connsiteY47-14008" fmla="*/ 3101 h 2238130"/>
              <a:gd name="connsiteX48-14009" fmla="*/ 757584 w 2801728"/>
              <a:gd name="connsiteY48-14010" fmla="*/ 29864 h 2238130"/>
              <a:gd name="connsiteX49-14011" fmla="*/ 623769 w 2801728"/>
              <a:gd name="connsiteY49-14012" fmla="*/ 101232 h 2238130"/>
              <a:gd name="connsiteX50-14013" fmla="*/ 565783 w 2801728"/>
              <a:gd name="connsiteY50-14014" fmla="*/ 154758 h 2238130"/>
              <a:gd name="connsiteX51-14015" fmla="*/ 695137 w 2801728"/>
              <a:gd name="connsiteY51-14016" fmla="*/ 368861 h 2238130"/>
              <a:gd name="connsiteX52-14017" fmla="*/ 779886 w 2801728"/>
              <a:gd name="connsiteY52-14018" fmla="*/ 493755 h 2238130"/>
              <a:gd name="connsiteX53-14019" fmla="*/ 708518 w 2801728"/>
              <a:gd name="connsiteY53-14020" fmla="*/ 578504 h 2238130"/>
              <a:gd name="connsiteX54-14021" fmla="*/ 672835 w 2801728"/>
              <a:gd name="connsiteY54-14022" fmla="*/ 667714 h 2238130"/>
              <a:gd name="connsiteX55-14023" fmla="*/ 614848 w 2801728"/>
              <a:gd name="connsiteY55-14024" fmla="*/ 748003 h 2238130"/>
              <a:gd name="connsiteX56-14025" fmla="*/ 512257 w 2801728"/>
              <a:gd name="connsiteY56-14026" fmla="*/ 801529 h 2238130"/>
              <a:gd name="connsiteX57-14027" fmla="*/ 418587 w 2801728"/>
              <a:gd name="connsiteY57-14028" fmla="*/ 801529 h 2238130"/>
              <a:gd name="connsiteX58-14029" fmla="*/ 244628 w 2801728"/>
              <a:gd name="connsiteY58-14030" fmla="*/ 774766 h 2238130"/>
              <a:gd name="connsiteX59-14031" fmla="*/ 70669 w 2801728"/>
              <a:gd name="connsiteY59-14032" fmla="*/ 725700 h 2238130"/>
              <a:gd name="connsiteX60-14033" fmla="*/ 3761 w 2801728"/>
              <a:gd name="connsiteY60-14034" fmla="*/ 712319 h 2238130"/>
              <a:gd name="connsiteX61-14035" fmla="*/ 12682 w 2801728"/>
              <a:gd name="connsiteY61-14036" fmla="*/ 810450 h 2238130"/>
              <a:gd name="connsiteX62-14037" fmla="*/ 34985 w 2801728"/>
              <a:gd name="connsiteY62-14038" fmla="*/ 868436 h 2238130"/>
              <a:gd name="connsiteX63-14039" fmla="*/ 128655 w 2801728"/>
              <a:gd name="connsiteY63-14040" fmla="*/ 944264 h 2238130"/>
              <a:gd name="connsiteX64-14041" fmla="*/ 159878 w 2801728"/>
              <a:gd name="connsiteY64-14042" fmla="*/ 971027 h 2238130"/>
              <a:gd name="connsiteX65-14043" fmla="*/ 106353 w 2801728"/>
              <a:gd name="connsiteY65-14044" fmla="*/ 1011172 h 2238130"/>
              <a:gd name="connsiteX66-14045" fmla="*/ 115274 w 2801728"/>
              <a:gd name="connsiteY66-14046" fmla="*/ 1118223 h 2238130"/>
              <a:gd name="connsiteX67-14047" fmla="*/ 146497 w 2801728"/>
              <a:gd name="connsiteY67-14048" fmla="*/ 1216354 h 2238130"/>
              <a:gd name="connsiteX68-14049" fmla="*/ 240167 w 2801728"/>
              <a:gd name="connsiteY68-14050" fmla="*/ 1234196 h 2238130"/>
              <a:gd name="connsiteX69-14051" fmla="*/ 320456 w 2801728"/>
              <a:gd name="connsiteY69-14052" fmla="*/ 1194052 h 2238130"/>
              <a:gd name="connsiteX70-14053" fmla="*/ 378442 w 2801728"/>
              <a:gd name="connsiteY70-14054" fmla="*/ 1100381 h 2238130"/>
              <a:gd name="connsiteX71-14055" fmla="*/ 467652 w 2801728"/>
              <a:gd name="connsiteY71-14056" fmla="*/ 1024553 h 2238130"/>
              <a:gd name="connsiteX72-14057" fmla="*/ 561322 w 2801728"/>
              <a:gd name="connsiteY72-14058" fmla="*/ 1042395 h 2238130"/>
              <a:gd name="connsiteX73-14059" fmla="*/ 650532 w 2801728"/>
              <a:gd name="connsiteY73-14060" fmla="*/ 1087000 h 2238130"/>
              <a:gd name="connsiteX74-14061" fmla="*/ 659453 w 2801728"/>
              <a:gd name="connsiteY74-14062" fmla="*/ 1122684 h 2238130"/>
              <a:gd name="connsiteX75-14063" fmla="*/ 628230 w 2801728"/>
              <a:gd name="connsiteY75-14064" fmla="*/ 1189591 h 2238130"/>
              <a:gd name="connsiteX76-14065" fmla="*/ 623769 w 2801728"/>
              <a:gd name="connsiteY76-14066" fmla="*/ 1247577 h 2238130"/>
              <a:gd name="connsiteX77-14067" fmla="*/ 641611 w 2801728"/>
              <a:gd name="connsiteY77-14068" fmla="*/ 1278801 h 2238130"/>
              <a:gd name="connsiteX78-14069" fmla="*/ 695137 w 2801728"/>
              <a:gd name="connsiteY78-14070" fmla="*/ 1417076 h 2238130"/>
              <a:gd name="connsiteX79-14071" fmla="*/ 735281 w 2801728"/>
              <a:gd name="connsiteY79-14072" fmla="*/ 1515207 h 2238130"/>
              <a:gd name="connsiteX80-14073" fmla="*/ 757584 w 2801728"/>
              <a:gd name="connsiteY80-14074" fmla="*/ 1524128 h 2238130"/>
              <a:gd name="connsiteX81-14075" fmla="*/ 784347 w 2801728"/>
              <a:gd name="connsiteY81-14076" fmla="*/ 1421536 h 2238130"/>
              <a:gd name="connsiteX82-14077" fmla="*/ 824491 w 2801728"/>
              <a:gd name="connsiteY82-14078" fmla="*/ 1368011 h 2238130"/>
              <a:gd name="connsiteX83-14079" fmla="*/ 837873 w 2801728"/>
              <a:gd name="connsiteY83-14080" fmla="*/ 1466141 h 2238130"/>
              <a:gd name="connsiteX84-14081" fmla="*/ 895859 w 2801728"/>
              <a:gd name="connsiteY84-14082" fmla="*/ 1546430 h 2238130"/>
              <a:gd name="connsiteX85-14083" fmla="*/ 913701 w 2801728"/>
              <a:gd name="connsiteY85-14084" fmla="*/ 1595495 h 2238130"/>
              <a:gd name="connsiteX86-14085" fmla="*/ 873556 w 2801728"/>
              <a:gd name="connsiteY86-14086" fmla="*/ 1644561 h 2238130"/>
              <a:gd name="connsiteX87-14087" fmla="*/ 931543 w 2801728"/>
              <a:gd name="connsiteY87-14088" fmla="*/ 1778375 h 2238130"/>
              <a:gd name="connsiteX88-14089" fmla="*/ 1020753 w 2801728"/>
              <a:gd name="connsiteY88-14090" fmla="*/ 1836362 h 2238130"/>
              <a:gd name="connsiteX89-14091" fmla="*/ 1114423 w 2801728"/>
              <a:gd name="connsiteY89-14092" fmla="*/ 1885427 h 2238130"/>
              <a:gd name="connsiteX90-14093" fmla="*/ 1208093 w 2801728"/>
              <a:gd name="connsiteY90-14094" fmla="*/ 1956795 h 2238130"/>
              <a:gd name="connsiteX91-14095" fmla="*/ 1328526 w 2801728"/>
              <a:gd name="connsiteY91-14096" fmla="*/ 2032623 h 2238130"/>
              <a:gd name="connsiteX92-14097" fmla="*/ 1422196 w 2801728"/>
              <a:gd name="connsiteY92-14098" fmla="*/ 2130754 h 2238130"/>
              <a:gd name="connsiteX93-14099" fmla="*/ 1564932 w 2801728"/>
              <a:gd name="connsiteY93-14100" fmla="*/ 2237806 h 2238130"/>
              <a:gd name="connsiteX0-14101" fmla="*/ 1564932 w 2801728"/>
              <a:gd name="connsiteY0-14102" fmla="*/ 2237806 h 2238130"/>
              <a:gd name="connsiteX1-14103" fmla="*/ 1573853 w 2801728"/>
              <a:gd name="connsiteY1-14104" fmla="*/ 2161977 h 2238130"/>
              <a:gd name="connsiteX2-14105" fmla="*/ 1542630 w 2801728"/>
              <a:gd name="connsiteY2-14106" fmla="*/ 2095070 h 2238130"/>
              <a:gd name="connsiteX3-14107" fmla="*/ 1533709 w 2801728"/>
              <a:gd name="connsiteY3-14108" fmla="*/ 2005860 h 2238130"/>
              <a:gd name="connsiteX4-14109" fmla="*/ 1547090 w 2801728"/>
              <a:gd name="connsiteY4-14110" fmla="*/ 1903269 h 2238130"/>
              <a:gd name="connsiteX5-14111" fmla="*/ 1596156 w 2801728"/>
              <a:gd name="connsiteY5-14112" fmla="*/ 1809599 h 2238130"/>
              <a:gd name="connsiteX6-14113" fmla="*/ 1596156 w 2801728"/>
              <a:gd name="connsiteY6-14114" fmla="*/ 1689166 h 2238130"/>
              <a:gd name="connsiteX7-14115" fmla="*/ 1622918 w 2801728"/>
              <a:gd name="connsiteY7-14116" fmla="*/ 1595495 h 2238130"/>
              <a:gd name="connsiteX8-14117" fmla="*/ 1685365 w 2801728"/>
              <a:gd name="connsiteY8-14118" fmla="*/ 1559812 h 2238130"/>
              <a:gd name="connsiteX9-14119" fmla="*/ 1796877 w 2801728"/>
              <a:gd name="connsiteY9-14120" fmla="*/ 1626719 h 2238130"/>
              <a:gd name="connsiteX10-14121" fmla="*/ 1863785 w 2801728"/>
              <a:gd name="connsiteY10-14122" fmla="*/ 1626719 h 2238130"/>
              <a:gd name="connsiteX11-14123" fmla="*/ 1970836 w 2801728"/>
              <a:gd name="connsiteY11-14124" fmla="*/ 1622258 h 2238130"/>
              <a:gd name="connsiteX12-14125" fmla="*/ 2077888 w 2801728"/>
              <a:gd name="connsiteY12-14126" fmla="*/ 1613337 h 2238130"/>
              <a:gd name="connsiteX13-14127" fmla="*/ 2149256 w 2801728"/>
              <a:gd name="connsiteY13-14128" fmla="*/ 1613337 h 2238130"/>
              <a:gd name="connsiteX14-14129" fmla="*/ 2216163 w 2801728"/>
              <a:gd name="connsiteY14-14130" fmla="*/ 1501825 h 2238130"/>
              <a:gd name="connsiteX15-14131" fmla="*/ 2287531 w 2801728"/>
              <a:gd name="connsiteY15-14132" fmla="*/ 1448299 h 2238130"/>
              <a:gd name="connsiteX16-14133" fmla="*/ 2367820 w 2801728"/>
              <a:gd name="connsiteY16-14134" fmla="*/ 1403695 h 2238130"/>
              <a:gd name="connsiteX17-14135" fmla="*/ 2550700 w 2801728"/>
              <a:gd name="connsiteY17-14136" fmla="*/ 1363550 h 2238130"/>
              <a:gd name="connsiteX18-14137" fmla="*/ 2684515 w 2801728"/>
              <a:gd name="connsiteY18-14138" fmla="*/ 1341248 h 2238130"/>
              <a:gd name="connsiteX19-14139" fmla="*/ 2724659 w 2801728"/>
              <a:gd name="connsiteY19-14140" fmla="*/ 1238656 h 2238130"/>
              <a:gd name="connsiteX20-14141" fmla="*/ 2791566 w 2801728"/>
              <a:gd name="connsiteY20-14142" fmla="*/ 1144986 h 2238130"/>
              <a:gd name="connsiteX21-14143" fmla="*/ 2778185 w 2801728"/>
              <a:gd name="connsiteY21-14144" fmla="*/ 1087000 h 2238130"/>
              <a:gd name="connsiteX22-14145" fmla="*/ 2702356 w 2801728"/>
              <a:gd name="connsiteY22-14146" fmla="*/ 1033474 h 2238130"/>
              <a:gd name="connsiteX23-14147" fmla="*/ 2680054 w 2801728"/>
              <a:gd name="connsiteY23-14148" fmla="*/ 948725 h 2238130"/>
              <a:gd name="connsiteX24-14149" fmla="*/ 2778185 w 2801728"/>
              <a:gd name="connsiteY24-14150" fmla="*/ 930883 h 2238130"/>
              <a:gd name="connsiteX25-14151" fmla="*/ 2796027 w 2801728"/>
              <a:gd name="connsiteY25-14152" fmla="*/ 841673 h 2238130"/>
              <a:gd name="connsiteX26-14153" fmla="*/ 2755882 w 2801728"/>
              <a:gd name="connsiteY26-14154" fmla="*/ 743542 h 2238130"/>
              <a:gd name="connsiteX27-14155" fmla="*/ 2796027 w 2801728"/>
              <a:gd name="connsiteY27-14156" fmla="*/ 654333 h 2238130"/>
              <a:gd name="connsiteX28-14157" fmla="*/ 2800487 w 2801728"/>
              <a:gd name="connsiteY28-14158" fmla="*/ 574044 h 2238130"/>
              <a:gd name="connsiteX29-14159" fmla="*/ 2796027 w 2801728"/>
              <a:gd name="connsiteY29-14160" fmla="*/ 426848 h 2238130"/>
              <a:gd name="connsiteX30-14161" fmla="*/ 2796027 w 2801728"/>
              <a:gd name="connsiteY30-14162" fmla="*/ 315335 h 2238130"/>
              <a:gd name="connsiteX31-14163" fmla="*/ 2684515 w 2801728"/>
              <a:gd name="connsiteY31-14164" fmla="*/ 239507 h 2238130"/>
              <a:gd name="connsiteX32-14165" fmla="*/ 2617607 w 2801728"/>
              <a:gd name="connsiteY32-14166" fmla="*/ 177060 h 2238130"/>
              <a:gd name="connsiteX33-14167" fmla="*/ 2523937 w 2801728"/>
              <a:gd name="connsiteY33-14168" fmla="*/ 101232 h 2238130"/>
              <a:gd name="connsiteX34-14169" fmla="*/ 2390122 w 2801728"/>
              <a:gd name="connsiteY34-14170" fmla="*/ 105693 h 2238130"/>
              <a:gd name="connsiteX35-14171" fmla="*/ 2211703 w 2801728"/>
              <a:gd name="connsiteY35-14172" fmla="*/ 150297 h 2238130"/>
              <a:gd name="connsiteX36-14173" fmla="*/ 2126954 w 2801728"/>
              <a:gd name="connsiteY36-14174" fmla="*/ 83390 h 2238130"/>
              <a:gd name="connsiteX37-14175" fmla="*/ 1912850 w 2801728"/>
              <a:gd name="connsiteY37-14176" fmla="*/ 154758 h 2238130"/>
              <a:gd name="connsiteX38-14177" fmla="*/ 1801338 w 2801728"/>
              <a:gd name="connsiteY38-14178" fmla="*/ 190442 h 2238130"/>
              <a:gd name="connsiteX39-14179" fmla="*/ 1671984 w 2801728"/>
              <a:gd name="connsiteY39-14180" fmla="*/ 168139 h 2238130"/>
              <a:gd name="connsiteX40-14181" fmla="*/ 1600616 w 2801728"/>
              <a:gd name="connsiteY40-14182" fmla="*/ 168139 h 2238130"/>
              <a:gd name="connsiteX41-14183" fmla="*/ 1596156 w 2801728"/>
              <a:gd name="connsiteY41-14184" fmla="*/ 252889 h 2238130"/>
              <a:gd name="connsiteX42-14185" fmla="*/ 1426657 w 2801728"/>
              <a:gd name="connsiteY42-14186" fmla="*/ 177060 h 2238130"/>
              <a:gd name="connsiteX43-14187" fmla="*/ 1288382 w 2801728"/>
              <a:gd name="connsiteY43-14188" fmla="*/ 114614 h 2238130"/>
              <a:gd name="connsiteX44-14189" fmla="*/ 1203633 w 2801728"/>
              <a:gd name="connsiteY44-14190" fmla="*/ 70009 h 2238130"/>
              <a:gd name="connsiteX45-14191" fmla="*/ 1114423 w 2801728"/>
              <a:gd name="connsiteY45-14192" fmla="*/ 34325 h 2238130"/>
              <a:gd name="connsiteX46-14193" fmla="*/ 1002911 w 2801728"/>
              <a:gd name="connsiteY46-14194" fmla="*/ 12022 h 2238130"/>
              <a:gd name="connsiteX47-14195" fmla="*/ 855715 w 2801728"/>
              <a:gd name="connsiteY47-14196" fmla="*/ 3101 h 2238130"/>
              <a:gd name="connsiteX48-14197" fmla="*/ 757584 w 2801728"/>
              <a:gd name="connsiteY48-14198" fmla="*/ 29864 h 2238130"/>
              <a:gd name="connsiteX49-14199" fmla="*/ 623769 w 2801728"/>
              <a:gd name="connsiteY49-14200" fmla="*/ 101232 h 2238130"/>
              <a:gd name="connsiteX50-14201" fmla="*/ 565783 w 2801728"/>
              <a:gd name="connsiteY50-14202" fmla="*/ 154758 h 2238130"/>
              <a:gd name="connsiteX51-14203" fmla="*/ 695137 w 2801728"/>
              <a:gd name="connsiteY51-14204" fmla="*/ 368861 h 2238130"/>
              <a:gd name="connsiteX52-14205" fmla="*/ 779886 w 2801728"/>
              <a:gd name="connsiteY52-14206" fmla="*/ 493755 h 2238130"/>
              <a:gd name="connsiteX53-14207" fmla="*/ 708518 w 2801728"/>
              <a:gd name="connsiteY53-14208" fmla="*/ 578504 h 2238130"/>
              <a:gd name="connsiteX54-14209" fmla="*/ 672835 w 2801728"/>
              <a:gd name="connsiteY54-14210" fmla="*/ 667714 h 2238130"/>
              <a:gd name="connsiteX55-14211" fmla="*/ 614848 w 2801728"/>
              <a:gd name="connsiteY55-14212" fmla="*/ 748003 h 2238130"/>
              <a:gd name="connsiteX56-14213" fmla="*/ 512257 w 2801728"/>
              <a:gd name="connsiteY56-14214" fmla="*/ 801529 h 2238130"/>
              <a:gd name="connsiteX57-14215" fmla="*/ 418587 w 2801728"/>
              <a:gd name="connsiteY57-14216" fmla="*/ 801529 h 2238130"/>
              <a:gd name="connsiteX58-14217" fmla="*/ 244628 w 2801728"/>
              <a:gd name="connsiteY58-14218" fmla="*/ 774766 h 2238130"/>
              <a:gd name="connsiteX59-14219" fmla="*/ 70669 w 2801728"/>
              <a:gd name="connsiteY59-14220" fmla="*/ 725700 h 2238130"/>
              <a:gd name="connsiteX60-14221" fmla="*/ 3761 w 2801728"/>
              <a:gd name="connsiteY60-14222" fmla="*/ 712319 h 2238130"/>
              <a:gd name="connsiteX61-14223" fmla="*/ 12682 w 2801728"/>
              <a:gd name="connsiteY61-14224" fmla="*/ 810450 h 2238130"/>
              <a:gd name="connsiteX62-14225" fmla="*/ 34985 w 2801728"/>
              <a:gd name="connsiteY62-14226" fmla="*/ 868436 h 2238130"/>
              <a:gd name="connsiteX63-14227" fmla="*/ 128655 w 2801728"/>
              <a:gd name="connsiteY63-14228" fmla="*/ 944264 h 2238130"/>
              <a:gd name="connsiteX64-14229" fmla="*/ 159878 w 2801728"/>
              <a:gd name="connsiteY64-14230" fmla="*/ 971027 h 2238130"/>
              <a:gd name="connsiteX65-14231" fmla="*/ 106353 w 2801728"/>
              <a:gd name="connsiteY65-14232" fmla="*/ 1011172 h 2238130"/>
              <a:gd name="connsiteX66-14233" fmla="*/ 115274 w 2801728"/>
              <a:gd name="connsiteY66-14234" fmla="*/ 1118223 h 2238130"/>
              <a:gd name="connsiteX67-14235" fmla="*/ 146497 w 2801728"/>
              <a:gd name="connsiteY67-14236" fmla="*/ 1216354 h 2238130"/>
              <a:gd name="connsiteX68-14237" fmla="*/ 240167 w 2801728"/>
              <a:gd name="connsiteY68-14238" fmla="*/ 1234196 h 2238130"/>
              <a:gd name="connsiteX69-14239" fmla="*/ 320456 w 2801728"/>
              <a:gd name="connsiteY69-14240" fmla="*/ 1194052 h 2238130"/>
              <a:gd name="connsiteX70-14241" fmla="*/ 378442 w 2801728"/>
              <a:gd name="connsiteY70-14242" fmla="*/ 1100381 h 2238130"/>
              <a:gd name="connsiteX71-14243" fmla="*/ 467652 w 2801728"/>
              <a:gd name="connsiteY71-14244" fmla="*/ 1024553 h 2238130"/>
              <a:gd name="connsiteX72-14245" fmla="*/ 561322 w 2801728"/>
              <a:gd name="connsiteY72-14246" fmla="*/ 1042395 h 2238130"/>
              <a:gd name="connsiteX73-14247" fmla="*/ 650532 w 2801728"/>
              <a:gd name="connsiteY73-14248" fmla="*/ 1087000 h 2238130"/>
              <a:gd name="connsiteX74-14249" fmla="*/ 659453 w 2801728"/>
              <a:gd name="connsiteY74-14250" fmla="*/ 1122684 h 2238130"/>
              <a:gd name="connsiteX75-14251" fmla="*/ 628230 w 2801728"/>
              <a:gd name="connsiteY75-14252" fmla="*/ 1189591 h 2238130"/>
              <a:gd name="connsiteX76-14253" fmla="*/ 623769 w 2801728"/>
              <a:gd name="connsiteY76-14254" fmla="*/ 1247577 h 2238130"/>
              <a:gd name="connsiteX77-14255" fmla="*/ 641611 w 2801728"/>
              <a:gd name="connsiteY77-14256" fmla="*/ 1278801 h 2238130"/>
              <a:gd name="connsiteX78-14257" fmla="*/ 695137 w 2801728"/>
              <a:gd name="connsiteY78-14258" fmla="*/ 1417076 h 2238130"/>
              <a:gd name="connsiteX79-14259" fmla="*/ 735281 w 2801728"/>
              <a:gd name="connsiteY79-14260" fmla="*/ 1515207 h 2238130"/>
              <a:gd name="connsiteX80-14261" fmla="*/ 757584 w 2801728"/>
              <a:gd name="connsiteY80-14262" fmla="*/ 1524128 h 2238130"/>
              <a:gd name="connsiteX81-14263" fmla="*/ 784347 w 2801728"/>
              <a:gd name="connsiteY81-14264" fmla="*/ 1421536 h 2238130"/>
              <a:gd name="connsiteX82-14265" fmla="*/ 824491 w 2801728"/>
              <a:gd name="connsiteY82-14266" fmla="*/ 1368011 h 2238130"/>
              <a:gd name="connsiteX83-14267" fmla="*/ 837873 w 2801728"/>
              <a:gd name="connsiteY83-14268" fmla="*/ 1466141 h 2238130"/>
              <a:gd name="connsiteX84-14269" fmla="*/ 895859 w 2801728"/>
              <a:gd name="connsiteY84-14270" fmla="*/ 1546430 h 2238130"/>
              <a:gd name="connsiteX85-14271" fmla="*/ 913701 w 2801728"/>
              <a:gd name="connsiteY85-14272" fmla="*/ 1595495 h 2238130"/>
              <a:gd name="connsiteX86-14273" fmla="*/ 873556 w 2801728"/>
              <a:gd name="connsiteY86-14274" fmla="*/ 1644561 h 2238130"/>
              <a:gd name="connsiteX87-14275" fmla="*/ 931543 w 2801728"/>
              <a:gd name="connsiteY87-14276" fmla="*/ 1778375 h 2238130"/>
              <a:gd name="connsiteX88-14277" fmla="*/ 1020753 w 2801728"/>
              <a:gd name="connsiteY88-14278" fmla="*/ 1836362 h 2238130"/>
              <a:gd name="connsiteX89-14279" fmla="*/ 1114423 w 2801728"/>
              <a:gd name="connsiteY89-14280" fmla="*/ 1885427 h 2238130"/>
              <a:gd name="connsiteX90-14281" fmla="*/ 1208093 w 2801728"/>
              <a:gd name="connsiteY90-14282" fmla="*/ 1956795 h 2238130"/>
              <a:gd name="connsiteX91-14283" fmla="*/ 1328526 w 2801728"/>
              <a:gd name="connsiteY91-14284" fmla="*/ 2032623 h 2238130"/>
              <a:gd name="connsiteX92-14285" fmla="*/ 1422196 w 2801728"/>
              <a:gd name="connsiteY92-14286" fmla="*/ 2130754 h 2238130"/>
              <a:gd name="connsiteX93-14287" fmla="*/ 1564932 w 2801728"/>
              <a:gd name="connsiteY93-14288" fmla="*/ 2237806 h 2238130"/>
              <a:gd name="connsiteX0-14289" fmla="*/ 1564932 w 2801728"/>
              <a:gd name="connsiteY0-14290" fmla="*/ 2237806 h 2238130"/>
              <a:gd name="connsiteX1-14291" fmla="*/ 1573853 w 2801728"/>
              <a:gd name="connsiteY1-14292" fmla="*/ 2161977 h 2238130"/>
              <a:gd name="connsiteX2-14293" fmla="*/ 1542630 w 2801728"/>
              <a:gd name="connsiteY2-14294" fmla="*/ 2095070 h 2238130"/>
              <a:gd name="connsiteX3-14295" fmla="*/ 1533709 w 2801728"/>
              <a:gd name="connsiteY3-14296" fmla="*/ 2005860 h 2238130"/>
              <a:gd name="connsiteX4-14297" fmla="*/ 1547090 w 2801728"/>
              <a:gd name="connsiteY4-14298" fmla="*/ 1903269 h 2238130"/>
              <a:gd name="connsiteX5-14299" fmla="*/ 1596156 w 2801728"/>
              <a:gd name="connsiteY5-14300" fmla="*/ 1809599 h 2238130"/>
              <a:gd name="connsiteX6-14301" fmla="*/ 1596156 w 2801728"/>
              <a:gd name="connsiteY6-14302" fmla="*/ 1689166 h 2238130"/>
              <a:gd name="connsiteX7-14303" fmla="*/ 1622918 w 2801728"/>
              <a:gd name="connsiteY7-14304" fmla="*/ 1595495 h 2238130"/>
              <a:gd name="connsiteX8-14305" fmla="*/ 1685365 w 2801728"/>
              <a:gd name="connsiteY8-14306" fmla="*/ 1559812 h 2238130"/>
              <a:gd name="connsiteX9-14307" fmla="*/ 1796877 w 2801728"/>
              <a:gd name="connsiteY9-14308" fmla="*/ 1626719 h 2238130"/>
              <a:gd name="connsiteX10-14309" fmla="*/ 1863785 w 2801728"/>
              <a:gd name="connsiteY10-14310" fmla="*/ 1626719 h 2238130"/>
              <a:gd name="connsiteX11-14311" fmla="*/ 1970836 w 2801728"/>
              <a:gd name="connsiteY11-14312" fmla="*/ 1622258 h 2238130"/>
              <a:gd name="connsiteX12-14313" fmla="*/ 2077888 w 2801728"/>
              <a:gd name="connsiteY12-14314" fmla="*/ 1613337 h 2238130"/>
              <a:gd name="connsiteX13-14315" fmla="*/ 2149256 w 2801728"/>
              <a:gd name="connsiteY13-14316" fmla="*/ 1613337 h 2238130"/>
              <a:gd name="connsiteX14-14317" fmla="*/ 2216163 w 2801728"/>
              <a:gd name="connsiteY14-14318" fmla="*/ 1501825 h 2238130"/>
              <a:gd name="connsiteX15-14319" fmla="*/ 2287531 w 2801728"/>
              <a:gd name="connsiteY15-14320" fmla="*/ 1448299 h 2238130"/>
              <a:gd name="connsiteX16-14321" fmla="*/ 2367820 w 2801728"/>
              <a:gd name="connsiteY16-14322" fmla="*/ 1403695 h 2238130"/>
              <a:gd name="connsiteX17-14323" fmla="*/ 2550700 w 2801728"/>
              <a:gd name="connsiteY17-14324" fmla="*/ 1363550 h 2238130"/>
              <a:gd name="connsiteX18-14325" fmla="*/ 2684515 w 2801728"/>
              <a:gd name="connsiteY18-14326" fmla="*/ 1341248 h 2238130"/>
              <a:gd name="connsiteX19-14327" fmla="*/ 2724659 w 2801728"/>
              <a:gd name="connsiteY19-14328" fmla="*/ 1238656 h 2238130"/>
              <a:gd name="connsiteX20-14329" fmla="*/ 2791566 w 2801728"/>
              <a:gd name="connsiteY20-14330" fmla="*/ 1144986 h 2238130"/>
              <a:gd name="connsiteX21-14331" fmla="*/ 2778185 w 2801728"/>
              <a:gd name="connsiteY21-14332" fmla="*/ 1087000 h 2238130"/>
              <a:gd name="connsiteX22-14333" fmla="*/ 2702356 w 2801728"/>
              <a:gd name="connsiteY22-14334" fmla="*/ 1033474 h 2238130"/>
              <a:gd name="connsiteX23-14335" fmla="*/ 2680054 w 2801728"/>
              <a:gd name="connsiteY23-14336" fmla="*/ 948725 h 2238130"/>
              <a:gd name="connsiteX24-14337" fmla="*/ 2778185 w 2801728"/>
              <a:gd name="connsiteY24-14338" fmla="*/ 930883 h 2238130"/>
              <a:gd name="connsiteX25-14339" fmla="*/ 2796027 w 2801728"/>
              <a:gd name="connsiteY25-14340" fmla="*/ 841673 h 2238130"/>
              <a:gd name="connsiteX26-14341" fmla="*/ 2755882 w 2801728"/>
              <a:gd name="connsiteY26-14342" fmla="*/ 743542 h 2238130"/>
              <a:gd name="connsiteX27-14343" fmla="*/ 2796027 w 2801728"/>
              <a:gd name="connsiteY27-14344" fmla="*/ 654333 h 2238130"/>
              <a:gd name="connsiteX28-14345" fmla="*/ 2800487 w 2801728"/>
              <a:gd name="connsiteY28-14346" fmla="*/ 574044 h 2238130"/>
              <a:gd name="connsiteX29-14347" fmla="*/ 2796027 w 2801728"/>
              <a:gd name="connsiteY29-14348" fmla="*/ 426848 h 2238130"/>
              <a:gd name="connsiteX30-14349" fmla="*/ 2796027 w 2801728"/>
              <a:gd name="connsiteY30-14350" fmla="*/ 315335 h 2238130"/>
              <a:gd name="connsiteX31-14351" fmla="*/ 2684515 w 2801728"/>
              <a:gd name="connsiteY31-14352" fmla="*/ 239507 h 2238130"/>
              <a:gd name="connsiteX32-14353" fmla="*/ 2617607 w 2801728"/>
              <a:gd name="connsiteY32-14354" fmla="*/ 177060 h 2238130"/>
              <a:gd name="connsiteX33-14355" fmla="*/ 2523937 w 2801728"/>
              <a:gd name="connsiteY33-14356" fmla="*/ 101232 h 2238130"/>
              <a:gd name="connsiteX34-14357" fmla="*/ 2390122 w 2801728"/>
              <a:gd name="connsiteY34-14358" fmla="*/ 105693 h 2238130"/>
              <a:gd name="connsiteX35-14359" fmla="*/ 2211703 w 2801728"/>
              <a:gd name="connsiteY35-14360" fmla="*/ 150297 h 2238130"/>
              <a:gd name="connsiteX36-14361" fmla="*/ 2126954 w 2801728"/>
              <a:gd name="connsiteY36-14362" fmla="*/ 83390 h 2238130"/>
              <a:gd name="connsiteX37-14363" fmla="*/ 1912850 w 2801728"/>
              <a:gd name="connsiteY37-14364" fmla="*/ 154758 h 2238130"/>
              <a:gd name="connsiteX38-14365" fmla="*/ 1801338 w 2801728"/>
              <a:gd name="connsiteY38-14366" fmla="*/ 190442 h 2238130"/>
              <a:gd name="connsiteX39-14367" fmla="*/ 1671984 w 2801728"/>
              <a:gd name="connsiteY39-14368" fmla="*/ 168139 h 2238130"/>
              <a:gd name="connsiteX40-14369" fmla="*/ 1600616 w 2801728"/>
              <a:gd name="connsiteY40-14370" fmla="*/ 168139 h 2238130"/>
              <a:gd name="connsiteX41-14371" fmla="*/ 1596156 w 2801728"/>
              <a:gd name="connsiteY41-14372" fmla="*/ 252889 h 2238130"/>
              <a:gd name="connsiteX42-14373" fmla="*/ 1426657 w 2801728"/>
              <a:gd name="connsiteY42-14374" fmla="*/ 177060 h 2238130"/>
              <a:gd name="connsiteX43-14375" fmla="*/ 1288382 w 2801728"/>
              <a:gd name="connsiteY43-14376" fmla="*/ 114614 h 2238130"/>
              <a:gd name="connsiteX44-14377" fmla="*/ 1203633 w 2801728"/>
              <a:gd name="connsiteY44-14378" fmla="*/ 70009 h 2238130"/>
              <a:gd name="connsiteX45-14379" fmla="*/ 1114423 w 2801728"/>
              <a:gd name="connsiteY45-14380" fmla="*/ 34325 h 2238130"/>
              <a:gd name="connsiteX46-14381" fmla="*/ 1002911 w 2801728"/>
              <a:gd name="connsiteY46-14382" fmla="*/ 12022 h 2238130"/>
              <a:gd name="connsiteX47-14383" fmla="*/ 855715 w 2801728"/>
              <a:gd name="connsiteY47-14384" fmla="*/ 3101 h 2238130"/>
              <a:gd name="connsiteX48-14385" fmla="*/ 757584 w 2801728"/>
              <a:gd name="connsiteY48-14386" fmla="*/ 29864 h 2238130"/>
              <a:gd name="connsiteX49-14387" fmla="*/ 623769 w 2801728"/>
              <a:gd name="connsiteY49-14388" fmla="*/ 101232 h 2238130"/>
              <a:gd name="connsiteX50-14389" fmla="*/ 565783 w 2801728"/>
              <a:gd name="connsiteY50-14390" fmla="*/ 154758 h 2238130"/>
              <a:gd name="connsiteX51-14391" fmla="*/ 695137 w 2801728"/>
              <a:gd name="connsiteY51-14392" fmla="*/ 368861 h 2238130"/>
              <a:gd name="connsiteX52-14393" fmla="*/ 779886 w 2801728"/>
              <a:gd name="connsiteY52-14394" fmla="*/ 493755 h 2238130"/>
              <a:gd name="connsiteX53-14395" fmla="*/ 708518 w 2801728"/>
              <a:gd name="connsiteY53-14396" fmla="*/ 578504 h 2238130"/>
              <a:gd name="connsiteX54-14397" fmla="*/ 672835 w 2801728"/>
              <a:gd name="connsiteY54-14398" fmla="*/ 667714 h 2238130"/>
              <a:gd name="connsiteX55-14399" fmla="*/ 614848 w 2801728"/>
              <a:gd name="connsiteY55-14400" fmla="*/ 748003 h 2238130"/>
              <a:gd name="connsiteX56-14401" fmla="*/ 512257 w 2801728"/>
              <a:gd name="connsiteY56-14402" fmla="*/ 801529 h 2238130"/>
              <a:gd name="connsiteX57-14403" fmla="*/ 418587 w 2801728"/>
              <a:gd name="connsiteY57-14404" fmla="*/ 801529 h 2238130"/>
              <a:gd name="connsiteX58-14405" fmla="*/ 244628 w 2801728"/>
              <a:gd name="connsiteY58-14406" fmla="*/ 774766 h 2238130"/>
              <a:gd name="connsiteX59-14407" fmla="*/ 70669 w 2801728"/>
              <a:gd name="connsiteY59-14408" fmla="*/ 725700 h 2238130"/>
              <a:gd name="connsiteX60-14409" fmla="*/ 3761 w 2801728"/>
              <a:gd name="connsiteY60-14410" fmla="*/ 712319 h 2238130"/>
              <a:gd name="connsiteX61-14411" fmla="*/ 12682 w 2801728"/>
              <a:gd name="connsiteY61-14412" fmla="*/ 810450 h 2238130"/>
              <a:gd name="connsiteX62-14413" fmla="*/ 34985 w 2801728"/>
              <a:gd name="connsiteY62-14414" fmla="*/ 868436 h 2238130"/>
              <a:gd name="connsiteX63-14415" fmla="*/ 128655 w 2801728"/>
              <a:gd name="connsiteY63-14416" fmla="*/ 944264 h 2238130"/>
              <a:gd name="connsiteX64-14417" fmla="*/ 159878 w 2801728"/>
              <a:gd name="connsiteY64-14418" fmla="*/ 971027 h 2238130"/>
              <a:gd name="connsiteX65-14419" fmla="*/ 106353 w 2801728"/>
              <a:gd name="connsiteY65-14420" fmla="*/ 1011172 h 2238130"/>
              <a:gd name="connsiteX66-14421" fmla="*/ 115274 w 2801728"/>
              <a:gd name="connsiteY66-14422" fmla="*/ 1118223 h 2238130"/>
              <a:gd name="connsiteX67-14423" fmla="*/ 146497 w 2801728"/>
              <a:gd name="connsiteY67-14424" fmla="*/ 1216354 h 2238130"/>
              <a:gd name="connsiteX68-14425" fmla="*/ 240167 w 2801728"/>
              <a:gd name="connsiteY68-14426" fmla="*/ 1234196 h 2238130"/>
              <a:gd name="connsiteX69-14427" fmla="*/ 320456 w 2801728"/>
              <a:gd name="connsiteY69-14428" fmla="*/ 1194052 h 2238130"/>
              <a:gd name="connsiteX70-14429" fmla="*/ 378442 w 2801728"/>
              <a:gd name="connsiteY70-14430" fmla="*/ 1100381 h 2238130"/>
              <a:gd name="connsiteX71-14431" fmla="*/ 467652 w 2801728"/>
              <a:gd name="connsiteY71-14432" fmla="*/ 1024553 h 2238130"/>
              <a:gd name="connsiteX72-14433" fmla="*/ 561322 w 2801728"/>
              <a:gd name="connsiteY72-14434" fmla="*/ 1042395 h 2238130"/>
              <a:gd name="connsiteX73-14435" fmla="*/ 650532 w 2801728"/>
              <a:gd name="connsiteY73-14436" fmla="*/ 1087000 h 2238130"/>
              <a:gd name="connsiteX74-14437" fmla="*/ 659453 w 2801728"/>
              <a:gd name="connsiteY74-14438" fmla="*/ 1122684 h 2238130"/>
              <a:gd name="connsiteX75-14439" fmla="*/ 628230 w 2801728"/>
              <a:gd name="connsiteY75-14440" fmla="*/ 1189591 h 2238130"/>
              <a:gd name="connsiteX76-14441" fmla="*/ 623769 w 2801728"/>
              <a:gd name="connsiteY76-14442" fmla="*/ 1247577 h 2238130"/>
              <a:gd name="connsiteX77-14443" fmla="*/ 641611 w 2801728"/>
              <a:gd name="connsiteY77-14444" fmla="*/ 1278801 h 2238130"/>
              <a:gd name="connsiteX78-14445" fmla="*/ 695137 w 2801728"/>
              <a:gd name="connsiteY78-14446" fmla="*/ 1417076 h 2238130"/>
              <a:gd name="connsiteX79-14447" fmla="*/ 735281 w 2801728"/>
              <a:gd name="connsiteY79-14448" fmla="*/ 1515207 h 2238130"/>
              <a:gd name="connsiteX80-14449" fmla="*/ 757584 w 2801728"/>
              <a:gd name="connsiteY80-14450" fmla="*/ 1524128 h 2238130"/>
              <a:gd name="connsiteX81-14451" fmla="*/ 784347 w 2801728"/>
              <a:gd name="connsiteY81-14452" fmla="*/ 1421536 h 2238130"/>
              <a:gd name="connsiteX82-14453" fmla="*/ 824491 w 2801728"/>
              <a:gd name="connsiteY82-14454" fmla="*/ 1368011 h 2238130"/>
              <a:gd name="connsiteX83-14455" fmla="*/ 837873 w 2801728"/>
              <a:gd name="connsiteY83-14456" fmla="*/ 1466141 h 2238130"/>
              <a:gd name="connsiteX84-14457" fmla="*/ 895859 w 2801728"/>
              <a:gd name="connsiteY84-14458" fmla="*/ 1546430 h 2238130"/>
              <a:gd name="connsiteX85-14459" fmla="*/ 913701 w 2801728"/>
              <a:gd name="connsiteY85-14460" fmla="*/ 1595495 h 2238130"/>
              <a:gd name="connsiteX86-14461" fmla="*/ 873556 w 2801728"/>
              <a:gd name="connsiteY86-14462" fmla="*/ 1644561 h 2238130"/>
              <a:gd name="connsiteX87-14463" fmla="*/ 931543 w 2801728"/>
              <a:gd name="connsiteY87-14464" fmla="*/ 1778375 h 2238130"/>
              <a:gd name="connsiteX88-14465" fmla="*/ 1020753 w 2801728"/>
              <a:gd name="connsiteY88-14466" fmla="*/ 1836362 h 2238130"/>
              <a:gd name="connsiteX89-14467" fmla="*/ 1114423 w 2801728"/>
              <a:gd name="connsiteY89-14468" fmla="*/ 1885427 h 2238130"/>
              <a:gd name="connsiteX90-14469" fmla="*/ 1208093 w 2801728"/>
              <a:gd name="connsiteY90-14470" fmla="*/ 1956795 h 2238130"/>
              <a:gd name="connsiteX91-14471" fmla="*/ 1328526 w 2801728"/>
              <a:gd name="connsiteY91-14472" fmla="*/ 2032623 h 2238130"/>
              <a:gd name="connsiteX92-14473" fmla="*/ 1422196 w 2801728"/>
              <a:gd name="connsiteY92-14474" fmla="*/ 2130754 h 2238130"/>
              <a:gd name="connsiteX93-14475" fmla="*/ 1564932 w 2801728"/>
              <a:gd name="connsiteY93-14476" fmla="*/ 2237806 h 2238130"/>
              <a:gd name="connsiteX0-14477" fmla="*/ 1564932 w 2801728"/>
              <a:gd name="connsiteY0-14478" fmla="*/ 2237806 h 2238130"/>
              <a:gd name="connsiteX1-14479" fmla="*/ 1573853 w 2801728"/>
              <a:gd name="connsiteY1-14480" fmla="*/ 2161977 h 2238130"/>
              <a:gd name="connsiteX2-14481" fmla="*/ 1542630 w 2801728"/>
              <a:gd name="connsiteY2-14482" fmla="*/ 2095070 h 2238130"/>
              <a:gd name="connsiteX3-14483" fmla="*/ 1533709 w 2801728"/>
              <a:gd name="connsiteY3-14484" fmla="*/ 2005860 h 2238130"/>
              <a:gd name="connsiteX4-14485" fmla="*/ 1547090 w 2801728"/>
              <a:gd name="connsiteY4-14486" fmla="*/ 1903269 h 2238130"/>
              <a:gd name="connsiteX5-14487" fmla="*/ 1596156 w 2801728"/>
              <a:gd name="connsiteY5-14488" fmla="*/ 1809599 h 2238130"/>
              <a:gd name="connsiteX6-14489" fmla="*/ 1596156 w 2801728"/>
              <a:gd name="connsiteY6-14490" fmla="*/ 1689166 h 2238130"/>
              <a:gd name="connsiteX7-14491" fmla="*/ 1622918 w 2801728"/>
              <a:gd name="connsiteY7-14492" fmla="*/ 1595495 h 2238130"/>
              <a:gd name="connsiteX8-14493" fmla="*/ 1685365 w 2801728"/>
              <a:gd name="connsiteY8-14494" fmla="*/ 1559812 h 2238130"/>
              <a:gd name="connsiteX9-14495" fmla="*/ 1796877 w 2801728"/>
              <a:gd name="connsiteY9-14496" fmla="*/ 1626719 h 2238130"/>
              <a:gd name="connsiteX10-14497" fmla="*/ 1863785 w 2801728"/>
              <a:gd name="connsiteY10-14498" fmla="*/ 1626719 h 2238130"/>
              <a:gd name="connsiteX11-14499" fmla="*/ 1970836 w 2801728"/>
              <a:gd name="connsiteY11-14500" fmla="*/ 1622258 h 2238130"/>
              <a:gd name="connsiteX12-14501" fmla="*/ 2077888 w 2801728"/>
              <a:gd name="connsiteY12-14502" fmla="*/ 1613337 h 2238130"/>
              <a:gd name="connsiteX13-14503" fmla="*/ 2149256 w 2801728"/>
              <a:gd name="connsiteY13-14504" fmla="*/ 1613337 h 2238130"/>
              <a:gd name="connsiteX14-14505" fmla="*/ 2216163 w 2801728"/>
              <a:gd name="connsiteY14-14506" fmla="*/ 1501825 h 2238130"/>
              <a:gd name="connsiteX15-14507" fmla="*/ 2287531 w 2801728"/>
              <a:gd name="connsiteY15-14508" fmla="*/ 1448299 h 2238130"/>
              <a:gd name="connsiteX16-14509" fmla="*/ 2367820 w 2801728"/>
              <a:gd name="connsiteY16-14510" fmla="*/ 1403695 h 2238130"/>
              <a:gd name="connsiteX17-14511" fmla="*/ 2550700 w 2801728"/>
              <a:gd name="connsiteY17-14512" fmla="*/ 1363550 h 2238130"/>
              <a:gd name="connsiteX18-14513" fmla="*/ 2684515 w 2801728"/>
              <a:gd name="connsiteY18-14514" fmla="*/ 1341248 h 2238130"/>
              <a:gd name="connsiteX19-14515" fmla="*/ 2724659 w 2801728"/>
              <a:gd name="connsiteY19-14516" fmla="*/ 1238656 h 2238130"/>
              <a:gd name="connsiteX20-14517" fmla="*/ 2791566 w 2801728"/>
              <a:gd name="connsiteY20-14518" fmla="*/ 1144986 h 2238130"/>
              <a:gd name="connsiteX21-14519" fmla="*/ 2778185 w 2801728"/>
              <a:gd name="connsiteY21-14520" fmla="*/ 1087000 h 2238130"/>
              <a:gd name="connsiteX22-14521" fmla="*/ 2702356 w 2801728"/>
              <a:gd name="connsiteY22-14522" fmla="*/ 1033474 h 2238130"/>
              <a:gd name="connsiteX23-14523" fmla="*/ 2680054 w 2801728"/>
              <a:gd name="connsiteY23-14524" fmla="*/ 948725 h 2238130"/>
              <a:gd name="connsiteX24-14525" fmla="*/ 2778185 w 2801728"/>
              <a:gd name="connsiteY24-14526" fmla="*/ 930883 h 2238130"/>
              <a:gd name="connsiteX25-14527" fmla="*/ 2796027 w 2801728"/>
              <a:gd name="connsiteY25-14528" fmla="*/ 841673 h 2238130"/>
              <a:gd name="connsiteX26-14529" fmla="*/ 2755882 w 2801728"/>
              <a:gd name="connsiteY26-14530" fmla="*/ 743542 h 2238130"/>
              <a:gd name="connsiteX27-14531" fmla="*/ 2796027 w 2801728"/>
              <a:gd name="connsiteY27-14532" fmla="*/ 654333 h 2238130"/>
              <a:gd name="connsiteX28-14533" fmla="*/ 2800487 w 2801728"/>
              <a:gd name="connsiteY28-14534" fmla="*/ 574044 h 2238130"/>
              <a:gd name="connsiteX29-14535" fmla="*/ 2796027 w 2801728"/>
              <a:gd name="connsiteY29-14536" fmla="*/ 426848 h 2238130"/>
              <a:gd name="connsiteX30-14537" fmla="*/ 2796027 w 2801728"/>
              <a:gd name="connsiteY30-14538" fmla="*/ 315335 h 2238130"/>
              <a:gd name="connsiteX31-14539" fmla="*/ 2684515 w 2801728"/>
              <a:gd name="connsiteY31-14540" fmla="*/ 239507 h 2238130"/>
              <a:gd name="connsiteX32-14541" fmla="*/ 2617607 w 2801728"/>
              <a:gd name="connsiteY32-14542" fmla="*/ 177060 h 2238130"/>
              <a:gd name="connsiteX33-14543" fmla="*/ 2523937 w 2801728"/>
              <a:gd name="connsiteY33-14544" fmla="*/ 101232 h 2238130"/>
              <a:gd name="connsiteX34-14545" fmla="*/ 2390122 w 2801728"/>
              <a:gd name="connsiteY34-14546" fmla="*/ 105693 h 2238130"/>
              <a:gd name="connsiteX35-14547" fmla="*/ 2211703 w 2801728"/>
              <a:gd name="connsiteY35-14548" fmla="*/ 150297 h 2238130"/>
              <a:gd name="connsiteX36-14549" fmla="*/ 2126954 w 2801728"/>
              <a:gd name="connsiteY36-14550" fmla="*/ 83390 h 2238130"/>
              <a:gd name="connsiteX37-14551" fmla="*/ 1912850 w 2801728"/>
              <a:gd name="connsiteY37-14552" fmla="*/ 154758 h 2238130"/>
              <a:gd name="connsiteX38-14553" fmla="*/ 1801338 w 2801728"/>
              <a:gd name="connsiteY38-14554" fmla="*/ 190442 h 2238130"/>
              <a:gd name="connsiteX39-14555" fmla="*/ 1671984 w 2801728"/>
              <a:gd name="connsiteY39-14556" fmla="*/ 168139 h 2238130"/>
              <a:gd name="connsiteX40-14557" fmla="*/ 1600616 w 2801728"/>
              <a:gd name="connsiteY40-14558" fmla="*/ 168139 h 2238130"/>
              <a:gd name="connsiteX41-14559" fmla="*/ 1596156 w 2801728"/>
              <a:gd name="connsiteY41-14560" fmla="*/ 252889 h 2238130"/>
              <a:gd name="connsiteX42-14561" fmla="*/ 1426657 w 2801728"/>
              <a:gd name="connsiteY42-14562" fmla="*/ 177060 h 2238130"/>
              <a:gd name="connsiteX43-14563" fmla="*/ 1288382 w 2801728"/>
              <a:gd name="connsiteY43-14564" fmla="*/ 114614 h 2238130"/>
              <a:gd name="connsiteX44-14565" fmla="*/ 1203633 w 2801728"/>
              <a:gd name="connsiteY44-14566" fmla="*/ 70009 h 2238130"/>
              <a:gd name="connsiteX45-14567" fmla="*/ 1114423 w 2801728"/>
              <a:gd name="connsiteY45-14568" fmla="*/ 34325 h 2238130"/>
              <a:gd name="connsiteX46-14569" fmla="*/ 1002911 w 2801728"/>
              <a:gd name="connsiteY46-14570" fmla="*/ 12022 h 2238130"/>
              <a:gd name="connsiteX47-14571" fmla="*/ 855715 w 2801728"/>
              <a:gd name="connsiteY47-14572" fmla="*/ 3101 h 2238130"/>
              <a:gd name="connsiteX48-14573" fmla="*/ 757584 w 2801728"/>
              <a:gd name="connsiteY48-14574" fmla="*/ 29864 h 2238130"/>
              <a:gd name="connsiteX49-14575" fmla="*/ 623769 w 2801728"/>
              <a:gd name="connsiteY49-14576" fmla="*/ 101232 h 2238130"/>
              <a:gd name="connsiteX50-14577" fmla="*/ 565783 w 2801728"/>
              <a:gd name="connsiteY50-14578" fmla="*/ 154758 h 2238130"/>
              <a:gd name="connsiteX51-14579" fmla="*/ 695137 w 2801728"/>
              <a:gd name="connsiteY51-14580" fmla="*/ 368861 h 2238130"/>
              <a:gd name="connsiteX52-14581" fmla="*/ 779886 w 2801728"/>
              <a:gd name="connsiteY52-14582" fmla="*/ 493755 h 2238130"/>
              <a:gd name="connsiteX53-14583" fmla="*/ 708518 w 2801728"/>
              <a:gd name="connsiteY53-14584" fmla="*/ 578504 h 2238130"/>
              <a:gd name="connsiteX54-14585" fmla="*/ 672835 w 2801728"/>
              <a:gd name="connsiteY54-14586" fmla="*/ 667714 h 2238130"/>
              <a:gd name="connsiteX55-14587" fmla="*/ 614848 w 2801728"/>
              <a:gd name="connsiteY55-14588" fmla="*/ 748003 h 2238130"/>
              <a:gd name="connsiteX56-14589" fmla="*/ 512257 w 2801728"/>
              <a:gd name="connsiteY56-14590" fmla="*/ 801529 h 2238130"/>
              <a:gd name="connsiteX57-14591" fmla="*/ 418587 w 2801728"/>
              <a:gd name="connsiteY57-14592" fmla="*/ 801529 h 2238130"/>
              <a:gd name="connsiteX58-14593" fmla="*/ 244628 w 2801728"/>
              <a:gd name="connsiteY58-14594" fmla="*/ 774766 h 2238130"/>
              <a:gd name="connsiteX59-14595" fmla="*/ 70669 w 2801728"/>
              <a:gd name="connsiteY59-14596" fmla="*/ 725700 h 2238130"/>
              <a:gd name="connsiteX60-14597" fmla="*/ 3761 w 2801728"/>
              <a:gd name="connsiteY60-14598" fmla="*/ 712319 h 2238130"/>
              <a:gd name="connsiteX61-14599" fmla="*/ 12682 w 2801728"/>
              <a:gd name="connsiteY61-14600" fmla="*/ 810450 h 2238130"/>
              <a:gd name="connsiteX62-14601" fmla="*/ 34985 w 2801728"/>
              <a:gd name="connsiteY62-14602" fmla="*/ 868436 h 2238130"/>
              <a:gd name="connsiteX63-14603" fmla="*/ 128655 w 2801728"/>
              <a:gd name="connsiteY63-14604" fmla="*/ 944264 h 2238130"/>
              <a:gd name="connsiteX64-14605" fmla="*/ 159878 w 2801728"/>
              <a:gd name="connsiteY64-14606" fmla="*/ 971027 h 2238130"/>
              <a:gd name="connsiteX65-14607" fmla="*/ 106353 w 2801728"/>
              <a:gd name="connsiteY65-14608" fmla="*/ 1011172 h 2238130"/>
              <a:gd name="connsiteX66-14609" fmla="*/ 115274 w 2801728"/>
              <a:gd name="connsiteY66-14610" fmla="*/ 1118223 h 2238130"/>
              <a:gd name="connsiteX67-14611" fmla="*/ 146497 w 2801728"/>
              <a:gd name="connsiteY67-14612" fmla="*/ 1216354 h 2238130"/>
              <a:gd name="connsiteX68-14613" fmla="*/ 240167 w 2801728"/>
              <a:gd name="connsiteY68-14614" fmla="*/ 1234196 h 2238130"/>
              <a:gd name="connsiteX69-14615" fmla="*/ 320456 w 2801728"/>
              <a:gd name="connsiteY69-14616" fmla="*/ 1194052 h 2238130"/>
              <a:gd name="connsiteX70-14617" fmla="*/ 378442 w 2801728"/>
              <a:gd name="connsiteY70-14618" fmla="*/ 1100381 h 2238130"/>
              <a:gd name="connsiteX71-14619" fmla="*/ 467652 w 2801728"/>
              <a:gd name="connsiteY71-14620" fmla="*/ 1024553 h 2238130"/>
              <a:gd name="connsiteX72-14621" fmla="*/ 561322 w 2801728"/>
              <a:gd name="connsiteY72-14622" fmla="*/ 1042395 h 2238130"/>
              <a:gd name="connsiteX73-14623" fmla="*/ 650532 w 2801728"/>
              <a:gd name="connsiteY73-14624" fmla="*/ 1087000 h 2238130"/>
              <a:gd name="connsiteX74-14625" fmla="*/ 659453 w 2801728"/>
              <a:gd name="connsiteY74-14626" fmla="*/ 1122684 h 2238130"/>
              <a:gd name="connsiteX75-14627" fmla="*/ 628230 w 2801728"/>
              <a:gd name="connsiteY75-14628" fmla="*/ 1189591 h 2238130"/>
              <a:gd name="connsiteX76-14629" fmla="*/ 623769 w 2801728"/>
              <a:gd name="connsiteY76-14630" fmla="*/ 1247577 h 2238130"/>
              <a:gd name="connsiteX77-14631" fmla="*/ 641611 w 2801728"/>
              <a:gd name="connsiteY77-14632" fmla="*/ 1278801 h 2238130"/>
              <a:gd name="connsiteX78-14633" fmla="*/ 695137 w 2801728"/>
              <a:gd name="connsiteY78-14634" fmla="*/ 1417076 h 2238130"/>
              <a:gd name="connsiteX79-14635" fmla="*/ 735281 w 2801728"/>
              <a:gd name="connsiteY79-14636" fmla="*/ 1515207 h 2238130"/>
              <a:gd name="connsiteX80-14637" fmla="*/ 757584 w 2801728"/>
              <a:gd name="connsiteY80-14638" fmla="*/ 1524128 h 2238130"/>
              <a:gd name="connsiteX81-14639" fmla="*/ 784347 w 2801728"/>
              <a:gd name="connsiteY81-14640" fmla="*/ 1421536 h 2238130"/>
              <a:gd name="connsiteX82-14641" fmla="*/ 824491 w 2801728"/>
              <a:gd name="connsiteY82-14642" fmla="*/ 1368011 h 2238130"/>
              <a:gd name="connsiteX83-14643" fmla="*/ 837873 w 2801728"/>
              <a:gd name="connsiteY83-14644" fmla="*/ 1466141 h 2238130"/>
              <a:gd name="connsiteX84-14645" fmla="*/ 895859 w 2801728"/>
              <a:gd name="connsiteY84-14646" fmla="*/ 1546430 h 2238130"/>
              <a:gd name="connsiteX85-14647" fmla="*/ 913701 w 2801728"/>
              <a:gd name="connsiteY85-14648" fmla="*/ 1595495 h 2238130"/>
              <a:gd name="connsiteX86-14649" fmla="*/ 873556 w 2801728"/>
              <a:gd name="connsiteY86-14650" fmla="*/ 1644561 h 2238130"/>
              <a:gd name="connsiteX87-14651" fmla="*/ 931543 w 2801728"/>
              <a:gd name="connsiteY87-14652" fmla="*/ 1778375 h 2238130"/>
              <a:gd name="connsiteX88-14653" fmla="*/ 1020753 w 2801728"/>
              <a:gd name="connsiteY88-14654" fmla="*/ 1836362 h 2238130"/>
              <a:gd name="connsiteX89-14655" fmla="*/ 1114423 w 2801728"/>
              <a:gd name="connsiteY89-14656" fmla="*/ 1885427 h 2238130"/>
              <a:gd name="connsiteX90-14657" fmla="*/ 1208093 w 2801728"/>
              <a:gd name="connsiteY90-14658" fmla="*/ 1956795 h 2238130"/>
              <a:gd name="connsiteX91-14659" fmla="*/ 1328526 w 2801728"/>
              <a:gd name="connsiteY91-14660" fmla="*/ 2032623 h 2238130"/>
              <a:gd name="connsiteX92-14661" fmla="*/ 1422196 w 2801728"/>
              <a:gd name="connsiteY92-14662" fmla="*/ 2130754 h 2238130"/>
              <a:gd name="connsiteX93-14663" fmla="*/ 1564932 w 2801728"/>
              <a:gd name="connsiteY93-14664" fmla="*/ 2237806 h 2238130"/>
              <a:gd name="connsiteX0-14665" fmla="*/ 1564932 w 2801728"/>
              <a:gd name="connsiteY0-14666" fmla="*/ 2237806 h 2238130"/>
              <a:gd name="connsiteX1-14667" fmla="*/ 1573853 w 2801728"/>
              <a:gd name="connsiteY1-14668" fmla="*/ 2161977 h 2238130"/>
              <a:gd name="connsiteX2-14669" fmla="*/ 1542630 w 2801728"/>
              <a:gd name="connsiteY2-14670" fmla="*/ 2095070 h 2238130"/>
              <a:gd name="connsiteX3-14671" fmla="*/ 1533709 w 2801728"/>
              <a:gd name="connsiteY3-14672" fmla="*/ 2005860 h 2238130"/>
              <a:gd name="connsiteX4-14673" fmla="*/ 1547090 w 2801728"/>
              <a:gd name="connsiteY4-14674" fmla="*/ 1903269 h 2238130"/>
              <a:gd name="connsiteX5-14675" fmla="*/ 1596156 w 2801728"/>
              <a:gd name="connsiteY5-14676" fmla="*/ 1809599 h 2238130"/>
              <a:gd name="connsiteX6-14677" fmla="*/ 1596156 w 2801728"/>
              <a:gd name="connsiteY6-14678" fmla="*/ 1689166 h 2238130"/>
              <a:gd name="connsiteX7-14679" fmla="*/ 1622918 w 2801728"/>
              <a:gd name="connsiteY7-14680" fmla="*/ 1595495 h 2238130"/>
              <a:gd name="connsiteX8-14681" fmla="*/ 1685365 w 2801728"/>
              <a:gd name="connsiteY8-14682" fmla="*/ 1559812 h 2238130"/>
              <a:gd name="connsiteX9-14683" fmla="*/ 1796877 w 2801728"/>
              <a:gd name="connsiteY9-14684" fmla="*/ 1626719 h 2238130"/>
              <a:gd name="connsiteX10-14685" fmla="*/ 1863785 w 2801728"/>
              <a:gd name="connsiteY10-14686" fmla="*/ 1626719 h 2238130"/>
              <a:gd name="connsiteX11-14687" fmla="*/ 1970836 w 2801728"/>
              <a:gd name="connsiteY11-14688" fmla="*/ 1622258 h 2238130"/>
              <a:gd name="connsiteX12-14689" fmla="*/ 2077888 w 2801728"/>
              <a:gd name="connsiteY12-14690" fmla="*/ 1613337 h 2238130"/>
              <a:gd name="connsiteX13-14691" fmla="*/ 2149256 w 2801728"/>
              <a:gd name="connsiteY13-14692" fmla="*/ 1613337 h 2238130"/>
              <a:gd name="connsiteX14-14693" fmla="*/ 2216163 w 2801728"/>
              <a:gd name="connsiteY14-14694" fmla="*/ 1501825 h 2238130"/>
              <a:gd name="connsiteX15-14695" fmla="*/ 2287531 w 2801728"/>
              <a:gd name="connsiteY15-14696" fmla="*/ 1448299 h 2238130"/>
              <a:gd name="connsiteX16-14697" fmla="*/ 2367820 w 2801728"/>
              <a:gd name="connsiteY16-14698" fmla="*/ 1403695 h 2238130"/>
              <a:gd name="connsiteX17-14699" fmla="*/ 2550700 w 2801728"/>
              <a:gd name="connsiteY17-14700" fmla="*/ 1363550 h 2238130"/>
              <a:gd name="connsiteX18-14701" fmla="*/ 2684515 w 2801728"/>
              <a:gd name="connsiteY18-14702" fmla="*/ 1341248 h 2238130"/>
              <a:gd name="connsiteX19-14703" fmla="*/ 2724659 w 2801728"/>
              <a:gd name="connsiteY19-14704" fmla="*/ 1238656 h 2238130"/>
              <a:gd name="connsiteX20-14705" fmla="*/ 2791566 w 2801728"/>
              <a:gd name="connsiteY20-14706" fmla="*/ 1144986 h 2238130"/>
              <a:gd name="connsiteX21-14707" fmla="*/ 2778185 w 2801728"/>
              <a:gd name="connsiteY21-14708" fmla="*/ 1087000 h 2238130"/>
              <a:gd name="connsiteX22-14709" fmla="*/ 2702356 w 2801728"/>
              <a:gd name="connsiteY22-14710" fmla="*/ 1033474 h 2238130"/>
              <a:gd name="connsiteX23-14711" fmla="*/ 2680054 w 2801728"/>
              <a:gd name="connsiteY23-14712" fmla="*/ 948725 h 2238130"/>
              <a:gd name="connsiteX24-14713" fmla="*/ 2778185 w 2801728"/>
              <a:gd name="connsiteY24-14714" fmla="*/ 930883 h 2238130"/>
              <a:gd name="connsiteX25-14715" fmla="*/ 2796027 w 2801728"/>
              <a:gd name="connsiteY25-14716" fmla="*/ 841673 h 2238130"/>
              <a:gd name="connsiteX26-14717" fmla="*/ 2755882 w 2801728"/>
              <a:gd name="connsiteY26-14718" fmla="*/ 743542 h 2238130"/>
              <a:gd name="connsiteX27-14719" fmla="*/ 2796027 w 2801728"/>
              <a:gd name="connsiteY27-14720" fmla="*/ 654333 h 2238130"/>
              <a:gd name="connsiteX28-14721" fmla="*/ 2800487 w 2801728"/>
              <a:gd name="connsiteY28-14722" fmla="*/ 574044 h 2238130"/>
              <a:gd name="connsiteX29-14723" fmla="*/ 2796027 w 2801728"/>
              <a:gd name="connsiteY29-14724" fmla="*/ 426848 h 2238130"/>
              <a:gd name="connsiteX30-14725" fmla="*/ 2796027 w 2801728"/>
              <a:gd name="connsiteY30-14726" fmla="*/ 315335 h 2238130"/>
              <a:gd name="connsiteX31-14727" fmla="*/ 2684515 w 2801728"/>
              <a:gd name="connsiteY31-14728" fmla="*/ 239507 h 2238130"/>
              <a:gd name="connsiteX32-14729" fmla="*/ 2617607 w 2801728"/>
              <a:gd name="connsiteY32-14730" fmla="*/ 177060 h 2238130"/>
              <a:gd name="connsiteX33-14731" fmla="*/ 2523937 w 2801728"/>
              <a:gd name="connsiteY33-14732" fmla="*/ 101232 h 2238130"/>
              <a:gd name="connsiteX34-14733" fmla="*/ 2390122 w 2801728"/>
              <a:gd name="connsiteY34-14734" fmla="*/ 105693 h 2238130"/>
              <a:gd name="connsiteX35-14735" fmla="*/ 2211703 w 2801728"/>
              <a:gd name="connsiteY35-14736" fmla="*/ 150297 h 2238130"/>
              <a:gd name="connsiteX36-14737" fmla="*/ 2126954 w 2801728"/>
              <a:gd name="connsiteY36-14738" fmla="*/ 83390 h 2238130"/>
              <a:gd name="connsiteX37-14739" fmla="*/ 1912850 w 2801728"/>
              <a:gd name="connsiteY37-14740" fmla="*/ 154758 h 2238130"/>
              <a:gd name="connsiteX38-14741" fmla="*/ 1801338 w 2801728"/>
              <a:gd name="connsiteY38-14742" fmla="*/ 190442 h 2238130"/>
              <a:gd name="connsiteX39-14743" fmla="*/ 1671984 w 2801728"/>
              <a:gd name="connsiteY39-14744" fmla="*/ 168139 h 2238130"/>
              <a:gd name="connsiteX40-14745" fmla="*/ 1600616 w 2801728"/>
              <a:gd name="connsiteY40-14746" fmla="*/ 168139 h 2238130"/>
              <a:gd name="connsiteX41-14747" fmla="*/ 1596156 w 2801728"/>
              <a:gd name="connsiteY41-14748" fmla="*/ 252889 h 2238130"/>
              <a:gd name="connsiteX42-14749" fmla="*/ 1426657 w 2801728"/>
              <a:gd name="connsiteY42-14750" fmla="*/ 177060 h 2238130"/>
              <a:gd name="connsiteX43-14751" fmla="*/ 1288382 w 2801728"/>
              <a:gd name="connsiteY43-14752" fmla="*/ 114614 h 2238130"/>
              <a:gd name="connsiteX44-14753" fmla="*/ 1203633 w 2801728"/>
              <a:gd name="connsiteY44-14754" fmla="*/ 70009 h 2238130"/>
              <a:gd name="connsiteX45-14755" fmla="*/ 1114423 w 2801728"/>
              <a:gd name="connsiteY45-14756" fmla="*/ 34325 h 2238130"/>
              <a:gd name="connsiteX46-14757" fmla="*/ 1002911 w 2801728"/>
              <a:gd name="connsiteY46-14758" fmla="*/ 12022 h 2238130"/>
              <a:gd name="connsiteX47-14759" fmla="*/ 855715 w 2801728"/>
              <a:gd name="connsiteY47-14760" fmla="*/ 3101 h 2238130"/>
              <a:gd name="connsiteX48-14761" fmla="*/ 757584 w 2801728"/>
              <a:gd name="connsiteY48-14762" fmla="*/ 29864 h 2238130"/>
              <a:gd name="connsiteX49-14763" fmla="*/ 623769 w 2801728"/>
              <a:gd name="connsiteY49-14764" fmla="*/ 101232 h 2238130"/>
              <a:gd name="connsiteX50-14765" fmla="*/ 565783 w 2801728"/>
              <a:gd name="connsiteY50-14766" fmla="*/ 154758 h 2238130"/>
              <a:gd name="connsiteX51-14767" fmla="*/ 695137 w 2801728"/>
              <a:gd name="connsiteY51-14768" fmla="*/ 368861 h 2238130"/>
              <a:gd name="connsiteX52-14769" fmla="*/ 779886 w 2801728"/>
              <a:gd name="connsiteY52-14770" fmla="*/ 493755 h 2238130"/>
              <a:gd name="connsiteX53-14771" fmla="*/ 708518 w 2801728"/>
              <a:gd name="connsiteY53-14772" fmla="*/ 578504 h 2238130"/>
              <a:gd name="connsiteX54-14773" fmla="*/ 672835 w 2801728"/>
              <a:gd name="connsiteY54-14774" fmla="*/ 667714 h 2238130"/>
              <a:gd name="connsiteX55-14775" fmla="*/ 614848 w 2801728"/>
              <a:gd name="connsiteY55-14776" fmla="*/ 748003 h 2238130"/>
              <a:gd name="connsiteX56-14777" fmla="*/ 512257 w 2801728"/>
              <a:gd name="connsiteY56-14778" fmla="*/ 801529 h 2238130"/>
              <a:gd name="connsiteX57-14779" fmla="*/ 418587 w 2801728"/>
              <a:gd name="connsiteY57-14780" fmla="*/ 801529 h 2238130"/>
              <a:gd name="connsiteX58-14781" fmla="*/ 244628 w 2801728"/>
              <a:gd name="connsiteY58-14782" fmla="*/ 774766 h 2238130"/>
              <a:gd name="connsiteX59-14783" fmla="*/ 70669 w 2801728"/>
              <a:gd name="connsiteY59-14784" fmla="*/ 725700 h 2238130"/>
              <a:gd name="connsiteX60-14785" fmla="*/ 3761 w 2801728"/>
              <a:gd name="connsiteY60-14786" fmla="*/ 712319 h 2238130"/>
              <a:gd name="connsiteX61-14787" fmla="*/ 12682 w 2801728"/>
              <a:gd name="connsiteY61-14788" fmla="*/ 810450 h 2238130"/>
              <a:gd name="connsiteX62-14789" fmla="*/ 34985 w 2801728"/>
              <a:gd name="connsiteY62-14790" fmla="*/ 868436 h 2238130"/>
              <a:gd name="connsiteX63-14791" fmla="*/ 128655 w 2801728"/>
              <a:gd name="connsiteY63-14792" fmla="*/ 944264 h 2238130"/>
              <a:gd name="connsiteX64-14793" fmla="*/ 159878 w 2801728"/>
              <a:gd name="connsiteY64-14794" fmla="*/ 971027 h 2238130"/>
              <a:gd name="connsiteX65-14795" fmla="*/ 106353 w 2801728"/>
              <a:gd name="connsiteY65-14796" fmla="*/ 1011172 h 2238130"/>
              <a:gd name="connsiteX66-14797" fmla="*/ 115274 w 2801728"/>
              <a:gd name="connsiteY66-14798" fmla="*/ 1118223 h 2238130"/>
              <a:gd name="connsiteX67-14799" fmla="*/ 146497 w 2801728"/>
              <a:gd name="connsiteY67-14800" fmla="*/ 1216354 h 2238130"/>
              <a:gd name="connsiteX68-14801" fmla="*/ 240167 w 2801728"/>
              <a:gd name="connsiteY68-14802" fmla="*/ 1234196 h 2238130"/>
              <a:gd name="connsiteX69-14803" fmla="*/ 320456 w 2801728"/>
              <a:gd name="connsiteY69-14804" fmla="*/ 1194052 h 2238130"/>
              <a:gd name="connsiteX70-14805" fmla="*/ 378442 w 2801728"/>
              <a:gd name="connsiteY70-14806" fmla="*/ 1100381 h 2238130"/>
              <a:gd name="connsiteX71-14807" fmla="*/ 467652 w 2801728"/>
              <a:gd name="connsiteY71-14808" fmla="*/ 1024553 h 2238130"/>
              <a:gd name="connsiteX72-14809" fmla="*/ 561322 w 2801728"/>
              <a:gd name="connsiteY72-14810" fmla="*/ 1042395 h 2238130"/>
              <a:gd name="connsiteX73-14811" fmla="*/ 650532 w 2801728"/>
              <a:gd name="connsiteY73-14812" fmla="*/ 1087000 h 2238130"/>
              <a:gd name="connsiteX74-14813" fmla="*/ 659453 w 2801728"/>
              <a:gd name="connsiteY74-14814" fmla="*/ 1122684 h 2238130"/>
              <a:gd name="connsiteX75-14815" fmla="*/ 628230 w 2801728"/>
              <a:gd name="connsiteY75-14816" fmla="*/ 1189591 h 2238130"/>
              <a:gd name="connsiteX76-14817" fmla="*/ 623769 w 2801728"/>
              <a:gd name="connsiteY76-14818" fmla="*/ 1247577 h 2238130"/>
              <a:gd name="connsiteX77-14819" fmla="*/ 641611 w 2801728"/>
              <a:gd name="connsiteY77-14820" fmla="*/ 1278801 h 2238130"/>
              <a:gd name="connsiteX78-14821" fmla="*/ 695137 w 2801728"/>
              <a:gd name="connsiteY78-14822" fmla="*/ 1417076 h 2238130"/>
              <a:gd name="connsiteX79-14823" fmla="*/ 735281 w 2801728"/>
              <a:gd name="connsiteY79-14824" fmla="*/ 1515207 h 2238130"/>
              <a:gd name="connsiteX80-14825" fmla="*/ 757584 w 2801728"/>
              <a:gd name="connsiteY80-14826" fmla="*/ 1524128 h 2238130"/>
              <a:gd name="connsiteX81-14827" fmla="*/ 784347 w 2801728"/>
              <a:gd name="connsiteY81-14828" fmla="*/ 1421536 h 2238130"/>
              <a:gd name="connsiteX82-14829" fmla="*/ 824491 w 2801728"/>
              <a:gd name="connsiteY82-14830" fmla="*/ 1368011 h 2238130"/>
              <a:gd name="connsiteX83-14831" fmla="*/ 837873 w 2801728"/>
              <a:gd name="connsiteY83-14832" fmla="*/ 1466141 h 2238130"/>
              <a:gd name="connsiteX84-14833" fmla="*/ 895859 w 2801728"/>
              <a:gd name="connsiteY84-14834" fmla="*/ 1546430 h 2238130"/>
              <a:gd name="connsiteX85-14835" fmla="*/ 913701 w 2801728"/>
              <a:gd name="connsiteY85-14836" fmla="*/ 1595495 h 2238130"/>
              <a:gd name="connsiteX86-14837" fmla="*/ 873556 w 2801728"/>
              <a:gd name="connsiteY86-14838" fmla="*/ 1644561 h 2238130"/>
              <a:gd name="connsiteX87-14839" fmla="*/ 931543 w 2801728"/>
              <a:gd name="connsiteY87-14840" fmla="*/ 1778375 h 2238130"/>
              <a:gd name="connsiteX88-14841" fmla="*/ 1020753 w 2801728"/>
              <a:gd name="connsiteY88-14842" fmla="*/ 1836362 h 2238130"/>
              <a:gd name="connsiteX89-14843" fmla="*/ 1114423 w 2801728"/>
              <a:gd name="connsiteY89-14844" fmla="*/ 1885427 h 2238130"/>
              <a:gd name="connsiteX90-14845" fmla="*/ 1208093 w 2801728"/>
              <a:gd name="connsiteY90-14846" fmla="*/ 1956795 h 2238130"/>
              <a:gd name="connsiteX91-14847" fmla="*/ 1328526 w 2801728"/>
              <a:gd name="connsiteY91-14848" fmla="*/ 2032623 h 2238130"/>
              <a:gd name="connsiteX92-14849" fmla="*/ 1422196 w 2801728"/>
              <a:gd name="connsiteY92-14850" fmla="*/ 2130754 h 2238130"/>
              <a:gd name="connsiteX93-14851" fmla="*/ 1564932 w 2801728"/>
              <a:gd name="connsiteY93-14852" fmla="*/ 2237806 h 2238130"/>
              <a:gd name="connsiteX0-14853" fmla="*/ 1564932 w 2801728"/>
              <a:gd name="connsiteY0-14854" fmla="*/ 2237806 h 2238130"/>
              <a:gd name="connsiteX1-14855" fmla="*/ 1573853 w 2801728"/>
              <a:gd name="connsiteY1-14856" fmla="*/ 2161977 h 2238130"/>
              <a:gd name="connsiteX2-14857" fmla="*/ 1542630 w 2801728"/>
              <a:gd name="connsiteY2-14858" fmla="*/ 2095070 h 2238130"/>
              <a:gd name="connsiteX3-14859" fmla="*/ 1533709 w 2801728"/>
              <a:gd name="connsiteY3-14860" fmla="*/ 2005860 h 2238130"/>
              <a:gd name="connsiteX4-14861" fmla="*/ 1547090 w 2801728"/>
              <a:gd name="connsiteY4-14862" fmla="*/ 1903269 h 2238130"/>
              <a:gd name="connsiteX5-14863" fmla="*/ 1596156 w 2801728"/>
              <a:gd name="connsiteY5-14864" fmla="*/ 1809599 h 2238130"/>
              <a:gd name="connsiteX6-14865" fmla="*/ 1596156 w 2801728"/>
              <a:gd name="connsiteY6-14866" fmla="*/ 1689166 h 2238130"/>
              <a:gd name="connsiteX7-14867" fmla="*/ 1622918 w 2801728"/>
              <a:gd name="connsiteY7-14868" fmla="*/ 1595495 h 2238130"/>
              <a:gd name="connsiteX8-14869" fmla="*/ 1685365 w 2801728"/>
              <a:gd name="connsiteY8-14870" fmla="*/ 1559812 h 2238130"/>
              <a:gd name="connsiteX9-14871" fmla="*/ 1796877 w 2801728"/>
              <a:gd name="connsiteY9-14872" fmla="*/ 1626719 h 2238130"/>
              <a:gd name="connsiteX10-14873" fmla="*/ 1863785 w 2801728"/>
              <a:gd name="connsiteY10-14874" fmla="*/ 1626719 h 2238130"/>
              <a:gd name="connsiteX11-14875" fmla="*/ 1970836 w 2801728"/>
              <a:gd name="connsiteY11-14876" fmla="*/ 1622258 h 2238130"/>
              <a:gd name="connsiteX12-14877" fmla="*/ 2077888 w 2801728"/>
              <a:gd name="connsiteY12-14878" fmla="*/ 1613337 h 2238130"/>
              <a:gd name="connsiteX13-14879" fmla="*/ 2149256 w 2801728"/>
              <a:gd name="connsiteY13-14880" fmla="*/ 1613337 h 2238130"/>
              <a:gd name="connsiteX14-14881" fmla="*/ 2216163 w 2801728"/>
              <a:gd name="connsiteY14-14882" fmla="*/ 1501825 h 2238130"/>
              <a:gd name="connsiteX15-14883" fmla="*/ 2287531 w 2801728"/>
              <a:gd name="connsiteY15-14884" fmla="*/ 1448299 h 2238130"/>
              <a:gd name="connsiteX16-14885" fmla="*/ 2367820 w 2801728"/>
              <a:gd name="connsiteY16-14886" fmla="*/ 1403695 h 2238130"/>
              <a:gd name="connsiteX17-14887" fmla="*/ 2550700 w 2801728"/>
              <a:gd name="connsiteY17-14888" fmla="*/ 1363550 h 2238130"/>
              <a:gd name="connsiteX18-14889" fmla="*/ 2684515 w 2801728"/>
              <a:gd name="connsiteY18-14890" fmla="*/ 1341248 h 2238130"/>
              <a:gd name="connsiteX19-14891" fmla="*/ 2724659 w 2801728"/>
              <a:gd name="connsiteY19-14892" fmla="*/ 1238656 h 2238130"/>
              <a:gd name="connsiteX20-14893" fmla="*/ 2791566 w 2801728"/>
              <a:gd name="connsiteY20-14894" fmla="*/ 1144986 h 2238130"/>
              <a:gd name="connsiteX21-14895" fmla="*/ 2778185 w 2801728"/>
              <a:gd name="connsiteY21-14896" fmla="*/ 1087000 h 2238130"/>
              <a:gd name="connsiteX22-14897" fmla="*/ 2702356 w 2801728"/>
              <a:gd name="connsiteY22-14898" fmla="*/ 1033474 h 2238130"/>
              <a:gd name="connsiteX23-14899" fmla="*/ 2680054 w 2801728"/>
              <a:gd name="connsiteY23-14900" fmla="*/ 948725 h 2238130"/>
              <a:gd name="connsiteX24-14901" fmla="*/ 2778185 w 2801728"/>
              <a:gd name="connsiteY24-14902" fmla="*/ 930883 h 2238130"/>
              <a:gd name="connsiteX25-14903" fmla="*/ 2796027 w 2801728"/>
              <a:gd name="connsiteY25-14904" fmla="*/ 841673 h 2238130"/>
              <a:gd name="connsiteX26-14905" fmla="*/ 2755882 w 2801728"/>
              <a:gd name="connsiteY26-14906" fmla="*/ 743542 h 2238130"/>
              <a:gd name="connsiteX27-14907" fmla="*/ 2796027 w 2801728"/>
              <a:gd name="connsiteY27-14908" fmla="*/ 654333 h 2238130"/>
              <a:gd name="connsiteX28-14909" fmla="*/ 2800487 w 2801728"/>
              <a:gd name="connsiteY28-14910" fmla="*/ 574044 h 2238130"/>
              <a:gd name="connsiteX29-14911" fmla="*/ 2796027 w 2801728"/>
              <a:gd name="connsiteY29-14912" fmla="*/ 426848 h 2238130"/>
              <a:gd name="connsiteX30-14913" fmla="*/ 2796027 w 2801728"/>
              <a:gd name="connsiteY30-14914" fmla="*/ 315335 h 2238130"/>
              <a:gd name="connsiteX31-14915" fmla="*/ 2684515 w 2801728"/>
              <a:gd name="connsiteY31-14916" fmla="*/ 239507 h 2238130"/>
              <a:gd name="connsiteX32-14917" fmla="*/ 2617607 w 2801728"/>
              <a:gd name="connsiteY32-14918" fmla="*/ 177060 h 2238130"/>
              <a:gd name="connsiteX33-14919" fmla="*/ 2523937 w 2801728"/>
              <a:gd name="connsiteY33-14920" fmla="*/ 101232 h 2238130"/>
              <a:gd name="connsiteX34-14921" fmla="*/ 2390122 w 2801728"/>
              <a:gd name="connsiteY34-14922" fmla="*/ 105693 h 2238130"/>
              <a:gd name="connsiteX35-14923" fmla="*/ 2211703 w 2801728"/>
              <a:gd name="connsiteY35-14924" fmla="*/ 150297 h 2238130"/>
              <a:gd name="connsiteX36-14925" fmla="*/ 2126954 w 2801728"/>
              <a:gd name="connsiteY36-14926" fmla="*/ 83390 h 2238130"/>
              <a:gd name="connsiteX37-14927" fmla="*/ 1912850 w 2801728"/>
              <a:gd name="connsiteY37-14928" fmla="*/ 154758 h 2238130"/>
              <a:gd name="connsiteX38-14929" fmla="*/ 1801338 w 2801728"/>
              <a:gd name="connsiteY38-14930" fmla="*/ 190442 h 2238130"/>
              <a:gd name="connsiteX39-14931" fmla="*/ 1671984 w 2801728"/>
              <a:gd name="connsiteY39-14932" fmla="*/ 168139 h 2238130"/>
              <a:gd name="connsiteX40-14933" fmla="*/ 1600616 w 2801728"/>
              <a:gd name="connsiteY40-14934" fmla="*/ 168139 h 2238130"/>
              <a:gd name="connsiteX41-14935" fmla="*/ 1596156 w 2801728"/>
              <a:gd name="connsiteY41-14936" fmla="*/ 252889 h 2238130"/>
              <a:gd name="connsiteX42-14937" fmla="*/ 1426657 w 2801728"/>
              <a:gd name="connsiteY42-14938" fmla="*/ 177060 h 2238130"/>
              <a:gd name="connsiteX43-14939" fmla="*/ 1288382 w 2801728"/>
              <a:gd name="connsiteY43-14940" fmla="*/ 114614 h 2238130"/>
              <a:gd name="connsiteX44-14941" fmla="*/ 1203633 w 2801728"/>
              <a:gd name="connsiteY44-14942" fmla="*/ 70009 h 2238130"/>
              <a:gd name="connsiteX45-14943" fmla="*/ 1114423 w 2801728"/>
              <a:gd name="connsiteY45-14944" fmla="*/ 34325 h 2238130"/>
              <a:gd name="connsiteX46-14945" fmla="*/ 1002911 w 2801728"/>
              <a:gd name="connsiteY46-14946" fmla="*/ 12022 h 2238130"/>
              <a:gd name="connsiteX47-14947" fmla="*/ 855715 w 2801728"/>
              <a:gd name="connsiteY47-14948" fmla="*/ 3101 h 2238130"/>
              <a:gd name="connsiteX48-14949" fmla="*/ 757584 w 2801728"/>
              <a:gd name="connsiteY48-14950" fmla="*/ 29864 h 2238130"/>
              <a:gd name="connsiteX49-14951" fmla="*/ 623769 w 2801728"/>
              <a:gd name="connsiteY49-14952" fmla="*/ 101232 h 2238130"/>
              <a:gd name="connsiteX50-14953" fmla="*/ 565783 w 2801728"/>
              <a:gd name="connsiteY50-14954" fmla="*/ 154758 h 2238130"/>
              <a:gd name="connsiteX51-14955" fmla="*/ 695137 w 2801728"/>
              <a:gd name="connsiteY51-14956" fmla="*/ 368861 h 2238130"/>
              <a:gd name="connsiteX52-14957" fmla="*/ 779886 w 2801728"/>
              <a:gd name="connsiteY52-14958" fmla="*/ 493755 h 2238130"/>
              <a:gd name="connsiteX53-14959" fmla="*/ 708518 w 2801728"/>
              <a:gd name="connsiteY53-14960" fmla="*/ 578504 h 2238130"/>
              <a:gd name="connsiteX54-14961" fmla="*/ 672835 w 2801728"/>
              <a:gd name="connsiteY54-14962" fmla="*/ 667714 h 2238130"/>
              <a:gd name="connsiteX55-14963" fmla="*/ 614848 w 2801728"/>
              <a:gd name="connsiteY55-14964" fmla="*/ 748003 h 2238130"/>
              <a:gd name="connsiteX56-14965" fmla="*/ 512257 w 2801728"/>
              <a:gd name="connsiteY56-14966" fmla="*/ 801529 h 2238130"/>
              <a:gd name="connsiteX57-14967" fmla="*/ 418587 w 2801728"/>
              <a:gd name="connsiteY57-14968" fmla="*/ 801529 h 2238130"/>
              <a:gd name="connsiteX58-14969" fmla="*/ 244628 w 2801728"/>
              <a:gd name="connsiteY58-14970" fmla="*/ 774766 h 2238130"/>
              <a:gd name="connsiteX59-14971" fmla="*/ 70669 w 2801728"/>
              <a:gd name="connsiteY59-14972" fmla="*/ 725700 h 2238130"/>
              <a:gd name="connsiteX60-14973" fmla="*/ 3761 w 2801728"/>
              <a:gd name="connsiteY60-14974" fmla="*/ 712319 h 2238130"/>
              <a:gd name="connsiteX61-14975" fmla="*/ 12682 w 2801728"/>
              <a:gd name="connsiteY61-14976" fmla="*/ 810450 h 2238130"/>
              <a:gd name="connsiteX62-14977" fmla="*/ 34985 w 2801728"/>
              <a:gd name="connsiteY62-14978" fmla="*/ 868436 h 2238130"/>
              <a:gd name="connsiteX63-14979" fmla="*/ 128655 w 2801728"/>
              <a:gd name="connsiteY63-14980" fmla="*/ 944264 h 2238130"/>
              <a:gd name="connsiteX64-14981" fmla="*/ 159878 w 2801728"/>
              <a:gd name="connsiteY64-14982" fmla="*/ 971027 h 2238130"/>
              <a:gd name="connsiteX65-14983" fmla="*/ 106353 w 2801728"/>
              <a:gd name="connsiteY65-14984" fmla="*/ 1011172 h 2238130"/>
              <a:gd name="connsiteX66-14985" fmla="*/ 115274 w 2801728"/>
              <a:gd name="connsiteY66-14986" fmla="*/ 1118223 h 2238130"/>
              <a:gd name="connsiteX67-14987" fmla="*/ 146497 w 2801728"/>
              <a:gd name="connsiteY67-14988" fmla="*/ 1216354 h 2238130"/>
              <a:gd name="connsiteX68-14989" fmla="*/ 240167 w 2801728"/>
              <a:gd name="connsiteY68-14990" fmla="*/ 1234196 h 2238130"/>
              <a:gd name="connsiteX69-14991" fmla="*/ 320456 w 2801728"/>
              <a:gd name="connsiteY69-14992" fmla="*/ 1194052 h 2238130"/>
              <a:gd name="connsiteX70-14993" fmla="*/ 378442 w 2801728"/>
              <a:gd name="connsiteY70-14994" fmla="*/ 1100381 h 2238130"/>
              <a:gd name="connsiteX71-14995" fmla="*/ 467652 w 2801728"/>
              <a:gd name="connsiteY71-14996" fmla="*/ 1024553 h 2238130"/>
              <a:gd name="connsiteX72-14997" fmla="*/ 561322 w 2801728"/>
              <a:gd name="connsiteY72-14998" fmla="*/ 1042395 h 2238130"/>
              <a:gd name="connsiteX73-14999" fmla="*/ 650532 w 2801728"/>
              <a:gd name="connsiteY73-15000" fmla="*/ 1087000 h 2238130"/>
              <a:gd name="connsiteX74-15001" fmla="*/ 659453 w 2801728"/>
              <a:gd name="connsiteY74-15002" fmla="*/ 1122684 h 2238130"/>
              <a:gd name="connsiteX75-15003" fmla="*/ 628230 w 2801728"/>
              <a:gd name="connsiteY75-15004" fmla="*/ 1189591 h 2238130"/>
              <a:gd name="connsiteX76-15005" fmla="*/ 623769 w 2801728"/>
              <a:gd name="connsiteY76-15006" fmla="*/ 1247577 h 2238130"/>
              <a:gd name="connsiteX77-15007" fmla="*/ 641611 w 2801728"/>
              <a:gd name="connsiteY77-15008" fmla="*/ 1278801 h 2238130"/>
              <a:gd name="connsiteX78-15009" fmla="*/ 695137 w 2801728"/>
              <a:gd name="connsiteY78-15010" fmla="*/ 1417076 h 2238130"/>
              <a:gd name="connsiteX79-15011" fmla="*/ 735281 w 2801728"/>
              <a:gd name="connsiteY79-15012" fmla="*/ 1515207 h 2238130"/>
              <a:gd name="connsiteX80-15013" fmla="*/ 757584 w 2801728"/>
              <a:gd name="connsiteY80-15014" fmla="*/ 1524128 h 2238130"/>
              <a:gd name="connsiteX81-15015" fmla="*/ 784347 w 2801728"/>
              <a:gd name="connsiteY81-15016" fmla="*/ 1421536 h 2238130"/>
              <a:gd name="connsiteX82-15017" fmla="*/ 824491 w 2801728"/>
              <a:gd name="connsiteY82-15018" fmla="*/ 1368011 h 2238130"/>
              <a:gd name="connsiteX83-15019" fmla="*/ 837873 w 2801728"/>
              <a:gd name="connsiteY83-15020" fmla="*/ 1466141 h 2238130"/>
              <a:gd name="connsiteX84-15021" fmla="*/ 895859 w 2801728"/>
              <a:gd name="connsiteY84-15022" fmla="*/ 1546430 h 2238130"/>
              <a:gd name="connsiteX85-15023" fmla="*/ 913701 w 2801728"/>
              <a:gd name="connsiteY85-15024" fmla="*/ 1595495 h 2238130"/>
              <a:gd name="connsiteX86-15025" fmla="*/ 873556 w 2801728"/>
              <a:gd name="connsiteY86-15026" fmla="*/ 1644561 h 2238130"/>
              <a:gd name="connsiteX87-15027" fmla="*/ 931543 w 2801728"/>
              <a:gd name="connsiteY87-15028" fmla="*/ 1778375 h 2238130"/>
              <a:gd name="connsiteX88-15029" fmla="*/ 1020753 w 2801728"/>
              <a:gd name="connsiteY88-15030" fmla="*/ 1836362 h 2238130"/>
              <a:gd name="connsiteX89-15031" fmla="*/ 1114423 w 2801728"/>
              <a:gd name="connsiteY89-15032" fmla="*/ 1885427 h 2238130"/>
              <a:gd name="connsiteX90-15033" fmla="*/ 1208093 w 2801728"/>
              <a:gd name="connsiteY90-15034" fmla="*/ 1956795 h 2238130"/>
              <a:gd name="connsiteX91-15035" fmla="*/ 1328526 w 2801728"/>
              <a:gd name="connsiteY91-15036" fmla="*/ 2032623 h 2238130"/>
              <a:gd name="connsiteX92-15037" fmla="*/ 1422196 w 2801728"/>
              <a:gd name="connsiteY92-15038" fmla="*/ 2130754 h 2238130"/>
              <a:gd name="connsiteX93-15039" fmla="*/ 1564932 w 2801728"/>
              <a:gd name="connsiteY93-15040" fmla="*/ 2237806 h 2238130"/>
              <a:gd name="connsiteX0-15041" fmla="*/ 1564932 w 2801728"/>
              <a:gd name="connsiteY0-15042" fmla="*/ 2237806 h 2238130"/>
              <a:gd name="connsiteX1-15043" fmla="*/ 1573853 w 2801728"/>
              <a:gd name="connsiteY1-15044" fmla="*/ 2161977 h 2238130"/>
              <a:gd name="connsiteX2-15045" fmla="*/ 1542630 w 2801728"/>
              <a:gd name="connsiteY2-15046" fmla="*/ 2095070 h 2238130"/>
              <a:gd name="connsiteX3-15047" fmla="*/ 1533709 w 2801728"/>
              <a:gd name="connsiteY3-15048" fmla="*/ 2005860 h 2238130"/>
              <a:gd name="connsiteX4-15049" fmla="*/ 1547090 w 2801728"/>
              <a:gd name="connsiteY4-15050" fmla="*/ 1903269 h 2238130"/>
              <a:gd name="connsiteX5-15051" fmla="*/ 1596156 w 2801728"/>
              <a:gd name="connsiteY5-15052" fmla="*/ 1809599 h 2238130"/>
              <a:gd name="connsiteX6-15053" fmla="*/ 1596156 w 2801728"/>
              <a:gd name="connsiteY6-15054" fmla="*/ 1689166 h 2238130"/>
              <a:gd name="connsiteX7-15055" fmla="*/ 1622918 w 2801728"/>
              <a:gd name="connsiteY7-15056" fmla="*/ 1595495 h 2238130"/>
              <a:gd name="connsiteX8-15057" fmla="*/ 1685365 w 2801728"/>
              <a:gd name="connsiteY8-15058" fmla="*/ 1559812 h 2238130"/>
              <a:gd name="connsiteX9-15059" fmla="*/ 1796877 w 2801728"/>
              <a:gd name="connsiteY9-15060" fmla="*/ 1626719 h 2238130"/>
              <a:gd name="connsiteX10-15061" fmla="*/ 1863785 w 2801728"/>
              <a:gd name="connsiteY10-15062" fmla="*/ 1626719 h 2238130"/>
              <a:gd name="connsiteX11-15063" fmla="*/ 1970836 w 2801728"/>
              <a:gd name="connsiteY11-15064" fmla="*/ 1622258 h 2238130"/>
              <a:gd name="connsiteX12-15065" fmla="*/ 2077888 w 2801728"/>
              <a:gd name="connsiteY12-15066" fmla="*/ 1613337 h 2238130"/>
              <a:gd name="connsiteX13-15067" fmla="*/ 2149256 w 2801728"/>
              <a:gd name="connsiteY13-15068" fmla="*/ 1613337 h 2238130"/>
              <a:gd name="connsiteX14-15069" fmla="*/ 2216163 w 2801728"/>
              <a:gd name="connsiteY14-15070" fmla="*/ 1501825 h 2238130"/>
              <a:gd name="connsiteX15-15071" fmla="*/ 2287531 w 2801728"/>
              <a:gd name="connsiteY15-15072" fmla="*/ 1448299 h 2238130"/>
              <a:gd name="connsiteX16-15073" fmla="*/ 2367820 w 2801728"/>
              <a:gd name="connsiteY16-15074" fmla="*/ 1403695 h 2238130"/>
              <a:gd name="connsiteX17-15075" fmla="*/ 2550700 w 2801728"/>
              <a:gd name="connsiteY17-15076" fmla="*/ 1363550 h 2238130"/>
              <a:gd name="connsiteX18-15077" fmla="*/ 2684515 w 2801728"/>
              <a:gd name="connsiteY18-15078" fmla="*/ 1341248 h 2238130"/>
              <a:gd name="connsiteX19-15079" fmla="*/ 2724659 w 2801728"/>
              <a:gd name="connsiteY19-15080" fmla="*/ 1238656 h 2238130"/>
              <a:gd name="connsiteX20-15081" fmla="*/ 2791566 w 2801728"/>
              <a:gd name="connsiteY20-15082" fmla="*/ 1144986 h 2238130"/>
              <a:gd name="connsiteX21-15083" fmla="*/ 2778185 w 2801728"/>
              <a:gd name="connsiteY21-15084" fmla="*/ 1087000 h 2238130"/>
              <a:gd name="connsiteX22-15085" fmla="*/ 2702356 w 2801728"/>
              <a:gd name="connsiteY22-15086" fmla="*/ 1033474 h 2238130"/>
              <a:gd name="connsiteX23-15087" fmla="*/ 2680054 w 2801728"/>
              <a:gd name="connsiteY23-15088" fmla="*/ 948725 h 2238130"/>
              <a:gd name="connsiteX24-15089" fmla="*/ 2778185 w 2801728"/>
              <a:gd name="connsiteY24-15090" fmla="*/ 930883 h 2238130"/>
              <a:gd name="connsiteX25-15091" fmla="*/ 2796027 w 2801728"/>
              <a:gd name="connsiteY25-15092" fmla="*/ 841673 h 2238130"/>
              <a:gd name="connsiteX26-15093" fmla="*/ 2755882 w 2801728"/>
              <a:gd name="connsiteY26-15094" fmla="*/ 743542 h 2238130"/>
              <a:gd name="connsiteX27-15095" fmla="*/ 2796027 w 2801728"/>
              <a:gd name="connsiteY27-15096" fmla="*/ 654333 h 2238130"/>
              <a:gd name="connsiteX28-15097" fmla="*/ 2800487 w 2801728"/>
              <a:gd name="connsiteY28-15098" fmla="*/ 574044 h 2238130"/>
              <a:gd name="connsiteX29-15099" fmla="*/ 2796027 w 2801728"/>
              <a:gd name="connsiteY29-15100" fmla="*/ 426848 h 2238130"/>
              <a:gd name="connsiteX30-15101" fmla="*/ 2796027 w 2801728"/>
              <a:gd name="connsiteY30-15102" fmla="*/ 315335 h 2238130"/>
              <a:gd name="connsiteX31-15103" fmla="*/ 2684515 w 2801728"/>
              <a:gd name="connsiteY31-15104" fmla="*/ 239507 h 2238130"/>
              <a:gd name="connsiteX32-15105" fmla="*/ 2617607 w 2801728"/>
              <a:gd name="connsiteY32-15106" fmla="*/ 177060 h 2238130"/>
              <a:gd name="connsiteX33-15107" fmla="*/ 2523937 w 2801728"/>
              <a:gd name="connsiteY33-15108" fmla="*/ 101232 h 2238130"/>
              <a:gd name="connsiteX34-15109" fmla="*/ 2390122 w 2801728"/>
              <a:gd name="connsiteY34-15110" fmla="*/ 105693 h 2238130"/>
              <a:gd name="connsiteX35-15111" fmla="*/ 2211703 w 2801728"/>
              <a:gd name="connsiteY35-15112" fmla="*/ 150297 h 2238130"/>
              <a:gd name="connsiteX36-15113" fmla="*/ 2126954 w 2801728"/>
              <a:gd name="connsiteY36-15114" fmla="*/ 83390 h 2238130"/>
              <a:gd name="connsiteX37-15115" fmla="*/ 1912850 w 2801728"/>
              <a:gd name="connsiteY37-15116" fmla="*/ 154758 h 2238130"/>
              <a:gd name="connsiteX38-15117" fmla="*/ 1801338 w 2801728"/>
              <a:gd name="connsiteY38-15118" fmla="*/ 190442 h 2238130"/>
              <a:gd name="connsiteX39-15119" fmla="*/ 1671984 w 2801728"/>
              <a:gd name="connsiteY39-15120" fmla="*/ 168139 h 2238130"/>
              <a:gd name="connsiteX40-15121" fmla="*/ 1600616 w 2801728"/>
              <a:gd name="connsiteY40-15122" fmla="*/ 168139 h 2238130"/>
              <a:gd name="connsiteX41-15123" fmla="*/ 1596156 w 2801728"/>
              <a:gd name="connsiteY41-15124" fmla="*/ 252889 h 2238130"/>
              <a:gd name="connsiteX42-15125" fmla="*/ 1426657 w 2801728"/>
              <a:gd name="connsiteY42-15126" fmla="*/ 177060 h 2238130"/>
              <a:gd name="connsiteX43-15127" fmla="*/ 1288382 w 2801728"/>
              <a:gd name="connsiteY43-15128" fmla="*/ 114614 h 2238130"/>
              <a:gd name="connsiteX44-15129" fmla="*/ 1203633 w 2801728"/>
              <a:gd name="connsiteY44-15130" fmla="*/ 70009 h 2238130"/>
              <a:gd name="connsiteX45-15131" fmla="*/ 1114423 w 2801728"/>
              <a:gd name="connsiteY45-15132" fmla="*/ 34325 h 2238130"/>
              <a:gd name="connsiteX46-15133" fmla="*/ 1002911 w 2801728"/>
              <a:gd name="connsiteY46-15134" fmla="*/ 12022 h 2238130"/>
              <a:gd name="connsiteX47-15135" fmla="*/ 855715 w 2801728"/>
              <a:gd name="connsiteY47-15136" fmla="*/ 3101 h 2238130"/>
              <a:gd name="connsiteX48-15137" fmla="*/ 757584 w 2801728"/>
              <a:gd name="connsiteY48-15138" fmla="*/ 29864 h 2238130"/>
              <a:gd name="connsiteX49-15139" fmla="*/ 623769 w 2801728"/>
              <a:gd name="connsiteY49-15140" fmla="*/ 101232 h 2238130"/>
              <a:gd name="connsiteX50-15141" fmla="*/ 565783 w 2801728"/>
              <a:gd name="connsiteY50-15142" fmla="*/ 154758 h 2238130"/>
              <a:gd name="connsiteX51-15143" fmla="*/ 695137 w 2801728"/>
              <a:gd name="connsiteY51-15144" fmla="*/ 368861 h 2238130"/>
              <a:gd name="connsiteX52-15145" fmla="*/ 779886 w 2801728"/>
              <a:gd name="connsiteY52-15146" fmla="*/ 493755 h 2238130"/>
              <a:gd name="connsiteX53-15147" fmla="*/ 708518 w 2801728"/>
              <a:gd name="connsiteY53-15148" fmla="*/ 578504 h 2238130"/>
              <a:gd name="connsiteX54-15149" fmla="*/ 672835 w 2801728"/>
              <a:gd name="connsiteY54-15150" fmla="*/ 667714 h 2238130"/>
              <a:gd name="connsiteX55-15151" fmla="*/ 614848 w 2801728"/>
              <a:gd name="connsiteY55-15152" fmla="*/ 748003 h 2238130"/>
              <a:gd name="connsiteX56-15153" fmla="*/ 512257 w 2801728"/>
              <a:gd name="connsiteY56-15154" fmla="*/ 801529 h 2238130"/>
              <a:gd name="connsiteX57-15155" fmla="*/ 418587 w 2801728"/>
              <a:gd name="connsiteY57-15156" fmla="*/ 801529 h 2238130"/>
              <a:gd name="connsiteX58-15157" fmla="*/ 244628 w 2801728"/>
              <a:gd name="connsiteY58-15158" fmla="*/ 774766 h 2238130"/>
              <a:gd name="connsiteX59-15159" fmla="*/ 70669 w 2801728"/>
              <a:gd name="connsiteY59-15160" fmla="*/ 725700 h 2238130"/>
              <a:gd name="connsiteX60-15161" fmla="*/ 3761 w 2801728"/>
              <a:gd name="connsiteY60-15162" fmla="*/ 712319 h 2238130"/>
              <a:gd name="connsiteX61-15163" fmla="*/ 12682 w 2801728"/>
              <a:gd name="connsiteY61-15164" fmla="*/ 810450 h 2238130"/>
              <a:gd name="connsiteX62-15165" fmla="*/ 34985 w 2801728"/>
              <a:gd name="connsiteY62-15166" fmla="*/ 868436 h 2238130"/>
              <a:gd name="connsiteX63-15167" fmla="*/ 128655 w 2801728"/>
              <a:gd name="connsiteY63-15168" fmla="*/ 944264 h 2238130"/>
              <a:gd name="connsiteX64-15169" fmla="*/ 159878 w 2801728"/>
              <a:gd name="connsiteY64-15170" fmla="*/ 971027 h 2238130"/>
              <a:gd name="connsiteX65-15171" fmla="*/ 106353 w 2801728"/>
              <a:gd name="connsiteY65-15172" fmla="*/ 1011172 h 2238130"/>
              <a:gd name="connsiteX66-15173" fmla="*/ 115274 w 2801728"/>
              <a:gd name="connsiteY66-15174" fmla="*/ 1118223 h 2238130"/>
              <a:gd name="connsiteX67-15175" fmla="*/ 146497 w 2801728"/>
              <a:gd name="connsiteY67-15176" fmla="*/ 1216354 h 2238130"/>
              <a:gd name="connsiteX68-15177" fmla="*/ 240167 w 2801728"/>
              <a:gd name="connsiteY68-15178" fmla="*/ 1234196 h 2238130"/>
              <a:gd name="connsiteX69-15179" fmla="*/ 320456 w 2801728"/>
              <a:gd name="connsiteY69-15180" fmla="*/ 1194052 h 2238130"/>
              <a:gd name="connsiteX70-15181" fmla="*/ 378442 w 2801728"/>
              <a:gd name="connsiteY70-15182" fmla="*/ 1100381 h 2238130"/>
              <a:gd name="connsiteX71-15183" fmla="*/ 467652 w 2801728"/>
              <a:gd name="connsiteY71-15184" fmla="*/ 1024553 h 2238130"/>
              <a:gd name="connsiteX72-15185" fmla="*/ 561322 w 2801728"/>
              <a:gd name="connsiteY72-15186" fmla="*/ 1042395 h 2238130"/>
              <a:gd name="connsiteX73-15187" fmla="*/ 650532 w 2801728"/>
              <a:gd name="connsiteY73-15188" fmla="*/ 1087000 h 2238130"/>
              <a:gd name="connsiteX74-15189" fmla="*/ 659453 w 2801728"/>
              <a:gd name="connsiteY74-15190" fmla="*/ 1122684 h 2238130"/>
              <a:gd name="connsiteX75-15191" fmla="*/ 628230 w 2801728"/>
              <a:gd name="connsiteY75-15192" fmla="*/ 1189591 h 2238130"/>
              <a:gd name="connsiteX76-15193" fmla="*/ 623769 w 2801728"/>
              <a:gd name="connsiteY76-15194" fmla="*/ 1247577 h 2238130"/>
              <a:gd name="connsiteX77-15195" fmla="*/ 641611 w 2801728"/>
              <a:gd name="connsiteY77-15196" fmla="*/ 1278801 h 2238130"/>
              <a:gd name="connsiteX78-15197" fmla="*/ 695137 w 2801728"/>
              <a:gd name="connsiteY78-15198" fmla="*/ 1417076 h 2238130"/>
              <a:gd name="connsiteX79-15199" fmla="*/ 735281 w 2801728"/>
              <a:gd name="connsiteY79-15200" fmla="*/ 1515207 h 2238130"/>
              <a:gd name="connsiteX80-15201" fmla="*/ 757584 w 2801728"/>
              <a:gd name="connsiteY80-15202" fmla="*/ 1524128 h 2238130"/>
              <a:gd name="connsiteX81-15203" fmla="*/ 784347 w 2801728"/>
              <a:gd name="connsiteY81-15204" fmla="*/ 1421536 h 2238130"/>
              <a:gd name="connsiteX82-15205" fmla="*/ 824491 w 2801728"/>
              <a:gd name="connsiteY82-15206" fmla="*/ 1368011 h 2238130"/>
              <a:gd name="connsiteX83-15207" fmla="*/ 837873 w 2801728"/>
              <a:gd name="connsiteY83-15208" fmla="*/ 1466141 h 2238130"/>
              <a:gd name="connsiteX84-15209" fmla="*/ 895859 w 2801728"/>
              <a:gd name="connsiteY84-15210" fmla="*/ 1546430 h 2238130"/>
              <a:gd name="connsiteX85-15211" fmla="*/ 913701 w 2801728"/>
              <a:gd name="connsiteY85-15212" fmla="*/ 1595495 h 2238130"/>
              <a:gd name="connsiteX86-15213" fmla="*/ 873556 w 2801728"/>
              <a:gd name="connsiteY86-15214" fmla="*/ 1644561 h 2238130"/>
              <a:gd name="connsiteX87-15215" fmla="*/ 931543 w 2801728"/>
              <a:gd name="connsiteY87-15216" fmla="*/ 1778375 h 2238130"/>
              <a:gd name="connsiteX88-15217" fmla="*/ 1020753 w 2801728"/>
              <a:gd name="connsiteY88-15218" fmla="*/ 1836362 h 2238130"/>
              <a:gd name="connsiteX89-15219" fmla="*/ 1114423 w 2801728"/>
              <a:gd name="connsiteY89-15220" fmla="*/ 1885427 h 2238130"/>
              <a:gd name="connsiteX90-15221" fmla="*/ 1208093 w 2801728"/>
              <a:gd name="connsiteY90-15222" fmla="*/ 1956795 h 2238130"/>
              <a:gd name="connsiteX91-15223" fmla="*/ 1328526 w 2801728"/>
              <a:gd name="connsiteY91-15224" fmla="*/ 2032623 h 2238130"/>
              <a:gd name="connsiteX92-15225" fmla="*/ 1422196 w 2801728"/>
              <a:gd name="connsiteY92-15226" fmla="*/ 2130754 h 2238130"/>
              <a:gd name="connsiteX93-15227" fmla="*/ 1564932 w 2801728"/>
              <a:gd name="connsiteY93-15228" fmla="*/ 2237806 h 2238130"/>
              <a:gd name="connsiteX0-15229" fmla="*/ 1564932 w 2801728"/>
              <a:gd name="connsiteY0-15230" fmla="*/ 2237806 h 2238130"/>
              <a:gd name="connsiteX1-15231" fmla="*/ 1573853 w 2801728"/>
              <a:gd name="connsiteY1-15232" fmla="*/ 2161977 h 2238130"/>
              <a:gd name="connsiteX2-15233" fmla="*/ 1542630 w 2801728"/>
              <a:gd name="connsiteY2-15234" fmla="*/ 2095070 h 2238130"/>
              <a:gd name="connsiteX3-15235" fmla="*/ 1533709 w 2801728"/>
              <a:gd name="connsiteY3-15236" fmla="*/ 2005860 h 2238130"/>
              <a:gd name="connsiteX4-15237" fmla="*/ 1547090 w 2801728"/>
              <a:gd name="connsiteY4-15238" fmla="*/ 1903269 h 2238130"/>
              <a:gd name="connsiteX5-15239" fmla="*/ 1596156 w 2801728"/>
              <a:gd name="connsiteY5-15240" fmla="*/ 1809599 h 2238130"/>
              <a:gd name="connsiteX6-15241" fmla="*/ 1596156 w 2801728"/>
              <a:gd name="connsiteY6-15242" fmla="*/ 1689166 h 2238130"/>
              <a:gd name="connsiteX7-15243" fmla="*/ 1622918 w 2801728"/>
              <a:gd name="connsiteY7-15244" fmla="*/ 1595495 h 2238130"/>
              <a:gd name="connsiteX8-15245" fmla="*/ 1685365 w 2801728"/>
              <a:gd name="connsiteY8-15246" fmla="*/ 1559812 h 2238130"/>
              <a:gd name="connsiteX9-15247" fmla="*/ 1796877 w 2801728"/>
              <a:gd name="connsiteY9-15248" fmla="*/ 1626719 h 2238130"/>
              <a:gd name="connsiteX10-15249" fmla="*/ 1863785 w 2801728"/>
              <a:gd name="connsiteY10-15250" fmla="*/ 1626719 h 2238130"/>
              <a:gd name="connsiteX11-15251" fmla="*/ 1970836 w 2801728"/>
              <a:gd name="connsiteY11-15252" fmla="*/ 1622258 h 2238130"/>
              <a:gd name="connsiteX12-15253" fmla="*/ 2077888 w 2801728"/>
              <a:gd name="connsiteY12-15254" fmla="*/ 1613337 h 2238130"/>
              <a:gd name="connsiteX13-15255" fmla="*/ 2149256 w 2801728"/>
              <a:gd name="connsiteY13-15256" fmla="*/ 1613337 h 2238130"/>
              <a:gd name="connsiteX14-15257" fmla="*/ 2216163 w 2801728"/>
              <a:gd name="connsiteY14-15258" fmla="*/ 1501825 h 2238130"/>
              <a:gd name="connsiteX15-15259" fmla="*/ 2287531 w 2801728"/>
              <a:gd name="connsiteY15-15260" fmla="*/ 1448299 h 2238130"/>
              <a:gd name="connsiteX16-15261" fmla="*/ 2367820 w 2801728"/>
              <a:gd name="connsiteY16-15262" fmla="*/ 1403695 h 2238130"/>
              <a:gd name="connsiteX17-15263" fmla="*/ 2550700 w 2801728"/>
              <a:gd name="connsiteY17-15264" fmla="*/ 1363550 h 2238130"/>
              <a:gd name="connsiteX18-15265" fmla="*/ 2684515 w 2801728"/>
              <a:gd name="connsiteY18-15266" fmla="*/ 1341248 h 2238130"/>
              <a:gd name="connsiteX19-15267" fmla="*/ 2724659 w 2801728"/>
              <a:gd name="connsiteY19-15268" fmla="*/ 1238656 h 2238130"/>
              <a:gd name="connsiteX20-15269" fmla="*/ 2791566 w 2801728"/>
              <a:gd name="connsiteY20-15270" fmla="*/ 1144986 h 2238130"/>
              <a:gd name="connsiteX21-15271" fmla="*/ 2778185 w 2801728"/>
              <a:gd name="connsiteY21-15272" fmla="*/ 1087000 h 2238130"/>
              <a:gd name="connsiteX22-15273" fmla="*/ 2702356 w 2801728"/>
              <a:gd name="connsiteY22-15274" fmla="*/ 1033474 h 2238130"/>
              <a:gd name="connsiteX23-15275" fmla="*/ 2680054 w 2801728"/>
              <a:gd name="connsiteY23-15276" fmla="*/ 948725 h 2238130"/>
              <a:gd name="connsiteX24-15277" fmla="*/ 2778185 w 2801728"/>
              <a:gd name="connsiteY24-15278" fmla="*/ 930883 h 2238130"/>
              <a:gd name="connsiteX25-15279" fmla="*/ 2796027 w 2801728"/>
              <a:gd name="connsiteY25-15280" fmla="*/ 841673 h 2238130"/>
              <a:gd name="connsiteX26-15281" fmla="*/ 2755882 w 2801728"/>
              <a:gd name="connsiteY26-15282" fmla="*/ 743542 h 2238130"/>
              <a:gd name="connsiteX27-15283" fmla="*/ 2796027 w 2801728"/>
              <a:gd name="connsiteY27-15284" fmla="*/ 654333 h 2238130"/>
              <a:gd name="connsiteX28-15285" fmla="*/ 2800487 w 2801728"/>
              <a:gd name="connsiteY28-15286" fmla="*/ 574044 h 2238130"/>
              <a:gd name="connsiteX29-15287" fmla="*/ 2796027 w 2801728"/>
              <a:gd name="connsiteY29-15288" fmla="*/ 426848 h 2238130"/>
              <a:gd name="connsiteX30-15289" fmla="*/ 2796027 w 2801728"/>
              <a:gd name="connsiteY30-15290" fmla="*/ 315335 h 2238130"/>
              <a:gd name="connsiteX31-15291" fmla="*/ 2684515 w 2801728"/>
              <a:gd name="connsiteY31-15292" fmla="*/ 239507 h 2238130"/>
              <a:gd name="connsiteX32-15293" fmla="*/ 2617607 w 2801728"/>
              <a:gd name="connsiteY32-15294" fmla="*/ 177060 h 2238130"/>
              <a:gd name="connsiteX33-15295" fmla="*/ 2523937 w 2801728"/>
              <a:gd name="connsiteY33-15296" fmla="*/ 101232 h 2238130"/>
              <a:gd name="connsiteX34-15297" fmla="*/ 2390122 w 2801728"/>
              <a:gd name="connsiteY34-15298" fmla="*/ 105693 h 2238130"/>
              <a:gd name="connsiteX35-15299" fmla="*/ 2211703 w 2801728"/>
              <a:gd name="connsiteY35-15300" fmla="*/ 150297 h 2238130"/>
              <a:gd name="connsiteX36-15301" fmla="*/ 2126954 w 2801728"/>
              <a:gd name="connsiteY36-15302" fmla="*/ 83390 h 2238130"/>
              <a:gd name="connsiteX37-15303" fmla="*/ 1912850 w 2801728"/>
              <a:gd name="connsiteY37-15304" fmla="*/ 154758 h 2238130"/>
              <a:gd name="connsiteX38-15305" fmla="*/ 1801338 w 2801728"/>
              <a:gd name="connsiteY38-15306" fmla="*/ 190442 h 2238130"/>
              <a:gd name="connsiteX39-15307" fmla="*/ 1671984 w 2801728"/>
              <a:gd name="connsiteY39-15308" fmla="*/ 168139 h 2238130"/>
              <a:gd name="connsiteX40-15309" fmla="*/ 1600616 w 2801728"/>
              <a:gd name="connsiteY40-15310" fmla="*/ 168139 h 2238130"/>
              <a:gd name="connsiteX41-15311" fmla="*/ 1596156 w 2801728"/>
              <a:gd name="connsiteY41-15312" fmla="*/ 252889 h 2238130"/>
              <a:gd name="connsiteX42-15313" fmla="*/ 1426657 w 2801728"/>
              <a:gd name="connsiteY42-15314" fmla="*/ 177060 h 2238130"/>
              <a:gd name="connsiteX43-15315" fmla="*/ 1288382 w 2801728"/>
              <a:gd name="connsiteY43-15316" fmla="*/ 114614 h 2238130"/>
              <a:gd name="connsiteX44-15317" fmla="*/ 1203633 w 2801728"/>
              <a:gd name="connsiteY44-15318" fmla="*/ 70009 h 2238130"/>
              <a:gd name="connsiteX45-15319" fmla="*/ 1114423 w 2801728"/>
              <a:gd name="connsiteY45-15320" fmla="*/ 34325 h 2238130"/>
              <a:gd name="connsiteX46-15321" fmla="*/ 1002911 w 2801728"/>
              <a:gd name="connsiteY46-15322" fmla="*/ 12022 h 2238130"/>
              <a:gd name="connsiteX47-15323" fmla="*/ 855715 w 2801728"/>
              <a:gd name="connsiteY47-15324" fmla="*/ 3101 h 2238130"/>
              <a:gd name="connsiteX48-15325" fmla="*/ 757584 w 2801728"/>
              <a:gd name="connsiteY48-15326" fmla="*/ 29864 h 2238130"/>
              <a:gd name="connsiteX49-15327" fmla="*/ 623769 w 2801728"/>
              <a:gd name="connsiteY49-15328" fmla="*/ 101232 h 2238130"/>
              <a:gd name="connsiteX50-15329" fmla="*/ 565783 w 2801728"/>
              <a:gd name="connsiteY50-15330" fmla="*/ 154758 h 2238130"/>
              <a:gd name="connsiteX51-15331" fmla="*/ 695137 w 2801728"/>
              <a:gd name="connsiteY51-15332" fmla="*/ 368861 h 2238130"/>
              <a:gd name="connsiteX52-15333" fmla="*/ 779886 w 2801728"/>
              <a:gd name="connsiteY52-15334" fmla="*/ 493755 h 2238130"/>
              <a:gd name="connsiteX53-15335" fmla="*/ 708518 w 2801728"/>
              <a:gd name="connsiteY53-15336" fmla="*/ 578504 h 2238130"/>
              <a:gd name="connsiteX54-15337" fmla="*/ 672835 w 2801728"/>
              <a:gd name="connsiteY54-15338" fmla="*/ 667714 h 2238130"/>
              <a:gd name="connsiteX55-15339" fmla="*/ 614848 w 2801728"/>
              <a:gd name="connsiteY55-15340" fmla="*/ 748003 h 2238130"/>
              <a:gd name="connsiteX56-15341" fmla="*/ 512257 w 2801728"/>
              <a:gd name="connsiteY56-15342" fmla="*/ 801529 h 2238130"/>
              <a:gd name="connsiteX57-15343" fmla="*/ 418587 w 2801728"/>
              <a:gd name="connsiteY57-15344" fmla="*/ 801529 h 2238130"/>
              <a:gd name="connsiteX58-15345" fmla="*/ 244628 w 2801728"/>
              <a:gd name="connsiteY58-15346" fmla="*/ 774766 h 2238130"/>
              <a:gd name="connsiteX59-15347" fmla="*/ 70669 w 2801728"/>
              <a:gd name="connsiteY59-15348" fmla="*/ 725700 h 2238130"/>
              <a:gd name="connsiteX60-15349" fmla="*/ 3761 w 2801728"/>
              <a:gd name="connsiteY60-15350" fmla="*/ 712319 h 2238130"/>
              <a:gd name="connsiteX61-15351" fmla="*/ 12682 w 2801728"/>
              <a:gd name="connsiteY61-15352" fmla="*/ 810450 h 2238130"/>
              <a:gd name="connsiteX62-15353" fmla="*/ 34985 w 2801728"/>
              <a:gd name="connsiteY62-15354" fmla="*/ 868436 h 2238130"/>
              <a:gd name="connsiteX63-15355" fmla="*/ 128655 w 2801728"/>
              <a:gd name="connsiteY63-15356" fmla="*/ 944264 h 2238130"/>
              <a:gd name="connsiteX64-15357" fmla="*/ 159878 w 2801728"/>
              <a:gd name="connsiteY64-15358" fmla="*/ 971027 h 2238130"/>
              <a:gd name="connsiteX65-15359" fmla="*/ 106353 w 2801728"/>
              <a:gd name="connsiteY65-15360" fmla="*/ 1011172 h 2238130"/>
              <a:gd name="connsiteX66-15361" fmla="*/ 115274 w 2801728"/>
              <a:gd name="connsiteY66-15362" fmla="*/ 1118223 h 2238130"/>
              <a:gd name="connsiteX67-15363" fmla="*/ 146497 w 2801728"/>
              <a:gd name="connsiteY67-15364" fmla="*/ 1216354 h 2238130"/>
              <a:gd name="connsiteX68-15365" fmla="*/ 240167 w 2801728"/>
              <a:gd name="connsiteY68-15366" fmla="*/ 1234196 h 2238130"/>
              <a:gd name="connsiteX69-15367" fmla="*/ 320456 w 2801728"/>
              <a:gd name="connsiteY69-15368" fmla="*/ 1194052 h 2238130"/>
              <a:gd name="connsiteX70-15369" fmla="*/ 378442 w 2801728"/>
              <a:gd name="connsiteY70-15370" fmla="*/ 1100381 h 2238130"/>
              <a:gd name="connsiteX71-15371" fmla="*/ 467652 w 2801728"/>
              <a:gd name="connsiteY71-15372" fmla="*/ 1024553 h 2238130"/>
              <a:gd name="connsiteX72-15373" fmla="*/ 561322 w 2801728"/>
              <a:gd name="connsiteY72-15374" fmla="*/ 1042395 h 2238130"/>
              <a:gd name="connsiteX73-15375" fmla="*/ 650532 w 2801728"/>
              <a:gd name="connsiteY73-15376" fmla="*/ 1087000 h 2238130"/>
              <a:gd name="connsiteX74-15377" fmla="*/ 659453 w 2801728"/>
              <a:gd name="connsiteY74-15378" fmla="*/ 1122684 h 2238130"/>
              <a:gd name="connsiteX75-15379" fmla="*/ 628230 w 2801728"/>
              <a:gd name="connsiteY75-15380" fmla="*/ 1189591 h 2238130"/>
              <a:gd name="connsiteX76-15381" fmla="*/ 623769 w 2801728"/>
              <a:gd name="connsiteY76-15382" fmla="*/ 1247577 h 2238130"/>
              <a:gd name="connsiteX77-15383" fmla="*/ 641611 w 2801728"/>
              <a:gd name="connsiteY77-15384" fmla="*/ 1278801 h 2238130"/>
              <a:gd name="connsiteX78-15385" fmla="*/ 695137 w 2801728"/>
              <a:gd name="connsiteY78-15386" fmla="*/ 1417076 h 2238130"/>
              <a:gd name="connsiteX79-15387" fmla="*/ 735281 w 2801728"/>
              <a:gd name="connsiteY79-15388" fmla="*/ 1515207 h 2238130"/>
              <a:gd name="connsiteX80-15389" fmla="*/ 757584 w 2801728"/>
              <a:gd name="connsiteY80-15390" fmla="*/ 1524128 h 2238130"/>
              <a:gd name="connsiteX81-15391" fmla="*/ 784347 w 2801728"/>
              <a:gd name="connsiteY81-15392" fmla="*/ 1421536 h 2238130"/>
              <a:gd name="connsiteX82-15393" fmla="*/ 824491 w 2801728"/>
              <a:gd name="connsiteY82-15394" fmla="*/ 1368011 h 2238130"/>
              <a:gd name="connsiteX83-15395" fmla="*/ 837873 w 2801728"/>
              <a:gd name="connsiteY83-15396" fmla="*/ 1466141 h 2238130"/>
              <a:gd name="connsiteX84-15397" fmla="*/ 895859 w 2801728"/>
              <a:gd name="connsiteY84-15398" fmla="*/ 1546430 h 2238130"/>
              <a:gd name="connsiteX85-15399" fmla="*/ 913701 w 2801728"/>
              <a:gd name="connsiteY85-15400" fmla="*/ 1595495 h 2238130"/>
              <a:gd name="connsiteX86-15401" fmla="*/ 873556 w 2801728"/>
              <a:gd name="connsiteY86-15402" fmla="*/ 1644561 h 2238130"/>
              <a:gd name="connsiteX87-15403" fmla="*/ 931543 w 2801728"/>
              <a:gd name="connsiteY87-15404" fmla="*/ 1778375 h 2238130"/>
              <a:gd name="connsiteX88-15405" fmla="*/ 1020753 w 2801728"/>
              <a:gd name="connsiteY88-15406" fmla="*/ 1836362 h 2238130"/>
              <a:gd name="connsiteX89-15407" fmla="*/ 1114423 w 2801728"/>
              <a:gd name="connsiteY89-15408" fmla="*/ 1885427 h 2238130"/>
              <a:gd name="connsiteX90-15409" fmla="*/ 1208093 w 2801728"/>
              <a:gd name="connsiteY90-15410" fmla="*/ 1956795 h 2238130"/>
              <a:gd name="connsiteX91-15411" fmla="*/ 1328526 w 2801728"/>
              <a:gd name="connsiteY91-15412" fmla="*/ 2032623 h 2238130"/>
              <a:gd name="connsiteX92-15413" fmla="*/ 1422196 w 2801728"/>
              <a:gd name="connsiteY92-15414" fmla="*/ 2130754 h 2238130"/>
              <a:gd name="connsiteX93-15415" fmla="*/ 1564932 w 2801728"/>
              <a:gd name="connsiteY93-15416" fmla="*/ 2237806 h 2238130"/>
              <a:gd name="connsiteX0-15417" fmla="*/ 1564932 w 2801728"/>
              <a:gd name="connsiteY0-15418" fmla="*/ 2237806 h 2238130"/>
              <a:gd name="connsiteX1-15419" fmla="*/ 1573853 w 2801728"/>
              <a:gd name="connsiteY1-15420" fmla="*/ 2161977 h 2238130"/>
              <a:gd name="connsiteX2-15421" fmla="*/ 1542630 w 2801728"/>
              <a:gd name="connsiteY2-15422" fmla="*/ 2095070 h 2238130"/>
              <a:gd name="connsiteX3-15423" fmla="*/ 1533709 w 2801728"/>
              <a:gd name="connsiteY3-15424" fmla="*/ 2005860 h 2238130"/>
              <a:gd name="connsiteX4-15425" fmla="*/ 1547090 w 2801728"/>
              <a:gd name="connsiteY4-15426" fmla="*/ 1903269 h 2238130"/>
              <a:gd name="connsiteX5-15427" fmla="*/ 1596156 w 2801728"/>
              <a:gd name="connsiteY5-15428" fmla="*/ 1809599 h 2238130"/>
              <a:gd name="connsiteX6-15429" fmla="*/ 1596156 w 2801728"/>
              <a:gd name="connsiteY6-15430" fmla="*/ 1689166 h 2238130"/>
              <a:gd name="connsiteX7-15431" fmla="*/ 1622918 w 2801728"/>
              <a:gd name="connsiteY7-15432" fmla="*/ 1595495 h 2238130"/>
              <a:gd name="connsiteX8-15433" fmla="*/ 1685365 w 2801728"/>
              <a:gd name="connsiteY8-15434" fmla="*/ 1559812 h 2238130"/>
              <a:gd name="connsiteX9-15435" fmla="*/ 1796877 w 2801728"/>
              <a:gd name="connsiteY9-15436" fmla="*/ 1626719 h 2238130"/>
              <a:gd name="connsiteX10-15437" fmla="*/ 1863785 w 2801728"/>
              <a:gd name="connsiteY10-15438" fmla="*/ 1626719 h 2238130"/>
              <a:gd name="connsiteX11-15439" fmla="*/ 1970836 w 2801728"/>
              <a:gd name="connsiteY11-15440" fmla="*/ 1622258 h 2238130"/>
              <a:gd name="connsiteX12-15441" fmla="*/ 2077888 w 2801728"/>
              <a:gd name="connsiteY12-15442" fmla="*/ 1613337 h 2238130"/>
              <a:gd name="connsiteX13-15443" fmla="*/ 2149256 w 2801728"/>
              <a:gd name="connsiteY13-15444" fmla="*/ 1613337 h 2238130"/>
              <a:gd name="connsiteX14-15445" fmla="*/ 2216163 w 2801728"/>
              <a:gd name="connsiteY14-15446" fmla="*/ 1501825 h 2238130"/>
              <a:gd name="connsiteX15-15447" fmla="*/ 2287531 w 2801728"/>
              <a:gd name="connsiteY15-15448" fmla="*/ 1448299 h 2238130"/>
              <a:gd name="connsiteX16-15449" fmla="*/ 2367820 w 2801728"/>
              <a:gd name="connsiteY16-15450" fmla="*/ 1403695 h 2238130"/>
              <a:gd name="connsiteX17-15451" fmla="*/ 2550700 w 2801728"/>
              <a:gd name="connsiteY17-15452" fmla="*/ 1363550 h 2238130"/>
              <a:gd name="connsiteX18-15453" fmla="*/ 2684515 w 2801728"/>
              <a:gd name="connsiteY18-15454" fmla="*/ 1341248 h 2238130"/>
              <a:gd name="connsiteX19-15455" fmla="*/ 2724659 w 2801728"/>
              <a:gd name="connsiteY19-15456" fmla="*/ 1238656 h 2238130"/>
              <a:gd name="connsiteX20-15457" fmla="*/ 2791566 w 2801728"/>
              <a:gd name="connsiteY20-15458" fmla="*/ 1144986 h 2238130"/>
              <a:gd name="connsiteX21-15459" fmla="*/ 2778185 w 2801728"/>
              <a:gd name="connsiteY21-15460" fmla="*/ 1087000 h 2238130"/>
              <a:gd name="connsiteX22-15461" fmla="*/ 2702356 w 2801728"/>
              <a:gd name="connsiteY22-15462" fmla="*/ 1033474 h 2238130"/>
              <a:gd name="connsiteX23-15463" fmla="*/ 2680054 w 2801728"/>
              <a:gd name="connsiteY23-15464" fmla="*/ 948725 h 2238130"/>
              <a:gd name="connsiteX24-15465" fmla="*/ 2778185 w 2801728"/>
              <a:gd name="connsiteY24-15466" fmla="*/ 930883 h 2238130"/>
              <a:gd name="connsiteX25-15467" fmla="*/ 2796027 w 2801728"/>
              <a:gd name="connsiteY25-15468" fmla="*/ 841673 h 2238130"/>
              <a:gd name="connsiteX26-15469" fmla="*/ 2755882 w 2801728"/>
              <a:gd name="connsiteY26-15470" fmla="*/ 743542 h 2238130"/>
              <a:gd name="connsiteX27-15471" fmla="*/ 2796027 w 2801728"/>
              <a:gd name="connsiteY27-15472" fmla="*/ 654333 h 2238130"/>
              <a:gd name="connsiteX28-15473" fmla="*/ 2800487 w 2801728"/>
              <a:gd name="connsiteY28-15474" fmla="*/ 574044 h 2238130"/>
              <a:gd name="connsiteX29-15475" fmla="*/ 2796027 w 2801728"/>
              <a:gd name="connsiteY29-15476" fmla="*/ 426848 h 2238130"/>
              <a:gd name="connsiteX30-15477" fmla="*/ 2796027 w 2801728"/>
              <a:gd name="connsiteY30-15478" fmla="*/ 315335 h 2238130"/>
              <a:gd name="connsiteX31-15479" fmla="*/ 2684515 w 2801728"/>
              <a:gd name="connsiteY31-15480" fmla="*/ 239507 h 2238130"/>
              <a:gd name="connsiteX32-15481" fmla="*/ 2617607 w 2801728"/>
              <a:gd name="connsiteY32-15482" fmla="*/ 177060 h 2238130"/>
              <a:gd name="connsiteX33-15483" fmla="*/ 2523937 w 2801728"/>
              <a:gd name="connsiteY33-15484" fmla="*/ 101232 h 2238130"/>
              <a:gd name="connsiteX34-15485" fmla="*/ 2390122 w 2801728"/>
              <a:gd name="connsiteY34-15486" fmla="*/ 105693 h 2238130"/>
              <a:gd name="connsiteX35-15487" fmla="*/ 2211703 w 2801728"/>
              <a:gd name="connsiteY35-15488" fmla="*/ 150297 h 2238130"/>
              <a:gd name="connsiteX36-15489" fmla="*/ 2126954 w 2801728"/>
              <a:gd name="connsiteY36-15490" fmla="*/ 83390 h 2238130"/>
              <a:gd name="connsiteX37-15491" fmla="*/ 1912850 w 2801728"/>
              <a:gd name="connsiteY37-15492" fmla="*/ 154758 h 2238130"/>
              <a:gd name="connsiteX38-15493" fmla="*/ 1801338 w 2801728"/>
              <a:gd name="connsiteY38-15494" fmla="*/ 190442 h 2238130"/>
              <a:gd name="connsiteX39-15495" fmla="*/ 1671984 w 2801728"/>
              <a:gd name="connsiteY39-15496" fmla="*/ 168139 h 2238130"/>
              <a:gd name="connsiteX40-15497" fmla="*/ 1600616 w 2801728"/>
              <a:gd name="connsiteY40-15498" fmla="*/ 168139 h 2238130"/>
              <a:gd name="connsiteX41-15499" fmla="*/ 1596156 w 2801728"/>
              <a:gd name="connsiteY41-15500" fmla="*/ 252889 h 2238130"/>
              <a:gd name="connsiteX42-15501" fmla="*/ 1426657 w 2801728"/>
              <a:gd name="connsiteY42-15502" fmla="*/ 177060 h 2238130"/>
              <a:gd name="connsiteX43-15503" fmla="*/ 1288382 w 2801728"/>
              <a:gd name="connsiteY43-15504" fmla="*/ 114614 h 2238130"/>
              <a:gd name="connsiteX44-15505" fmla="*/ 1203633 w 2801728"/>
              <a:gd name="connsiteY44-15506" fmla="*/ 70009 h 2238130"/>
              <a:gd name="connsiteX45-15507" fmla="*/ 1114423 w 2801728"/>
              <a:gd name="connsiteY45-15508" fmla="*/ 34325 h 2238130"/>
              <a:gd name="connsiteX46-15509" fmla="*/ 1002911 w 2801728"/>
              <a:gd name="connsiteY46-15510" fmla="*/ 12022 h 2238130"/>
              <a:gd name="connsiteX47-15511" fmla="*/ 855715 w 2801728"/>
              <a:gd name="connsiteY47-15512" fmla="*/ 3101 h 2238130"/>
              <a:gd name="connsiteX48-15513" fmla="*/ 757584 w 2801728"/>
              <a:gd name="connsiteY48-15514" fmla="*/ 29864 h 2238130"/>
              <a:gd name="connsiteX49-15515" fmla="*/ 623769 w 2801728"/>
              <a:gd name="connsiteY49-15516" fmla="*/ 101232 h 2238130"/>
              <a:gd name="connsiteX50-15517" fmla="*/ 565783 w 2801728"/>
              <a:gd name="connsiteY50-15518" fmla="*/ 154758 h 2238130"/>
              <a:gd name="connsiteX51-15519" fmla="*/ 695137 w 2801728"/>
              <a:gd name="connsiteY51-15520" fmla="*/ 368861 h 2238130"/>
              <a:gd name="connsiteX52-15521" fmla="*/ 779886 w 2801728"/>
              <a:gd name="connsiteY52-15522" fmla="*/ 493755 h 2238130"/>
              <a:gd name="connsiteX53-15523" fmla="*/ 708518 w 2801728"/>
              <a:gd name="connsiteY53-15524" fmla="*/ 578504 h 2238130"/>
              <a:gd name="connsiteX54-15525" fmla="*/ 672835 w 2801728"/>
              <a:gd name="connsiteY54-15526" fmla="*/ 667714 h 2238130"/>
              <a:gd name="connsiteX55-15527" fmla="*/ 614848 w 2801728"/>
              <a:gd name="connsiteY55-15528" fmla="*/ 748003 h 2238130"/>
              <a:gd name="connsiteX56-15529" fmla="*/ 512257 w 2801728"/>
              <a:gd name="connsiteY56-15530" fmla="*/ 801529 h 2238130"/>
              <a:gd name="connsiteX57-15531" fmla="*/ 418587 w 2801728"/>
              <a:gd name="connsiteY57-15532" fmla="*/ 801529 h 2238130"/>
              <a:gd name="connsiteX58-15533" fmla="*/ 244628 w 2801728"/>
              <a:gd name="connsiteY58-15534" fmla="*/ 774766 h 2238130"/>
              <a:gd name="connsiteX59-15535" fmla="*/ 70669 w 2801728"/>
              <a:gd name="connsiteY59-15536" fmla="*/ 725700 h 2238130"/>
              <a:gd name="connsiteX60-15537" fmla="*/ 3761 w 2801728"/>
              <a:gd name="connsiteY60-15538" fmla="*/ 712319 h 2238130"/>
              <a:gd name="connsiteX61-15539" fmla="*/ 12682 w 2801728"/>
              <a:gd name="connsiteY61-15540" fmla="*/ 810450 h 2238130"/>
              <a:gd name="connsiteX62-15541" fmla="*/ 34985 w 2801728"/>
              <a:gd name="connsiteY62-15542" fmla="*/ 868436 h 2238130"/>
              <a:gd name="connsiteX63-15543" fmla="*/ 128655 w 2801728"/>
              <a:gd name="connsiteY63-15544" fmla="*/ 944264 h 2238130"/>
              <a:gd name="connsiteX64-15545" fmla="*/ 159878 w 2801728"/>
              <a:gd name="connsiteY64-15546" fmla="*/ 971027 h 2238130"/>
              <a:gd name="connsiteX65-15547" fmla="*/ 106353 w 2801728"/>
              <a:gd name="connsiteY65-15548" fmla="*/ 1011172 h 2238130"/>
              <a:gd name="connsiteX66-15549" fmla="*/ 115274 w 2801728"/>
              <a:gd name="connsiteY66-15550" fmla="*/ 1118223 h 2238130"/>
              <a:gd name="connsiteX67-15551" fmla="*/ 146497 w 2801728"/>
              <a:gd name="connsiteY67-15552" fmla="*/ 1216354 h 2238130"/>
              <a:gd name="connsiteX68-15553" fmla="*/ 240167 w 2801728"/>
              <a:gd name="connsiteY68-15554" fmla="*/ 1234196 h 2238130"/>
              <a:gd name="connsiteX69-15555" fmla="*/ 320456 w 2801728"/>
              <a:gd name="connsiteY69-15556" fmla="*/ 1194052 h 2238130"/>
              <a:gd name="connsiteX70-15557" fmla="*/ 378442 w 2801728"/>
              <a:gd name="connsiteY70-15558" fmla="*/ 1100381 h 2238130"/>
              <a:gd name="connsiteX71-15559" fmla="*/ 467652 w 2801728"/>
              <a:gd name="connsiteY71-15560" fmla="*/ 1024553 h 2238130"/>
              <a:gd name="connsiteX72-15561" fmla="*/ 561322 w 2801728"/>
              <a:gd name="connsiteY72-15562" fmla="*/ 1042395 h 2238130"/>
              <a:gd name="connsiteX73-15563" fmla="*/ 650532 w 2801728"/>
              <a:gd name="connsiteY73-15564" fmla="*/ 1087000 h 2238130"/>
              <a:gd name="connsiteX74-15565" fmla="*/ 659453 w 2801728"/>
              <a:gd name="connsiteY74-15566" fmla="*/ 1122684 h 2238130"/>
              <a:gd name="connsiteX75-15567" fmla="*/ 628230 w 2801728"/>
              <a:gd name="connsiteY75-15568" fmla="*/ 1189591 h 2238130"/>
              <a:gd name="connsiteX76-15569" fmla="*/ 623769 w 2801728"/>
              <a:gd name="connsiteY76-15570" fmla="*/ 1247577 h 2238130"/>
              <a:gd name="connsiteX77-15571" fmla="*/ 641611 w 2801728"/>
              <a:gd name="connsiteY77-15572" fmla="*/ 1278801 h 2238130"/>
              <a:gd name="connsiteX78-15573" fmla="*/ 695137 w 2801728"/>
              <a:gd name="connsiteY78-15574" fmla="*/ 1417076 h 2238130"/>
              <a:gd name="connsiteX79-15575" fmla="*/ 735281 w 2801728"/>
              <a:gd name="connsiteY79-15576" fmla="*/ 1515207 h 2238130"/>
              <a:gd name="connsiteX80-15577" fmla="*/ 757584 w 2801728"/>
              <a:gd name="connsiteY80-15578" fmla="*/ 1524128 h 2238130"/>
              <a:gd name="connsiteX81-15579" fmla="*/ 784347 w 2801728"/>
              <a:gd name="connsiteY81-15580" fmla="*/ 1421536 h 2238130"/>
              <a:gd name="connsiteX82-15581" fmla="*/ 824491 w 2801728"/>
              <a:gd name="connsiteY82-15582" fmla="*/ 1368011 h 2238130"/>
              <a:gd name="connsiteX83-15583" fmla="*/ 837873 w 2801728"/>
              <a:gd name="connsiteY83-15584" fmla="*/ 1466141 h 2238130"/>
              <a:gd name="connsiteX84-15585" fmla="*/ 895859 w 2801728"/>
              <a:gd name="connsiteY84-15586" fmla="*/ 1546430 h 2238130"/>
              <a:gd name="connsiteX85-15587" fmla="*/ 913701 w 2801728"/>
              <a:gd name="connsiteY85-15588" fmla="*/ 1595495 h 2238130"/>
              <a:gd name="connsiteX86-15589" fmla="*/ 873556 w 2801728"/>
              <a:gd name="connsiteY86-15590" fmla="*/ 1644561 h 2238130"/>
              <a:gd name="connsiteX87-15591" fmla="*/ 931543 w 2801728"/>
              <a:gd name="connsiteY87-15592" fmla="*/ 1778375 h 2238130"/>
              <a:gd name="connsiteX88-15593" fmla="*/ 1020753 w 2801728"/>
              <a:gd name="connsiteY88-15594" fmla="*/ 1836362 h 2238130"/>
              <a:gd name="connsiteX89-15595" fmla="*/ 1114423 w 2801728"/>
              <a:gd name="connsiteY89-15596" fmla="*/ 1885427 h 2238130"/>
              <a:gd name="connsiteX90-15597" fmla="*/ 1208093 w 2801728"/>
              <a:gd name="connsiteY90-15598" fmla="*/ 1956795 h 2238130"/>
              <a:gd name="connsiteX91-15599" fmla="*/ 1328526 w 2801728"/>
              <a:gd name="connsiteY91-15600" fmla="*/ 2032623 h 2238130"/>
              <a:gd name="connsiteX92-15601" fmla="*/ 1422196 w 2801728"/>
              <a:gd name="connsiteY92-15602" fmla="*/ 2130754 h 2238130"/>
              <a:gd name="connsiteX93-15603" fmla="*/ 1564932 w 2801728"/>
              <a:gd name="connsiteY93-15604" fmla="*/ 2237806 h 2238130"/>
              <a:gd name="connsiteX0-15605" fmla="*/ 1564932 w 2801728"/>
              <a:gd name="connsiteY0-15606" fmla="*/ 2237806 h 2238130"/>
              <a:gd name="connsiteX1-15607" fmla="*/ 1573853 w 2801728"/>
              <a:gd name="connsiteY1-15608" fmla="*/ 2161977 h 2238130"/>
              <a:gd name="connsiteX2-15609" fmla="*/ 1542630 w 2801728"/>
              <a:gd name="connsiteY2-15610" fmla="*/ 2095070 h 2238130"/>
              <a:gd name="connsiteX3-15611" fmla="*/ 1533709 w 2801728"/>
              <a:gd name="connsiteY3-15612" fmla="*/ 2005860 h 2238130"/>
              <a:gd name="connsiteX4-15613" fmla="*/ 1547090 w 2801728"/>
              <a:gd name="connsiteY4-15614" fmla="*/ 1903269 h 2238130"/>
              <a:gd name="connsiteX5-15615" fmla="*/ 1596156 w 2801728"/>
              <a:gd name="connsiteY5-15616" fmla="*/ 1809599 h 2238130"/>
              <a:gd name="connsiteX6-15617" fmla="*/ 1596156 w 2801728"/>
              <a:gd name="connsiteY6-15618" fmla="*/ 1689166 h 2238130"/>
              <a:gd name="connsiteX7-15619" fmla="*/ 1622918 w 2801728"/>
              <a:gd name="connsiteY7-15620" fmla="*/ 1595495 h 2238130"/>
              <a:gd name="connsiteX8-15621" fmla="*/ 1685365 w 2801728"/>
              <a:gd name="connsiteY8-15622" fmla="*/ 1559812 h 2238130"/>
              <a:gd name="connsiteX9-15623" fmla="*/ 1796877 w 2801728"/>
              <a:gd name="connsiteY9-15624" fmla="*/ 1626719 h 2238130"/>
              <a:gd name="connsiteX10-15625" fmla="*/ 1863785 w 2801728"/>
              <a:gd name="connsiteY10-15626" fmla="*/ 1626719 h 2238130"/>
              <a:gd name="connsiteX11-15627" fmla="*/ 1970836 w 2801728"/>
              <a:gd name="connsiteY11-15628" fmla="*/ 1622258 h 2238130"/>
              <a:gd name="connsiteX12-15629" fmla="*/ 2077888 w 2801728"/>
              <a:gd name="connsiteY12-15630" fmla="*/ 1613337 h 2238130"/>
              <a:gd name="connsiteX13-15631" fmla="*/ 2149256 w 2801728"/>
              <a:gd name="connsiteY13-15632" fmla="*/ 1613337 h 2238130"/>
              <a:gd name="connsiteX14-15633" fmla="*/ 2216163 w 2801728"/>
              <a:gd name="connsiteY14-15634" fmla="*/ 1501825 h 2238130"/>
              <a:gd name="connsiteX15-15635" fmla="*/ 2287531 w 2801728"/>
              <a:gd name="connsiteY15-15636" fmla="*/ 1448299 h 2238130"/>
              <a:gd name="connsiteX16-15637" fmla="*/ 2367820 w 2801728"/>
              <a:gd name="connsiteY16-15638" fmla="*/ 1403695 h 2238130"/>
              <a:gd name="connsiteX17-15639" fmla="*/ 2550700 w 2801728"/>
              <a:gd name="connsiteY17-15640" fmla="*/ 1363550 h 2238130"/>
              <a:gd name="connsiteX18-15641" fmla="*/ 2684515 w 2801728"/>
              <a:gd name="connsiteY18-15642" fmla="*/ 1341248 h 2238130"/>
              <a:gd name="connsiteX19-15643" fmla="*/ 2724659 w 2801728"/>
              <a:gd name="connsiteY19-15644" fmla="*/ 1238656 h 2238130"/>
              <a:gd name="connsiteX20-15645" fmla="*/ 2791566 w 2801728"/>
              <a:gd name="connsiteY20-15646" fmla="*/ 1144986 h 2238130"/>
              <a:gd name="connsiteX21-15647" fmla="*/ 2778185 w 2801728"/>
              <a:gd name="connsiteY21-15648" fmla="*/ 1087000 h 2238130"/>
              <a:gd name="connsiteX22-15649" fmla="*/ 2702356 w 2801728"/>
              <a:gd name="connsiteY22-15650" fmla="*/ 1033474 h 2238130"/>
              <a:gd name="connsiteX23-15651" fmla="*/ 2680054 w 2801728"/>
              <a:gd name="connsiteY23-15652" fmla="*/ 948725 h 2238130"/>
              <a:gd name="connsiteX24-15653" fmla="*/ 2778185 w 2801728"/>
              <a:gd name="connsiteY24-15654" fmla="*/ 930883 h 2238130"/>
              <a:gd name="connsiteX25-15655" fmla="*/ 2796027 w 2801728"/>
              <a:gd name="connsiteY25-15656" fmla="*/ 841673 h 2238130"/>
              <a:gd name="connsiteX26-15657" fmla="*/ 2755882 w 2801728"/>
              <a:gd name="connsiteY26-15658" fmla="*/ 743542 h 2238130"/>
              <a:gd name="connsiteX27-15659" fmla="*/ 2796027 w 2801728"/>
              <a:gd name="connsiteY27-15660" fmla="*/ 654333 h 2238130"/>
              <a:gd name="connsiteX28-15661" fmla="*/ 2800487 w 2801728"/>
              <a:gd name="connsiteY28-15662" fmla="*/ 574044 h 2238130"/>
              <a:gd name="connsiteX29-15663" fmla="*/ 2796027 w 2801728"/>
              <a:gd name="connsiteY29-15664" fmla="*/ 426848 h 2238130"/>
              <a:gd name="connsiteX30-15665" fmla="*/ 2796027 w 2801728"/>
              <a:gd name="connsiteY30-15666" fmla="*/ 315335 h 2238130"/>
              <a:gd name="connsiteX31-15667" fmla="*/ 2684515 w 2801728"/>
              <a:gd name="connsiteY31-15668" fmla="*/ 239507 h 2238130"/>
              <a:gd name="connsiteX32-15669" fmla="*/ 2617607 w 2801728"/>
              <a:gd name="connsiteY32-15670" fmla="*/ 177060 h 2238130"/>
              <a:gd name="connsiteX33-15671" fmla="*/ 2523937 w 2801728"/>
              <a:gd name="connsiteY33-15672" fmla="*/ 101232 h 2238130"/>
              <a:gd name="connsiteX34-15673" fmla="*/ 2390122 w 2801728"/>
              <a:gd name="connsiteY34-15674" fmla="*/ 105693 h 2238130"/>
              <a:gd name="connsiteX35-15675" fmla="*/ 2211703 w 2801728"/>
              <a:gd name="connsiteY35-15676" fmla="*/ 150297 h 2238130"/>
              <a:gd name="connsiteX36-15677" fmla="*/ 2126954 w 2801728"/>
              <a:gd name="connsiteY36-15678" fmla="*/ 83390 h 2238130"/>
              <a:gd name="connsiteX37-15679" fmla="*/ 1912850 w 2801728"/>
              <a:gd name="connsiteY37-15680" fmla="*/ 154758 h 2238130"/>
              <a:gd name="connsiteX38-15681" fmla="*/ 1801338 w 2801728"/>
              <a:gd name="connsiteY38-15682" fmla="*/ 190442 h 2238130"/>
              <a:gd name="connsiteX39-15683" fmla="*/ 1671984 w 2801728"/>
              <a:gd name="connsiteY39-15684" fmla="*/ 168139 h 2238130"/>
              <a:gd name="connsiteX40-15685" fmla="*/ 1600616 w 2801728"/>
              <a:gd name="connsiteY40-15686" fmla="*/ 168139 h 2238130"/>
              <a:gd name="connsiteX41-15687" fmla="*/ 1596156 w 2801728"/>
              <a:gd name="connsiteY41-15688" fmla="*/ 252889 h 2238130"/>
              <a:gd name="connsiteX42-15689" fmla="*/ 1426657 w 2801728"/>
              <a:gd name="connsiteY42-15690" fmla="*/ 177060 h 2238130"/>
              <a:gd name="connsiteX43-15691" fmla="*/ 1288382 w 2801728"/>
              <a:gd name="connsiteY43-15692" fmla="*/ 114614 h 2238130"/>
              <a:gd name="connsiteX44-15693" fmla="*/ 1203633 w 2801728"/>
              <a:gd name="connsiteY44-15694" fmla="*/ 70009 h 2238130"/>
              <a:gd name="connsiteX45-15695" fmla="*/ 1114423 w 2801728"/>
              <a:gd name="connsiteY45-15696" fmla="*/ 34325 h 2238130"/>
              <a:gd name="connsiteX46-15697" fmla="*/ 1002911 w 2801728"/>
              <a:gd name="connsiteY46-15698" fmla="*/ 12022 h 2238130"/>
              <a:gd name="connsiteX47-15699" fmla="*/ 855715 w 2801728"/>
              <a:gd name="connsiteY47-15700" fmla="*/ 3101 h 2238130"/>
              <a:gd name="connsiteX48-15701" fmla="*/ 757584 w 2801728"/>
              <a:gd name="connsiteY48-15702" fmla="*/ 29864 h 2238130"/>
              <a:gd name="connsiteX49-15703" fmla="*/ 623769 w 2801728"/>
              <a:gd name="connsiteY49-15704" fmla="*/ 101232 h 2238130"/>
              <a:gd name="connsiteX50-15705" fmla="*/ 565783 w 2801728"/>
              <a:gd name="connsiteY50-15706" fmla="*/ 154758 h 2238130"/>
              <a:gd name="connsiteX51-15707" fmla="*/ 695137 w 2801728"/>
              <a:gd name="connsiteY51-15708" fmla="*/ 368861 h 2238130"/>
              <a:gd name="connsiteX52-15709" fmla="*/ 779886 w 2801728"/>
              <a:gd name="connsiteY52-15710" fmla="*/ 493755 h 2238130"/>
              <a:gd name="connsiteX53-15711" fmla="*/ 708518 w 2801728"/>
              <a:gd name="connsiteY53-15712" fmla="*/ 578504 h 2238130"/>
              <a:gd name="connsiteX54-15713" fmla="*/ 672835 w 2801728"/>
              <a:gd name="connsiteY54-15714" fmla="*/ 667714 h 2238130"/>
              <a:gd name="connsiteX55-15715" fmla="*/ 614848 w 2801728"/>
              <a:gd name="connsiteY55-15716" fmla="*/ 748003 h 2238130"/>
              <a:gd name="connsiteX56-15717" fmla="*/ 512257 w 2801728"/>
              <a:gd name="connsiteY56-15718" fmla="*/ 801529 h 2238130"/>
              <a:gd name="connsiteX57-15719" fmla="*/ 418587 w 2801728"/>
              <a:gd name="connsiteY57-15720" fmla="*/ 801529 h 2238130"/>
              <a:gd name="connsiteX58-15721" fmla="*/ 244628 w 2801728"/>
              <a:gd name="connsiteY58-15722" fmla="*/ 774766 h 2238130"/>
              <a:gd name="connsiteX59-15723" fmla="*/ 70669 w 2801728"/>
              <a:gd name="connsiteY59-15724" fmla="*/ 725700 h 2238130"/>
              <a:gd name="connsiteX60-15725" fmla="*/ 3761 w 2801728"/>
              <a:gd name="connsiteY60-15726" fmla="*/ 712319 h 2238130"/>
              <a:gd name="connsiteX61-15727" fmla="*/ 12682 w 2801728"/>
              <a:gd name="connsiteY61-15728" fmla="*/ 810450 h 2238130"/>
              <a:gd name="connsiteX62-15729" fmla="*/ 34985 w 2801728"/>
              <a:gd name="connsiteY62-15730" fmla="*/ 868436 h 2238130"/>
              <a:gd name="connsiteX63-15731" fmla="*/ 128655 w 2801728"/>
              <a:gd name="connsiteY63-15732" fmla="*/ 944264 h 2238130"/>
              <a:gd name="connsiteX64-15733" fmla="*/ 159878 w 2801728"/>
              <a:gd name="connsiteY64-15734" fmla="*/ 971027 h 2238130"/>
              <a:gd name="connsiteX65-15735" fmla="*/ 106353 w 2801728"/>
              <a:gd name="connsiteY65-15736" fmla="*/ 1011172 h 2238130"/>
              <a:gd name="connsiteX66-15737" fmla="*/ 115274 w 2801728"/>
              <a:gd name="connsiteY66-15738" fmla="*/ 1118223 h 2238130"/>
              <a:gd name="connsiteX67-15739" fmla="*/ 146497 w 2801728"/>
              <a:gd name="connsiteY67-15740" fmla="*/ 1216354 h 2238130"/>
              <a:gd name="connsiteX68-15741" fmla="*/ 240167 w 2801728"/>
              <a:gd name="connsiteY68-15742" fmla="*/ 1234196 h 2238130"/>
              <a:gd name="connsiteX69-15743" fmla="*/ 320456 w 2801728"/>
              <a:gd name="connsiteY69-15744" fmla="*/ 1194052 h 2238130"/>
              <a:gd name="connsiteX70-15745" fmla="*/ 378442 w 2801728"/>
              <a:gd name="connsiteY70-15746" fmla="*/ 1100381 h 2238130"/>
              <a:gd name="connsiteX71-15747" fmla="*/ 467652 w 2801728"/>
              <a:gd name="connsiteY71-15748" fmla="*/ 1024553 h 2238130"/>
              <a:gd name="connsiteX72-15749" fmla="*/ 561322 w 2801728"/>
              <a:gd name="connsiteY72-15750" fmla="*/ 1042395 h 2238130"/>
              <a:gd name="connsiteX73-15751" fmla="*/ 650532 w 2801728"/>
              <a:gd name="connsiteY73-15752" fmla="*/ 1087000 h 2238130"/>
              <a:gd name="connsiteX74-15753" fmla="*/ 659453 w 2801728"/>
              <a:gd name="connsiteY74-15754" fmla="*/ 1122684 h 2238130"/>
              <a:gd name="connsiteX75-15755" fmla="*/ 628230 w 2801728"/>
              <a:gd name="connsiteY75-15756" fmla="*/ 1189591 h 2238130"/>
              <a:gd name="connsiteX76-15757" fmla="*/ 623769 w 2801728"/>
              <a:gd name="connsiteY76-15758" fmla="*/ 1247577 h 2238130"/>
              <a:gd name="connsiteX77-15759" fmla="*/ 641611 w 2801728"/>
              <a:gd name="connsiteY77-15760" fmla="*/ 1278801 h 2238130"/>
              <a:gd name="connsiteX78-15761" fmla="*/ 695137 w 2801728"/>
              <a:gd name="connsiteY78-15762" fmla="*/ 1417076 h 2238130"/>
              <a:gd name="connsiteX79-15763" fmla="*/ 735281 w 2801728"/>
              <a:gd name="connsiteY79-15764" fmla="*/ 1515207 h 2238130"/>
              <a:gd name="connsiteX80-15765" fmla="*/ 757584 w 2801728"/>
              <a:gd name="connsiteY80-15766" fmla="*/ 1524128 h 2238130"/>
              <a:gd name="connsiteX81-15767" fmla="*/ 784347 w 2801728"/>
              <a:gd name="connsiteY81-15768" fmla="*/ 1421536 h 2238130"/>
              <a:gd name="connsiteX82-15769" fmla="*/ 824491 w 2801728"/>
              <a:gd name="connsiteY82-15770" fmla="*/ 1368011 h 2238130"/>
              <a:gd name="connsiteX83-15771" fmla="*/ 837873 w 2801728"/>
              <a:gd name="connsiteY83-15772" fmla="*/ 1466141 h 2238130"/>
              <a:gd name="connsiteX84-15773" fmla="*/ 895859 w 2801728"/>
              <a:gd name="connsiteY84-15774" fmla="*/ 1546430 h 2238130"/>
              <a:gd name="connsiteX85-15775" fmla="*/ 913701 w 2801728"/>
              <a:gd name="connsiteY85-15776" fmla="*/ 1595495 h 2238130"/>
              <a:gd name="connsiteX86-15777" fmla="*/ 873556 w 2801728"/>
              <a:gd name="connsiteY86-15778" fmla="*/ 1644561 h 2238130"/>
              <a:gd name="connsiteX87-15779" fmla="*/ 931543 w 2801728"/>
              <a:gd name="connsiteY87-15780" fmla="*/ 1778375 h 2238130"/>
              <a:gd name="connsiteX88-15781" fmla="*/ 1020753 w 2801728"/>
              <a:gd name="connsiteY88-15782" fmla="*/ 1836362 h 2238130"/>
              <a:gd name="connsiteX89-15783" fmla="*/ 1114423 w 2801728"/>
              <a:gd name="connsiteY89-15784" fmla="*/ 1885427 h 2238130"/>
              <a:gd name="connsiteX90-15785" fmla="*/ 1208093 w 2801728"/>
              <a:gd name="connsiteY90-15786" fmla="*/ 1956795 h 2238130"/>
              <a:gd name="connsiteX91-15787" fmla="*/ 1328526 w 2801728"/>
              <a:gd name="connsiteY91-15788" fmla="*/ 2032623 h 2238130"/>
              <a:gd name="connsiteX92-15789" fmla="*/ 1422196 w 2801728"/>
              <a:gd name="connsiteY92-15790" fmla="*/ 2130754 h 2238130"/>
              <a:gd name="connsiteX93-15791" fmla="*/ 1564932 w 2801728"/>
              <a:gd name="connsiteY93-15792" fmla="*/ 2237806 h 2238130"/>
              <a:gd name="connsiteX0-15793" fmla="*/ 1564932 w 2801728"/>
              <a:gd name="connsiteY0-15794" fmla="*/ 2237806 h 2238130"/>
              <a:gd name="connsiteX1-15795" fmla="*/ 1573853 w 2801728"/>
              <a:gd name="connsiteY1-15796" fmla="*/ 2161977 h 2238130"/>
              <a:gd name="connsiteX2-15797" fmla="*/ 1542630 w 2801728"/>
              <a:gd name="connsiteY2-15798" fmla="*/ 2095070 h 2238130"/>
              <a:gd name="connsiteX3-15799" fmla="*/ 1533709 w 2801728"/>
              <a:gd name="connsiteY3-15800" fmla="*/ 2005860 h 2238130"/>
              <a:gd name="connsiteX4-15801" fmla="*/ 1547090 w 2801728"/>
              <a:gd name="connsiteY4-15802" fmla="*/ 1903269 h 2238130"/>
              <a:gd name="connsiteX5-15803" fmla="*/ 1596156 w 2801728"/>
              <a:gd name="connsiteY5-15804" fmla="*/ 1809599 h 2238130"/>
              <a:gd name="connsiteX6-15805" fmla="*/ 1596156 w 2801728"/>
              <a:gd name="connsiteY6-15806" fmla="*/ 1689166 h 2238130"/>
              <a:gd name="connsiteX7-15807" fmla="*/ 1622918 w 2801728"/>
              <a:gd name="connsiteY7-15808" fmla="*/ 1595495 h 2238130"/>
              <a:gd name="connsiteX8-15809" fmla="*/ 1685365 w 2801728"/>
              <a:gd name="connsiteY8-15810" fmla="*/ 1559812 h 2238130"/>
              <a:gd name="connsiteX9-15811" fmla="*/ 1796877 w 2801728"/>
              <a:gd name="connsiteY9-15812" fmla="*/ 1626719 h 2238130"/>
              <a:gd name="connsiteX10-15813" fmla="*/ 1863785 w 2801728"/>
              <a:gd name="connsiteY10-15814" fmla="*/ 1626719 h 2238130"/>
              <a:gd name="connsiteX11-15815" fmla="*/ 1970836 w 2801728"/>
              <a:gd name="connsiteY11-15816" fmla="*/ 1622258 h 2238130"/>
              <a:gd name="connsiteX12-15817" fmla="*/ 2077888 w 2801728"/>
              <a:gd name="connsiteY12-15818" fmla="*/ 1613337 h 2238130"/>
              <a:gd name="connsiteX13-15819" fmla="*/ 2149256 w 2801728"/>
              <a:gd name="connsiteY13-15820" fmla="*/ 1613337 h 2238130"/>
              <a:gd name="connsiteX14-15821" fmla="*/ 2216163 w 2801728"/>
              <a:gd name="connsiteY14-15822" fmla="*/ 1501825 h 2238130"/>
              <a:gd name="connsiteX15-15823" fmla="*/ 2287531 w 2801728"/>
              <a:gd name="connsiteY15-15824" fmla="*/ 1448299 h 2238130"/>
              <a:gd name="connsiteX16-15825" fmla="*/ 2367820 w 2801728"/>
              <a:gd name="connsiteY16-15826" fmla="*/ 1403695 h 2238130"/>
              <a:gd name="connsiteX17-15827" fmla="*/ 2550700 w 2801728"/>
              <a:gd name="connsiteY17-15828" fmla="*/ 1363550 h 2238130"/>
              <a:gd name="connsiteX18-15829" fmla="*/ 2684515 w 2801728"/>
              <a:gd name="connsiteY18-15830" fmla="*/ 1341248 h 2238130"/>
              <a:gd name="connsiteX19-15831" fmla="*/ 2724659 w 2801728"/>
              <a:gd name="connsiteY19-15832" fmla="*/ 1238656 h 2238130"/>
              <a:gd name="connsiteX20-15833" fmla="*/ 2791566 w 2801728"/>
              <a:gd name="connsiteY20-15834" fmla="*/ 1144986 h 2238130"/>
              <a:gd name="connsiteX21-15835" fmla="*/ 2778185 w 2801728"/>
              <a:gd name="connsiteY21-15836" fmla="*/ 1087000 h 2238130"/>
              <a:gd name="connsiteX22-15837" fmla="*/ 2702356 w 2801728"/>
              <a:gd name="connsiteY22-15838" fmla="*/ 1033474 h 2238130"/>
              <a:gd name="connsiteX23-15839" fmla="*/ 2680054 w 2801728"/>
              <a:gd name="connsiteY23-15840" fmla="*/ 948725 h 2238130"/>
              <a:gd name="connsiteX24-15841" fmla="*/ 2778185 w 2801728"/>
              <a:gd name="connsiteY24-15842" fmla="*/ 930883 h 2238130"/>
              <a:gd name="connsiteX25-15843" fmla="*/ 2796027 w 2801728"/>
              <a:gd name="connsiteY25-15844" fmla="*/ 841673 h 2238130"/>
              <a:gd name="connsiteX26-15845" fmla="*/ 2755882 w 2801728"/>
              <a:gd name="connsiteY26-15846" fmla="*/ 743542 h 2238130"/>
              <a:gd name="connsiteX27-15847" fmla="*/ 2796027 w 2801728"/>
              <a:gd name="connsiteY27-15848" fmla="*/ 654333 h 2238130"/>
              <a:gd name="connsiteX28-15849" fmla="*/ 2800487 w 2801728"/>
              <a:gd name="connsiteY28-15850" fmla="*/ 574044 h 2238130"/>
              <a:gd name="connsiteX29-15851" fmla="*/ 2796027 w 2801728"/>
              <a:gd name="connsiteY29-15852" fmla="*/ 426848 h 2238130"/>
              <a:gd name="connsiteX30-15853" fmla="*/ 2796027 w 2801728"/>
              <a:gd name="connsiteY30-15854" fmla="*/ 315335 h 2238130"/>
              <a:gd name="connsiteX31-15855" fmla="*/ 2684515 w 2801728"/>
              <a:gd name="connsiteY31-15856" fmla="*/ 239507 h 2238130"/>
              <a:gd name="connsiteX32-15857" fmla="*/ 2617607 w 2801728"/>
              <a:gd name="connsiteY32-15858" fmla="*/ 177060 h 2238130"/>
              <a:gd name="connsiteX33-15859" fmla="*/ 2523937 w 2801728"/>
              <a:gd name="connsiteY33-15860" fmla="*/ 101232 h 2238130"/>
              <a:gd name="connsiteX34-15861" fmla="*/ 2390122 w 2801728"/>
              <a:gd name="connsiteY34-15862" fmla="*/ 105693 h 2238130"/>
              <a:gd name="connsiteX35-15863" fmla="*/ 2211703 w 2801728"/>
              <a:gd name="connsiteY35-15864" fmla="*/ 150297 h 2238130"/>
              <a:gd name="connsiteX36-15865" fmla="*/ 2126954 w 2801728"/>
              <a:gd name="connsiteY36-15866" fmla="*/ 83390 h 2238130"/>
              <a:gd name="connsiteX37-15867" fmla="*/ 1912850 w 2801728"/>
              <a:gd name="connsiteY37-15868" fmla="*/ 154758 h 2238130"/>
              <a:gd name="connsiteX38-15869" fmla="*/ 1801338 w 2801728"/>
              <a:gd name="connsiteY38-15870" fmla="*/ 190442 h 2238130"/>
              <a:gd name="connsiteX39-15871" fmla="*/ 1671984 w 2801728"/>
              <a:gd name="connsiteY39-15872" fmla="*/ 168139 h 2238130"/>
              <a:gd name="connsiteX40-15873" fmla="*/ 1600616 w 2801728"/>
              <a:gd name="connsiteY40-15874" fmla="*/ 168139 h 2238130"/>
              <a:gd name="connsiteX41-15875" fmla="*/ 1596156 w 2801728"/>
              <a:gd name="connsiteY41-15876" fmla="*/ 252889 h 2238130"/>
              <a:gd name="connsiteX42-15877" fmla="*/ 1426657 w 2801728"/>
              <a:gd name="connsiteY42-15878" fmla="*/ 177060 h 2238130"/>
              <a:gd name="connsiteX43-15879" fmla="*/ 1288382 w 2801728"/>
              <a:gd name="connsiteY43-15880" fmla="*/ 114614 h 2238130"/>
              <a:gd name="connsiteX44-15881" fmla="*/ 1203633 w 2801728"/>
              <a:gd name="connsiteY44-15882" fmla="*/ 70009 h 2238130"/>
              <a:gd name="connsiteX45-15883" fmla="*/ 1114423 w 2801728"/>
              <a:gd name="connsiteY45-15884" fmla="*/ 34325 h 2238130"/>
              <a:gd name="connsiteX46-15885" fmla="*/ 1002911 w 2801728"/>
              <a:gd name="connsiteY46-15886" fmla="*/ 12022 h 2238130"/>
              <a:gd name="connsiteX47-15887" fmla="*/ 855715 w 2801728"/>
              <a:gd name="connsiteY47-15888" fmla="*/ 3101 h 2238130"/>
              <a:gd name="connsiteX48-15889" fmla="*/ 757584 w 2801728"/>
              <a:gd name="connsiteY48-15890" fmla="*/ 29864 h 2238130"/>
              <a:gd name="connsiteX49-15891" fmla="*/ 623769 w 2801728"/>
              <a:gd name="connsiteY49-15892" fmla="*/ 101232 h 2238130"/>
              <a:gd name="connsiteX50-15893" fmla="*/ 565783 w 2801728"/>
              <a:gd name="connsiteY50-15894" fmla="*/ 154758 h 2238130"/>
              <a:gd name="connsiteX51-15895" fmla="*/ 695137 w 2801728"/>
              <a:gd name="connsiteY51-15896" fmla="*/ 368861 h 2238130"/>
              <a:gd name="connsiteX52-15897" fmla="*/ 779886 w 2801728"/>
              <a:gd name="connsiteY52-15898" fmla="*/ 493755 h 2238130"/>
              <a:gd name="connsiteX53-15899" fmla="*/ 708518 w 2801728"/>
              <a:gd name="connsiteY53-15900" fmla="*/ 578504 h 2238130"/>
              <a:gd name="connsiteX54-15901" fmla="*/ 672835 w 2801728"/>
              <a:gd name="connsiteY54-15902" fmla="*/ 667714 h 2238130"/>
              <a:gd name="connsiteX55-15903" fmla="*/ 614848 w 2801728"/>
              <a:gd name="connsiteY55-15904" fmla="*/ 748003 h 2238130"/>
              <a:gd name="connsiteX56-15905" fmla="*/ 512257 w 2801728"/>
              <a:gd name="connsiteY56-15906" fmla="*/ 801529 h 2238130"/>
              <a:gd name="connsiteX57-15907" fmla="*/ 418587 w 2801728"/>
              <a:gd name="connsiteY57-15908" fmla="*/ 801529 h 2238130"/>
              <a:gd name="connsiteX58-15909" fmla="*/ 244628 w 2801728"/>
              <a:gd name="connsiteY58-15910" fmla="*/ 774766 h 2238130"/>
              <a:gd name="connsiteX59-15911" fmla="*/ 70669 w 2801728"/>
              <a:gd name="connsiteY59-15912" fmla="*/ 725700 h 2238130"/>
              <a:gd name="connsiteX60-15913" fmla="*/ 3761 w 2801728"/>
              <a:gd name="connsiteY60-15914" fmla="*/ 712319 h 2238130"/>
              <a:gd name="connsiteX61-15915" fmla="*/ 12682 w 2801728"/>
              <a:gd name="connsiteY61-15916" fmla="*/ 810450 h 2238130"/>
              <a:gd name="connsiteX62-15917" fmla="*/ 34985 w 2801728"/>
              <a:gd name="connsiteY62-15918" fmla="*/ 868436 h 2238130"/>
              <a:gd name="connsiteX63-15919" fmla="*/ 128655 w 2801728"/>
              <a:gd name="connsiteY63-15920" fmla="*/ 944264 h 2238130"/>
              <a:gd name="connsiteX64-15921" fmla="*/ 159878 w 2801728"/>
              <a:gd name="connsiteY64-15922" fmla="*/ 971027 h 2238130"/>
              <a:gd name="connsiteX65-15923" fmla="*/ 106353 w 2801728"/>
              <a:gd name="connsiteY65-15924" fmla="*/ 1011172 h 2238130"/>
              <a:gd name="connsiteX66-15925" fmla="*/ 115274 w 2801728"/>
              <a:gd name="connsiteY66-15926" fmla="*/ 1118223 h 2238130"/>
              <a:gd name="connsiteX67-15927" fmla="*/ 146497 w 2801728"/>
              <a:gd name="connsiteY67-15928" fmla="*/ 1216354 h 2238130"/>
              <a:gd name="connsiteX68-15929" fmla="*/ 240167 w 2801728"/>
              <a:gd name="connsiteY68-15930" fmla="*/ 1234196 h 2238130"/>
              <a:gd name="connsiteX69-15931" fmla="*/ 320456 w 2801728"/>
              <a:gd name="connsiteY69-15932" fmla="*/ 1194052 h 2238130"/>
              <a:gd name="connsiteX70-15933" fmla="*/ 378442 w 2801728"/>
              <a:gd name="connsiteY70-15934" fmla="*/ 1100381 h 2238130"/>
              <a:gd name="connsiteX71-15935" fmla="*/ 467652 w 2801728"/>
              <a:gd name="connsiteY71-15936" fmla="*/ 1024553 h 2238130"/>
              <a:gd name="connsiteX72-15937" fmla="*/ 561322 w 2801728"/>
              <a:gd name="connsiteY72-15938" fmla="*/ 1042395 h 2238130"/>
              <a:gd name="connsiteX73-15939" fmla="*/ 650532 w 2801728"/>
              <a:gd name="connsiteY73-15940" fmla="*/ 1087000 h 2238130"/>
              <a:gd name="connsiteX74-15941" fmla="*/ 659453 w 2801728"/>
              <a:gd name="connsiteY74-15942" fmla="*/ 1122684 h 2238130"/>
              <a:gd name="connsiteX75-15943" fmla="*/ 628230 w 2801728"/>
              <a:gd name="connsiteY75-15944" fmla="*/ 1189591 h 2238130"/>
              <a:gd name="connsiteX76-15945" fmla="*/ 623769 w 2801728"/>
              <a:gd name="connsiteY76-15946" fmla="*/ 1247577 h 2238130"/>
              <a:gd name="connsiteX77-15947" fmla="*/ 641611 w 2801728"/>
              <a:gd name="connsiteY77-15948" fmla="*/ 1278801 h 2238130"/>
              <a:gd name="connsiteX78-15949" fmla="*/ 695137 w 2801728"/>
              <a:gd name="connsiteY78-15950" fmla="*/ 1417076 h 2238130"/>
              <a:gd name="connsiteX79-15951" fmla="*/ 735281 w 2801728"/>
              <a:gd name="connsiteY79-15952" fmla="*/ 1515207 h 2238130"/>
              <a:gd name="connsiteX80-15953" fmla="*/ 757584 w 2801728"/>
              <a:gd name="connsiteY80-15954" fmla="*/ 1524128 h 2238130"/>
              <a:gd name="connsiteX81-15955" fmla="*/ 784347 w 2801728"/>
              <a:gd name="connsiteY81-15956" fmla="*/ 1421536 h 2238130"/>
              <a:gd name="connsiteX82-15957" fmla="*/ 824491 w 2801728"/>
              <a:gd name="connsiteY82-15958" fmla="*/ 1368011 h 2238130"/>
              <a:gd name="connsiteX83-15959" fmla="*/ 837873 w 2801728"/>
              <a:gd name="connsiteY83-15960" fmla="*/ 1466141 h 2238130"/>
              <a:gd name="connsiteX84-15961" fmla="*/ 895859 w 2801728"/>
              <a:gd name="connsiteY84-15962" fmla="*/ 1546430 h 2238130"/>
              <a:gd name="connsiteX85-15963" fmla="*/ 913701 w 2801728"/>
              <a:gd name="connsiteY85-15964" fmla="*/ 1595495 h 2238130"/>
              <a:gd name="connsiteX86-15965" fmla="*/ 873556 w 2801728"/>
              <a:gd name="connsiteY86-15966" fmla="*/ 1644561 h 2238130"/>
              <a:gd name="connsiteX87-15967" fmla="*/ 931543 w 2801728"/>
              <a:gd name="connsiteY87-15968" fmla="*/ 1778375 h 2238130"/>
              <a:gd name="connsiteX88-15969" fmla="*/ 1020753 w 2801728"/>
              <a:gd name="connsiteY88-15970" fmla="*/ 1836362 h 2238130"/>
              <a:gd name="connsiteX89-15971" fmla="*/ 1114423 w 2801728"/>
              <a:gd name="connsiteY89-15972" fmla="*/ 1885427 h 2238130"/>
              <a:gd name="connsiteX90-15973" fmla="*/ 1208093 w 2801728"/>
              <a:gd name="connsiteY90-15974" fmla="*/ 1956795 h 2238130"/>
              <a:gd name="connsiteX91-15975" fmla="*/ 1328526 w 2801728"/>
              <a:gd name="connsiteY91-15976" fmla="*/ 2032623 h 2238130"/>
              <a:gd name="connsiteX92-15977" fmla="*/ 1422196 w 2801728"/>
              <a:gd name="connsiteY92-15978" fmla="*/ 2130754 h 2238130"/>
              <a:gd name="connsiteX93-15979" fmla="*/ 1564932 w 2801728"/>
              <a:gd name="connsiteY93-15980" fmla="*/ 2237806 h 2238130"/>
              <a:gd name="connsiteX0-15981" fmla="*/ 1564932 w 2801728"/>
              <a:gd name="connsiteY0-15982" fmla="*/ 2237806 h 2238130"/>
              <a:gd name="connsiteX1-15983" fmla="*/ 1573853 w 2801728"/>
              <a:gd name="connsiteY1-15984" fmla="*/ 2161977 h 2238130"/>
              <a:gd name="connsiteX2-15985" fmla="*/ 1542630 w 2801728"/>
              <a:gd name="connsiteY2-15986" fmla="*/ 2095070 h 2238130"/>
              <a:gd name="connsiteX3-15987" fmla="*/ 1533709 w 2801728"/>
              <a:gd name="connsiteY3-15988" fmla="*/ 2005860 h 2238130"/>
              <a:gd name="connsiteX4-15989" fmla="*/ 1547090 w 2801728"/>
              <a:gd name="connsiteY4-15990" fmla="*/ 1903269 h 2238130"/>
              <a:gd name="connsiteX5-15991" fmla="*/ 1596156 w 2801728"/>
              <a:gd name="connsiteY5-15992" fmla="*/ 1809599 h 2238130"/>
              <a:gd name="connsiteX6-15993" fmla="*/ 1596156 w 2801728"/>
              <a:gd name="connsiteY6-15994" fmla="*/ 1689166 h 2238130"/>
              <a:gd name="connsiteX7-15995" fmla="*/ 1622918 w 2801728"/>
              <a:gd name="connsiteY7-15996" fmla="*/ 1595495 h 2238130"/>
              <a:gd name="connsiteX8-15997" fmla="*/ 1685365 w 2801728"/>
              <a:gd name="connsiteY8-15998" fmla="*/ 1559812 h 2238130"/>
              <a:gd name="connsiteX9-15999" fmla="*/ 1796877 w 2801728"/>
              <a:gd name="connsiteY9-16000" fmla="*/ 1626719 h 2238130"/>
              <a:gd name="connsiteX10-16001" fmla="*/ 1863785 w 2801728"/>
              <a:gd name="connsiteY10-16002" fmla="*/ 1626719 h 2238130"/>
              <a:gd name="connsiteX11-16003" fmla="*/ 1970836 w 2801728"/>
              <a:gd name="connsiteY11-16004" fmla="*/ 1622258 h 2238130"/>
              <a:gd name="connsiteX12-16005" fmla="*/ 2077888 w 2801728"/>
              <a:gd name="connsiteY12-16006" fmla="*/ 1613337 h 2238130"/>
              <a:gd name="connsiteX13-16007" fmla="*/ 2149256 w 2801728"/>
              <a:gd name="connsiteY13-16008" fmla="*/ 1613337 h 2238130"/>
              <a:gd name="connsiteX14-16009" fmla="*/ 2216163 w 2801728"/>
              <a:gd name="connsiteY14-16010" fmla="*/ 1501825 h 2238130"/>
              <a:gd name="connsiteX15-16011" fmla="*/ 2287531 w 2801728"/>
              <a:gd name="connsiteY15-16012" fmla="*/ 1448299 h 2238130"/>
              <a:gd name="connsiteX16-16013" fmla="*/ 2367820 w 2801728"/>
              <a:gd name="connsiteY16-16014" fmla="*/ 1403695 h 2238130"/>
              <a:gd name="connsiteX17-16015" fmla="*/ 2550700 w 2801728"/>
              <a:gd name="connsiteY17-16016" fmla="*/ 1363550 h 2238130"/>
              <a:gd name="connsiteX18-16017" fmla="*/ 2684515 w 2801728"/>
              <a:gd name="connsiteY18-16018" fmla="*/ 1341248 h 2238130"/>
              <a:gd name="connsiteX19-16019" fmla="*/ 2724659 w 2801728"/>
              <a:gd name="connsiteY19-16020" fmla="*/ 1238656 h 2238130"/>
              <a:gd name="connsiteX20-16021" fmla="*/ 2791566 w 2801728"/>
              <a:gd name="connsiteY20-16022" fmla="*/ 1144986 h 2238130"/>
              <a:gd name="connsiteX21-16023" fmla="*/ 2778185 w 2801728"/>
              <a:gd name="connsiteY21-16024" fmla="*/ 1087000 h 2238130"/>
              <a:gd name="connsiteX22-16025" fmla="*/ 2702356 w 2801728"/>
              <a:gd name="connsiteY22-16026" fmla="*/ 1033474 h 2238130"/>
              <a:gd name="connsiteX23-16027" fmla="*/ 2680054 w 2801728"/>
              <a:gd name="connsiteY23-16028" fmla="*/ 948725 h 2238130"/>
              <a:gd name="connsiteX24-16029" fmla="*/ 2778185 w 2801728"/>
              <a:gd name="connsiteY24-16030" fmla="*/ 930883 h 2238130"/>
              <a:gd name="connsiteX25-16031" fmla="*/ 2796027 w 2801728"/>
              <a:gd name="connsiteY25-16032" fmla="*/ 841673 h 2238130"/>
              <a:gd name="connsiteX26-16033" fmla="*/ 2755882 w 2801728"/>
              <a:gd name="connsiteY26-16034" fmla="*/ 743542 h 2238130"/>
              <a:gd name="connsiteX27-16035" fmla="*/ 2796027 w 2801728"/>
              <a:gd name="connsiteY27-16036" fmla="*/ 654333 h 2238130"/>
              <a:gd name="connsiteX28-16037" fmla="*/ 2800487 w 2801728"/>
              <a:gd name="connsiteY28-16038" fmla="*/ 574044 h 2238130"/>
              <a:gd name="connsiteX29-16039" fmla="*/ 2796027 w 2801728"/>
              <a:gd name="connsiteY29-16040" fmla="*/ 426848 h 2238130"/>
              <a:gd name="connsiteX30-16041" fmla="*/ 2796027 w 2801728"/>
              <a:gd name="connsiteY30-16042" fmla="*/ 315335 h 2238130"/>
              <a:gd name="connsiteX31-16043" fmla="*/ 2684515 w 2801728"/>
              <a:gd name="connsiteY31-16044" fmla="*/ 239507 h 2238130"/>
              <a:gd name="connsiteX32-16045" fmla="*/ 2617607 w 2801728"/>
              <a:gd name="connsiteY32-16046" fmla="*/ 177060 h 2238130"/>
              <a:gd name="connsiteX33-16047" fmla="*/ 2523937 w 2801728"/>
              <a:gd name="connsiteY33-16048" fmla="*/ 101232 h 2238130"/>
              <a:gd name="connsiteX34-16049" fmla="*/ 2390122 w 2801728"/>
              <a:gd name="connsiteY34-16050" fmla="*/ 105693 h 2238130"/>
              <a:gd name="connsiteX35-16051" fmla="*/ 2211703 w 2801728"/>
              <a:gd name="connsiteY35-16052" fmla="*/ 150297 h 2238130"/>
              <a:gd name="connsiteX36-16053" fmla="*/ 2126954 w 2801728"/>
              <a:gd name="connsiteY36-16054" fmla="*/ 83390 h 2238130"/>
              <a:gd name="connsiteX37-16055" fmla="*/ 1912850 w 2801728"/>
              <a:gd name="connsiteY37-16056" fmla="*/ 154758 h 2238130"/>
              <a:gd name="connsiteX38-16057" fmla="*/ 1801338 w 2801728"/>
              <a:gd name="connsiteY38-16058" fmla="*/ 190442 h 2238130"/>
              <a:gd name="connsiteX39-16059" fmla="*/ 1671984 w 2801728"/>
              <a:gd name="connsiteY39-16060" fmla="*/ 168139 h 2238130"/>
              <a:gd name="connsiteX40-16061" fmla="*/ 1600616 w 2801728"/>
              <a:gd name="connsiteY40-16062" fmla="*/ 168139 h 2238130"/>
              <a:gd name="connsiteX41-16063" fmla="*/ 1596156 w 2801728"/>
              <a:gd name="connsiteY41-16064" fmla="*/ 252889 h 2238130"/>
              <a:gd name="connsiteX42-16065" fmla="*/ 1426657 w 2801728"/>
              <a:gd name="connsiteY42-16066" fmla="*/ 177060 h 2238130"/>
              <a:gd name="connsiteX43-16067" fmla="*/ 1288382 w 2801728"/>
              <a:gd name="connsiteY43-16068" fmla="*/ 114614 h 2238130"/>
              <a:gd name="connsiteX44-16069" fmla="*/ 1203633 w 2801728"/>
              <a:gd name="connsiteY44-16070" fmla="*/ 70009 h 2238130"/>
              <a:gd name="connsiteX45-16071" fmla="*/ 1114423 w 2801728"/>
              <a:gd name="connsiteY45-16072" fmla="*/ 34325 h 2238130"/>
              <a:gd name="connsiteX46-16073" fmla="*/ 1002911 w 2801728"/>
              <a:gd name="connsiteY46-16074" fmla="*/ 12022 h 2238130"/>
              <a:gd name="connsiteX47-16075" fmla="*/ 855715 w 2801728"/>
              <a:gd name="connsiteY47-16076" fmla="*/ 3101 h 2238130"/>
              <a:gd name="connsiteX48-16077" fmla="*/ 757584 w 2801728"/>
              <a:gd name="connsiteY48-16078" fmla="*/ 29864 h 2238130"/>
              <a:gd name="connsiteX49-16079" fmla="*/ 623769 w 2801728"/>
              <a:gd name="connsiteY49-16080" fmla="*/ 101232 h 2238130"/>
              <a:gd name="connsiteX50-16081" fmla="*/ 565783 w 2801728"/>
              <a:gd name="connsiteY50-16082" fmla="*/ 154758 h 2238130"/>
              <a:gd name="connsiteX51-16083" fmla="*/ 695137 w 2801728"/>
              <a:gd name="connsiteY51-16084" fmla="*/ 368861 h 2238130"/>
              <a:gd name="connsiteX52-16085" fmla="*/ 779886 w 2801728"/>
              <a:gd name="connsiteY52-16086" fmla="*/ 493755 h 2238130"/>
              <a:gd name="connsiteX53-16087" fmla="*/ 708518 w 2801728"/>
              <a:gd name="connsiteY53-16088" fmla="*/ 578504 h 2238130"/>
              <a:gd name="connsiteX54-16089" fmla="*/ 672835 w 2801728"/>
              <a:gd name="connsiteY54-16090" fmla="*/ 667714 h 2238130"/>
              <a:gd name="connsiteX55-16091" fmla="*/ 614848 w 2801728"/>
              <a:gd name="connsiteY55-16092" fmla="*/ 748003 h 2238130"/>
              <a:gd name="connsiteX56-16093" fmla="*/ 512257 w 2801728"/>
              <a:gd name="connsiteY56-16094" fmla="*/ 801529 h 2238130"/>
              <a:gd name="connsiteX57-16095" fmla="*/ 418587 w 2801728"/>
              <a:gd name="connsiteY57-16096" fmla="*/ 801529 h 2238130"/>
              <a:gd name="connsiteX58-16097" fmla="*/ 244628 w 2801728"/>
              <a:gd name="connsiteY58-16098" fmla="*/ 774766 h 2238130"/>
              <a:gd name="connsiteX59-16099" fmla="*/ 70669 w 2801728"/>
              <a:gd name="connsiteY59-16100" fmla="*/ 725700 h 2238130"/>
              <a:gd name="connsiteX60-16101" fmla="*/ 3761 w 2801728"/>
              <a:gd name="connsiteY60-16102" fmla="*/ 712319 h 2238130"/>
              <a:gd name="connsiteX61-16103" fmla="*/ 12682 w 2801728"/>
              <a:gd name="connsiteY61-16104" fmla="*/ 810450 h 2238130"/>
              <a:gd name="connsiteX62-16105" fmla="*/ 34985 w 2801728"/>
              <a:gd name="connsiteY62-16106" fmla="*/ 868436 h 2238130"/>
              <a:gd name="connsiteX63-16107" fmla="*/ 128655 w 2801728"/>
              <a:gd name="connsiteY63-16108" fmla="*/ 944264 h 2238130"/>
              <a:gd name="connsiteX64-16109" fmla="*/ 159878 w 2801728"/>
              <a:gd name="connsiteY64-16110" fmla="*/ 971027 h 2238130"/>
              <a:gd name="connsiteX65-16111" fmla="*/ 106353 w 2801728"/>
              <a:gd name="connsiteY65-16112" fmla="*/ 1011172 h 2238130"/>
              <a:gd name="connsiteX66-16113" fmla="*/ 115274 w 2801728"/>
              <a:gd name="connsiteY66-16114" fmla="*/ 1118223 h 2238130"/>
              <a:gd name="connsiteX67-16115" fmla="*/ 146497 w 2801728"/>
              <a:gd name="connsiteY67-16116" fmla="*/ 1216354 h 2238130"/>
              <a:gd name="connsiteX68-16117" fmla="*/ 240167 w 2801728"/>
              <a:gd name="connsiteY68-16118" fmla="*/ 1234196 h 2238130"/>
              <a:gd name="connsiteX69-16119" fmla="*/ 320456 w 2801728"/>
              <a:gd name="connsiteY69-16120" fmla="*/ 1194052 h 2238130"/>
              <a:gd name="connsiteX70-16121" fmla="*/ 378442 w 2801728"/>
              <a:gd name="connsiteY70-16122" fmla="*/ 1100381 h 2238130"/>
              <a:gd name="connsiteX71-16123" fmla="*/ 467652 w 2801728"/>
              <a:gd name="connsiteY71-16124" fmla="*/ 1024553 h 2238130"/>
              <a:gd name="connsiteX72-16125" fmla="*/ 561322 w 2801728"/>
              <a:gd name="connsiteY72-16126" fmla="*/ 1042395 h 2238130"/>
              <a:gd name="connsiteX73-16127" fmla="*/ 650532 w 2801728"/>
              <a:gd name="connsiteY73-16128" fmla="*/ 1087000 h 2238130"/>
              <a:gd name="connsiteX74-16129" fmla="*/ 659453 w 2801728"/>
              <a:gd name="connsiteY74-16130" fmla="*/ 1122684 h 2238130"/>
              <a:gd name="connsiteX75-16131" fmla="*/ 628230 w 2801728"/>
              <a:gd name="connsiteY75-16132" fmla="*/ 1189591 h 2238130"/>
              <a:gd name="connsiteX76-16133" fmla="*/ 623769 w 2801728"/>
              <a:gd name="connsiteY76-16134" fmla="*/ 1247577 h 2238130"/>
              <a:gd name="connsiteX77-16135" fmla="*/ 641611 w 2801728"/>
              <a:gd name="connsiteY77-16136" fmla="*/ 1278801 h 2238130"/>
              <a:gd name="connsiteX78-16137" fmla="*/ 695137 w 2801728"/>
              <a:gd name="connsiteY78-16138" fmla="*/ 1417076 h 2238130"/>
              <a:gd name="connsiteX79-16139" fmla="*/ 735281 w 2801728"/>
              <a:gd name="connsiteY79-16140" fmla="*/ 1515207 h 2238130"/>
              <a:gd name="connsiteX80-16141" fmla="*/ 757584 w 2801728"/>
              <a:gd name="connsiteY80-16142" fmla="*/ 1524128 h 2238130"/>
              <a:gd name="connsiteX81-16143" fmla="*/ 784347 w 2801728"/>
              <a:gd name="connsiteY81-16144" fmla="*/ 1421536 h 2238130"/>
              <a:gd name="connsiteX82-16145" fmla="*/ 824491 w 2801728"/>
              <a:gd name="connsiteY82-16146" fmla="*/ 1368011 h 2238130"/>
              <a:gd name="connsiteX83-16147" fmla="*/ 837873 w 2801728"/>
              <a:gd name="connsiteY83-16148" fmla="*/ 1466141 h 2238130"/>
              <a:gd name="connsiteX84-16149" fmla="*/ 895859 w 2801728"/>
              <a:gd name="connsiteY84-16150" fmla="*/ 1546430 h 2238130"/>
              <a:gd name="connsiteX85-16151" fmla="*/ 913701 w 2801728"/>
              <a:gd name="connsiteY85-16152" fmla="*/ 1595495 h 2238130"/>
              <a:gd name="connsiteX86-16153" fmla="*/ 873556 w 2801728"/>
              <a:gd name="connsiteY86-16154" fmla="*/ 1644561 h 2238130"/>
              <a:gd name="connsiteX87-16155" fmla="*/ 931543 w 2801728"/>
              <a:gd name="connsiteY87-16156" fmla="*/ 1778375 h 2238130"/>
              <a:gd name="connsiteX88-16157" fmla="*/ 1020753 w 2801728"/>
              <a:gd name="connsiteY88-16158" fmla="*/ 1836362 h 2238130"/>
              <a:gd name="connsiteX89-16159" fmla="*/ 1114423 w 2801728"/>
              <a:gd name="connsiteY89-16160" fmla="*/ 1885427 h 2238130"/>
              <a:gd name="connsiteX90-16161" fmla="*/ 1208093 w 2801728"/>
              <a:gd name="connsiteY90-16162" fmla="*/ 1956795 h 2238130"/>
              <a:gd name="connsiteX91-16163" fmla="*/ 1328526 w 2801728"/>
              <a:gd name="connsiteY91-16164" fmla="*/ 2032623 h 2238130"/>
              <a:gd name="connsiteX92-16165" fmla="*/ 1422196 w 2801728"/>
              <a:gd name="connsiteY92-16166" fmla="*/ 2130754 h 2238130"/>
              <a:gd name="connsiteX93-16167" fmla="*/ 1564932 w 2801728"/>
              <a:gd name="connsiteY93-16168" fmla="*/ 2237806 h 2238130"/>
              <a:gd name="connsiteX0-16169" fmla="*/ 1564932 w 2801728"/>
              <a:gd name="connsiteY0-16170" fmla="*/ 2237806 h 2238130"/>
              <a:gd name="connsiteX1-16171" fmla="*/ 1573853 w 2801728"/>
              <a:gd name="connsiteY1-16172" fmla="*/ 2161977 h 2238130"/>
              <a:gd name="connsiteX2-16173" fmla="*/ 1542630 w 2801728"/>
              <a:gd name="connsiteY2-16174" fmla="*/ 2095070 h 2238130"/>
              <a:gd name="connsiteX3-16175" fmla="*/ 1533709 w 2801728"/>
              <a:gd name="connsiteY3-16176" fmla="*/ 2005860 h 2238130"/>
              <a:gd name="connsiteX4-16177" fmla="*/ 1547090 w 2801728"/>
              <a:gd name="connsiteY4-16178" fmla="*/ 1903269 h 2238130"/>
              <a:gd name="connsiteX5-16179" fmla="*/ 1596156 w 2801728"/>
              <a:gd name="connsiteY5-16180" fmla="*/ 1809599 h 2238130"/>
              <a:gd name="connsiteX6-16181" fmla="*/ 1596156 w 2801728"/>
              <a:gd name="connsiteY6-16182" fmla="*/ 1689166 h 2238130"/>
              <a:gd name="connsiteX7-16183" fmla="*/ 1622918 w 2801728"/>
              <a:gd name="connsiteY7-16184" fmla="*/ 1595495 h 2238130"/>
              <a:gd name="connsiteX8-16185" fmla="*/ 1685365 w 2801728"/>
              <a:gd name="connsiteY8-16186" fmla="*/ 1559812 h 2238130"/>
              <a:gd name="connsiteX9-16187" fmla="*/ 1796877 w 2801728"/>
              <a:gd name="connsiteY9-16188" fmla="*/ 1626719 h 2238130"/>
              <a:gd name="connsiteX10-16189" fmla="*/ 1863785 w 2801728"/>
              <a:gd name="connsiteY10-16190" fmla="*/ 1626719 h 2238130"/>
              <a:gd name="connsiteX11-16191" fmla="*/ 1970836 w 2801728"/>
              <a:gd name="connsiteY11-16192" fmla="*/ 1622258 h 2238130"/>
              <a:gd name="connsiteX12-16193" fmla="*/ 2077888 w 2801728"/>
              <a:gd name="connsiteY12-16194" fmla="*/ 1613337 h 2238130"/>
              <a:gd name="connsiteX13-16195" fmla="*/ 2149256 w 2801728"/>
              <a:gd name="connsiteY13-16196" fmla="*/ 1613337 h 2238130"/>
              <a:gd name="connsiteX14-16197" fmla="*/ 2216163 w 2801728"/>
              <a:gd name="connsiteY14-16198" fmla="*/ 1501825 h 2238130"/>
              <a:gd name="connsiteX15-16199" fmla="*/ 2287531 w 2801728"/>
              <a:gd name="connsiteY15-16200" fmla="*/ 1448299 h 2238130"/>
              <a:gd name="connsiteX16-16201" fmla="*/ 2367820 w 2801728"/>
              <a:gd name="connsiteY16-16202" fmla="*/ 1403695 h 2238130"/>
              <a:gd name="connsiteX17-16203" fmla="*/ 2550700 w 2801728"/>
              <a:gd name="connsiteY17-16204" fmla="*/ 1363550 h 2238130"/>
              <a:gd name="connsiteX18-16205" fmla="*/ 2684515 w 2801728"/>
              <a:gd name="connsiteY18-16206" fmla="*/ 1341248 h 2238130"/>
              <a:gd name="connsiteX19-16207" fmla="*/ 2724659 w 2801728"/>
              <a:gd name="connsiteY19-16208" fmla="*/ 1238656 h 2238130"/>
              <a:gd name="connsiteX20-16209" fmla="*/ 2791566 w 2801728"/>
              <a:gd name="connsiteY20-16210" fmla="*/ 1144986 h 2238130"/>
              <a:gd name="connsiteX21-16211" fmla="*/ 2778185 w 2801728"/>
              <a:gd name="connsiteY21-16212" fmla="*/ 1087000 h 2238130"/>
              <a:gd name="connsiteX22-16213" fmla="*/ 2702356 w 2801728"/>
              <a:gd name="connsiteY22-16214" fmla="*/ 1033474 h 2238130"/>
              <a:gd name="connsiteX23-16215" fmla="*/ 2680054 w 2801728"/>
              <a:gd name="connsiteY23-16216" fmla="*/ 948725 h 2238130"/>
              <a:gd name="connsiteX24-16217" fmla="*/ 2778185 w 2801728"/>
              <a:gd name="connsiteY24-16218" fmla="*/ 930883 h 2238130"/>
              <a:gd name="connsiteX25-16219" fmla="*/ 2796027 w 2801728"/>
              <a:gd name="connsiteY25-16220" fmla="*/ 841673 h 2238130"/>
              <a:gd name="connsiteX26-16221" fmla="*/ 2755882 w 2801728"/>
              <a:gd name="connsiteY26-16222" fmla="*/ 743542 h 2238130"/>
              <a:gd name="connsiteX27-16223" fmla="*/ 2796027 w 2801728"/>
              <a:gd name="connsiteY27-16224" fmla="*/ 654333 h 2238130"/>
              <a:gd name="connsiteX28-16225" fmla="*/ 2800487 w 2801728"/>
              <a:gd name="connsiteY28-16226" fmla="*/ 574044 h 2238130"/>
              <a:gd name="connsiteX29-16227" fmla="*/ 2796027 w 2801728"/>
              <a:gd name="connsiteY29-16228" fmla="*/ 426848 h 2238130"/>
              <a:gd name="connsiteX30-16229" fmla="*/ 2796027 w 2801728"/>
              <a:gd name="connsiteY30-16230" fmla="*/ 315335 h 2238130"/>
              <a:gd name="connsiteX31-16231" fmla="*/ 2684515 w 2801728"/>
              <a:gd name="connsiteY31-16232" fmla="*/ 239507 h 2238130"/>
              <a:gd name="connsiteX32-16233" fmla="*/ 2617607 w 2801728"/>
              <a:gd name="connsiteY32-16234" fmla="*/ 177060 h 2238130"/>
              <a:gd name="connsiteX33-16235" fmla="*/ 2523937 w 2801728"/>
              <a:gd name="connsiteY33-16236" fmla="*/ 101232 h 2238130"/>
              <a:gd name="connsiteX34-16237" fmla="*/ 2390122 w 2801728"/>
              <a:gd name="connsiteY34-16238" fmla="*/ 105693 h 2238130"/>
              <a:gd name="connsiteX35-16239" fmla="*/ 2211703 w 2801728"/>
              <a:gd name="connsiteY35-16240" fmla="*/ 150297 h 2238130"/>
              <a:gd name="connsiteX36-16241" fmla="*/ 2126954 w 2801728"/>
              <a:gd name="connsiteY36-16242" fmla="*/ 83390 h 2238130"/>
              <a:gd name="connsiteX37-16243" fmla="*/ 1912850 w 2801728"/>
              <a:gd name="connsiteY37-16244" fmla="*/ 154758 h 2238130"/>
              <a:gd name="connsiteX38-16245" fmla="*/ 1801338 w 2801728"/>
              <a:gd name="connsiteY38-16246" fmla="*/ 190442 h 2238130"/>
              <a:gd name="connsiteX39-16247" fmla="*/ 1671984 w 2801728"/>
              <a:gd name="connsiteY39-16248" fmla="*/ 168139 h 2238130"/>
              <a:gd name="connsiteX40-16249" fmla="*/ 1600616 w 2801728"/>
              <a:gd name="connsiteY40-16250" fmla="*/ 168139 h 2238130"/>
              <a:gd name="connsiteX41-16251" fmla="*/ 1596156 w 2801728"/>
              <a:gd name="connsiteY41-16252" fmla="*/ 252889 h 2238130"/>
              <a:gd name="connsiteX42-16253" fmla="*/ 1426657 w 2801728"/>
              <a:gd name="connsiteY42-16254" fmla="*/ 177060 h 2238130"/>
              <a:gd name="connsiteX43-16255" fmla="*/ 1288382 w 2801728"/>
              <a:gd name="connsiteY43-16256" fmla="*/ 114614 h 2238130"/>
              <a:gd name="connsiteX44-16257" fmla="*/ 1203633 w 2801728"/>
              <a:gd name="connsiteY44-16258" fmla="*/ 70009 h 2238130"/>
              <a:gd name="connsiteX45-16259" fmla="*/ 1114423 w 2801728"/>
              <a:gd name="connsiteY45-16260" fmla="*/ 34325 h 2238130"/>
              <a:gd name="connsiteX46-16261" fmla="*/ 1002911 w 2801728"/>
              <a:gd name="connsiteY46-16262" fmla="*/ 12022 h 2238130"/>
              <a:gd name="connsiteX47-16263" fmla="*/ 855715 w 2801728"/>
              <a:gd name="connsiteY47-16264" fmla="*/ 3101 h 2238130"/>
              <a:gd name="connsiteX48-16265" fmla="*/ 757584 w 2801728"/>
              <a:gd name="connsiteY48-16266" fmla="*/ 29864 h 2238130"/>
              <a:gd name="connsiteX49-16267" fmla="*/ 623769 w 2801728"/>
              <a:gd name="connsiteY49-16268" fmla="*/ 101232 h 2238130"/>
              <a:gd name="connsiteX50-16269" fmla="*/ 565783 w 2801728"/>
              <a:gd name="connsiteY50-16270" fmla="*/ 154758 h 2238130"/>
              <a:gd name="connsiteX51-16271" fmla="*/ 695137 w 2801728"/>
              <a:gd name="connsiteY51-16272" fmla="*/ 368861 h 2238130"/>
              <a:gd name="connsiteX52-16273" fmla="*/ 779886 w 2801728"/>
              <a:gd name="connsiteY52-16274" fmla="*/ 493755 h 2238130"/>
              <a:gd name="connsiteX53-16275" fmla="*/ 708518 w 2801728"/>
              <a:gd name="connsiteY53-16276" fmla="*/ 578504 h 2238130"/>
              <a:gd name="connsiteX54-16277" fmla="*/ 672835 w 2801728"/>
              <a:gd name="connsiteY54-16278" fmla="*/ 667714 h 2238130"/>
              <a:gd name="connsiteX55-16279" fmla="*/ 614848 w 2801728"/>
              <a:gd name="connsiteY55-16280" fmla="*/ 748003 h 2238130"/>
              <a:gd name="connsiteX56-16281" fmla="*/ 512257 w 2801728"/>
              <a:gd name="connsiteY56-16282" fmla="*/ 801529 h 2238130"/>
              <a:gd name="connsiteX57-16283" fmla="*/ 418587 w 2801728"/>
              <a:gd name="connsiteY57-16284" fmla="*/ 801529 h 2238130"/>
              <a:gd name="connsiteX58-16285" fmla="*/ 244628 w 2801728"/>
              <a:gd name="connsiteY58-16286" fmla="*/ 774766 h 2238130"/>
              <a:gd name="connsiteX59-16287" fmla="*/ 70669 w 2801728"/>
              <a:gd name="connsiteY59-16288" fmla="*/ 725700 h 2238130"/>
              <a:gd name="connsiteX60-16289" fmla="*/ 3761 w 2801728"/>
              <a:gd name="connsiteY60-16290" fmla="*/ 712319 h 2238130"/>
              <a:gd name="connsiteX61-16291" fmla="*/ 12682 w 2801728"/>
              <a:gd name="connsiteY61-16292" fmla="*/ 810450 h 2238130"/>
              <a:gd name="connsiteX62-16293" fmla="*/ 34985 w 2801728"/>
              <a:gd name="connsiteY62-16294" fmla="*/ 868436 h 2238130"/>
              <a:gd name="connsiteX63-16295" fmla="*/ 128655 w 2801728"/>
              <a:gd name="connsiteY63-16296" fmla="*/ 944264 h 2238130"/>
              <a:gd name="connsiteX64-16297" fmla="*/ 159878 w 2801728"/>
              <a:gd name="connsiteY64-16298" fmla="*/ 971027 h 2238130"/>
              <a:gd name="connsiteX65-16299" fmla="*/ 106353 w 2801728"/>
              <a:gd name="connsiteY65-16300" fmla="*/ 1011172 h 2238130"/>
              <a:gd name="connsiteX66-16301" fmla="*/ 115274 w 2801728"/>
              <a:gd name="connsiteY66-16302" fmla="*/ 1118223 h 2238130"/>
              <a:gd name="connsiteX67-16303" fmla="*/ 146497 w 2801728"/>
              <a:gd name="connsiteY67-16304" fmla="*/ 1216354 h 2238130"/>
              <a:gd name="connsiteX68-16305" fmla="*/ 240167 w 2801728"/>
              <a:gd name="connsiteY68-16306" fmla="*/ 1234196 h 2238130"/>
              <a:gd name="connsiteX69-16307" fmla="*/ 320456 w 2801728"/>
              <a:gd name="connsiteY69-16308" fmla="*/ 1194052 h 2238130"/>
              <a:gd name="connsiteX70-16309" fmla="*/ 378442 w 2801728"/>
              <a:gd name="connsiteY70-16310" fmla="*/ 1100381 h 2238130"/>
              <a:gd name="connsiteX71-16311" fmla="*/ 467652 w 2801728"/>
              <a:gd name="connsiteY71-16312" fmla="*/ 1024553 h 2238130"/>
              <a:gd name="connsiteX72-16313" fmla="*/ 561322 w 2801728"/>
              <a:gd name="connsiteY72-16314" fmla="*/ 1042395 h 2238130"/>
              <a:gd name="connsiteX73-16315" fmla="*/ 650532 w 2801728"/>
              <a:gd name="connsiteY73-16316" fmla="*/ 1087000 h 2238130"/>
              <a:gd name="connsiteX74-16317" fmla="*/ 659453 w 2801728"/>
              <a:gd name="connsiteY74-16318" fmla="*/ 1122684 h 2238130"/>
              <a:gd name="connsiteX75-16319" fmla="*/ 628230 w 2801728"/>
              <a:gd name="connsiteY75-16320" fmla="*/ 1189591 h 2238130"/>
              <a:gd name="connsiteX76-16321" fmla="*/ 623769 w 2801728"/>
              <a:gd name="connsiteY76-16322" fmla="*/ 1247577 h 2238130"/>
              <a:gd name="connsiteX77-16323" fmla="*/ 641611 w 2801728"/>
              <a:gd name="connsiteY77-16324" fmla="*/ 1278801 h 2238130"/>
              <a:gd name="connsiteX78-16325" fmla="*/ 695137 w 2801728"/>
              <a:gd name="connsiteY78-16326" fmla="*/ 1417076 h 2238130"/>
              <a:gd name="connsiteX79-16327" fmla="*/ 735281 w 2801728"/>
              <a:gd name="connsiteY79-16328" fmla="*/ 1515207 h 2238130"/>
              <a:gd name="connsiteX80-16329" fmla="*/ 757584 w 2801728"/>
              <a:gd name="connsiteY80-16330" fmla="*/ 1524128 h 2238130"/>
              <a:gd name="connsiteX81-16331" fmla="*/ 784347 w 2801728"/>
              <a:gd name="connsiteY81-16332" fmla="*/ 1421536 h 2238130"/>
              <a:gd name="connsiteX82-16333" fmla="*/ 824491 w 2801728"/>
              <a:gd name="connsiteY82-16334" fmla="*/ 1368011 h 2238130"/>
              <a:gd name="connsiteX83-16335" fmla="*/ 837873 w 2801728"/>
              <a:gd name="connsiteY83-16336" fmla="*/ 1466141 h 2238130"/>
              <a:gd name="connsiteX84-16337" fmla="*/ 895859 w 2801728"/>
              <a:gd name="connsiteY84-16338" fmla="*/ 1546430 h 2238130"/>
              <a:gd name="connsiteX85-16339" fmla="*/ 913701 w 2801728"/>
              <a:gd name="connsiteY85-16340" fmla="*/ 1595495 h 2238130"/>
              <a:gd name="connsiteX86-16341" fmla="*/ 873556 w 2801728"/>
              <a:gd name="connsiteY86-16342" fmla="*/ 1644561 h 2238130"/>
              <a:gd name="connsiteX87-16343" fmla="*/ 931543 w 2801728"/>
              <a:gd name="connsiteY87-16344" fmla="*/ 1778375 h 2238130"/>
              <a:gd name="connsiteX88-16345" fmla="*/ 1020753 w 2801728"/>
              <a:gd name="connsiteY88-16346" fmla="*/ 1836362 h 2238130"/>
              <a:gd name="connsiteX89-16347" fmla="*/ 1114423 w 2801728"/>
              <a:gd name="connsiteY89-16348" fmla="*/ 1885427 h 2238130"/>
              <a:gd name="connsiteX90-16349" fmla="*/ 1208093 w 2801728"/>
              <a:gd name="connsiteY90-16350" fmla="*/ 1956795 h 2238130"/>
              <a:gd name="connsiteX91-16351" fmla="*/ 1328526 w 2801728"/>
              <a:gd name="connsiteY91-16352" fmla="*/ 2032623 h 2238130"/>
              <a:gd name="connsiteX92-16353" fmla="*/ 1422196 w 2801728"/>
              <a:gd name="connsiteY92-16354" fmla="*/ 2130754 h 2238130"/>
              <a:gd name="connsiteX93-16355" fmla="*/ 1564932 w 2801728"/>
              <a:gd name="connsiteY93-16356" fmla="*/ 2237806 h 2238130"/>
              <a:gd name="connsiteX0-16357" fmla="*/ 1564932 w 2801728"/>
              <a:gd name="connsiteY0-16358" fmla="*/ 2237806 h 2238130"/>
              <a:gd name="connsiteX1-16359" fmla="*/ 1573853 w 2801728"/>
              <a:gd name="connsiteY1-16360" fmla="*/ 2161977 h 2238130"/>
              <a:gd name="connsiteX2-16361" fmla="*/ 1542630 w 2801728"/>
              <a:gd name="connsiteY2-16362" fmla="*/ 2095070 h 2238130"/>
              <a:gd name="connsiteX3-16363" fmla="*/ 1533709 w 2801728"/>
              <a:gd name="connsiteY3-16364" fmla="*/ 2005860 h 2238130"/>
              <a:gd name="connsiteX4-16365" fmla="*/ 1547090 w 2801728"/>
              <a:gd name="connsiteY4-16366" fmla="*/ 1903269 h 2238130"/>
              <a:gd name="connsiteX5-16367" fmla="*/ 1596156 w 2801728"/>
              <a:gd name="connsiteY5-16368" fmla="*/ 1809599 h 2238130"/>
              <a:gd name="connsiteX6-16369" fmla="*/ 1596156 w 2801728"/>
              <a:gd name="connsiteY6-16370" fmla="*/ 1689166 h 2238130"/>
              <a:gd name="connsiteX7-16371" fmla="*/ 1622918 w 2801728"/>
              <a:gd name="connsiteY7-16372" fmla="*/ 1595495 h 2238130"/>
              <a:gd name="connsiteX8-16373" fmla="*/ 1685365 w 2801728"/>
              <a:gd name="connsiteY8-16374" fmla="*/ 1559812 h 2238130"/>
              <a:gd name="connsiteX9-16375" fmla="*/ 1796877 w 2801728"/>
              <a:gd name="connsiteY9-16376" fmla="*/ 1626719 h 2238130"/>
              <a:gd name="connsiteX10-16377" fmla="*/ 1863785 w 2801728"/>
              <a:gd name="connsiteY10-16378" fmla="*/ 1626719 h 2238130"/>
              <a:gd name="connsiteX11-16379" fmla="*/ 1970836 w 2801728"/>
              <a:gd name="connsiteY11-16380" fmla="*/ 1622258 h 2238130"/>
              <a:gd name="connsiteX12-16381" fmla="*/ 2077888 w 2801728"/>
              <a:gd name="connsiteY12-16382" fmla="*/ 1613337 h 2238130"/>
              <a:gd name="connsiteX13-16383" fmla="*/ 2149256 w 2801728"/>
              <a:gd name="connsiteY13-16384" fmla="*/ 1613337 h 2238130"/>
              <a:gd name="connsiteX14-16385" fmla="*/ 2216163 w 2801728"/>
              <a:gd name="connsiteY14-16386" fmla="*/ 1501825 h 2238130"/>
              <a:gd name="connsiteX15-16387" fmla="*/ 2287531 w 2801728"/>
              <a:gd name="connsiteY15-16388" fmla="*/ 1448299 h 2238130"/>
              <a:gd name="connsiteX16-16389" fmla="*/ 2367820 w 2801728"/>
              <a:gd name="connsiteY16-16390" fmla="*/ 1403695 h 2238130"/>
              <a:gd name="connsiteX17-16391" fmla="*/ 2550700 w 2801728"/>
              <a:gd name="connsiteY17-16392" fmla="*/ 1363550 h 2238130"/>
              <a:gd name="connsiteX18-16393" fmla="*/ 2684515 w 2801728"/>
              <a:gd name="connsiteY18-16394" fmla="*/ 1341248 h 2238130"/>
              <a:gd name="connsiteX19-16395" fmla="*/ 2724659 w 2801728"/>
              <a:gd name="connsiteY19-16396" fmla="*/ 1238656 h 2238130"/>
              <a:gd name="connsiteX20-16397" fmla="*/ 2791566 w 2801728"/>
              <a:gd name="connsiteY20-16398" fmla="*/ 1144986 h 2238130"/>
              <a:gd name="connsiteX21-16399" fmla="*/ 2778185 w 2801728"/>
              <a:gd name="connsiteY21-16400" fmla="*/ 1087000 h 2238130"/>
              <a:gd name="connsiteX22-16401" fmla="*/ 2702356 w 2801728"/>
              <a:gd name="connsiteY22-16402" fmla="*/ 1033474 h 2238130"/>
              <a:gd name="connsiteX23-16403" fmla="*/ 2680054 w 2801728"/>
              <a:gd name="connsiteY23-16404" fmla="*/ 948725 h 2238130"/>
              <a:gd name="connsiteX24-16405" fmla="*/ 2778185 w 2801728"/>
              <a:gd name="connsiteY24-16406" fmla="*/ 930883 h 2238130"/>
              <a:gd name="connsiteX25-16407" fmla="*/ 2796027 w 2801728"/>
              <a:gd name="connsiteY25-16408" fmla="*/ 841673 h 2238130"/>
              <a:gd name="connsiteX26-16409" fmla="*/ 2755882 w 2801728"/>
              <a:gd name="connsiteY26-16410" fmla="*/ 743542 h 2238130"/>
              <a:gd name="connsiteX27-16411" fmla="*/ 2796027 w 2801728"/>
              <a:gd name="connsiteY27-16412" fmla="*/ 654333 h 2238130"/>
              <a:gd name="connsiteX28-16413" fmla="*/ 2800487 w 2801728"/>
              <a:gd name="connsiteY28-16414" fmla="*/ 574044 h 2238130"/>
              <a:gd name="connsiteX29-16415" fmla="*/ 2796027 w 2801728"/>
              <a:gd name="connsiteY29-16416" fmla="*/ 426848 h 2238130"/>
              <a:gd name="connsiteX30-16417" fmla="*/ 2796027 w 2801728"/>
              <a:gd name="connsiteY30-16418" fmla="*/ 315335 h 2238130"/>
              <a:gd name="connsiteX31-16419" fmla="*/ 2684515 w 2801728"/>
              <a:gd name="connsiteY31-16420" fmla="*/ 239507 h 2238130"/>
              <a:gd name="connsiteX32-16421" fmla="*/ 2617607 w 2801728"/>
              <a:gd name="connsiteY32-16422" fmla="*/ 177060 h 2238130"/>
              <a:gd name="connsiteX33-16423" fmla="*/ 2523937 w 2801728"/>
              <a:gd name="connsiteY33-16424" fmla="*/ 101232 h 2238130"/>
              <a:gd name="connsiteX34-16425" fmla="*/ 2390122 w 2801728"/>
              <a:gd name="connsiteY34-16426" fmla="*/ 105693 h 2238130"/>
              <a:gd name="connsiteX35-16427" fmla="*/ 2211703 w 2801728"/>
              <a:gd name="connsiteY35-16428" fmla="*/ 150297 h 2238130"/>
              <a:gd name="connsiteX36-16429" fmla="*/ 2126954 w 2801728"/>
              <a:gd name="connsiteY36-16430" fmla="*/ 83390 h 2238130"/>
              <a:gd name="connsiteX37-16431" fmla="*/ 1912850 w 2801728"/>
              <a:gd name="connsiteY37-16432" fmla="*/ 154758 h 2238130"/>
              <a:gd name="connsiteX38-16433" fmla="*/ 1801338 w 2801728"/>
              <a:gd name="connsiteY38-16434" fmla="*/ 190442 h 2238130"/>
              <a:gd name="connsiteX39-16435" fmla="*/ 1671984 w 2801728"/>
              <a:gd name="connsiteY39-16436" fmla="*/ 168139 h 2238130"/>
              <a:gd name="connsiteX40-16437" fmla="*/ 1600616 w 2801728"/>
              <a:gd name="connsiteY40-16438" fmla="*/ 168139 h 2238130"/>
              <a:gd name="connsiteX41-16439" fmla="*/ 1596156 w 2801728"/>
              <a:gd name="connsiteY41-16440" fmla="*/ 252889 h 2238130"/>
              <a:gd name="connsiteX42-16441" fmla="*/ 1426657 w 2801728"/>
              <a:gd name="connsiteY42-16442" fmla="*/ 177060 h 2238130"/>
              <a:gd name="connsiteX43-16443" fmla="*/ 1288382 w 2801728"/>
              <a:gd name="connsiteY43-16444" fmla="*/ 114614 h 2238130"/>
              <a:gd name="connsiteX44-16445" fmla="*/ 1203633 w 2801728"/>
              <a:gd name="connsiteY44-16446" fmla="*/ 70009 h 2238130"/>
              <a:gd name="connsiteX45-16447" fmla="*/ 1114423 w 2801728"/>
              <a:gd name="connsiteY45-16448" fmla="*/ 34325 h 2238130"/>
              <a:gd name="connsiteX46-16449" fmla="*/ 1002911 w 2801728"/>
              <a:gd name="connsiteY46-16450" fmla="*/ 12022 h 2238130"/>
              <a:gd name="connsiteX47-16451" fmla="*/ 855715 w 2801728"/>
              <a:gd name="connsiteY47-16452" fmla="*/ 3101 h 2238130"/>
              <a:gd name="connsiteX48-16453" fmla="*/ 757584 w 2801728"/>
              <a:gd name="connsiteY48-16454" fmla="*/ 29864 h 2238130"/>
              <a:gd name="connsiteX49-16455" fmla="*/ 623769 w 2801728"/>
              <a:gd name="connsiteY49-16456" fmla="*/ 101232 h 2238130"/>
              <a:gd name="connsiteX50-16457" fmla="*/ 565783 w 2801728"/>
              <a:gd name="connsiteY50-16458" fmla="*/ 154758 h 2238130"/>
              <a:gd name="connsiteX51-16459" fmla="*/ 695137 w 2801728"/>
              <a:gd name="connsiteY51-16460" fmla="*/ 368861 h 2238130"/>
              <a:gd name="connsiteX52-16461" fmla="*/ 779886 w 2801728"/>
              <a:gd name="connsiteY52-16462" fmla="*/ 493755 h 2238130"/>
              <a:gd name="connsiteX53-16463" fmla="*/ 708518 w 2801728"/>
              <a:gd name="connsiteY53-16464" fmla="*/ 578504 h 2238130"/>
              <a:gd name="connsiteX54-16465" fmla="*/ 672835 w 2801728"/>
              <a:gd name="connsiteY54-16466" fmla="*/ 667714 h 2238130"/>
              <a:gd name="connsiteX55-16467" fmla="*/ 614848 w 2801728"/>
              <a:gd name="connsiteY55-16468" fmla="*/ 748003 h 2238130"/>
              <a:gd name="connsiteX56-16469" fmla="*/ 512257 w 2801728"/>
              <a:gd name="connsiteY56-16470" fmla="*/ 801529 h 2238130"/>
              <a:gd name="connsiteX57-16471" fmla="*/ 418587 w 2801728"/>
              <a:gd name="connsiteY57-16472" fmla="*/ 801529 h 2238130"/>
              <a:gd name="connsiteX58-16473" fmla="*/ 244628 w 2801728"/>
              <a:gd name="connsiteY58-16474" fmla="*/ 774766 h 2238130"/>
              <a:gd name="connsiteX59-16475" fmla="*/ 70669 w 2801728"/>
              <a:gd name="connsiteY59-16476" fmla="*/ 725700 h 2238130"/>
              <a:gd name="connsiteX60-16477" fmla="*/ 3761 w 2801728"/>
              <a:gd name="connsiteY60-16478" fmla="*/ 712319 h 2238130"/>
              <a:gd name="connsiteX61-16479" fmla="*/ 12682 w 2801728"/>
              <a:gd name="connsiteY61-16480" fmla="*/ 810450 h 2238130"/>
              <a:gd name="connsiteX62-16481" fmla="*/ 34985 w 2801728"/>
              <a:gd name="connsiteY62-16482" fmla="*/ 868436 h 2238130"/>
              <a:gd name="connsiteX63-16483" fmla="*/ 128655 w 2801728"/>
              <a:gd name="connsiteY63-16484" fmla="*/ 944264 h 2238130"/>
              <a:gd name="connsiteX64-16485" fmla="*/ 159878 w 2801728"/>
              <a:gd name="connsiteY64-16486" fmla="*/ 971027 h 2238130"/>
              <a:gd name="connsiteX65-16487" fmla="*/ 106353 w 2801728"/>
              <a:gd name="connsiteY65-16488" fmla="*/ 1011172 h 2238130"/>
              <a:gd name="connsiteX66-16489" fmla="*/ 115274 w 2801728"/>
              <a:gd name="connsiteY66-16490" fmla="*/ 1118223 h 2238130"/>
              <a:gd name="connsiteX67-16491" fmla="*/ 146497 w 2801728"/>
              <a:gd name="connsiteY67-16492" fmla="*/ 1216354 h 2238130"/>
              <a:gd name="connsiteX68-16493" fmla="*/ 240167 w 2801728"/>
              <a:gd name="connsiteY68-16494" fmla="*/ 1234196 h 2238130"/>
              <a:gd name="connsiteX69-16495" fmla="*/ 320456 w 2801728"/>
              <a:gd name="connsiteY69-16496" fmla="*/ 1194052 h 2238130"/>
              <a:gd name="connsiteX70-16497" fmla="*/ 378442 w 2801728"/>
              <a:gd name="connsiteY70-16498" fmla="*/ 1100381 h 2238130"/>
              <a:gd name="connsiteX71-16499" fmla="*/ 467652 w 2801728"/>
              <a:gd name="connsiteY71-16500" fmla="*/ 1024553 h 2238130"/>
              <a:gd name="connsiteX72-16501" fmla="*/ 561322 w 2801728"/>
              <a:gd name="connsiteY72-16502" fmla="*/ 1042395 h 2238130"/>
              <a:gd name="connsiteX73-16503" fmla="*/ 650532 w 2801728"/>
              <a:gd name="connsiteY73-16504" fmla="*/ 1087000 h 2238130"/>
              <a:gd name="connsiteX74-16505" fmla="*/ 659453 w 2801728"/>
              <a:gd name="connsiteY74-16506" fmla="*/ 1122684 h 2238130"/>
              <a:gd name="connsiteX75-16507" fmla="*/ 628230 w 2801728"/>
              <a:gd name="connsiteY75-16508" fmla="*/ 1189591 h 2238130"/>
              <a:gd name="connsiteX76-16509" fmla="*/ 623769 w 2801728"/>
              <a:gd name="connsiteY76-16510" fmla="*/ 1247577 h 2238130"/>
              <a:gd name="connsiteX77-16511" fmla="*/ 641611 w 2801728"/>
              <a:gd name="connsiteY77-16512" fmla="*/ 1278801 h 2238130"/>
              <a:gd name="connsiteX78-16513" fmla="*/ 695137 w 2801728"/>
              <a:gd name="connsiteY78-16514" fmla="*/ 1417076 h 2238130"/>
              <a:gd name="connsiteX79-16515" fmla="*/ 735281 w 2801728"/>
              <a:gd name="connsiteY79-16516" fmla="*/ 1515207 h 2238130"/>
              <a:gd name="connsiteX80-16517" fmla="*/ 757584 w 2801728"/>
              <a:gd name="connsiteY80-16518" fmla="*/ 1524128 h 2238130"/>
              <a:gd name="connsiteX81-16519" fmla="*/ 784347 w 2801728"/>
              <a:gd name="connsiteY81-16520" fmla="*/ 1421536 h 2238130"/>
              <a:gd name="connsiteX82-16521" fmla="*/ 824491 w 2801728"/>
              <a:gd name="connsiteY82-16522" fmla="*/ 1368011 h 2238130"/>
              <a:gd name="connsiteX83-16523" fmla="*/ 837873 w 2801728"/>
              <a:gd name="connsiteY83-16524" fmla="*/ 1466141 h 2238130"/>
              <a:gd name="connsiteX84-16525" fmla="*/ 895859 w 2801728"/>
              <a:gd name="connsiteY84-16526" fmla="*/ 1546430 h 2238130"/>
              <a:gd name="connsiteX85-16527" fmla="*/ 913701 w 2801728"/>
              <a:gd name="connsiteY85-16528" fmla="*/ 1595495 h 2238130"/>
              <a:gd name="connsiteX86-16529" fmla="*/ 873556 w 2801728"/>
              <a:gd name="connsiteY86-16530" fmla="*/ 1644561 h 2238130"/>
              <a:gd name="connsiteX87-16531" fmla="*/ 931543 w 2801728"/>
              <a:gd name="connsiteY87-16532" fmla="*/ 1778375 h 2238130"/>
              <a:gd name="connsiteX88-16533" fmla="*/ 1020753 w 2801728"/>
              <a:gd name="connsiteY88-16534" fmla="*/ 1836362 h 2238130"/>
              <a:gd name="connsiteX89-16535" fmla="*/ 1114423 w 2801728"/>
              <a:gd name="connsiteY89-16536" fmla="*/ 1885427 h 2238130"/>
              <a:gd name="connsiteX90-16537" fmla="*/ 1208093 w 2801728"/>
              <a:gd name="connsiteY90-16538" fmla="*/ 1956795 h 2238130"/>
              <a:gd name="connsiteX91-16539" fmla="*/ 1328526 w 2801728"/>
              <a:gd name="connsiteY91-16540" fmla="*/ 2032623 h 2238130"/>
              <a:gd name="connsiteX92-16541" fmla="*/ 1422196 w 2801728"/>
              <a:gd name="connsiteY92-16542" fmla="*/ 2130754 h 2238130"/>
              <a:gd name="connsiteX93-16543" fmla="*/ 1564932 w 2801728"/>
              <a:gd name="connsiteY93-16544" fmla="*/ 2237806 h 2238130"/>
              <a:gd name="connsiteX0-16545" fmla="*/ 1564932 w 2801728"/>
              <a:gd name="connsiteY0-16546" fmla="*/ 2237806 h 2238130"/>
              <a:gd name="connsiteX1-16547" fmla="*/ 1573853 w 2801728"/>
              <a:gd name="connsiteY1-16548" fmla="*/ 2161977 h 2238130"/>
              <a:gd name="connsiteX2-16549" fmla="*/ 1542630 w 2801728"/>
              <a:gd name="connsiteY2-16550" fmla="*/ 2095070 h 2238130"/>
              <a:gd name="connsiteX3-16551" fmla="*/ 1533709 w 2801728"/>
              <a:gd name="connsiteY3-16552" fmla="*/ 2005860 h 2238130"/>
              <a:gd name="connsiteX4-16553" fmla="*/ 1547090 w 2801728"/>
              <a:gd name="connsiteY4-16554" fmla="*/ 1903269 h 2238130"/>
              <a:gd name="connsiteX5-16555" fmla="*/ 1596156 w 2801728"/>
              <a:gd name="connsiteY5-16556" fmla="*/ 1809599 h 2238130"/>
              <a:gd name="connsiteX6-16557" fmla="*/ 1596156 w 2801728"/>
              <a:gd name="connsiteY6-16558" fmla="*/ 1689166 h 2238130"/>
              <a:gd name="connsiteX7-16559" fmla="*/ 1622918 w 2801728"/>
              <a:gd name="connsiteY7-16560" fmla="*/ 1595495 h 2238130"/>
              <a:gd name="connsiteX8-16561" fmla="*/ 1685365 w 2801728"/>
              <a:gd name="connsiteY8-16562" fmla="*/ 1559812 h 2238130"/>
              <a:gd name="connsiteX9-16563" fmla="*/ 1796877 w 2801728"/>
              <a:gd name="connsiteY9-16564" fmla="*/ 1626719 h 2238130"/>
              <a:gd name="connsiteX10-16565" fmla="*/ 1863785 w 2801728"/>
              <a:gd name="connsiteY10-16566" fmla="*/ 1626719 h 2238130"/>
              <a:gd name="connsiteX11-16567" fmla="*/ 1970836 w 2801728"/>
              <a:gd name="connsiteY11-16568" fmla="*/ 1622258 h 2238130"/>
              <a:gd name="connsiteX12-16569" fmla="*/ 2077888 w 2801728"/>
              <a:gd name="connsiteY12-16570" fmla="*/ 1613337 h 2238130"/>
              <a:gd name="connsiteX13-16571" fmla="*/ 2149256 w 2801728"/>
              <a:gd name="connsiteY13-16572" fmla="*/ 1613337 h 2238130"/>
              <a:gd name="connsiteX14-16573" fmla="*/ 2216163 w 2801728"/>
              <a:gd name="connsiteY14-16574" fmla="*/ 1501825 h 2238130"/>
              <a:gd name="connsiteX15-16575" fmla="*/ 2287531 w 2801728"/>
              <a:gd name="connsiteY15-16576" fmla="*/ 1448299 h 2238130"/>
              <a:gd name="connsiteX16-16577" fmla="*/ 2367820 w 2801728"/>
              <a:gd name="connsiteY16-16578" fmla="*/ 1403695 h 2238130"/>
              <a:gd name="connsiteX17-16579" fmla="*/ 2550700 w 2801728"/>
              <a:gd name="connsiteY17-16580" fmla="*/ 1363550 h 2238130"/>
              <a:gd name="connsiteX18-16581" fmla="*/ 2684515 w 2801728"/>
              <a:gd name="connsiteY18-16582" fmla="*/ 1341248 h 2238130"/>
              <a:gd name="connsiteX19-16583" fmla="*/ 2724659 w 2801728"/>
              <a:gd name="connsiteY19-16584" fmla="*/ 1238656 h 2238130"/>
              <a:gd name="connsiteX20-16585" fmla="*/ 2791566 w 2801728"/>
              <a:gd name="connsiteY20-16586" fmla="*/ 1144986 h 2238130"/>
              <a:gd name="connsiteX21-16587" fmla="*/ 2778185 w 2801728"/>
              <a:gd name="connsiteY21-16588" fmla="*/ 1087000 h 2238130"/>
              <a:gd name="connsiteX22-16589" fmla="*/ 2702356 w 2801728"/>
              <a:gd name="connsiteY22-16590" fmla="*/ 1033474 h 2238130"/>
              <a:gd name="connsiteX23-16591" fmla="*/ 2680054 w 2801728"/>
              <a:gd name="connsiteY23-16592" fmla="*/ 948725 h 2238130"/>
              <a:gd name="connsiteX24-16593" fmla="*/ 2778185 w 2801728"/>
              <a:gd name="connsiteY24-16594" fmla="*/ 930883 h 2238130"/>
              <a:gd name="connsiteX25-16595" fmla="*/ 2796027 w 2801728"/>
              <a:gd name="connsiteY25-16596" fmla="*/ 841673 h 2238130"/>
              <a:gd name="connsiteX26-16597" fmla="*/ 2755882 w 2801728"/>
              <a:gd name="connsiteY26-16598" fmla="*/ 743542 h 2238130"/>
              <a:gd name="connsiteX27-16599" fmla="*/ 2796027 w 2801728"/>
              <a:gd name="connsiteY27-16600" fmla="*/ 654333 h 2238130"/>
              <a:gd name="connsiteX28-16601" fmla="*/ 2800487 w 2801728"/>
              <a:gd name="connsiteY28-16602" fmla="*/ 574044 h 2238130"/>
              <a:gd name="connsiteX29-16603" fmla="*/ 2796027 w 2801728"/>
              <a:gd name="connsiteY29-16604" fmla="*/ 426848 h 2238130"/>
              <a:gd name="connsiteX30-16605" fmla="*/ 2796027 w 2801728"/>
              <a:gd name="connsiteY30-16606" fmla="*/ 315335 h 2238130"/>
              <a:gd name="connsiteX31-16607" fmla="*/ 2684515 w 2801728"/>
              <a:gd name="connsiteY31-16608" fmla="*/ 239507 h 2238130"/>
              <a:gd name="connsiteX32-16609" fmla="*/ 2617607 w 2801728"/>
              <a:gd name="connsiteY32-16610" fmla="*/ 177060 h 2238130"/>
              <a:gd name="connsiteX33-16611" fmla="*/ 2523937 w 2801728"/>
              <a:gd name="connsiteY33-16612" fmla="*/ 101232 h 2238130"/>
              <a:gd name="connsiteX34-16613" fmla="*/ 2390122 w 2801728"/>
              <a:gd name="connsiteY34-16614" fmla="*/ 105693 h 2238130"/>
              <a:gd name="connsiteX35-16615" fmla="*/ 2211703 w 2801728"/>
              <a:gd name="connsiteY35-16616" fmla="*/ 150297 h 2238130"/>
              <a:gd name="connsiteX36-16617" fmla="*/ 2126954 w 2801728"/>
              <a:gd name="connsiteY36-16618" fmla="*/ 83390 h 2238130"/>
              <a:gd name="connsiteX37-16619" fmla="*/ 1912850 w 2801728"/>
              <a:gd name="connsiteY37-16620" fmla="*/ 154758 h 2238130"/>
              <a:gd name="connsiteX38-16621" fmla="*/ 1801338 w 2801728"/>
              <a:gd name="connsiteY38-16622" fmla="*/ 190442 h 2238130"/>
              <a:gd name="connsiteX39-16623" fmla="*/ 1671984 w 2801728"/>
              <a:gd name="connsiteY39-16624" fmla="*/ 168139 h 2238130"/>
              <a:gd name="connsiteX40-16625" fmla="*/ 1600616 w 2801728"/>
              <a:gd name="connsiteY40-16626" fmla="*/ 168139 h 2238130"/>
              <a:gd name="connsiteX41-16627" fmla="*/ 1596156 w 2801728"/>
              <a:gd name="connsiteY41-16628" fmla="*/ 252889 h 2238130"/>
              <a:gd name="connsiteX42-16629" fmla="*/ 1426657 w 2801728"/>
              <a:gd name="connsiteY42-16630" fmla="*/ 177060 h 2238130"/>
              <a:gd name="connsiteX43-16631" fmla="*/ 1288382 w 2801728"/>
              <a:gd name="connsiteY43-16632" fmla="*/ 114614 h 2238130"/>
              <a:gd name="connsiteX44-16633" fmla="*/ 1203633 w 2801728"/>
              <a:gd name="connsiteY44-16634" fmla="*/ 70009 h 2238130"/>
              <a:gd name="connsiteX45-16635" fmla="*/ 1114423 w 2801728"/>
              <a:gd name="connsiteY45-16636" fmla="*/ 34325 h 2238130"/>
              <a:gd name="connsiteX46-16637" fmla="*/ 1002911 w 2801728"/>
              <a:gd name="connsiteY46-16638" fmla="*/ 12022 h 2238130"/>
              <a:gd name="connsiteX47-16639" fmla="*/ 855715 w 2801728"/>
              <a:gd name="connsiteY47-16640" fmla="*/ 3101 h 2238130"/>
              <a:gd name="connsiteX48-16641" fmla="*/ 757584 w 2801728"/>
              <a:gd name="connsiteY48-16642" fmla="*/ 29864 h 2238130"/>
              <a:gd name="connsiteX49-16643" fmla="*/ 623769 w 2801728"/>
              <a:gd name="connsiteY49-16644" fmla="*/ 101232 h 2238130"/>
              <a:gd name="connsiteX50-16645" fmla="*/ 565783 w 2801728"/>
              <a:gd name="connsiteY50-16646" fmla="*/ 154758 h 2238130"/>
              <a:gd name="connsiteX51-16647" fmla="*/ 695137 w 2801728"/>
              <a:gd name="connsiteY51-16648" fmla="*/ 368861 h 2238130"/>
              <a:gd name="connsiteX52-16649" fmla="*/ 779886 w 2801728"/>
              <a:gd name="connsiteY52-16650" fmla="*/ 493755 h 2238130"/>
              <a:gd name="connsiteX53-16651" fmla="*/ 708518 w 2801728"/>
              <a:gd name="connsiteY53-16652" fmla="*/ 578504 h 2238130"/>
              <a:gd name="connsiteX54-16653" fmla="*/ 672835 w 2801728"/>
              <a:gd name="connsiteY54-16654" fmla="*/ 667714 h 2238130"/>
              <a:gd name="connsiteX55-16655" fmla="*/ 614848 w 2801728"/>
              <a:gd name="connsiteY55-16656" fmla="*/ 748003 h 2238130"/>
              <a:gd name="connsiteX56-16657" fmla="*/ 512257 w 2801728"/>
              <a:gd name="connsiteY56-16658" fmla="*/ 801529 h 2238130"/>
              <a:gd name="connsiteX57-16659" fmla="*/ 418587 w 2801728"/>
              <a:gd name="connsiteY57-16660" fmla="*/ 801529 h 2238130"/>
              <a:gd name="connsiteX58-16661" fmla="*/ 244628 w 2801728"/>
              <a:gd name="connsiteY58-16662" fmla="*/ 774766 h 2238130"/>
              <a:gd name="connsiteX59-16663" fmla="*/ 70669 w 2801728"/>
              <a:gd name="connsiteY59-16664" fmla="*/ 725700 h 2238130"/>
              <a:gd name="connsiteX60-16665" fmla="*/ 3761 w 2801728"/>
              <a:gd name="connsiteY60-16666" fmla="*/ 712319 h 2238130"/>
              <a:gd name="connsiteX61-16667" fmla="*/ 12682 w 2801728"/>
              <a:gd name="connsiteY61-16668" fmla="*/ 810450 h 2238130"/>
              <a:gd name="connsiteX62-16669" fmla="*/ 34985 w 2801728"/>
              <a:gd name="connsiteY62-16670" fmla="*/ 868436 h 2238130"/>
              <a:gd name="connsiteX63-16671" fmla="*/ 128655 w 2801728"/>
              <a:gd name="connsiteY63-16672" fmla="*/ 944264 h 2238130"/>
              <a:gd name="connsiteX64-16673" fmla="*/ 159878 w 2801728"/>
              <a:gd name="connsiteY64-16674" fmla="*/ 971027 h 2238130"/>
              <a:gd name="connsiteX65-16675" fmla="*/ 106353 w 2801728"/>
              <a:gd name="connsiteY65-16676" fmla="*/ 1011172 h 2238130"/>
              <a:gd name="connsiteX66-16677" fmla="*/ 115274 w 2801728"/>
              <a:gd name="connsiteY66-16678" fmla="*/ 1118223 h 2238130"/>
              <a:gd name="connsiteX67-16679" fmla="*/ 146497 w 2801728"/>
              <a:gd name="connsiteY67-16680" fmla="*/ 1216354 h 2238130"/>
              <a:gd name="connsiteX68-16681" fmla="*/ 240167 w 2801728"/>
              <a:gd name="connsiteY68-16682" fmla="*/ 1234196 h 2238130"/>
              <a:gd name="connsiteX69-16683" fmla="*/ 320456 w 2801728"/>
              <a:gd name="connsiteY69-16684" fmla="*/ 1194052 h 2238130"/>
              <a:gd name="connsiteX70-16685" fmla="*/ 378442 w 2801728"/>
              <a:gd name="connsiteY70-16686" fmla="*/ 1100381 h 2238130"/>
              <a:gd name="connsiteX71-16687" fmla="*/ 467652 w 2801728"/>
              <a:gd name="connsiteY71-16688" fmla="*/ 1024553 h 2238130"/>
              <a:gd name="connsiteX72-16689" fmla="*/ 561322 w 2801728"/>
              <a:gd name="connsiteY72-16690" fmla="*/ 1042395 h 2238130"/>
              <a:gd name="connsiteX73-16691" fmla="*/ 650532 w 2801728"/>
              <a:gd name="connsiteY73-16692" fmla="*/ 1087000 h 2238130"/>
              <a:gd name="connsiteX74-16693" fmla="*/ 659453 w 2801728"/>
              <a:gd name="connsiteY74-16694" fmla="*/ 1122684 h 2238130"/>
              <a:gd name="connsiteX75-16695" fmla="*/ 628230 w 2801728"/>
              <a:gd name="connsiteY75-16696" fmla="*/ 1189591 h 2238130"/>
              <a:gd name="connsiteX76-16697" fmla="*/ 623769 w 2801728"/>
              <a:gd name="connsiteY76-16698" fmla="*/ 1247577 h 2238130"/>
              <a:gd name="connsiteX77-16699" fmla="*/ 641611 w 2801728"/>
              <a:gd name="connsiteY77-16700" fmla="*/ 1278801 h 2238130"/>
              <a:gd name="connsiteX78-16701" fmla="*/ 695137 w 2801728"/>
              <a:gd name="connsiteY78-16702" fmla="*/ 1417076 h 2238130"/>
              <a:gd name="connsiteX79-16703" fmla="*/ 735281 w 2801728"/>
              <a:gd name="connsiteY79-16704" fmla="*/ 1515207 h 2238130"/>
              <a:gd name="connsiteX80-16705" fmla="*/ 757584 w 2801728"/>
              <a:gd name="connsiteY80-16706" fmla="*/ 1524128 h 2238130"/>
              <a:gd name="connsiteX81-16707" fmla="*/ 784347 w 2801728"/>
              <a:gd name="connsiteY81-16708" fmla="*/ 1421536 h 2238130"/>
              <a:gd name="connsiteX82-16709" fmla="*/ 824491 w 2801728"/>
              <a:gd name="connsiteY82-16710" fmla="*/ 1368011 h 2238130"/>
              <a:gd name="connsiteX83-16711" fmla="*/ 837873 w 2801728"/>
              <a:gd name="connsiteY83-16712" fmla="*/ 1466141 h 2238130"/>
              <a:gd name="connsiteX84-16713" fmla="*/ 895859 w 2801728"/>
              <a:gd name="connsiteY84-16714" fmla="*/ 1546430 h 2238130"/>
              <a:gd name="connsiteX85-16715" fmla="*/ 913701 w 2801728"/>
              <a:gd name="connsiteY85-16716" fmla="*/ 1595495 h 2238130"/>
              <a:gd name="connsiteX86-16717" fmla="*/ 873556 w 2801728"/>
              <a:gd name="connsiteY86-16718" fmla="*/ 1644561 h 2238130"/>
              <a:gd name="connsiteX87-16719" fmla="*/ 931543 w 2801728"/>
              <a:gd name="connsiteY87-16720" fmla="*/ 1778375 h 2238130"/>
              <a:gd name="connsiteX88-16721" fmla="*/ 1020753 w 2801728"/>
              <a:gd name="connsiteY88-16722" fmla="*/ 1836362 h 2238130"/>
              <a:gd name="connsiteX89-16723" fmla="*/ 1114423 w 2801728"/>
              <a:gd name="connsiteY89-16724" fmla="*/ 1885427 h 2238130"/>
              <a:gd name="connsiteX90-16725" fmla="*/ 1208093 w 2801728"/>
              <a:gd name="connsiteY90-16726" fmla="*/ 1956795 h 2238130"/>
              <a:gd name="connsiteX91-16727" fmla="*/ 1328526 w 2801728"/>
              <a:gd name="connsiteY91-16728" fmla="*/ 2032623 h 2238130"/>
              <a:gd name="connsiteX92-16729" fmla="*/ 1422196 w 2801728"/>
              <a:gd name="connsiteY92-16730" fmla="*/ 2130754 h 2238130"/>
              <a:gd name="connsiteX93-16731" fmla="*/ 1564932 w 2801728"/>
              <a:gd name="connsiteY93-16732" fmla="*/ 2237806 h 2238130"/>
              <a:gd name="connsiteX0-16733" fmla="*/ 1564932 w 2801728"/>
              <a:gd name="connsiteY0-16734" fmla="*/ 2237806 h 2238130"/>
              <a:gd name="connsiteX1-16735" fmla="*/ 1573853 w 2801728"/>
              <a:gd name="connsiteY1-16736" fmla="*/ 2161977 h 2238130"/>
              <a:gd name="connsiteX2-16737" fmla="*/ 1542630 w 2801728"/>
              <a:gd name="connsiteY2-16738" fmla="*/ 2095070 h 2238130"/>
              <a:gd name="connsiteX3-16739" fmla="*/ 1533709 w 2801728"/>
              <a:gd name="connsiteY3-16740" fmla="*/ 2005860 h 2238130"/>
              <a:gd name="connsiteX4-16741" fmla="*/ 1547090 w 2801728"/>
              <a:gd name="connsiteY4-16742" fmla="*/ 1903269 h 2238130"/>
              <a:gd name="connsiteX5-16743" fmla="*/ 1596156 w 2801728"/>
              <a:gd name="connsiteY5-16744" fmla="*/ 1809599 h 2238130"/>
              <a:gd name="connsiteX6-16745" fmla="*/ 1596156 w 2801728"/>
              <a:gd name="connsiteY6-16746" fmla="*/ 1689166 h 2238130"/>
              <a:gd name="connsiteX7-16747" fmla="*/ 1622918 w 2801728"/>
              <a:gd name="connsiteY7-16748" fmla="*/ 1595495 h 2238130"/>
              <a:gd name="connsiteX8-16749" fmla="*/ 1685365 w 2801728"/>
              <a:gd name="connsiteY8-16750" fmla="*/ 1559812 h 2238130"/>
              <a:gd name="connsiteX9-16751" fmla="*/ 1796877 w 2801728"/>
              <a:gd name="connsiteY9-16752" fmla="*/ 1626719 h 2238130"/>
              <a:gd name="connsiteX10-16753" fmla="*/ 1863785 w 2801728"/>
              <a:gd name="connsiteY10-16754" fmla="*/ 1626719 h 2238130"/>
              <a:gd name="connsiteX11-16755" fmla="*/ 1970836 w 2801728"/>
              <a:gd name="connsiteY11-16756" fmla="*/ 1622258 h 2238130"/>
              <a:gd name="connsiteX12-16757" fmla="*/ 2077888 w 2801728"/>
              <a:gd name="connsiteY12-16758" fmla="*/ 1613337 h 2238130"/>
              <a:gd name="connsiteX13-16759" fmla="*/ 2149256 w 2801728"/>
              <a:gd name="connsiteY13-16760" fmla="*/ 1613337 h 2238130"/>
              <a:gd name="connsiteX14-16761" fmla="*/ 2216163 w 2801728"/>
              <a:gd name="connsiteY14-16762" fmla="*/ 1501825 h 2238130"/>
              <a:gd name="connsiteX15-16763" fmla="*/ 2287531 w 2801728"/>
              <a:gd name="connsiteY15-16764" fmla="*/ 1448299 h 2238130"/>
              <a:gd name="connsiteX16-16765" fmla="*/ 2367820 w 2801728"/>
              <a:gd name="connsiteY16-16766" fmla="*/ 1403695 h 2238130"/>
              <a:gd name="connsiteX17-16767" fmla="*/ 2550700 w 2801728"/>
              <a:gd name="connsiteY17-16768" fmla="*/ 1363550 h 2238130"/>
              <a:gd name="connsiteX18-16769" fmla="*/ 2684515 w 2801728"/>
              <a:gd name="connsiteY18-16770" fmla="*/ 1341248 h 2238130"/>
              <a:gd name="connsiteX19-16771" fmla="*/ 2724659 w 2801728"/>
              <a:gd name="connsiteY19-16772" fmla="*/ 1238656 h 2238130"/>
              <a:gd name="connsiteX20-16773" fmla="*/ 2791566 w 2801728"/>
              <a:gd name="connsiteY20-16774" fmla="*/ 1144986 h 2238130"/>
              <a:gd name="connsiteX21-16775" fmla="*/ 2778185 w 2801728"/>
              <a:gd name="connsiteY21-16776" fmla="*/ 1087000 h 2238130"/>
              <a:gd name="connsiteX22-16777" fmla="*/ 2702356 w 2801728"/>
              <a:gd name="connsiteY22-16778" fmla="*/ 1033474 h 2238130"/>
              <a:gd name="connsiteX23-16779" fmla="*/ 2680054 w 2801728"/>
              <a:gd name="connsiteY23-16780" fmla="*/ 948725 h 2238130"/>
              <a:gd name="connsiteX24-16781" fmla="*/ 2778185 w 2801728"/>
              <a:gd name="connsiteY24-16782" fmla="*/ 930883 h 2238130"/>
              <a:gd name="connsiteX25-16783" fmla="*/ 2796027 w 2801728"/>
              <a:gd name="connsiteY25-16784" fmla="*/ 841673 h 2238130"/>
              <a:gd name="connsiteX26-16785" fmla="*/ 2755882 w 2801728"/>
              <a:gd name="connsiteY26-16786" fmla="*/ 743542 h 2238130"/>
              <a:gd name="connsiteX27-16787" fmla="*/ 2796027 w 2801728"/>
              <a:gd name="connsiteY27-16788" fmla="*/ 654333 h 2238130"/>
              <a:gd name="connsiteX28-16789" fmla="*/ 2800487 w 2801728"/>
              <a:gd name="connsiteY28-16790" fmla="*/ 574044 h 2238130"/>
              <a:gd name="connsiteX29-16791" fmla="*/ 2796027 w 2801728"/>
              <a:gd name="connsiteY29-16792" fmla="*/ 426848 h 2238130"/>
              <a:gd name="connsiteX30-16793" fmla="*/ 2796027 w 2801728"/>
              <a:gd name="connsiteY30-16794" fmla="*/ 315335 h 2238130"/>
              <a:gd name="connsiteX31-16795" fmla="*/ 2684515 w 2801728"/>
              <a:gd name="connsiteY31-16796" fmla="*/ 239507 h 2238130"/>
              <a:gd name="connsiteX32-16797" fmla="*/ 2617607 w 2801728"/>
              <a:gd name="connsiteY32-16798" fmla="*/ 177060 h 2238130"/>
              <a:gd name="connsiteX33-16799" fmla="*/ 2523937 w 2801728"/>
              <a:gd name="connsiteY33-16800" fmla="*/ 101232 h 2238130"/>
              <a:gd name="connsiteX34-16801" fmla="*/ 2390122 w 2801728"/>
              <a:gd name="connsiteY34-16802" fmla="*/ 105693 h 2238130"/>
              <a:gd name="connsiteX35-16803" fmla="*/ 2211703 w 2801728"/>
              <a:gd name="connsiteY35-16804" fmla="*/ 150297 h 2238130"/>
              <a:gd name="connsiteX36-16805" fmla="*/ 2126954 w 2801728"/>
              <a:gd name="connsiteY36-16806" fmla="*/ 83390 h 2238130"/>
              <a:gd name="connsiteX37-16807" fmla="*/ 1912850 w 2801728"/>
              <a:gd name="connsiteY37-16808" fmla="*/ 154758 h 2238130"/>
              <a:gd name="connsiteX38-16809" fmla="*/ 1801338 w 2801728"/>
              <a:gd name="connsiteY38-16810" fmla="*/ 190442 h 2238130"/>
              <a:gd name="connsiteX39-16811" fmla="*/ 1671984 w 2801728"/>
              <a:gd name="connsiteY39-16812" fmla="*/ 168139 h 2238130"/>
              <a:gd name="connsiteX40-16813" fmla="*/ 1600616 w 2801728"/>
              <a:gd name="connsiteY40-16814" fmla="*/ 168139 h 2238130"/>
              <a:gd name="connsiteX41-16815" fmla="*/ 1596156 w 2801728"/>
              <a:gd name="connsiteY41-16816" fmla="*/ 252889 h 2238130"/>
              <a:gd name="connsiteX42-16817" fmla="*/ 1426657 w 2801728"/>
              <a:gd name="connsiteY42-16818" fmla="*/ 177060 h 2238130"/>
              <a:gd name="connsiteX43-16819" fmla="*/ 1288382 w 2801728"/>
              <a:gd name="connsiteY43-16820" fmla="*/ 114614 h 2238130"/>
              <a:gd name="connsiteX44-16821" fmla="*/ 1203633 w 2801728"/>
              <a:gd name="connsiteY44-16822" fmla="*/ 70009 h 2238130"/>
              <a:gd name="connsiteX45-16823" fmla="*/ 1114423 w 2801728"/>
              <a:gd name="connsiteY45-16824" fmla="*/ 34325 h 2238130"/>
              <a:gd name="connsiteX46-16825" fmla="*/ 1002911 w 2801728"/>
              <a:gd name="connsiteY46-16826" fmla="*/ 12022 h 2238130"/>
              <a:gd name="connsiteX47-16827" fmla="*/ 855715 w 2801728"/>
              <a:gd name="connsiteY47-16828" fmla="*/ 3101 h 2238130"/>
              <a:gd name="connsiteX48-16829" fmla="*/ 757584 w 2801728"/>
              <a:gd name="connsiteY48-16830" fmla="*/ 29864 h 2238130"/>
              <a:gd name="connsiteX49-16831" fmla="*/ 623769 w 2801728"/>
              <a:gd name="connsiteY49-16832" fmla="*/ 101232 h 2238130"/>
              <a:gd name="connsiteX50-16833" fmla="*/ 565783 w 2801728"/>
              <a:gd name="connsiteY50-16834" fmla="*/ 154758 h 2238130"/>
              <a:gd name="connsiteX51-16835" fmla="*/ 695137 w 2801728"/>
              <a:gd name="connsiteY51-16836" fmla="*/ 368861 h 2238130"/>
              <a:gd name="connsiteX52-16837" fmla="*/ 779886 w 2801728"/>
              <a:gd name="connsiteY52-16838" fmla="*/ 493755 h 2238130"/>
              <a:gd name="connsiteX53-16839" fmla="*/ 708518 w 2801728"/>
              <a:gd name="connsiteY53-16840" fmla="*/ 578504 h 2238130"/>
              <a:gd name="connsiteX54-16841" fmla="*/ 672835 w 2801728"/>
              <a:gd name="connsiteY54-16842" fmla="*/ 667714 h 2238130"/>
              <a:gd name="connsiteX55-16843" fmla="*/ 614848 w 2801728"/>
              <a:gd name="connsiteY55-16844" fmla="*/ 748003 h 2238130"/>
              <a:gd name="connsiteX56-16845" fmla="*/ 512257 w 2801728"/>
              <a:gd name="connsiteY56-16846" fmla="*/ 801529 h 2238130"/>
              <a:gd name="connsiteX57-16847" fmla="*/ 418587 w 2801728"/>
              <a:gd name="connsiteY57-16848" fmla="*/ 801529 h 2238130"/>
              <a:gd name="connsiteX58-16849" fmla="*/ 244628 w 2801728"/>
              <a:gd name="connsiteY58-16850" fmla="*/ 774766 h 2238130"/>
              <a:gd name="connsiteX59-16851" fmla="*/ 70669 w 2801728"/>
              <a:gd name="connsiteY59-16852" fmla="*/ 725700 h 2238130"/>
              <a:gd name="connsiteX60-16853" fmla="*/ 3761 w 2801728"/>
              <a:gd name="connsiteY60-16854" fmla="*/ 712319 h 2238130"/>
              <a:gd name="connsiteX61-16855" fmla="*/ 12682 w 2801728"/>
              <a:gd name="connsiteY61-16856" fmla="*/ 810450 h 2238130"/>
              <a:gd name="connsiteX62-16857" fmla="*/ 34985 w 2801728"/>
              <a:gd name="connsiteY62-16858" fmla="*/ 868436 h 2238130"/>
              <a:gd name="connsiteX63-16859" fmla="*/ 128655 w 2801728"/>
              <a:gd name="connsiteY63-16860" fmla="*/ 944264 h 2238130"/>
              <a:gd name="connsiteX64-16861" fmla="*/ 159878 w 2801728"/>
              <a:gd name="connsiteY64-16862" fmla="*/ 971027 h 2238130"/>
              <a:gd name="connsiteX65-16863" fmla="*/ 106353 w 2801728"/>
              <a:gd name="connsiteY65-16864" fmla="*/ 1011172 h 2238130"/>
              <a:gd name="connsiteX66-16865" fmla="*/ 115274 w 2801728"/>
              <a:gd name="connsiteY66-16866" fmla="*/ 1118223 h 2238130"/>
              <a:gd name="connsiteX67-16867" fmla="*/ 146497 w 2801728"/>
              <a:gd name="connsiteY67-16868" fmla="*/ 1216354 h 2238130"/>
              <a:gd name="connsiteX68-16869" fmla="*/ 240167 w 2801728"/>
              <a:gd name="connsiteY68-16870" fmla="*/ 1234196 h 2238130"/>
              <a:gd name="connsiteX69-16871" fmla="*/ 320456 w 2801728"/>
              <a:gd name="connsiteY69-16872" fmla="*/ 1194052 h 2238130"/>
              <a:gd name="connsiteX70-16873" fmla="*/ 378442 w 2801728"/>
              <a:gd name="connsiteY70-16874" fmla="*/ 1100381 h 2238130"/>
              <a:gd name="connsiteX71-16875" fmla="*/ 467652 w 2801728"/>
              <a:gd name="connsiteY71-16876" fmla="*/ 1024553 h 2238130"/>
              <a:gd name="connsiteX72-16877" fmla="*/ 561322 w 2801728"/>
              <a:gd name="connsiteY72-16878" fmla="*/ 1042395 h 2238130"/>
              <a:gd name="connsiteX73-16879" fmla="*/ 650532 w 2801728"/>
              <a:gd name="connsiteY73-16880" fmla="*/ 1087000 h 2238130"/>
              <a:gd name="connsiteX74-16881" fmla="*/ 659453 w 2801728"/>
              <a:gd name="connsiteY74-16882" fmla="*/ 1122684 h 2238130"/>
              <a:gd name="connsiteX75-16883" fmla="*/ 628230 w 2801728"/>
              <a:gd name="connsiteY75-16884" fmla="*/ 1189591 h 2238130"/>
              <a:gd name="connsiteX76-16885" fmla="*/ 623769 w 2801728"/>
              <a:gd name="connsiteY76-16886" fmla="*/ 1247577 h 2238130"/>
              <a:gd name="connsiteX77-16887" fmla="*/ 641611 w 2801728"/>
              <a:gd name="connsiteY77-16888" fmla="*/ 1278801 h 2238130"/>
              <a:gd name="connsiteX78-16889" fmla="*/ 695137 w 2801728"/>
              <a:gd name="connsiteY78-16890" fmla="*/ 1417076 h 2238130"/>
              <a:gd name="connsiteX79-16891" fmla="*/ 735281 w 2801728"/>
              <a:gd name="connsiteY79-16892" fmla="*/ 1515207 h 2238130"/>
              <a:gd name="connsiteX80-16893" fmla="*/ 757584 w 2801728"/>
              <a:gd name="connsiteY80-16894" fmla="*/ 1524128 h 2238130"/>
              <a:gd name="connsiteX81-16895" fmla="*/ 784347 w 2801728"/>
              <a:gd name="connsiteY81-16896" fmla="*/ 1421536 h 2238130"/>
              <a:gd name="connsiteX82-16897" fmla="*/ 824491 w 2801728"/>
              <a:gd name="connsiteY82-16898" fmla="*/ 1368011 h 2238130"/>
              <a:gd name="connsiteX83-16899" fmla="*/ 837873 w 2801728"/>
              <a:gd name="connsiteY83-16900" fmla="*/ 1466141 h 2238130"/>
              <a:gd name="connsiteX84-16901" fmla="*/ 895859 w 2801728"/>
              <a:gd name="connsiteY84-16902" fmla="*/ 1546430 h 2238130"/>
              <a:gd name="connsiteX85-16903" fmla="*/ 913701 w 2801728"/>
              <a:gd name="connsiteY85-16904" fmla="*/ 1595495 h 2238130"/>
              <a:gd name="connsiteX86-16905" fmla="*/ 873556 w 2801728"/>
              <a:gd name="connsiteY86-16906" fmla="*/ 1644561 h 2238130"/>
              <a:gd name="connsiteX87-16907" fmla="*/ 931543 w 2801728"/>
              <a:gd name="connsiteY87-16908" fmla="*/ 1778375 h 2238130"/>
              <a:gd name="connsiteX88-16909" fmla="*/ 1020753 w 2801728"/>
              <a:gd name="connsiteY88-16910" fmla="*/ 1836362 h 2238130"/>
              <a:gd name="connsiteX89-16911" fmla="*/ 1114423 w 2801728"/>
              <a:gd name="connsiteY89-16912" fmla="*/ 1885427 h 2238130"/>
              <a:gd name="connsiteX90-16913" fmla="*/ 1208093 w 2801728"/>
              <a:gd name="connsiteY90-16914" fmla="*/ 1956795 h 2238130"/>
              <a:gd name="connsiteX91-16915" fmla="*/ 1328526 w 2801728"/>
              <a:gd name="connsiteY91-16916" fmla="*/ 2032623 h 2238130"/>
              <a:gd name="connsiteX92-16917" fmla="*/ 1422196 w 2801728"/>
              <a:gd name="connsiteY92-16918" fmla="*/ 2130754 h 2238130"/>
              <a:gd name="connsiteX93-16919" fmla="*/ 1564932 w 2801728"/>
              <a:gd name="connsiteY93-16920" fmla="*/ 2237806 h 2238130"/>
              <a:gd name="connsiteX0-16921" fmla="*/ 1564932 w 2801728"/>
              <a:gd name="connsiteY0-16922" fmla="*/ 2237806 h 2238130"/>
              <a:gd name="connsiteX1-16923" fmla="*/ 1573853 w 2801728"/>
              <a:gd name="connsiteY1-16924" fmla="*/ 2161977 h 2238130"/>
              <a:gd name="connsiteX2-16925" fmla="*/ 1542630 w 2801728"/>
              <a:gd name="connsiteY2-16926" fmla="*/ 2095070 h 2238130"/>
              <a:gd name="connsiteX3-16927" fmla="*/ 1533709 w 2801728"/>
              <a:gd name="connsiteY3-16928" fmla="*/ 2005860 h 2238130"/>
              <a:gd name="connsiteX4-16929" fmla="*/ 1547090 w 2801728"/>
              <a:gd name="connsiteY4-16930" fmla="*/ 1903269 h 2238130"/>
              <a:gd name="connsiteX5-16931" fmla="*/ 1596156 w 2801728"/>
              <a:gd name="connsiteY5-16932" fmla="*/ 1809599 h 2238130"/>
              <a:gd name="connsiteX6-16933" fmla="*/ 1596156 w 2801728"/>
              <a:gd name="connsiteY6-16934" fmla="*/ 1689166 h 2238130"/>
              <a:gd name="connsiteX7-16935" fmla="*/ 1622918 w 2801728"/>
              <a:gd name="connsiteY7-16936" fmla="*/ 1595495 h 2238130"/>
              <a:gd name="connsiteX8-16937" fmla="*/ 1685365 w 2801728"/>
              <a:gd name="connsiteY8-16938" fmla="*/ 1559812 h 2238130"/>
              <a:gd name="connsiteX9-16939" fmla="*/ 1796877 w 2801728"/>
              <a:gd name="connsiteY9-16940" fmla="*/ 1626719 h 2238130"/>
              <a:gd name="connsiteX10-16941" fmla="*/ 1863785 w 2801728"/>
              <a:gd name="connsiteY10-16942" fmla="*/ 1626719 h 2238130"/>
              <a:gd name="connsiteX11-16943" fmla="*/ 1970836 w 2801728"/>
              <a:gd name="connsiteY11-16944" fmla="*/ 1622258 h 2238130"/>
              <a:gd name="connsiteX12-16945" fmla="*/ 2077888 w 2801728"/>
              <a:gd name="connsiteY12-16946" fmla="*/ 1613337 h 2238130"/>
              <a:gd name="connsiteX13-16947" fmla="*/ 2149256 w 2801728"/>
              <a:gd name="connsiteY13-16948" fmla="*/ 1613337 h 2238130"/>
              <a:gd name="connsiteX14-16949" fmla="*/ 2216163 w 2801728"/>
              <a:gd name="connsiteY14-16950" fmla="*/ 1501825 h 2238130"/>
              <a:gd name="connsiteX15-16951" fmla="*/ 2287531 w 2801728"/>
              <a:gd name="connsiteY15-16952" fmla="*/ 1448299 h 2238130"/>
              <a:gd name="connsiteX16-16953" fmla="*/ 2367820 w 2801728"/>
              <a:gd name="connsiteY16-16954" fmla="*/ 1403695 h 2238130"/>
              <a:gd name="connsiteX17-16955" fmla="*/ 2550700 w 2801728"/>
              <a:gd name="connsiteY17-16956" fmla="*/ 1363550 h 2238130"/>
              <a:gd name="connsiteX18-16957" fmla="*/ 2684515 w 2801728"/>
              <a:gd name="connsiteY18-16958" fmla="*/ 1341248 h 2238130"/>
              <a:gd name="connsiteX19-16959" fmla="*/ 2724659 w 2801728"/>
              <a:gd name="connsiteY19-16960" fmla="*/ 1238656 h 2238130"/>
              <a:gd name="connsiteX20-16961" fmla="*/ 2791566 w 2801728"/>
              <a:gd name="connsiteY20-16962" fmla="*/ 1144986 h 2238130"/>
              <a:gd name="connsiteX21-16963" fmla="*/ 2778185 w 2801728"/>
              <a:gd name="connsiteY21-16964" fmla="*/ 1087000 h 2238130"/>
              <a:gd name="connsiteX22-16965" fmla="*/ 2702356 w 2801728"/>
              <a:gd name="connsiteY22-16966" fmla="*/ 1033474 h 2238130"/>
              <a:gd name="connsiteX23-16967" fmla="*/ 2680054 w 2801728"/>
              <a:gd name="connsiteY23-16968" fmla="*/ 948725 h 2238130"/>
              <a:gd name="connsiteX24-16969" fmla="*/ 2778185 w 2801728"/>
              <a:gd name="connsiteY24-16970" fmla="*/ 930883 h 2238130"/>
              <a:gd name="connsiteX25-16971" fmla="*/ 2796027 w 2801728"/>
              <a:gd name="connsiteY25-16972" fmla="*/ 841673 h 2238130"/>
              <a:gd name="connsiteX26-16973" fmla="*/ 2755882 w 2801728"/>
              <a:gd name="connsiteY26-16974" fmla="*/ 743542 h 2238130"/>
              <a:gd name="connsiteX27-16975" fmla="*/ 2796027 w 2801728"/>
              <a:gd name="connsiteY27-16976" fmla="*/ 654333 h 2238130"/>
              <a:gd name="connsiteX28-16977" fmla="*/ 2800487 w 2801728"/>
              <a:gd name="connsiteY28-16978" fmla="*/ 574044 h 2238130"/>
              <a:gd name="connsiteX29-16979" fmla="*/ 2796027 w 2801728"/>
              <a:gd name="connsiteY29-16980" fmla="*/ 426848 h 2238130"/>
              <a:gd name="connsiteX30-16981" fmla="*/ 2796027 w 2801728"/>
              <a:gd name="connsiteY30-16982" fmla="*/ 315335 h 2238130"/>
              <a:gd name="connsiteX31-16983" fmla="*/ 2684515 w 2801728"/>
              <a:gd name="connsiteY31-16984" fmla="*/ 239507 h 2238130"/>
              <a:gd name="connsiteX32-16985" fmla="*/ 2617607 w 2801728"/>
              <a:gd name="connsiteY32-16986" fmla="*/ 177060 h 2238130"/>
              <a:gd name="connsiteX33-16987" fmla="*/ 2523937 w 2801728"/>
              <a:gd name="connsiteY33-16988" fmla="*/ 101232 h 2238130"/>
              <a:gd name="connsiteX34-16989" fmla="*/ 2390122 w 2801728"/>
              <a:gd name="connsiteY34-16990" fmla="*/ 105693 h 2238130"/>
              <a:gd name="connsiteX35-16991" fmla="*/ 2211703 w 2801728"/>
              <a:gd name="connsiteY35-16992" fmla="*/ 150297 h 2238130"/>
              <a:gd name="connsiteX36-16993" fmla="*/ 2126954 w 2801728"/>
              <a:gd name="connsiteY36-16994" fmla="*/ 83390 h 2238130"/>
              <a:gd name="connsiteX37-16995" fmla="*/ 1912850 w 2801728"/>
              <a:gd name="connsiteY37-16996" fmla="*/ 154758 h 2238130"/>
              <a:gd name="connsiteX38-16997" fmla="*/ 1801338 w 2801728"/>
              <a:gd name="connsiteY38-16998" fmla="*/ 190442 h 2238130"/>
              <a:gd name="connsiteX39-16999" fmla="*/ 1671984 w 2801728"/>
              <a:gd name="connsiteY39-17000" fmla="*/ 168139 h 2238130"/>
              <a:gd name="connsiteX40-17001" fmla="*/ 1600616 w 2801728"/>
              <a:gd name="connsiteY40-17002" fmla="*/ 168139 h 2238130"/>
              <a:gd name="connsiteX41-17003" fmla="*/ 1596156 w 2801728"/>
              <a:gd name="connsiteY41-17004" fmla="*/ 252889 h 2238130"/>
              <a:gd name="connsiteX42-17005" fmla="*/ 1426657 w 2801728"/>
              <a:gd name="connsiteY42-17006" fmla="*/ 177060 h 2238130"/>
              <a:gd name="connsiteX43-17007" fmla="*/ 1288382 w 2801728"/>
              <a:gd name="connsiteY43-17008" fmla="*/ 114614 h 2238130"/>
              <a:gd name="connsiteX44-17009" fmla="*/ 1203633 w 2801728"/>
              <a:gd name="connsiteY44-17010" fmla="*/ 70009 h 2238130"/>
              <a:gd name="connsiteX45-17011" fmla="*/ 1114423 w 2801728"/>
              <a:gd name="connsiteY45-17012" fmla="*/ 34325 h 2238130"/>
              <a:gd name="connsiteX46-17013" fmla="*/ 1002911 w 2801728"/>
              <a:gd name="connsiteY46-17014" fmla="*/ 12022 h 2238130"/>
              <a:gd name="connsiteX47-17015" fmla="*/ 855715 w 2801728"/>
              <a:gd name="connsiteY47-17016" fmla="*/ 3101 h 2238130"/>
              <a:gd name="connsiteX48-17017" fmla="*/ 757584 w 2801728"/>
              <a:gd name="connsiteY48-17018" fmla="*/ 29864 h 2238130"/>
              <a:gd name="connsiteX49-17019" fmla="*/ 623769 w 2801728"/>
              <a:gd name="connsiteY49-17020" fmla="*/ 101232 h 2238130"/>
              <a:gd name="connsiteX50-17021" fmla="*/ 565783 w 2801728"/>
              <a:gd name="connsiteY50-17022" fmla="*/ 154758 h 2238130"/>
              <a:gd name="connsiteX51-17023" fmla="*/ 695137 w 2801728"/>
              <a:gd name="connsiteY51-17024" fmla="*/ 368861 h 2238130"/>
              <a:gd name="connsiteX52-17025" fmla="*/ 779886 w 2801728"/>
              <a:gd name="connsiteY52-17026" fmla="*/ 493755 h 2238130"/>
              <a:gd name="connsiteX53-17027" fmla="*/ 708518 w 2801728"/>
              <a:gd name="connsiteY53-17028" fmla="*/ 578504 h 2238130"/>
              <a:gd name="connsiteX54-17029" fmla="*/ 672835 w 2801728"/>
              <a:gd name="connsiteY54-17030" fmla="*/ 667714 h 2238130"/>
              <a:gd name="connsiteX55-17031" fmla="*/ 614848 w 2801728"/>
              <a:gd name="connsiteY55-17032" fmla="*/ 748003 h 2238130"/>
              <a:gd name="connsiteX56-17033" fmla="*/ 512257 w 2801728"/>
              <a:gd name="connsiteY56-17034" fmla="*/ 801529 h 2238130"/>
              <a:gd name="connsiteX57-17035" fmla="*/ 418587 w 2801728"/>
              <a:gd name="connsiteY57-17036" fmla="*/ 801529 h 2238130"/>
              <a:gd name="connsiteX58-17037" fmla="*/ 244628 w 2801728"/>
              <a:gd name="connsiteY58-17038" fmla="*/ 774766 h 2238130"/>
              <a:gd name="connsiteX59-17039" fmla="*/ 70669 w 2801728"/>
              <a:gd name="connsiteY59-17040" fmla="*/ 725700 h 2238130"/>
              <a:gd name="connsiteX60-17041" fmla="*/ 3761 w 2801728"/>
              <a:gd name="connsiteY60-17042" fmla="*/ 712319 h 2238130"/>
              <a:gd name="connsiteX61-17043" fmla="*/ 12682 w 2801728"/>
              <a:gd name="connsiteY61-17044" fmla="*/ 810450 h 2238130"/>
              <a:gd name="connsiteX62-17045" fmla="*/ 34985 w 2801728"/>
              <a:gd name="connsiteY62-17046" fmla="*/ 868436 h 2238130"/>
              <a:gd name="connsiteX63-17047" fmla="*/ 128655 w 2801728"/>
              <a:gd name="connsiteY63-17048" fmla="*/ 944264 h 2238130"/>
              <a:gd name="connsiteX64-17049" fmla="*/ 159878 w 2801728"/>
              <a:gd name="connsiteY64-17050" fmla="*/ 971027 h 2238130"/>
              <a:gd name="connsiteX65-17051" fmla="*/ 106353 w 2801728"/>
              <a:gd name="connsiteY65-17052" fmla="*/ 1011172 h 2238130"/>
              <a:gd name="connsiteX66-17053" fmla="*/ 115274 w 2801728"/>
              <a:gd name="connsiteY66-17054" fmla="*/ 1118223 h 2238130"/>
              <a:gd name="connsiteX67-17055" fmla="*/ 146497 w 2801728"/>
              <a:gd name="connsiteY67-17056" fmla="*/ 1216354 h 2238130"/>
              <a:gd name="connsiteX68-17057" fmla="*/ 240167 w 2801728"/>
              <a:gd name="connsiteY68-17058" fmla="*/ 1234196 h 2238130"/>
              <a:gd name="connsiteX69-17059" fmla="*/ 320456 w 2801728"/>
              <a:gd name="connsiteY69-17060" fmla="*/ 1194052 h 2238130"/>
              <a:gd name="connsiteX70-17061" fmla="*/ 378442 w 2801728"/>
              <a:gd name="connsiteY70-17062" fmla="*/ 1100381 h 2238130"/>
              <a:gd name="connsiteX71-17063" fmla="*/ 467652 w 2801728"/>
              <a:gd name="connsiteY71-17064" fmla="*/ 1024553 h 2238130"/>
              <a:gd name="connsiteX72-17065" fmla="*/ 561322 w 2801728"/>
              <a:gd name="connsiteY72-17066" fmla="*/ 1042395 h 2238130"/>
              <a:gd name="connsiteX73-17067" fmla="*/ 650532 w 2801728"/>
              <a:gd name="connsiteY73-17068" fmla="*/ 1087000 h 2238130"/>
              <a:gd name="connsiteX74-17069" fmla="*/ 659453 w 2801728"/>
              <a:gd name="connsiteY74-17070" fmla="*/ 1122684 h 2238130"/>
              <a:gd name="connsiteX75-17071" fmla="*/ 628230 w 2801728"/>
              <a:gd name="connsiteY75-17072" fmla="*/ 1189591 h 2238130"/>
              <a:gd name="connsiteX76-17073" fmla="*/ 623769 w 2801728"/>
              <a:gd name="connsiteY76-17074" fmla="*/ 1247577 h 2238130"/>
              <a:gd name="connsiteX77-17075" fmla="*/ 641611 w 2801728"/>
              <a:gd name="connsiteY77-17076" fmla="*/ 1278801 h 2238130"/>
              <a:gd name="connsiteX78-17077" fmla="*/ 695137 w 2801728"/>
              <a:gd name="connsiteY78-17078" fmla="*/ 1417076 h 2238130"/>
              <a:gd name="connsiteX79-17079" fmla="*/ 735281 w 2801728"/>
              <a:gd name="connsiteY79-17080" fmla="*/ 1515207 h 2238130"/>
              <a:gd name="connsiteX80-17081" fmla="*/ 757584 w 2801728"/>
              <a:gd name="connsiteY80-17082" fmla="*/ 1524128 h 2238130"/>
              <a:gd name="connsiteX81-17083" fmla="*/ 784347 w 2801728"/>
              <a:gd name="connsiteY81-17084" fmla="*/ 1421536 h 2238130"/>
              <a:gd name="connsiteX82-17085" fmla="*/ 824491 w 2801728"/>
              <a:gd name="connsiteY82-17086" fmla="*/ 1368011 h 2238130"/>
              <a:gd name="connsiteX83-17087" fmla="*/ 837873 w 2801728"/>
              <a:gd name="connsiteY83-17088" fmla="*/ 1466141 h 2238130"/>
              <a:gd name="connsiteX84-17089" fmla="*/ 895859 w 2801728"/>
              <a:gd name="connsiteY84-17090" fmla="*/ 1546430 h 2238130"/>
              <a:gd name="connsiteX85-17091" fmla="*/ 913701 w 2801728"/>
              <a:gd name="connsiteY85-17092" fmla="*/ 1595495 h 2238130"/>
              <a:gd name="connsiteX86-17093" fmla="*/ 873556 w 2801728"/>
              <a:gd name="connsiteY86-17094" fmla="*/ 1644561 h 2238130"/>
              <a:gd name="connsiteX87-17095" fmla="*/ 931543 w 2801728"/>
              <a:gd name="connsiteY87-17096" fmla="*/ 1778375 h 2238130"/>
              <a:gd name="connsiteX88-17097" fmla="*/ 1020753 w 2801728"/>
              <a:gd name="connsiteY88-17098" fmla="*/ 1836362 h 2238130"/>
              <a:gd name="connsiteX89-17099" fmla="*/ 1114423 w 2801728"/>
              <a:gd name="connsiteY89-17100" fmla="*/ 1885427 h 2238130"/>
              <a:gd name="connsiteX90-17101" fmla="*/ 1208093 w 2801728"/>
              <a:gd name="connsiteY90-17102" fmla="*/ 1956795 h 2238130"/>
              <a:gd name="connsiteX91-17103" fmla="*/ 1328526 w 2801728"/>
              <a:gd name="connsiteY91-17104" fmla="*/ 2032623 h 2238130"/>
              <a:gd name="connsiteX92-17105" fmla="*/ 1422196 w 2801728"/>
              <a:gd name="connsiteY92-17106" fmla="*/ 2130754 h 2238130"/>
              <a:gd name="connsiteX93-17107" fmla="*/ 1564932 w 2801728"/>
              <a:gd name="connsiteY93-17108" fmla="*/ 2237806 h 2238130"/>
              <a:gd name="connsiteX0-17109" fmla="*/ 1564932 w 2801728"/>
              <a:gd name="connsiteY0-17110" fmla="*/ 2237806 h 2238130"/>
              <a:gd name="connsiteX1-17111" fmla="*/ 1573853 w 2801728"/>
              <a:gd name="connsiteY1-17112" fmla="*/ 2161977 h 2238130"/>
              <a:gd name="connsiteX2-17113" fmla="*/ 1542630 w 2801728"/>
              <a:gd name="connsiteY2-17114" fmla="*/ 2095070 h 2238130"/>
              <a:gd name="connsiteX3-17115" fmla="*/ 1533709 w 2801728"/>
              <a:gd name="connsiteY3-17116" fmla="*/ 2005860 h 2238130"/>
              <a:gd name="connsiteX4-17117" fmla="*/ 1547090 w 2801728"/>
              <a:gd name="connsiteY4-17118" fmla="*/ 1903269 h 2238130"/>
              <a:gd name="connsiteX5-17119" fmla="*/ 1596156 w 2801728"/>
              <a:gd name="connsiteY5-17120" fmla="*/ 1809599 h 2238130"/>
              <a:gd name="connsiteX6-17121" fmla="*/ 1596156 w 2801728"/>
              <a:gd name="connsiteY6-17122" fmla="*/ 1689166 h 2238130"/>
              <a:gd name="connsiteX7-17123" fmla="*/ 1622918 w 2801728"/>
              <a:gd name="connsiteY7-17124" fmla="*/ 1595495 h 2238130"/>
              <a:gd name="connsiteX8-17125" fmla="*/ 1685365 w 2801728"/>
              <a:gd name="connsiteY8-17126" fmla="*/ 1559812 h 2238130"/>
              <a:gd name="connsiteX9-17127" fmla="*/ 1796877 w 2801728"/>
              <a:gd name="connsiteY9-17128" fmla="*/ 1626719 h 2238130"/>
              <a:gd name="connsiteX10-17129" fmla="*/ 1863785 w 2801728"/>
              <a:gd name="connsiteY10-17130" fmla="*/ 1626719 h 2238130"/>
              <a:gd name="connsiteX11-17131" fmla="*/ 1970836 w 2801728"/>
              <a:gd name="connsiteY11-17132" fmla="*/ 1622258 h 2238130"/>
              <a:gd name="connsiteX12-17133" fmla="*/ 2077888 w 2801728"/>
              <a:gd name="connsiteY12-17134" fmla="*/ 1613337 h 2238130"/>
              <a:gd name="connsiteX13-17135" fmla="*/ 2149256 w 2801728"/>
              <a:gd name="connsiteY13-17136" fmla="*/ 1613337 h 2238130"/>
              <a:gd name="connsiteX14-17137" fmla="*/ 2216163 w 2801728"/>
              <a:gd name="connsiteY14-17138" fmla="*/ 1501825 h 2238130"/>
              <a:gd name="connsiteX15-17139" fmla="*/ 2287531 w 2801728"/>
              <a:gd name="connsiteY15-17140" fmla="*/ 1448299 h 2238130"/>
              <a:gd name="connsiteX16-17141" fmla="*/ 2367820 w 2801728"/>
              <a:gd name="connsiteY16-17142" fmla="*/ 1403695 h 2238130"/>
              <a:gd name="connsiteX17-17143" fmla="*/ 2550700 w 2801728"/>
              <a:gd name="connsiteY17-17144" fmla="*/ 1363550 h 2238130"/>
              <a:gd name="connsiteX18-17145" fmla="*/ 2684515 w 2801728"/>
              <a:gd name="connsiteY18-17146" fmla="*/ 1341248 h 2238130"/>
              <a:gd name="connsiteX19-17147" fmla="*/ 2724659 w 2801728"/>
              <a:gd name="connsiteY19-17148" fmla="*/ 1238656 h 2238130"/>
              <a:gd name="connsiteX20-17149" fmla="*/ 2791566 w 2801728"/>
              <a:gd name="connsiteY20-17150" fmla="*/ 1144986 h 2238130"/>
              <a:gd name="connsiteX21-17151" fmla="*/ 2778185 w 2801728"/>
              <a:gd name="connsiteY21-17152" fmla="*/ 1087000 h 2238130"/>
              <a:gd name="connsiteX22-17153" fmla="*/ 2702356 w 2801728"/>
              <a:gd name="connsiteY22-17154" fmla="*/ 1033474 h 2238130"/>
              <a:gd name="connsiteX23-17155" fmla="*/ 2680054 w 2801728"/>
              <a:gd name="connsiteY23-17156" fmla="*/ 948725 h 2238130"/>
              <a:gd name="connsiteX24-17157" fmla="*/ 2778185 w 2801728"/>
              <a:gd name="connsiteY24-17158" fmla="*/ 930883 h 2238130"/>
              <a:gd name="connsiteX25-17159" fmla="*/ 2796027 w 2801728"/>
              <a:gd name="connsiteY25-17160" fmla="*/ 841673 h 2238130"/>
              <a:gd name="connsiteX26-17161" fmla="*/ 2755882 w 2801728"/>
              <a:gd name="connsiteY26-17162" fmla="*/ 743542 h 2238130"/>
              <a:gd name="connsiteX27-17163" fmla="*/ 2796027 w 2801728"/>
              <a:gd name="connsiteY27-17164" fmla="*/ 654333 h 2238130"/>
              <a:gd name="connsiteX28-17165" fmla="*/ 2800487 w 2801728"/>
              <a:gd name="connsiteY28-17166" fmla="*/ 574044 h 2238130"/>
              <a:gd name="connsiteX29-17167" fmla="*/ 2796027 w 2801728"/>
              <a:gd name="connsiteY29-17168" fmla="*/ 426848 h 2238130"/>
              <a:gd name="connsiteX30-17169" fmla="*/ 2796027 w 2801728"/>
              <a:gd name="connsiteY30-17170" fmla="*/ 315335 h 2238130"/>
              <a:gd name="connsiteX31-17171" fmla="*/ 2684515 w 2801728"/>
              <a:gd name="connsiteY31-17172" fmla="*/ 239507 h 2238130"/>
              <a:gd name="connsiteX32-17173" fmla="*/ 2617607 w 2801728"/>
              <a:gd name="connsiteY32-17174" fmla="*/ 177060 h 2238130"/>
              <a:gd name="connsiteX33-17175" fmla="*/ 2523937 w 2801728"/>
              <a:gd name="connsiteY33-17176" fmla="*/ 101232 h 2238130"/>
              <a:gd name="connsiteX34-17177" fmla="*/ 2390122 w 2801728"/>
              <a:gd name="connsiteY34-17178" fmla="*/ 105693 h 2238130"/>
              <a:gd name="connsiteX35-17179" fmla="*/ 2211703 w 2801728"/>
              <a:gd name="connsiteY35-17180" fmla="*/ 150297 h 2238130"/>
              <a:gd name="connsiteX36-17181" fmla="*/ 2126954 w 2801728"/>
              <a:gd name="connsiteY36-17182" fmla="*/ 83390 h 2238130"/>
              <a:gd name="connsiteX37-17183" fmla="*/ 1912850 w 2801728"/>
              <a:gd name="connsiteY37-17184" fmla="*/ 154758 h 2238130"/>
              <a:gd name="connsiteX38-17185" fmla="*/ 1801338 w 2801728"/>
              <a:gd name="connsiteY38-17186" fmla="*/ 190442 h 2238130"/>
              <a:gd name="connsiteX39-17187" fmla="*/ 1671984 w 2801728"/>
              <a:gd name="connsiteY39-17188" fmla="*/ 168139 h 2238130"/>
              <a:gd name="connsiteX40-17189" fmla="*/ 1600616 w 2801728"/>
              <a:gd name="connsiteY40-17190" fmla="*/ 168139 h 2238130"/>
              <a:gd name="connsiteX41-17191" fmla="*/ 1596156 w 2801728"/>
              <a:gd name="connsiteY41-17192" fmla="*/ 252889 h 2238130"/>
              <a:gd name="connsiteX42-17193" fmla="*/ 1426657 w 2801728"/>
              <a:gd name="connsiteY42-17194" fmla="*/ 177060 h 2238130"/>
              <a:gd name="connsiteX43-17195" fmla="*/ 1288382 w 2801728"/>
              <a:gd name="connsiteY43-17196" fmla="*/ 114614 h 2238130"/>
              <a:gd name="connsiteX44-17197" fmla="*/ 1203633 w 2801728"/>
              <a:gd name="connsiteY44-17198" fmla="*/ 70009 h 2238130"/>
              <a:gd name="connsiteX45-17199" fmla="*/ 1114423 w 2801728"/>
              <a:gd name="connsiteY45-17200" fmla="*/ 34325 h 2238130"/>
              <a:gd name="connsiteX46-17201" fmla="*/ 1002911 w 2801728"/>
              <a:gd name="connsiteY46-17202" fmla="*/ 12022 h 2238130"/>
              <a:gd name="connsiteX47-17203" fmla="*/ 855715 w 2801728"/>
              <a:gd name="connsiteY47-17204" fmla="*/ 3101 h 2238130"/>
              <a:gd name="connsiteX48-17205" fmla="*/ 757584 w 2801728"/>
              <a:gd name="connsiteY48-17206" fmla="*/ 29864 h 2238130"/>
              <a:gd name="connsiteX49-17207" fmla="*/ 623769 w 2801728"/>
              <a:gd name="connsiteY49-17208" fmla="*/ 101232 h 2238130"/>
              <a:gd name="connsiteX50-17209" fmla="*/ 565783 w 2801728"/>
              <a:gd name="connsiteY50-17210" fmla="*/ 154758 h 2238130"/>
              <a:gd name="connsiteX51-17211" fmla="*/ 695137 w 2801728"/>
              <a:gd name="connsiteY51-17212" fmla="*/ 368861 h 2238130"/>
              <a:gd name="connsiteX52-17213" fmla="*/ 779886 w 2801728"/>
              <a:gd name="connsiteY52-17214" fmla="*/ 493755 h 2238130"/>
              <a:gd name="connsiteX53-17215" fmla="*/ 708518 w 2801728"/>
              <a:gd name="connsiteY53-17216" fmla="*/ 578504 h 2238130"/>
              <a:gd name="connsiteX54-17217" fmla="*/ 672835 w 2801728"/>
              <a:gd name="connsiteY54-17218" fmla="*/ 667714 h 2238130"/>
              <a:gd name="connsiteX55-17219" fmla="*/ 614848 w 2801728"/>
              <a:gd name="connsiteY55-17220" fmla="*/ 748003 h 2238130"/>
              <a:gd name="connsiteX56-17221" fmla="*/ 512257 w 2801728"/>
              <a:gd name="connsiteY56-17222" fmla="*/ 801529 h 2238130"/>
              <a:gd name="connsiteX57-17223" fmla="*/ 418587 w 2801728"/>
              <a:gd name="connsiteY57-17224" fmla="*/ 801529 h 2238130"/>
              <a:gd name="connsiteX58-17225" fmla="*/ 244628 w 2801728"/>
              <a:gd name="connsiteY58-17226" fmla="*/ 774766 h 2238130"/>
              <a:gd name="connsiteX59-17227" fmla="*/ 70669 w 2801728"/>
              <a:gd name="connsiteY59-17228" fmla="*/ 725700 h 2238130"/>
              <a:gd name="connsiteX60-17229" fmla="*/ 3761 w 2801728"/>
              <a:gd name="connsiteY60-17230" fmla="*/ 712319 h 2238130"/>
              <a:gd name="connsiteX61-17231" fmla="*/ 12682 w 2801728"/>
              <a:gd name="connsiteY61-17232" fmla="*/ 810450 h 2238130"/>
              <a:gd name="connsiteX62-17233" fmla="*/ 34985 w 2801728"/>
              <a:gd name="connsiteY62-17234" fmla="*/ 868436 h 2238130"/>
              <a:gd name="connsiteX63-17235" fmla="*/ 128655 w 2801728"/>
              <a:gd name="connsiteY63-17236" fmla="*/ 944264 h 2238130"/>
              <a:gd name="connsiteX64-17237" fmla="*/ 159878 w 2801728"/>
              <a:gd name="connsiteY64-17238" fmla="*/ 971027 h 2238130"/>
              <a:gd name="connsiteX65-17239" fmla="*/ 106353 w 2801728"/>
              <a:gd name="connsiteY65-17240" fmla="*/ 1011172 h 2238130"/>
              <a:gd name="connsiteX66-17241" fmla="*/ 115274 w 2801728"/>
              <a:gd name="connsiteY66-17242" fmla="*/ 1118223 h 2238130"/>
              <a:gd name="connsiteX67-17243" fmla="*/ 146497 w 2801728"/>
              <a:gd name="connsiteY67-17244" fmla="*/ 1216354 h 2238130"/>
              <a:gd name="connsiteX68-17245" fmla="*/ 240167 w 2801728"/>
              <a:gd name="connsiteY68-17246" fmla="*/ 1234196 h 2238130"/>
              <a:gd name="connsiteX69-17247" fmla="*/ 320456 w 2801728"/>
              <a:gd name="connsiteY69-17248" fmla="*/ 1194052 h 2238130"/>
              <a:gd name="connsiteX70-17249" fmla="*/ 378442 w 2801728"/>
              <a:gd name="connsiteY70-17250" fmla="*/ 1100381 h 2238130"/>
              <a:gd name="connsiteX71-17251" fmla="*/ 467652 w 2801728"/>
              <a:gd name="connsiteY71-17252" fmla="*/ 1024553 h 2238130"/>
              <a:gd name="connsiteX72-17253" fmla="*/ 561322 w 2801728"/>
              <a:gd name="connsiteY72-17254" fmla="*/ 1042395 h 2238130"/>
              <a:gd name="connsiteX73-17255" fmla="*/ 650532 w 2801728"/>
              <a:gd name="connsiteY73-17256" fmla="*/ 1087000 h 2238130"/>
              <a:gd name="connsiteX74-17257" fmla="*/ 659453 w 2801728"/>
              <a:gd name="connsiteY74-17258" fmla="*/ 1122684 h 2238130"/>
              <a:gd name="connsiteX75-17259" fmla="*/ 628230 w 2801728"/>
              <a:gd name="connsiteY75-17260" fmla="*/ 1189591 h 2238130"/>
              <a:gd name="connsiteX76-17261" fmla="*/ 623769 w 2801728"/>
              <a:gd name="connsiteY76-17262" fmla="*/ 1247577 h 2238130"/>
              <a:gd name="connsiteX77-17263" fmla="*/ 641611 w 2801728"/>
              <a:gd name="connsiteY77-17264" fmla="*/ 1278801 h 2238130"/>
              <a:gd name="connsiteX78-17265" fmla="*/ 695137 w 2801728"/>
              <a:gd name="connsiteY78-17266" fmla="*/ 1417076 h 2238130"/>
              <a:gd name="connsiteX79-17267" fmla="*/ 735281 w 2801728"/>
              <a:gd name="connsiteY79-17268" fmla="*/ 1515207 h 2238130"/>
              <a:gd name="connsiteX80-17269" fmla="*/ 757584 w 2801728"/>
              <a:gd name="connsiteY80-17270" fmla="*/ 1524128 h 2238130"/>
              <a:gd name="connsiteX81-17271" fmla="*/ 784347 w 2801728"/>
              <a:gd name="connsiteY81-17272" fmla="*/ 1421536 h 2238130"/>
              <a:gd name="connsiteX82-17273" fmla="*/ 824491 w 2801728"/>
              <a:gd name="connsiteY82-17274" fmla="*/ 1368011 h 2238130"/>
              <a:gd name="connsiteX83-17275" fmla="*/ 837873 w 2801728"/>
              <a:gd name="connsiteY83-17276" fmla="*/ 1466141 h 2238130"/>
              <a:gd name="connsiteX84-17277" fmla="*/ 895859 w 2801728"/>
              <a:gd name="connsiteY84-17278" fmla="*/ 1546430 h 2238130"/>
              <a:gd name="connsiteX85-17279" fmla="*/ 913701 w 2801728"/>
              <a:gd name="connsiteY85-17280" fmla="*/ 1595495 h 2238130"/>
              <a:gd name="connsiteX86-17281" fmla="*/ 873556 w 2801728"/>
              <a:gd name="connsiteY86-17282" fmla="*/ 1644561 h 2238130"/>
              <a:gd name="connsiteX87-17283" fmla="*/ 931543 w 2801728"/>
              <a:gd name="connsiteY87-17284" fmla="*/ 1778375 h 2238130"/>
              <a:gd name="connsiteX88-17285" fmla="*/ 1020753 w 2801728"/>
              <a:gd name="connsiteY88-17286" fmla="*/ 1836362 h 2238130"/>
              <a:gd name="connsiteX89-17287" fmla="*/ 1114423 w 2801728"/>
              <a:gd name="connsiteY89-17288" fmla="*/ 1885427 h 2238130"/>
              <a:gd name="connsiteX90-17289" fmla="*/ 1208093 w 2801728"/>
              <a:gd name="connsiteY90-17290" fmla="*/ 1956795 h 2238130"/>
              <a:gd name="connsiteX91-17291" fmla="*/ 1328526 w 2801728"/>
              <a:gd name="connsiteY91-17292" fmla="*/ 2032623 h 2238130"/>
              <a:gd name="connsiteX92-17293" fmla="*/ 1422196 w 2801728"/>
              <a:gd name="connsiteY92-17294" fmla="*/ 2130754 h 2238130"/>
              <a:gd name="connsiteX93-17295" fmla="*/ 1564932 w 2801728"/>
              <a:gd name="connsiteY93-17296" fmla="*/ 2237806 h 2238130"/>
              <a:gd name="connsiteX0-17297" fmla="*/ 1564932 w 2801728"/>
              <a:gd name="connsiteY0-17298" fmla="*/ 2237806 h 2238130"/>
              <a:gd name="connsiteX1-17299" fmla="*/ 1573853 w 2801728"/>
              <a:gd name="connsiteY1-17300" fmla="*/ 2161977 h 2238130"/>
              <a:gd name="connsiteX2-17301" fmla="*/ 1542630 w 2801728"/>
              <a:gd name="connsiteY2-17302" fmla="*/ 2095070 h 2238130"/>
              <a:gd name="connsiteX3-17303" fmla="*/ 1533709 w 2801728"/>
              <a:gd name="connsiteY3-17304" fmla="*/ 2005860 h 2238130"/>
              <a:gd name="connsiteX4-17305" fmla="*/ 1547090 w 2801728"/>
              <a:gd name="connsiteY4-17306" fmla="*/ 1903269 h 2238130"/>
              <a:gd name="connsiteX5-17307" fmla="*/ 1596156 w 2801728"/>
              <a:gd name="connsiteY5-17308" fmla="*/ 1809599 h 2238130"/>
              <a:gd name="connsiteX6-17309" fmla="*/ 1596156 w 2801728"/>
              <a:gd name="connsiteY6-17310" fmla="*/ 1689166 h 2238130"/>
              <a:gd name="connsiteX7-17311" fmla="*/ 1622918 w 2801728"/>
              <a:gd name="connsiteY7-17312" fmla="*/ 1595495 h 2238130"/>
              <a:gd name="connsiteX8-17313" fmla="*/ 1685365 w 2801728"/>
              <a:gd name="connsiteY8-17314" fmla="*/ 1559812 h 2238130"/>
              <a:gd name="connsiteX9-17315" fmla="*/ 1796877 w 2801728"/>
              <a:gd name="connsiteY9-17316" fmla="*/ 1626719 h 2238130"/>
              <a:gd name="connsiteX10-17317" fmla="*/ 1863785 w 2801728"/>
              <a:gd name="connsiteY10-17318" fmla="*/ 1626719 h 2238130"/>
              <a:gd name="connsiteX11-17319" fmla="*/ 1970836 w 2801728"/>
              <a:gd name="connsiteY11-17320" fmla="*/ 1622258 h 2238130"/>
              <a:gd name="connsiteX12-17321" fmla="*/ 2077888 w 2801728"/>
              <a:gd name="connsiteY12-17322" fmla="*/ 1613337 h 2238130"/>
              <a:gd name="connsiteX13-17323" fmla="*/ 2149256 w 2801728"/>
              <a:gd name="connsiteY13-17324" fmla="*/ 1613337 h 2238130"/>
              <a:gd name="connsiteX14-17325" fmla="*/ 2216163 w 2801728"/>
              <a:gd name="connsiteY14-17326" fmla="*/ 1501825 h 2238130"/>
              <a:gd name="connsiteX15-17327" fmla="*/ 2287531 w 2801728"/>
              <a:gd name="connsiteY15-17328" fmla="*/ 1448299 h 2238130"/>
              <a:gd name="connsiteX16-17329" fmla="*/ 2367820 w 2801728"/>
              <a:gd name="connsiteY16-17330" fmla="*/ 1403695 h 2238130"/>
              <a:gd name="connsiteX17-17331" fmla="*/ 2550700 w 2801728"/>
              <a:gd name="connsiteY17-17332" fmla="*/ 1363550 h 2238130"/>
              <a:gd name="connsiteX18-17333" fmla="*/ 2684515 w 2801728"/>
              <a:gd name="connsiteY18-17334" fmla="*/ 1341248 h 2238130"/>
              <a:gd name="connsiteX19-17335" fmla="*/ 2724659 w 2801728"/>
              <a:gd name="connsiteY19-17336" fmla="*/ 1238656 h 2238130"/>
              <a:gd name="connsiteX20-17337" fmla="*/ 2791566 w 2801728"/>
              <a:gd name="connsiteY20-17338" fmla="*/ 1144986 h 2238130"/>
              <a:gd name="connsiteX21-17339" fmla="*/ 2778185 w 2801728"/>
              <a:gd name="connsiteY21-17340" fmla="*/ 1087000 h 2238130"/>
              <a:gd name="connsiteX22-17341" fmla="*/ 2702356 w 2801728"/>
              <a:gd name="connsiteY22-17342" fmla="*/ 1033474 h 2238130"/>
              <a:gd name="connsiteX23-17343" fmla="*/ 2680054 w 2801728"/>
              <a:gd name="connsiteY23-17344" fmla="*/ 948725 h 2238130"/>
              <a:gd name="connsiteX24-17345" fmla="*/ 2778185 w 2801728"/>
              <a:gd name="connsiteY24-17346" fmla="*/ 930883 h 2238130"/>
              <a:gd name="connsiteX25-17347" fmla="*/ 2796027 w 2801728"/>
              <a:gd name="connsiteY25-17348" fmla="*/ 841673 h 2238130"/>
              <a:gd name="connsiteX26-17349" fmla="*/ 2755882 w 2801728"/>
              <a:gd name="connsiteY26-17350" fmla="*/ 743542 h 2238130"/>
              <a:gd name="connsiteX27-17351" fmla="*/ 2796027 w 2801728"/>
              <a:gd name="connsiteY27-17352" fmla="*/ 654333 h 2238130"/>
              <a:gd name="connsiteX28-17353" fmla="*/ 2800487 w 2801728"/>
              <a:gd name="connsiteY28-17354" fmla="*/ 574044 h 2238130"/>
              <a:gd name="connsiteX29-17355" fmla="*/ 2796027 w 2801728"/>
              <a:gd name="connsiteY29-17356" fmla="*/ 426848 h 2238130"/>
              <a:gd name="connsiteX30-17357" fmla="*/ 2796027 w 2801728"/>
              <a:gd name="connsiteY30-17358" fmla="*/ 315335 h 2238130"/>
              <a:gd name="connsiteX31-17359" fmla="*/ 2684515 w 2801728"/>
              <a:gd name="connsiteY31-17360" fmla="*/ 239507 h 2238130"/>
              <a:gd name="connsiteX32-17361" fmla="*/ 2617607 w 2801728"/>
              <a:gd name="connsiteY32-17362" fmla="*/ 177060 h 2238130"/>
              <a:gd name="connsiteX33-17363" fmla="*/ 2523937 w 2801728"/>
              <a:gd name="connsiteY33-17364" fmla="*/ 101232 h 2238130"/>
              <a:gd name="connsiteX34-17365" fmla="*/ 2390122 w 2801728"/>
              <a:gd name="connsiteY34-17366" fmla="*/ 105693 h 2238130"/>
              <a:gd name="connsiteX35-17367" fmla="*/ 2211703 w 2801728"/>
              <a:gd name="connsiteY35-17368" fmla="*/ 150297 h 2238130"/>
              <a:gd name="connsiteX36-17369" fmla="*/ 2126954 w 2801728"/>
              <a:gd name="connsiteY36-17370" fmla="*/ 83390 h 2238130"/>
              <a:gd name="connsiteX37-17371" fmla="*/ 1912850 w 2801728"/>
              <a:gd name="connsiteY37-17372" fmla="*/ 154758 h 2238130"/>
              <a:gd name="connsiteX38-17373" fmla="*/ 1801338 w 2801728"/>
              <a:gd name="connsiteY38-17374" fmla="*/ 190442 h 2238130"/>
              <a:gd name="connsiteX39-17375" fmla="*/ 1671984 w 2801728"/>
              <a:gd name="connsiteY39-17376" fmla="*/ 168139 h 2238130"/>
              <a:gd name="connsiteX40-17377" fmla="*/ 1600616 w 2801728"/>
              <a:gd name="connsiteY40-17378" fmla="*/ 168139 h 2238130"/>
              <a:gd name="connsiteX41-17379" fmla="*/ 1596156 w 2801728"/>
              <a:gd name="connsiteY41-17380" fmla="*/ 252889 h 2238130"/>
              <a:gd name="connsiteX42-17381" fmla="*/ 1426657 w 2801728"/>
              <a:gd name="connsiteY42-17382" fmla="*/ 177060 h 2238130"/>
              <a:gd name="connsiteX43-17383" fmla="*/ 1288382 w 2801728"/>
              <a:gd name="connsiteY43-17384" fmla="*/ 114614 h 2238130"/>
              <a:gd name="connsiteX44-17385" fmla="*/ 1203633 w 2801728"/>
              <a:gd name="connsiteY44-17386" fmla="*/ 70009 h 2238130"/>
              <a:gd name="connsiteX45-17387" fmla="*/ 1114423 w 2801728"/>
              <a:gd name="connsiteY45-17388" fmla="*/ 34325 h 2238130"/>
              <a:gd name="connsiteX46-17389" fmla="*/ 1002911 w 2801728"/>
              <a:gd name="connsiteY46-17390" fmla="*/ 12022 h 2238130"/>
              <a:gd name="connsiteX47-17391" fmla="*/ 855715 w 2801728"/>
              <a:gd name="connsiteY47-17392" fmla="*/ 3101 h 2238130"/>
              <a:gd name="connsiteX48-17393" fmla="*/ 757584 w 2801728"/>
              <a:gd name="connsiteY48-17394" fmla="*/ 29864 h 2238130"/>
              <a:gd name="connsiteX49-17395" fmla="*/ 623769 w 2801728"/>
              <a:gd name="connsiteY49-17396" fmla="*/ 101232 h 2238130"/>
              <a:gd name="connsiteX50-17397" fmla="*/ 565783 w 2801728"/>
              <a:gd name="connsiteY50-17398" fmla="*/ 154758 h 2238130"/>
              <a:gd name="connsiteX51-17399" fmla="*/ 695137 w 2801728"/>
              <a:gd name="connsiteY51-17400" fmla="*/ 368861 h 2238130"/>
              <a:gd name="connsiteX52-17401" fmla="*/ 779886 w 2801728"/>
              <a:gd name="connsiteY52-17402" fmla="*/ 493755 h 2238130"/>
              <a:gd name="connsiteX53-17403" fmla="*/ 708518 w 2801728"/>
              <a:gd name="connsiteY53-17404" fmla="*/ 578504 h 2238130"/>
              <a:gd name="connsiteX54-17405" fmla="*/ 672835 w 2801728"/>
              <a:gd name="connsiteY54-17406" fmla="*/ 667714 h 2238130"/>
              <a:gd name="connsiteX55-17407" fmla="*/ 614848 w 2801728"/>
              <a:gd name="connsiteY55-17408" fmla="*/ 748003 h 2238130"/>
              <a:gd name="connsiteX56-17409" fmla="*/ 512257 w 2801728"/>
              <a:gd name="connsiteY56-17410" fmla="*/ 801529 h 2238130"/>
              <a:gd name="connsiteX57-17411" fmla="*/ 418587 w 2801728"/>
              <a:gd name="connsiteY57-17412" fmla="*/ 801529 h 2238130"/>
              <a:gd name="connsiteX58-17413" fmla="*/ 244628 w 2801728"/>
              <a:gd name="connsiteY58-17414" fmla="*/ 774766 h 2238130"/>
              <a:gd name="connsiteX59-17415" fmla="*/ 70669 w 2801728"/>
              <a:gd name="connsiteY59-17416" fmla="*/ 725700 h 2238130"/>
              <a:gd name="connsiteX60-17417" fmla="*/ 3761 w 2801728"/>
              <a:gd name="connsiteY60-17418" fmla="*/ 712319 h 2238130"/>
              <a:gd name="connsiteX61-17419" fmla="*/ 12682 w 2801728"/>
              <a:gd name="connsiteY61-17420" fmla="*/ 810450 h 2238130"/>
              <a:gd name="connsiteX62-17421" fmla="*/ 34985 w 2801728"/>
              <a:gd name="connsiteY62-17422" fmla="*/ 868436 h 2238130"/>
              <a:gd name="connsiteX63-17423" fmla="*/ 128655 w 2801728"/>
              <a:gd name="connsiteY63-17424" fmla="*/ 944264 h 2238130"/>
              <a:gd name="connsiteX64-17425" fmla="*/ 159878 w 2801728"/>
              <a:gd name="connsiteY64-17426" fmla="*/ 971027 h 2238130"/>
              <a:gd name="connsiteX65-17427" fmla="*/ 106353 w 2801728"/>
              <a:gd name="connsiteY65-17428" fmla="*/ 1011172 h 2238130"/>
              <a:gd name="connsiteX66-17429" fmla="*/ 115274 w 2801728"/>
              <a:gd name="connsiteY66-17430" fmla="*/ 1118223 h 2238130"/>
              <a:gd name="connsiteX67-17431" fmla="*/ 146497 w 2801728"/>
              <a:gd name="connsiteY67-17432" fmla="*/ 1216354 h 2238130"/>
              <a:gd name="connsiteX68-17433" fmla="*/ 240167 w 2801728"/>
              <a:gd name="connsiteY68-17434" fmla="*/ 1234196 h 2238130"/>
              <a:gd name="connsiteX69-17435" fmla="*/ 320456 w 2801728"/>
              <a:gd name="connsiteY69-17436" fmla="*/ 1194052 h 2238130"/>
              <a:gd name="connsiteX70-17437" fmla="*/ 378442 w 2801728"/>
              <a:gd name="connsiteY70-17438" fmla="*/ 1100381 h 2238130"/>
              <a:gd name="connsiteX71-17439" fmla="*/ 467652 w 2801728"/>
              <a:gd name="connsiteY71-17440" fmla="*/ 1024553 h 2238130"/>
              <a:gd name="connsiteX72-17441" fmla="*/ 561322 w 2801728"/>
              <a:gd name="connsiteY72-17442" fmla="*/ 1042395 h 2238130"/>
              <a:gd name="connsiteX73-17443" fmla="*/ 650532 w 2801728"/>
              <a:gd name="connsiteY73-17444" fmla="*/ 1087000 h 2238130"/>
              <a:gd name="connsiteX74-17445" fmla="*/ 659453 w 2801728"/>
              <a:gd name="connsiteY74-17446" fmla="*/ 1122684 h 2238130"/>
              <a:gd name="connsiteX75-17447" fmla="*/ 628230 w 2801728"/>
              <a:gd name="connsiteY75-17448" fmla="*/ 1189591 h 2238130"/>
              <a:gd name="connsiteX76-17449" fmla="*/ 623769 w 2801728"/>
              <a:gd name="connsiteY76-17450" fmla="*/ 1247577 h 2238130"/>
              <a:gd name="connsiteX77-17451" fmla="*/ 641611 w 2801728"/>
              <a:gd name="connsiteY77-17452" fmla="*/ 1278801 h 2238130"/>
              <a:gd name="connsiteX78-17453" fmla="*/ 695137 w 2801728"/>
              <a:gd name="connsiteY78-17454" fmla="*/ 1417076 h 2238130"/>
              <a:gd name="connsiteX79-17455" fmla="*/ 735281 w 2801728"/>
              <a:gd name="connsiteY79-17456" fmla="*/ 1515207 h 2238130"/>
              <a:gd name="connsiteX80-17457" fmla="*/ 757584 w 2801728"/>
              <a:gd name="connsiteY80-17458" fmla="*/ 1524128 h 2238130"/>
              <a:gd name="connsiteX81-17459" fmla="*/ 784347 w 2801728"/>
              <a:gd name="connsiteY81-17460" fmla="*/ 1421536 h 2238130"/>
              <a:gd name="connsiteX82-17461" fmla="*/ 824491 w 2801728"/>
              <a:gd name="connsiteY82-17462" fmla="*/ 1368011 h 2238130"/>
              <a:gd name="connsiteX83-17463" fmla="*/ 837873 w 2801728"/>
              <a:gd name="connsiteY83-17464" fmla="*/ 1466141 h 2238130"/>
              <a:gd name="connsiteX84-17465" fmla="*/ 895859 w 2801728"/>
              <a:gd name="connsiteY84-17466" fmla="*/ 1546430 h 2238130"/>
              <a:gd name="connsiteX85-17467" fmla="*/ 913701 w 2801728"/>
              <a:gd name="connsiteY85-17468" fmla="*/ 1595495 h 2238130"/>
              <a:gd name="connsiteX86-17469" fmla="*/ 873556 w 2801728"/>
              <a:gd name="connsiteY86-17470" fmla="*/ 1644561 h 2238130"/>
              <a:gd name="connsiteX87-17471" fmla="*/ 931543 w 2801728"/>
              <a:gd name="connsiteY87-17472" fmla="*/ 1778375 h 2238130"/>
              <a:gd name="connsiteX88-17473" fmla="*/ 1020753 w 2801728"/>
              <a:gd name="connsiteY88-17474" fmla="*/ 1836362 h 2238130"/>
              <a:gd name="connsiteX89-17475" fmla="*/ 1114423 w 2801728"/>
              <a:gd name="connsiteY89-17476" fmla="*/ 1885427 h 2238130"/>
              <a:gd name="connsiteX90-17477" fmla="*/ 1208093 w 2801728"/>
              <a:gd name="connsiteY90-17478" fmla="*/ 1956795 h 2238130"/>
              <a:gd name="connsiteX91-17479" fmla="*/ 1328526 w 2801728"/>
              <a:gd name="connsiteY91-17480" fmla="*/ 2032623 h 2238130"/>
              <a:gd name="connsiteX92-17481" fmla="*/ 1422196 w 2801728"/>
              <a:gd name="connsiteY92-17482" fmla="*/ 2130754 h 2238130"/>
              <a:gd name="connsiteX93-17483" fmla="*/ 1564932 w 2801728"/>
              <a:gd name="connsiteY93-17484" fmla="*/ 2237806 h 2238130"/>
              <a:gd name="connsiteX0-17485" fmla="*/ 1564932 w 2801728"/>
              <a:gd name="connsiteY0-17486" fmla="*/ 2237806 h 2238130"/>
              <a:gd name="connsiteX1-17487" fmla="*/ 1573853 w 2801728"/>
              <a:gd name="connsiteY1-17488" fmla="*/ 2161977 h 2238130"/>
              <a:gd name="connsiteX2-17489" fmla="*/ 1542630 w 2801728"/>
              <a:gd name="connsiteY2-17490" fmla="*/ 2095070 h 2238130"/>
              <a:gd name="connsiteX3-17491" fmla="*/ 1533709 w 2801728"/>
              <a:gd name="connsiteY3-17492" fmla="*/ 2005860 h 2238130"/>
              <a:gd name="connsiteX4-17493" fmla="*/ 1547090 w 2801728"/>
              <a:gd name="connsiteY4-17494" fmla="*/ 1903269 h 2238130"/>
              <a:gd name="connsiteX5-17495" fmla="*/ 1596156 w 2801728"/>
              <a:gd name="connsiteY5-17496" fmla="*/ 1809599 h 2238130"/>
              <a:gd name="connsiteX6-17497" fmla="*/ 1596156 w 2801728"/>
              <a:gd name="connsiteY6-17498" fmla="*/ 1689166 h 2238130"/>
              <a:gd name="connsiteX7-17499" fmla="*/ 1622918 w 2801728"/>
              <a:gd name="connsiteY7-17500" fmla="*/ 1595495 h 2238130"/>
              <a:gd name="connsiteX8-17501" fmla="*/ 1685365 w 2801728"/>
              <a:gd name="connsiteY8-17502" fmla="*/ 1559812 h 2238130"/>
              <a:gd name="connsiteX9-17503" fmla="*/ 1796877 w 2801728"/>
              <a:gd name="connsiteY9-17504" fmla="*/ 1626719 h 2238130"/>
              <a:gd name="connsiteX10-17505" fmla="*/ 1863785 w 2801728"/>
              <a:gd name="connsiteY10-17506" fmla="*/ 1626719 h 2238130"/>
              <a:gd name="connsiteX11-17507" fmla="*/ 1970836 w 2801728"/>
              <a:gd name="connsiteY11-17508" fmla="*/ 1622258 h 2238130"/>
              <a:gd name="connsiteX12-17509" fmla="*/ 2077888 w 2801728"/>
              <a:gd name="connsiteY12-17510" fmla="*/ 1613337 h 2238130"/>
              <a:gd name="connsiteX13-17511" fmla="*/ 2149256 w 2801728"/>
              <a:gd name="connsiteY13-17512" fmla="*/ 1613337 h 2238130"/>
              <a:gd name="connsiteX14-17513" fmla="*/ 2216163 w 2801728"/>
              <a:gd name="connsiteY14-17514" fmla="*/ 1501825 h 2238130"/>
              <a:gd name="connsiteX15-17515" fmla="*/ 2287531 w 2801728"/>
              <a:gd name="connsiteY15-17516" fmla="*/ 1448299 h 2238130"/>
              <a:gd name="connsiteX16-17517" fmla="*/ 2367820 w 2801728"/>
              <a:gd name="connsiteY16-17518" fmla="*/ 1403695 h 2238130"/>
              <a:gd name="connsiteX17-17519" fmla="*/ 2550700 w 2801728"/>
              <a:gd name="connsiteY17-17520" fmla="*/ 1363550 h 2238130"/>
              <a:gd name="connsiteX18-17521" fmla="*/ 2684515 w 2801728"/>
              <a:gd name="connsiteY18-17522" fmla="*/ 1341248 h 2238130"/>
              <a:gd name="connsiteX19-17523" fmla="*/ 2724659 w 2801728"/>
              <a:gd name="connsiteY19-17524" fmla="*/ 1238656 h 2238130"/>
              <a:gd name="connsiteX20-17525" fmla="*/ 2791566 w 2801728"/>
              <a:gd name="connsiteY20-17526" fmla="*/ 1144986 h 2238130"/>
              <a:gd name="connsiteX21-17527" fmla="*/ 2778185 w 2801728"/>
              <a:gd name="connsiteY21-17528" fmla="*/ 1087000 h 2238130"/>
              <a:gd name="connsiteX22-17529" fmla="*/ 2702356 w 2801728"/>
              <a:gd name="connsiteY22-17530" fmla="*/ 1033474 h 2238130"/>
              <a:gd name="connsiteX23-17531" fmla="*/ 2680054 w 2801728"/>
              <a:gd name="connsiteY23-17532" fmla="*/ 948725 h 2238130"/>
              <a:gd name="connsiteX24-17533" fmla="*/ 2778185 w 2801728"/>
              <a:gd name="connsiteY24-17534" fmla="*/ 930883 h 2238130"/>
              <a:gd name="connsiteX25-17535" fmla="*/ 2796027 w 2801728"/>
              <a:gd name="connsiteY25-17536" fmla="*/ 841673 h 2238130"/>
              <a:gd name="connsiteX26-17537" fmla="*/ 2755882 w 2801728"/>
              <a:gd name="connsiteY26-17538" fmla="*/ 743542 h 2238130"/>
              <a:gd name="connsiteX27-17539" fmla="*/ 2796027 w 2801728"/>
              <a:gd name="connsiteY27-17540" fmla="*/ 654333 h 2238130"/>
              <a:gd name="connsiteX28-17541" fmla="*/ 2800487 w 2801728"/>
              <a:gd name="connsiteY28-17542" fmla="*/ 574044 h 2238130"/>
              <a:gd name="connsiteX29-17543" fmla="*/ 2796027 w 2801728"/>
              <a:gd name="connsiteY29-17544" fmla="*/ 426848 h 2238130"/>
              <a:gd name="connsiteX30-17545" fmla="*/ 2796027 w 2801728"/>
              <a:gd name="connsiteY30-17546" fmla="*/ 315335 h 2238130"/>
              <a:gd name="connsiteX31-17547" fmla="*/ 2684515 w 2801728"/>
              <a:gd name="connsiteY31-17548" fmla="*/ 239507 h 2238130"/>
              <a:gd name="connsiteX32-17549" fmla="*/ 2617607 w 2801728"/>
              <a:gd name="connsiteY32-17550" fmla="*/ 177060 h 2238130"/>
              <a:gd name="connsiteX33-17551" fmla="*/ 2523937 w 2801728"/>
              <a:gd name="connsiteY33-17552" fmla="*/ 101232 h 2238130"/>
              <a:gd name="connsiteX34-17553" fmla="*/ 2390122 w 2801728"/>
              <a:gd name="connsiteY34-17554" fmla="*/ 105693 h 2238130"/>
              <a:gd name="connsiteX35-17555" fmla="*/ 2211703 w 2801728"/>
              <a:gd name="connsiteY35-17556" fmla="*/ 150297 h 2238130"/>
              <a:gd name="connsiteX36-17557" fmla="*/ 2126954 w 2801728"/>
              <a:gd name="connsiteY36-17558" fmla="*/ 83390 h 2238130"/>
              <a:gd name="connsiteX37-17559" fmla="*/ 1912850 w 2801728"/>
              <a:gd name="connsiteY37-17560" fmla="*/ 154758 h 2238130"/>
              <a:gd name="connsiteX38-17561" fmla="*/ 1801338 w 2801728"/>
              <a:gd name="connsiteY38-17562" fmla="*/ 190442 h 2238130"/>
              <a:gd name="connsiteX39-17563" fmla="*/ 1671984 w 2801728"/>
              <a:gd name="connsiteY39-17564" fmla="*/ 168139 h 2238130"/>
              <a:gd name="connsiteX40-17565" fmla="*/ 1600616 w 2801728"/>
              <a:gd name="connsiteY40-17566" fmla="*/ 168139 h 2238130"/>
              <a:gd name="connsiteX41-17567" fmla="*/ 1596156 w 2801728"/>
              <a:gd name="connsiteY41-17568" fmla="*/ 252889 h 2238130"/>
              <a:gd name="connsiteX42-17569" fmla="*/ 1426657 w 2801728"/>
              <a:gd name="connsiteY42-17570" fmla="*/ 177060 h 2238130"/>
              <a:gd name="connsiteX43-17571" fmla="*/ 1288382 w 2801728"/>
              <a:gd name="connsiteY43-17572" fmla="*/ 114614 h 2238130"/>
              <a:gd name="connsiteX44-17573" fmla="*/ 1203633 w 2801728"/>
              <a:gd name="connsiteY44-17574" fmla="*/ 70009 h 2238130"/>
              <a:gd name="connsiteX45-17575" fmla="*/ 1114423 w 2801728"/>
              <a:gd name="connsiteY45-17576" fmla="*/ 34325 h 2238130"/>
              <a:gd name="connsiteX46-17577" fmla="*/ 1002911 w 2801728"/>
              <a:gd name="connsiteY46-17578" fmla="*/ 12022 h 2238130"/>
              <a:gd name="connsiteX47-17579" fmla="*/ 855715 w 2801728"/>
              <a:gd name="connsiteY47-17580" fmla="*/ 3101 h 2238130"/>
              <a:gd name="connsiteX48-17581" fmla="*/ 757584 w 2801728"/>
              <a:gd name="connsiteY48-17582" fmla="*/ 29864 h 2238130"/>
              <a:gd name="connsiteX49-17583" fmla="*/ 623769 w 2801728"/>
              <a:gd name="connsiteY49-17584" fmla="*/ 101232 h 2238130"/>
              <a:gd name="connsiteX50-17585" fmla="*/ 565783 w 2801728"/>
              <a:gd name="connsiteY50-17586" fmla="*/ 154758 h 2238130"/>
              <a:gd name="connsiteX51-17587" fmla="*/ 695137 w 2801728"/>
              <a:gd name="connsiteY51-17588" fmla="*/ 368861 h 2238130"/>
              <a:gd name="connsiteX52-17589" fmla="*/ 779886 w 2801728"/>
              <a:gd name="connsiteY52-17590" fmla="*/ 493755 h 2238130"/>
              <a:gd name="connsiteX53-17591" fmla="*/ 708518 w 2801728"/>
              <a:gd name="connsiteY53-17592" fmla="*/ 578504 h 2238130"/>
              <a:gd name="connsiteX54-17593" fmla="*/ 672835 w 2801728"/>
              <a:gd name="connsiteY54-17594" fmla="*/ 667714 h 2238130"/>
              <a:gd name="connsiteX55-17595" fmla="*/ 614848 w 2801728"/>
              <a:gd name="connsiteY55-17596" fmla="*/ 748003 h 2238130"/>
              <a:gd name="connsiteX56-17597" fmla="*/ 512257 w 2801728"/>
              <a:gd name="connsiteY56-17598" fmla="*/ 801529 h 2238130"/>
              <a:gd name="connsiteX57-17599" fmla="*/ 418587 w 2801728"/>
              <a:gd name="connsiteY57-17600" fmla="*/ 801529 h 2238130"/>
              <a:gd name="connsiteX58-17601" fmla="*/ 244628 w 2801728"/>
              <a:gd name="connsiteY58-17602" fmla="*/ 774766 h 2238130"/>
              <a:gd name="connsiteX59-17603" fmla="*/ 70669 w 2801728"/>
              <a:gd name="connsiteY59-17604" fmla="*/ 725700 h 2238130"/>
              <a:gd name="connsiteX60-17605" fmla="*/ 3761 w 2801728"/>
              <a:gd name="connsiteY60-17606" fmla="*/ 712319 h 2238130"/>
              <a:gd name="connsiteX61-17607" fmla="*/ 12682 w 2801728"/>
              <a:gd name="connsiteY61-17608" fmla="*/ 810450 h 2238130"/>
              <a:gd name="connsiteX62-17609" fmla="*/ 34985 w 2801728"/>
              <a:gd name="connsiteY62-17610" fmla="*/ 868436 h 2238130"/>
              <a:gd name="connsiteX63-17611" fmla="*/ 128655 w 2801728"/>
              <a:gd name="connsiteY63-17612" fmla="*/ 944264 h 2238130"/>
              <a:gd name="connsiteX64-17613" fmla="*/ 159878 w 2801728"/>
              <a:gd name="connsiteY64-17614" fmla="*/ 971027 h 2238130"/>
              <a:gd name="connsiteX65-17615" fmla="*/ 106353 w 2801728"/>
              <a:gd name="connsiteY65-17616" fmla="*/ 1011172 h 2238130"/>
              <a:gd name="connsiteX66-17617" fmla="*/ 115274 w 2801728"/>
              <a:gd name="connsiteY66-17618" fmla="*/ 1118223 h 2238130"/>
              <a:gd name="connsiteX67-17619" fmla="*/ 146497 w 2801728"/>
              <a:gd name="connsiteY67-17620" fmla="*/ 1216354 h 2238130"/>
              <a:gd name="connsiteX68-17621" fmla="*/ 240167 w 2801728"/>
              <a:gd name="connsiteY68-17622" fmla="*/ 1234196 h 2238130"/>
              <a:gd name="connsiteX69-17623" fmla="*/ 320456 w 2801728"/>
              <a:gd name="connsiteY69-17624" fmla="*/ 1194052 h 2238130"/>
              <a:gd name="connsiteX70-17625" fmla="*/ 378442 w 2801728"/>
              <a:gd name="connsiteY70-17626" fmla="*/ 1100381 h 2238130"/>
              <a:gd name="connsiteX71-17627" fmla="*/ 467652 w 2801728"/>
              <a:gd name="connsiteY71-17628" fmla="*/ 1024553 h 2238130"/>
              <a:gd name="connsiteX72-17629" fmla="*/ 561322 w 2801728"/>
              <a:gd name="connsiteY72-17630" fmla="*/ 1042395 h 2238130"/>
              <a:gd name="connsiteX73-17631" fmla="*/ 650532 w 2801728"/>
              <a:gd name="connsiteY73-17632" fmla="*/ 1087000 h 2238130"/>
              <a:gd name="connsiteX74-17633" fmla="*/ 659453 w 2801728"/>
              <a:gd name="connsiteY74-17634" fmla="*/ 1122684 h 2238130"/>
              <a:gd name="connsiteX75-17635" fmla="*/ 628230 w 2801728"/>
              <a:gd name="connsiteY75-17636" fmla="*/ 1189591 h 2238130"/>
              <a:gd name="connsiteX76-17637" fmla="*/ 623769 w 2801728"/>
              <a:gd name="connsiteY76-17638" fmla="*/ 1247577 h 2238130"/>
              <a:gd name="connsiteX77-17639" fmla="*/ 641611 w 2801728"/>
              <a:gd name="connsiteY77-17640" fmla="*/ 1278801 h 2238130"/>
              <a:gd name="connsiteX78-17641" fmla="*/ 695137 w 2801728"/>
              <a:gd name="connsiteY78-17642" fmla="*/ 1417076 h 2238130"/>
              <a:gd name="connsiteX79-17643" fmla="*/ 735281 w 2801728"/>
              <a:gd name="connsiteY79-17644" fmla="*/ 1515207 h 2238130"/>
              <a:gd name="connsiteX80-17645" fmla="*/ 757584 w 2801728"/>
              <a:gd name="connsiteY80-17646" fmla="*/ 1524128 h 2238130"/>
              <a:gd name="connsiteX81-17647" fmla="*/ 784347 w 2801728"/>
              <a:gd name="connsiteY81-17648" fmla="*/ 1421536 h 2238130"/>
              <a:gd name="connsiteX82-17649" fmla="*/ 824491 w 2801728"/>
              <a:gd name="connsiteY82-17650" fmla="*/ 1368011 h 2238130"/>
              <a:gd name="connsiteX83-17651" fmla="*/ 837873 w 2801728"/>
              <a:gd name="connsiteY83-17652" fmla="*/ 1466141 h 2238130"/>
              <a:gd name="connsiteX84-17653" fmla="*/ 895859 w 2801728"/>
              <a:gd name="connsiteY84-17654" fmla="*/ 1546430 h 2238130"/>
              <a:gd name="connsiteX85-17655" fmla="*/ 913701 w 2801728"/>
              <a:gd name="connsiteY85-17656" fmla="*/ 1595495 h 2238130"/>
              <a:gd name="connsiteX86-17657" fmla="*/ 873556 w 2801728"/>
              <a:gd name="connsiteY86-17658" fmla="*/ 1644561 h 2238130"/>
              <a:gd name="connsiteX87-17659" fmla="*/ 931543 w 2801728"/>
              <a:gd name="connsiteY87-17660" fmla="*/ 1778375 h 2238130"/>
              <a:gd name="connsiteX88-17661" fmla="*/ 1020753 w 2801728"/>
              <a:gd name="connsiteY88-17662" fmla="*/ 1836362 h 2238130"/>
              <a:gd name="connsiteX89-17663" fmla="*/ 1114423 w 2801728"/>
              <a:gd name="connsiteY89-17664" fmla="*/ 1885427 h 2238130"/>
              <a:gd name="connsiteX90-17665" fmla="*/ 1208093 w 2801728"/>
              <a:gd name="connsiteY90-17666" fmla="*/ 1956795 h 2238130"/>
              <a:gd name="connsiteX91-17667" fmla="*/ 1328526 w 2801728"/>
              <a:gd name="connsiteY91-17668" fmla="*/ 2032623 h 2238130"/>
              <a:gd name="connsiteX92-17669" fmla="*/ 1422196 w 2801728"/>
              <a:gd name="connsiteY92-17670" fmla="*/ 2130754 h 2238130"/>
              <a:gd name="connsiteX93-17671" fmla="*/ 1564932 w 2801728"/>
              <a:gd name="connsiteY93-17672" fmla="*/ 2237806 h 2238130"/>
              <a:gd name="connsiteX0-17673" fmla="*/ 1564932 w 2801728"/>
              <a:gd name="connsiteY0-17674" fmla="*/ 2238334 h 2238658"/>
              <a:gd name="connsiteX1-17675" fmla="*/ 1573853 w 2801728"/>
              <a:gd name="connsiteY1-17676" fmla="*/ 2162505 h 2238658"/>
              <a:gd name="connsiteX2-17677" fmla="*/ 1542630 w 2801728"/>
              <a:gd name="connsiteY2-17678" fmla="*/ 2095598 h 2238658"/>
              <a:gd name="connsiteX3-17679" fmla="*/ 1533709 w 2801728"/>
              <a:gd name="connsiteY3-17680" fmla="*/ 2006388 h 2238658"/>
              <a:gd name="connsiteX4-17681" fmla="*/ 1547090 w 2801728"/>
              <a:gd name="connsiteY4-17682" fmla="*/ 1903797 h 2238658"/>
              <a:gd name="connsiteX5-17683" fmla="*/ 1596156 w 2801728"/>
              <a:gd name="connsiteY5-17684" fmla="*/ 1810127 h 2238658"/>
              <a:gd name="connsiteX6-17685" fmla="*/ 1596156 w 2801728"/>
              <a:gd name="connsiteY6-17686" fmla="*/ 1689694 h 2238658"/>
              <a:gd name="connsiteX7-17687" fmla="*/ 1622918 w 2801728"/>
              <a:gd name="connsiteY7-17688" fmla="*/ 1596023 h 2238658"/>
              <a:gd name="connsiteX8-17689" fmla="*/ 1685365 w 2801728"/>
              <a:gd name="connsiteY8-17690" fmla="*/ 1560340 h 2238658"/>
              <a:gd name="connsiteX9-17691" fmla="*/ 1796877 w 2801728"/>
              <a:gd name="connsiteY9-17692" fmla="*/ 1627247 h 2238658"/>
              <a:gd name="connsiteX10-17693" fmla="*/ 1863785 w 2801728"/>
              <a:gd name="connsiteY10-17694" fmla="*/ 1627247 h 2238658"/>
              <a:gd name="connsiteX11-17695" fmla="*/ 1970836 w 2801728"/>
              <a:gd name="connsiteY11-17696" fmla="*/ 1622786 h 2238658"/>
              <a:gd name="connsiteX12-17697" fmla="*/ 2077888 w 2801728"/>
              <a:gd name="connsiteY12-17698" fmla="*/ 1613865 h 2238658"/>
              <a:gd name="connsiteX13-17699" fmla="*/ 2149256 w 2801728"/>
              <a:gd name="connsiteY13-17700" fmla="*/ 1613865 h 2238658"/>
              <a:gd name="connsiteX14-17701" fmla="*/ 2216163 w 2801728"/>
              <a:gd name="connsiteY14-17702" fmla="*/ 1502353 h 2238658"/>
              <a:gd name="connsiteX15-17703" fmla="*/ 2287531 w 2801728"/>
              <a:gd name="connsiteY15-17704" fmla="*/ 1448827 h 2238658"/>
              <a:gd name="connsiteX16-17705" fmla="*/ 2367820 w 2801728"/>
              <a:gd name="connsiteY16-17706" fmla="*/ 1404223 h 2238658"/>
              <a:gd name="connsiteX17-17707" fmla="*/ 2550700 w 2801728"/>
              <a:gd name="connsiteY17-17708" fmla="*/ 1364078 h 2238658"/>
              <a:gd name="connsiteX18-17709" fmla="*/ 2684515 w 2801728"/>
              <a:gd name="connsiteY18-17710" fmla="*/ 1341776 h 2238658"/>
              <a:gd name="connsiteX19-17711" fmla="*/ 2724659 w 2801728"/>
              <a:gd name="connsiteY19-17712" fmla="*/ 1239184 h 2238658"/>
              <a:gd name="connsiteX20-17713" fmla="*/ 2791566 w 2801728"/>
              <a:gd name="connsiteY20-17714" fmla="*/ 1145514 h 2238658"/>
              <a:gd name="connsiteX21-17715" fmla="*/ 2778185 w 2801728"/>
              <a:gd name="connsiteY21-17716" fmla="*/ 1087528 h 2238658"/>
              <a:gd name="connsiteX22-17717" fmla="*/ 2702356 w 2801728"/>
              <a:gd name="connsiteY22-17718" fmla="*/ 1034002 h 2238658"/>
              <a:gd name="connsiteX23-17719" fmla="*/ 2680054 w 2801728"/>
              <a:gd name="connsiteY23-17720" fmla="*/ 949253 h 2238658"/>
              <a:gd name="connsiteX24-17721" fmla="*/ 2778185 w 2801728"/>
              <a:gd name="connsiteY24-17722" fmla="*/ 931411 h 2238658"/>
              <a:gd name="connsiteX25-17723" fmla="*/ 2796027 w 2801728"/>
              <a:gd name="connsiteY25-17724" fmla="*/ 842201 h 2238658"/>
              <a:gd name="connsiteX26-17725" fmla="*/ 2755882 w 2801728"/>
              <a:gd name="connsiteY26-17726" fmla="*/ 744070 h 2238658"/>
              <a:gd name="connsiteX27-17727" fmla="*/ 2796027 w 2801728"/>
              <a:gd name="connsiteY27-17728" fmla="*/ 654861 h 2238658"/>
              <a:gd name="connsiteX28-17729" fmla="*/ 2800487 w 2801728"/>
              <a:gd name="connsiteY28-17730" fmla="*/ 574572 h 2238658"/>
              <a:gd name="connsiteX29-17731" fmla="*/ 2796027 w 2801728"/>
              <a:gd name="connsiteY29-17732" fmla="*/ 427376 h 2238658"/>
              <a:gd name="connsiteX30-17733" fmla="*/ 2796027 w 2801728"/>
              <a:gd name="connsiteY30-17734" fmla="*/ 315863 h 2238658"/>
              <a:gd name="connsiteX31-17735" fmla="*/ 2684515 w 2801728"/>
              <a:gd name="connsiteY31-17736" fmla="*/ 240035 h 2238658"/>
              <a:gd name="connsiteX32-17737" fmla="*/ 2617607 w 2801728"/>
              <a:gd name="connsiteY32-17738" fmla="*/ 177588 h 2238658"/>
              <a:gd name="connsiteX33-17739" fmla="*/ 2523937 w 2801728"/>
              <a:gd name="connsiteY33-17740" fmla="*/ 101760 h 2238658"/>
              <a:gd name="connsiteX34-17741" fmla="*/ 2390122 w 2801728"/>
              <a:gd name="connsiteY34-17742" fmla="*/ 106221 h 2238658"/>
              <a:gd name="connsiteX35-17743" fmla="*/ 2211703 w 2801728"/>
              <a:gd name="connsiteY35-17744" fmla="*/ 150825 h 2238658"/>
              <a:gd name="connsiteX36-17745" fmla="*/ 2126954 w 2801728"/>
              <a:gd name="connsiteY36-17746" fmla="*/ 83918 h 2238658"/>
              <a:gd name="connsiteX37-17747" fmla="*/ 1912850 w 2801728"/>
              <a:gd name="connsiteY37-17748" fmla="*/ 155286 h 2238658"/>
              <a:gd name="connsiteX38-17749" fmla="*/ 1801338 w 2801728"/>
              <a:gd name="connsiteY38-17750" fmla="*/ 190970 h 2238658"/>
              <a:gd name="connsiteX39-17751" fmla="*/ 1671984 w 2801728"/>
              <a:gd name="connsiteY39-17752" fmla="*/ 168667 h 2238658"/>
              <a:gd name="connsiteX40-17753" fmla="*/ 1600616 w 2801728"/>
              <a:gd name="connsiteY40-17754" fmla="*/ 168667 h 2238658"/>
              <a:gd name="connsiteX41-17755" fmla="*/ 1596156 w 2801728"/>
              <a:gd name="connsiteY41-17756" fmla="*/ 253417 h 2238658"/>
              <a:gd name="connsiteX42-17757" fmla="*/ 1426657 w 2801728"/>
              <a:gd name="connsiteY42-17758" fmla="*/ 177588 h 2238658"/>
              <a:gd name="connsiteX43-17759" fmla="*/ 1288382 w 2801728"/>
              <a:gd name="connsiteY43-17760" fmla="*/ 115142 h 2238658"/>
              <a:gd name="connsiteX44-17761" fmla="*/ 1203633 w 2801728"/>
              <a:gd name="connsiteY44-17762" fmla="*/ 70537 h 2238658"/>
              <a:gd name="connsiteX45-17763" fmla="*/ 1114423 w 2801728"/>
              <a:gd name="connsiteY45-17764" fmla="*/ 34853 h 2238658"/>
              <a:gd name="connsiteX46-17765" fmla="*/ 1002911 w 2801728"/>
              <a:gd name="connsiteY46-17766" fmla="*/ 3629 h 2238658"/>
              <a:gd name="connsiteX47-17767" fmla="*/ 855715 w 2801728"/>
              <a:gd name="connsiteY47-17768" fmla="*/ 3629 h 2238658"/>
              <a:gd name="connsiteX48-17769" fmla="*/ 757584 w 2801728"/>
              <a:gd name="connsiteY48-17770" fmla="*/ 30392 h 2238658"/>
              <a:gd name="connsiteX49-17771" fmla="*/ 623769 w 2801728"/>
              <a:gd name="connsiteY49-17772" fmla="*/ 101760 h 2238658"/>
              <a:gd name="connsiteX50-17773" fmla="*/ 565783 w 2801728"/>
              <a:gd name="connsiteY50-17774" fmla="*/ 155286 h 2238658"/>
              <a:gd name="connsiteX51-17775" fmla="*/ 695137 w 2801728"/>
              <a:gd name="connsiteY51-17776" fmla="*/ 369389 h 2238658"/>
              <a:gd name="connsiteX52-17777" fmla="*/ 779886 w 2801728"/>
              <a:gd name="connsiteY52-17778" fmla="*/ 494283 h 2238658"/>
              <a:gd name="connsiteX53-17779" fmla="*/ 708518 w 2801728"/>
              <a:gd name="connsiteY53-17780" fmla="*/ 579032 h 2238658"/>
              <a:gd name="connsiteX54-17781" fmla="*/ 672835 w 2801728"/>
              <a:gd name="connsiteY54-17782" fmla="*/ 668242 h 2238658"/>
              <a:gd name="connsiteX55-17783" fmla="*/ 614848 w 2801728"/>
              <a:gd name="connsiteY55-17784" fmla="*/ 748531 h 2238658"/>
              <a:gd name="connsiteX56-17785" fmla="*/ 512257 w 2801728"/>
              <a:gd name="connsiteY56-17786" fmla="*/ 802057 h 2238658"/>
              <a:gd name="connsiteX57-17787" fmla="*/ 418587 w 2801728"/>
              <a:gd name="connsiteY57-17788" fmla="*/ 802057 h 2238658"/>
              <a:gd name="connsiteX58-17789" fmla="*/ 244628 w 2801728"/>
              <a:gd name="connsiteY58-17790" fmla="*/ 775294 h 2238658"/>
              <a:gd name="connsiteX59-17791" fmla="*/ 70669 w 2801728"/>
              <a:gd name="connsiteY59-17792" fmla="*/ 726228 h 2238658"/>
              <a:gd name="connsiteX60-17793" fmla="*/ 3761 w 2801728"/>
              <a:gd name="connsiteY60-17794" fmla="*/ 712847 h 2238658"/>
              <a:gd name="connsiteX61-17795" fmla="*/ 12682 w 2801728"/>
              <a:gd name="connsiteY61-17796" fmla="*/ 810978 h 2238658"/>
              <a:gd name="connsiteX62-17797" fmla="*/ 34985 w 2801728"/>
              <a:gd name="connsiteY62-17798" fmla="*/ 868964 h 2238658"/>
              <a:gd name="connsiteX63-17799" fmla="*/ 128655 w 2801728"/>
              <a:gd name="connsiteY63-17800" fmla="*/ 944792 h 2238658"/>
              <a:gd name="connsiteX64-17801" fmla="*/ 159878 w 2801728"/>
              <a:gd name="connsiteY64-17802" fmla="*/ 971555 h 2238658"/>
              <a:gd name="connsiteX65-17803" fmla="*/ 106353 w 2801728"/>
              <a:gd name="connsiteY65-17804" fmla="*/ 1011700 h 2238658"/>
              <a:gd name="connsiteX66-17805" fmla="*/ 115274 w 2801728"/>
              <a:gd name="connsiteY66-17806" fmla="*/ 1118751 h 2238658"/>
              <a:gd name="connsiteX67-17807" fmla="*/ 146497 w 2801728"/>
              <a:gd name="connsiteY67-17808" fmla="*/ 1216882 h 2238658"/>
              <a:gd name="connsiteX68-17809" fmla="*/ 240167 w 2801728"/>
              <a:gd name="connsiteY68-17810" fmla="*/ 1234724 h 2238658"/>
              <a:gd name="connsiteX69-17811" fmla="*/ 320456 w 2801728"/>
              <a:gd name="connsiteY69-17812" fmla="*/ 1194580 h 2238658"/>
              <a:gd name="connsiteX70-17813" fmla="*/ 378442 w 2801728"/>
              <a:gd name="connsiteY70-17814" fmla="*/ 1100909 h 2238658"/>
              <a:gd name="connsiteX71-17815" fmla="*/ 467652 w 2801728"/>
              <a:gd name="connsiteY71-17816" fmla="*/ 1025081 h 2238658"/>
              <a:gd name="connsiteX72-17817" fmla="*/ 561322 w 2801728"/>
              <a:gd name="connsiteY72-17818" fmla="*/ 1042923 h 2238658"/>
              <a:gd name="connsiteX73-17819" fmla="*/ 650532 w 2801728"/>
              <a:gd name="connsiteY73-17820" fmla="*/ 1087528 h 2238658"/>
              <a:gd name="connsiteX74-17821" fmla="*/ 659453 w 2801728"/>
              <a:gd name="connsiteY74-17822" fmla="*/ 1123212 h 2238658"/>
              <a:gd name="connsiteX75-17823" fmla="*/ 628230 w 2801728"/>
              <a:gd name="connsiteY75-17824" fmla="*/ 1190119 h 2238658"/>
              <a:gd name="connsiteX76-17825" fmla="*/ 623769 w 2801728"/>
              <a:gd name="connsiteY76-17826" fmla="*/ 1248105 h 2238658"/>
              <a:gd name="connsiteX77-17827" fmla="*/ 641611 w 2801728"/>
              <a:gd name="connsiteY77-17828" fmla="*/ 1279329 h 2238658"/>
              <a:gd name="connsiteX78-17829" fmla="*/ 695137 w 2801728"/>
              <a:gd name="connsiteY78-17830" fmla="*/ 1417604 h 2238658"/>
              <a:gd name="connsiteX79-17831" fmla="*/ 735281 w 2801728"/>
              <a:gd name="connsiteY79-17832" fmla="*/ 1515735 h 2238658"/>
              <a:gd name="connsiteX80-17833" fmla="*/ 757584 w 2801728"/>
              <a:gd name="connsiteY80-17834" fmla="*/ 1524656 h 2238658"/>
              <a:gd name="connsiteX81-17835" fmla="*/ 784347 w 2801728"/>
              <a:gd name="connsiteY81-17836" fmla="*/ 1422064 h 2238658"/>
              <a:gd name="connsiteX82-17837" fmla="*/ 824491 w 2801728"/>
              <a:gd name="connsiteY82-17838" fmla="*/ 1368539 h 2238658"/>
              <a:gd name="connsiteX83-17839" fmla="*/ 837873 w 2801728"/>
              <a:gd name="connsiteY83-17840" fmla="*/ 1466669 h 2238658"/>
              <a:gd name="connsiteX84-17841" fmla="*/ 895859 w 2801728"/>
              <a:gd name="connsiteY84-17842" fmla="*/ 1546958 h 2238658"/>
              <a:gd name="connsiteX85-17843" fmla="*/ 913701 w 2801728"/>
              <a:gd name="connsiteY85-17844" fmla="*/ 1596023 h 2238658"/>
              <a:gd name="connsiteX86-17845" fmla="*/ 873556 w 2801728"/>
              <a:gd name="connsiteY86-17846" fmla="*/ 1645089 h 2238658"/>
              <a:gd name="connsiteX87-17847" fmla="*/ 931543 w 2801728"/>
              <a:gd name="connsiteY87-17848" fmla="*/ 1778903 h 2238658"/>
              <a:gd name="connsiteX88-17849" fmla="*/ 1020753 w 2801728"/>
              <a:gd name="connsiteY88-17850" fmla="*/ 1836890 h 2238658"/>
              <a:gd name="connsiteX89-17851" fmla="*/ 1114423 w 2801728"/>
              <a:gd name="connsiteY89-17852" fmla="*/ 1885955 h 2238658"/>
              <a:gd name="connsiteX90-17853" fmla="*/ 1208093 w 2801728"/>
              <a:gd name="connsiteY90-17854" fmla="*/ 1957323 h 2238658"/>
              <a:gd name="connsiteX91-17855" fmla="*/ 1328526 w 2801728"/>
              <a:gd name="connsiteY91-17856" fmla="*/ 2033151 h 2238658"/>
              <a:gd name="connsiteX92-17857" fmla="*/ 1422196 w 2801728"/>
              <a:gd name="connsiteY92-17858" fmla="*/ 2131282 h 2238658"/>
              <a:gd name="connsiteX93-17859" fmla="*/ 1564932 w 2801728"/>
              <a:gd name="connsiteY93-17860" fmla="*/ 2238334 h 2238658"/>
              <a:gd name="connsiteX0-17861" fmla="*/ 1564932 w 2801728"/>
              <a:gd name="connsiteY0-17862" fmla="*/ 2236169 h 2236493"/>
              <a:gd name="connsiteX1-17863" fmla="*/ 1573853 w 2801728"/>
              <a:gd name="connsiteY1-17864" fmla="*/ 2160340 h 2236493"/>
              <a:gd name="connsiteX2-17865" fmla="*/ 1542630 w 2801728"/>
              <a:gd name="connsiteY2-17866" fmla="*/ 2093433 h 2236493"/>
              <a:gd name="connsiteX3-17867" fmla="*/ 1533709 w 2801728"/>
              <a:gd name="connsiteY3-17868" fmla="*/ 2004223 h 2236493"/>
              <a:gd name="connsiteX4-17869" fmla="*/ 1547090 w 2801728"/>
              <a:gd name="connsiteY4-17870" fmla="*/ 1901632 h 2236493"/>
              <a:gd name="connsiteX5-17871" fmla="*/ 1596156 w 2801728"/>
              <a:gd name="connsiteY5-17872" fmla="*/ 1807962 h 2236493"/>
              <a:gd name="connsiteX6-17873" fmla="*/ 1596156 w 2801728"/>
              <a:gd name="connsiteY6-17874" fmla="*/ 1687529 h 2236493"/>
              <a:gd name="connsiteX7-17875" fmla="*/ 1622918 w 2801728"/>
              <a:gd name="connsiteY7-17876" fmla="*/ 1593858 h 2236493"/>
              <a:gd name="connsiteX8-17877" fmla="*/ 1685365 w 2801728"/>
              <a:gd name="connsiteY8-17878" fmla="*/ 1558175 h 2236493"/>
              <a:gd name="connsiteX9-17879" fmla="*/ 1796877 w 2801728"/>
              <a:gd name="connsiteY9-17880" fmla="*/ 1625082 h 2236493"/>
              <a:gd name="connsiteX10-17881" fmla="*/ 1863785 w 2801728"/>
              <a:gd name="connsiteY10-17882" fmla="*/ 1625082 h 2236493"/>
              <a:gd name="connsiteX11-17883" fmla="*/ 1970836 w 2801728"/>
              <a:gd name="connsiteY11-17884" fmla="*/ 1620621 h 2236493"/>
              <a:gd name="connsiteX12-17885" fmla="*/ 2077888 w 2801728"/>
              <a:gd name="connsiteY12-17886" fmla="*/ 1611700 h 2236493"/>
              <a:gd name="connsiteX13-17887" fmla="*/ 2149256 w 2801728"/>
              <a:gd name="connsiteY13-17888" fmla="*/ 1611700 h 2236493"/>
              <a:gd name="connsiteX14-17889" fmla="*/ 2216163 w 2801728"/>
              <a:gd name="connsiteY14-17890" fmla="*/ 1500188 h 2236493"/>
              <a:gd name="connsiteX15-17891" fmla="*/ 2287531 w 2801728"/>
              <a:gd name="connsiteY15-17892" fmla="*/ 1446662 h 2236493"/>
              <a:gd name="connsiteX16-17893" fmla="*/ 2367820 w 2801728"/>
              <a:gd name="connsiteY16-17894" fmla="*/ 1402058 h 2236493"/>
              <a:gd name="connsiteX17-17895" fmla="*/ 2550700 w 2801728"/>
              <a:gd name="connsiteY17-17896" fmla="*/ 1361913 h 2236493"/>
              <a:gd name="connsiteX18-17897" fmla="*/ 2684515 w 2801728"/>
              <a:gd name="connsiteY18-17898" fmla="*/ 1339611 h 2236493"/>
              <a:gd name="connsiteX19-17899" fmla="*/ 2724659 w 2801728"/>
              <a:gd name="connsiteY19-17900" fmla="*/ 1237019 h 2236493"/>
              <a:gd name="connsiteX20-17901" fmla="*/ 2791566 w 2801728"/>
              <a:gd name="connsiteY20-17902" fmla="*/ 1143349 h 2236493"/>
              <a:gd name="connsiteX21-17903" fmla="*/ 2778185 w 2801728"/>
              <a:gd name="connsiteY21-17904" fmla="*/ 1085363 h 2236493"/>
              <a:gd name="connsiteX22-17905" fmla="*/ 2702356 w 2801728"/>
              <a:gd name="connsiteY22-17906" fmla="*/ 1031837 h 2236493"/>
              <a:gd name="connsiteX23-17907" fmla="*/ 2680054 w 2801728"/>
              <a:gd name="connsiteY23-17908" fmla="*/ 947088 h 2236493"/>
              <a:gd name="connsiteX24-17909" fmla="*/ 2778185 w 2801728"/>
              <a:gd name="connsiteY24-17910" fmla="*/ 929246 h 2236493"/>
              <a:gd name="connsiteX25-17911" fmla="*/ 2796027 w 2801728"/>
              <a:gd name="connsiteY25-17912" fmla="*/ 840036 h 2236493"/>
              <a:gd name="connsiteX26-17913" fmla="*/ 2755882 w 2801728"/>
              <a:gd name="connsiteY26-17914" fmla="*/ 741905 h 2236493"/>
              <a:gd name="connsiteX27-17915" fmla="*/ 2796027 w 2801728"/>
              <a:gd name="connsiteY27-17916" fmla="*/ 652696 h 2236493"/>
              <a:gd name="connsiteX28-17917" fmla="*/ 2800487 w 2801728"/>
              <a:gd name="connsiteY28-17918" fmla="*/ 572407 h 2236493"/>
              <a:gd name="connsiteX29-17919" fmla="*/ 2796027 w 2801728"/>
              <a:gd name="connsiteY29-17920" fmla="*/ 425211 h 2236493"/>
              <a:gd name="connsiteX30-17921" fmla="*/ 2796027 w 2801728"/>
              <a:gd name="connsiteY30-17922" fmla="*/ 313698 h 2236493"/>
              <a:gd name="connsiteX31-17923" fmla="*/ 2684515 w 2801728"/>
              <a:gd name="connsiteY31-17924" fmla="*/ 237870 h 2236493"/>
              <a:gd name="connsiteX32-17925" fmla="*/ 2617607 w 2801728"/>
              <a:gd name="connsiteY32-17926" fmla="*/ 175423 h 2236493"/>
              <a:gd name="connsiteX33-17927" fmla="*/ 2523937 w 2801728"/>
              <a:gd name="connsiteY33-17928" fmla="*/ 99595 h 2236493"/>
              <a:gd name="connsiteX34-17929" fmla="*/ 2390122 w 2801728"/>
              <a:gd name="connsiteY34-17930" fmla="*/ 104056 h 2236493"/>
              <a:gd name="connsiteX35-17931" fmla="*/ 2211703 w 2801728"/>
              <a:gd name="connsiteY35-17932" fmla="*/ 148660 h 2236493"/>
              <a:gd name="connsiteX36-17933" fmla="*/ 2126954 w 2801728"/>
              <a:gd name="connsiteY36-17934" fmla="*/ 81753 h 2236493"/>
              <a:gd name="connsiteX37-17935" fmla="*/ 1912850 w 2801728"/>
              <a:gd name="connsiteY37-17936" fmla="*/ 153121 h 2236493"/>
              <a:gd name="connsiteX38-17937" fmla="*/ 1801338 w 2801728"/>
              <a:gd name="connsiteY38-17938" fmla="*/ 188805 h 2236493"/>
              <a:gd name="connsiteX39-17939" fmla="*/ 1671984 w 2801728"/>
              <a:gd name="connsiteY39-17940" fmla="*/ 166502 h 2236493"/>
              <a:gd name="connsiteX40-17941" fmla="*/ 1600616 w 2801728"/>
              <a:gd name="connsiteY40-17942" fmla="*/ 166502 h 2236493"/>
              <a:gd name="connsiteX41-17943" fmla="*/ 1596156 w 2801728"/>
              <a:gd name="connsiteY41-17944" fmla="*/ 251252 h 2236493"/>
              <a:gd name="connsiteX42-17945" fmla="*/ 1426657 w 2801728"/>
              <a:gd name="connsiteY42-17946" fmla="*/ 175423 h 2236493"/>
              <a:gd name="connsiteX43-17947" fmla="*/ 1288382 w 2801728"/>
              <a:gd name="connsiteY43-17948" fmla="*/ 112977 h 2236493"/>
              <a:gd name="connsiteX44-17949" fmla="*/ 1203633 w 2801728"/>
              <a:gd name="connsiteY44-17950" fmla="*/ 68372 h 2236493"/>
              <a:gd name="connsiteX45-17951" fmla="*/ 1114423 w 2801728"/>
              <a:gd name="connsiteY45-17952" fmla="*/ 32688 h 2236493"/>
              <a:gd name="connsiteX46-17953" fmla="*/ 1002911 w 2801728"/>
              <a:gd name="connsiteY46-17954" fmla="*/ 1464 h 2236493"/>
              <a:gd name="connsiteX47-17955" fmla="*/ 855715 w 2801728"/>
              <a:gd name="connsiteY47-17956" fmla="*/ 1464 h 2236493"/>
              <a:gd name="connsiteX48-17957" fmla="*/ 757584 w 2801728"/>
              <a:gd name="connsiteY48-17958" fmla="*/ 28227 h 2236493"/>
              <a:gd name="connsiteX49-17959" fmla="*/ 623769 w 2801728"/>
              <a:gd name="connsiteY49-17960" fmla="*/ 99595 h 2236493"/>
              <a:gd name="connsiteX50-17961" fmla="*/ 565783 w 2801728"/>
              <a:gd name="connsiteY50-17962" fmla="*/ 153121 h 2236493"/>
              <a:gd name="connsiteX51-17963" fmla="*/ 695137 w 2801728"/>
              <a:gd name="connsiteY51-17964" fmla="*/ 367224 h 2236493"/>
              <a:gd name="connsiteX52-17965" fmla="*/ 779886 w 2801728"/>
              <a:gd name="connsiteY52-17966" fmla="*/ 492118 h 2236493"/>
              <a:gd name="connsiteX53-17967" fmla="*/ 708518 w 2801728"/>
              <a:gd name="connsiteY53-17968" fmla="*/ 576867 h 2236493"/>
              <a:gd name="connsiteX54-17969" fmla="*/ 672835 w 2801728"/>
              <a:gd name="connsiteY54-17970" fmla="*/ 666077 h 2236493"/>
              <a:gd name="connsiteX55-17971" fmla="*/ 614848 w 2801728"/>
              <a:gd name="connsiteY55-17972" fmla="*/ 746366 h 2236493"/>
              <a:gd name="connsiteX56-17973" fmla="*/ 512257 w 2801728"/>
              <a:gd name="connsiteY56-17974" fmla="*/ 799892 h 2236493"/>
              <a:gd name="connsiteX57-17975" fmla="*/ 418587 w 2801728"/>
              <a:gd name="connsiteY57-17976" fmla="*/ 799892 h 2236493"/>
              <a:gd name="connsiteX58-17977" fmla="*/ 244628 w 2801728"/>
              <a:gd name="connsiteY58-17978" fmla="*/ 773129 h 2236493"/>
              <a:gd name="connsiteX59-17979" fmla="*/ 70669 w 2801728"/>
              <a:gd name="connsiteY59-17980" fmla="*/ 724063 h 2236493"/>
              <a:gd name="connsiteX60-17981" fmla="*/ 3761 w 2801728"/>
              <a:gd name="connsiteY60-17982" fmla="*/ 710682 h 2236493"/>
              <a:gd name="connsiteX61-17983" fmla="*/ 12682 w 2801728"/>
              <a:gd name="connsiteY61-17984" fmla="*/ 808813 h 2236493"/>
              <a:gd name="connsiteX62-17985" fmla="*/ 34985 w 2801728"/>
              <a:gd name="connsiteY62-17986" fmla="*/ 866799 h 2236493"/>
              <a:gd name="connsiteX63-17987" fmla="*/ 128655 w 2801728"/>
              <a:gd name="connsiteY63-17988" fmla="*/ 942627 h 2236493"/>
              <a:gd name="connsiteX64-17989" fmla="*/ 159878 w 2801728"/>
              <a:gd name="connsiteY64-17990" fmla="*/ 969390 h 2236493"/>
              <a:gd name="connsiteX65-17991" fmla="*/ 106353 w 2801728"/>
              <a:gd name="connsiteY65-17992" fmla="*/ 1009535 h 2236493"/>
              <a:gd name="connsiteX66-17993" fmla="*/ 115274 w 2801728"/>
              <a:gd name="connsiteY66-17994" fmla="*/ 1116586 h 2236493"/>
              <a:gd name="connsiteX67-17995" fmla="*/ 146497 w 2801728"/>
              <a:gd name="connsiteY67-17996" fmla="*/ 1214717 h 2236493"/>
              <a:gd name="connsiteX68-17997" fmla="*/ 240167 w 2801728"/>
              <a:gd name="connsiteY68-17998" fmla="*/ 1232559 h 2236493"/>
              <a:gd name="connsiteX69-17999" fmla="*/ 320456 w 2801728"/>
              <a:gd name="connsiteY69-18000" fmla="*/ 1192415 h 2236493"/>
              <a:gd name="connsiteX70-18001" fmla="*/ 378442 w 2801728"/>
              <a:gd name="connsiteY70-18002" fmla="*/ 1098744 h 2236493"/>
              <a:gd name="connsiteX71-18003" fmla="*/ 467652 w 2801728"/>
              <a:gd name="connsiteY71-18004" fmla="*/ 1022916 h 2236493"/>
              <a:gd name="connsiteX72-18005" fmla="*/ 561322 w 2801728"/>
              <a:gd name="connsiteY72-18006" fmla="*/ 1040758 h 2236493"/>
              <a:gd name="connsiteX73-18007" fmla="*/ 650532 w 2801728"/>
              <a:gd name="connsiteY73-18008" fmla="*/ 1085363 h 2236493"/>
              <a:gd name="connsiteX74-18009" fmla="*/ 659453 w 2801728"/>
              <a:gd name="connsiteY74-18010" fmla="*/ 1121047 h 2236493"/>
              <a:gd name="connsiteX75-18011" fmla="*/ 628230 w 2801728"/>
              <a:gd name="connsiteY75-18012" fmla="*/ 1187954 h 2236493"/>
              <a:gd name="connsiteX76-18013" fmla="*/ 623769 w 2801728"/>
              <a:gd name="connsiteY76-18014" fmla="*/ 1245940 h 2236493"/>
              <a:gd name="connsiteX77-18015" fmla="*/ 641611 w 2801728"/>
              <a:gd name="connsiteY77-18016" fmla="*/ 1277164 h 2236493"/>
              <a:gd name="connsiteX78-18017" fmla="*/ 695137 w 2801728"/>
              <a:gd name="connsiteY78-18018" fmla="*/ 1415439 h 2236493"/>
              <a:gd name="connsiteX79-18019" fmla="*/ 735281 w 2801728"/>
              <a:gd name="connsiteY79-18020" fmla="*/ 1513570 h 2236493"/>
              <a:gd name="connsiteX80-18021" fmla="*/ 757584 w 2801728"/>
              <a:gd name="connsiteY80-18022" fmla="*/ 1522491 h 2236493"/>
              <a:gd name="connsiteX81-18023" fmla="*/ 784347 w 2801728"/>
              <a:gd name="connsiteY81-18024" fmla="*/ 1419899 h 2236493"/>
              <a:gd name="connsiteX82-18025" fmla="*/ 824491 w 2801728"/>
              <a:gd name="connsiteY82-18026" fmla="*/ 1366374 h 2236493"/>
              <a:gd name="connsiteX83-18027" fmla="*/ 837873 w 2801728"/>
              <a:gd name="connsiteY83-18028" fmla="*/ 1464504 h 2236493"/>
              <a:gd name="connsiteX84-18029" fmla="*/ 895859 w 2801728"/>
              <a:gd name="connsiteY84-18030" fmla="*/ 1544793 h 2236493"/>
              <a:gd name="connsiteX85-18031" fmla="*/ 913701 w 2801728"/>
              <a:gd name="connsiteY85-18032" fmla="*/ 1593858 h 2236493"/>
              <a:gd name="connsiteX86-18033" fmla="*/ 873556 w 2801728"/>
              <a:gd name="connsiteY86-18034" fmla="*/ 1642924 h 2236493"/>
              <a:gd name="connsiteX87-18035" fmla="*/ 931543 w 2801728"/>
              <a:gd name="connsiteY87-18036" fmla="*/ 1776738 h 2236493"/>
              <a:gd name="connsiteX88-18037" fmla="*/ 1020753 w 2801728"/>
              <a:gd name="connsiteY88-18038" fmla="*/ 1834725 h 2236493"/>
              <a:gd name="connsiteX89-18039" fmla="*/ 1114423 w 2801728"/>
              <a:gd name="connsiteY89-18040" fmla="*/ 1883790 h 2236493"/>
              <a:gd name="connsiteX90-18041" fmla="*/ 1208093 w 2801728"/>
              <a:gd name="connsiteY90-18042" fmla="*/ 1955158 h 2236493"/>
              <a:gd name="connsiteX91-18043" fmla="*/ 1328526 w 2801728"/>
              <a:gd name="connsiteY91-18044" fmla="*/ 2030986 h 2236493"/>
              <a:gd name="connsiteX92-18045" fmla="*/ 1422196 w 2801728"/>
              <a:gd name="connsiteY92-18046" fmla="*/ 2129117 h 2236493"/>
              <a:gd name="connsiteX93-18047" fmla="*/ 1564932 w 2801728"/>
              <a:gd name="connsiteY93-18048" fmla="*/ 2236169 h 2236493"/>
              <a:gd name="connsiteX0-18049" fmla="*/ 1564932 w 2801728"/>
              <a:gd name="connsiteY0-18050" fmla="*/ 2236553 h 2236877"/>
              <a:gd name="connsiteX1-18051" fmla="*/ 1573853 w 2801728"/>
              <a:gd name="connsiteY1-18052" fmla="*/ 2160724 h 2236877"/>
              <a:gd name="connsiteX2-18053" fmla="*/ 1542630 w 2801728"/>
              <a:gd name="connsiteY2-18054" fmla="*/ 2093817 h 2236877"/>
              <a:gd name="connsiteX3-18055" fmla="*/ 1533709 w 2801728"/>
              <a:gd name="connsiteY3-18056" fmla="*/ 2004607 h 2236877"/>
              <a:gd name="connsiteX4-18057" fmla="*/ 1547090 w 2801728"/>
              <a:gd name="connsiteY4-18058" fmla="*/ 1902016 h 2236877"/>
              <a:gd name="connsiteX5-18059" fmla="*/ 1596156 w 2801728"/>
              <a:gd name="connsiteY5-18060" fmla="*/ 1808346 h 2236877"/>
              <a:gd name="connsiteX6-18061" fmla="*/ 1596156 w 2801728"/>
              <a:gd name="connsiteY6-18062" fmla="*/ 1687913 h 2236877"/>
              <a:gd name="connsiteX7-18063" fmla="*/ 1622918 w 2801728"/>
              <a:gd name="connsiteY7-18064" fmla="*/ 1594242 h 2236877"/>
              <a:gd name="connsiteX8-18065" fmla="*/ 1685365 w 2801728"/>
              <a:gd name="connsiteY8-18066" fmla="*/ 1558559 h 2236877"/>
              <a:gd name="connsiteX9-18067" fmla="*/ 1796877 w 2801728"/>
              <a:gd name="connsiteY9-18068" fmla="*/ 1625466 h 2236877"/>
              <a:gd name="connsiteX10-18069" fmla="*/ 1863785 w 2801728"/>
              <a:gd name="connsiteY10-18070" fmla="*/ 1625466 h 2236877"/>
              <a:gd name="connsiteX11-18071" fmla="*/ 1970836 w 2801728"/>
              <a:gd name="connsiteY11-18072" fmla="*/ 1621005 h 2236877"/>
              <a:gd name="connsiteX12-18073" fmla="*/ 2077888 w 2801728"/>
              <a:gd name="connsiteY12-18074" fmla="*/ 1612084 h 2236877"/>
              <a:gd name="connsiteX13-18075" fmla="*/ 2149256 w 2801728"/>
              <a:gd name="connsiteY13-18076" fmla="*/ 1612084 h 2236877"/>
              <a:gd name="connsiteX14-18077" fmla="*/ 2216163 w 2801728"/>
              <a:gd name="connsiteY14-18078" fmla="*/ 1500572 h 2236877"/>
              <a:gd name="connsiteX15-18079" fmla="*/ 2287531 w 2801728"/>
              <a:gd name="connsiteY15-18080" fmla="*/ 1447046 h 2236877"/>
              <a:gd name="connsiteX16-18081" fmla="*/ 2367820 w 2801728"/>
              <a:gd name="connsiteY16-18082" fmla="*/ 1402442 h 2236877"/>
              <a:gd name="connsiteX17-18083" fmla="*/ 2550700 w 2801728"/>
              <a:gd name="connsiteY17-18084" fmla="*/ 1362297 h 2236877"/>
              <a:gd name="connsiteX18-18085" fmla="*/ 2684515 w 2801728"/>
              <a:gd name="connsiteY18-18086" fmla="*/ 1339995 h 2236877"/>
              <a:gd name="connsiteX19-18087" fmla="*/ 2724659 w 2801728"/>
              <a:gd name="connsiteY19-18088" fmla="*/ 1237403 h 2236877"/>
              <a:gd name="connsiteX20-18089" fmla="*/ 2791566 w 2801728"/>
              <a:gd name="connsiteY20-18090" fmla="*/ 1143733 h 2236877"/>
              <a:gd name="connsiteX21-18091" fmla="*/ 2778185 w 2801728"/>
              <a:gd name="connsiteY21-18092" fmla="*/ 1085747 h 2236877"/>
              <a:gd name="connsiteX22-18093" fmla="*/ 2702356 w 2801728"/>
              <a:gd name="connsiteY22-18094" fmla="*/ 1032221 h 2236877"/>
              <a:gd name="connsiteX23-18095" fmla="*/ 2680054 w 2801728"/>
              <a:gd name="connsiteY23-18096" fmla="*/ 947472 h 2236877"/>
              <a:gd name="connsiteX24-18097" fmla="*/ 2778185 w 2801728"/>
              <a:gd name="connsiteY24-18098" fmla="*/ 929630 h 2236877"/>
              <a:gd name="connsiteX25-18099" fmla="*/ 2796027 w 2801728"/>
              <a:gd name="connsiteY25-18100" fmla="*/ 840420 h 2236877"/>
              <a:gd name="connsiteX26-18101" fmla="*/ 2755882 w 2801728"/>
              <a:gd name="connsiteY26-18102" fmla="*/ 742289 h 2236877"/>
              <a:gd name="connsiteX27-18103" fmla="*/ 2796027 w 2801728"/>
              <a:gd name="connsiteY27-18104" fmla="*/ 653080 h 2236877"/>
              <a:gd name="connsiteX28-18105" fmla="*/ 2800487 w 2801728"/>
              <a:gd name="connsiteY28-18106" fmla="*/ 572791 h 2236877"/>
              <a:gd name="connsiteX29-18107" fmla="*/ 2796027 w 2801728"/>
              <a:gd name="connsiteY29-18108" fmla="*/ 425595 h 2236877"/>
              <a:gd name="connsiteX30-18109" fmla="*/ 2796027 w 2801728"/>
              <a:gd name="connsiteY30-18110" fmla="*/ 314082 h 2236877"/>
              <a:gd name="connsiteX31-18111" fmla="*/ 2684515 w 2801728"/>
              <a:gd name="connsiteY31-18112" fmla="*/ 238254 h 2236877"/>
              <a:gd name="connsiteX32-18113" fmla="*/ 2617607 w 2801728"/>
              <a:gd name="connsiteY32-18114" fmla="*/ 175807 h 2236877"/>
              <a:gd name="connsiteX33-18115" fmla="*/ 2523937 w 2801728"/>
              <a:gd name="connsiteY33-18116" fmla="*/ 99979 h 2236877"/>
              <a:gd name="connsiteX34-18117" fmla="*/ 2390122 w 2801728"/>
              <a:gd name="connsiteY34-18118" fmla="*/ 104440 h 2236877"/>
              <a:gd name="connsiteX35-18119" fmla="*/ 2211703 w 2801728"/>
              <a:gd name="connsiteY35-18120" fmla="*/ 149044 h 2236877"/>
              <a:gd name="connsiteX36-18121" fmla="*/ 2126954 w 2801728"/>
              <a:gd name="connsiteY36-18122" fmla="*/ 82137 h 2236877"/>
              <a:gd name="connsiteX37-18123" fmla="*/ 1912850 w 2801728"/>
              <a:gd name="connsiteY37-18124" fmla="*/ 153505 h 2236877"/>
              <a:gd name="connsiteX38-18125" fmla="*/ 1801338 w 2801728"/>
              <a:gd name="connsiteY38-18126" fmla="*/ 189189 h 2236877"/>
              <a:gd name="connsiteX39-18127" fmla="*/ 1671984 w 2801728"/>
              <a:gd name="connsiteY39-18128" fmla="*/ 166886 h 2236877"/>
              <a:gd name="connsiteX40-18129" fmla="*/ 1600616 w 2801728"/>
              <a:gd name="connsiteY40-18130" fmla="*/ 166886 h 2236877"/>
              <a:gd name="connsiteX41-18131" fmla="*/ 1596156 w 2801728"/>
              <a:gd name="connsiteY41-18132" fmla="*/ 251636 h 2236877"/>
              <a:gd name="connsiteX42-18133" fmla="*/ 1426657 w 2801728"/>
              <a:gd name="connsiteY42-18134" fmla="*/ 175807 h 2236877"/>
              <a:gd name="connsiteX43-18135" fmla="*/ 1288382 w 2801728"/>
              <a:gd name="connsiteY43-18136" fmla="*/ 113361 h 2236877"/>
              <a:gd name="connsiteX44-18137" fmla="*/ 1203633 w 2801728"/>
              <a:gd name="connsiteY44-18138" fmla="*/ 68756 h 2236877"/>
              <a:gd name="connsiteX45-18139" fmla="*/ 1114423 w 2801728"/>
              <a:gd name="connsiteY45-18140" fmla="*/ 33072 h 2236877"/>
              <a:gd name="connsiteX46-18141" fmla="*/ 1002911 w 2801728"/>
              <a:gd name="connsiteY46-18142" fmla="*/ 1848 h 2236877"/>
              <a:gd name="connsiteX47-18143" fmla="*/ 855715 w 2801728"/>
              <a:gd name="connsiteY47-18144" fmla="*/ 6308 h 2236877"/>
              <a:gd name="connsiteX48-18145" fmla="*/ 757584 w 2801728"/>
              <a:gd name="connsiteY48-18146" fmla="*/ 28611 h 2236877"/>
              <a:gd name="connsiteX49-18147" fmla="*/ 623769 w 2801728"/>
              <a:gd name="connsiteY49-18148" fmla="*/ 99979 h 2236877"/>
              <a:gd name="connsiteX50-18149" fmla="*/ 565783 w 2801728"/>
              <a:gd name="connsiteY50-18150" fmla="*/ 153505 h 2236877"/>
              <a:gd name="connsiteX51-18151" fmla="*/ 695137 w 2801728"/>
              <a:gd name="connsiteY51-18152" fmla="*/ 367608 h 2236877"/>
              <a:gd name="connsiteX52-18153" fmla="*/ 779886 w 2801728"/>
              <a:gd name="connsiteY52-18154" fmla="*/ 492502 h 2236877"/>
              <a:gd name="connsiteX53-18155" fmla="*/ 708518 w 2801728"/>
              <a:gd name="connsiteY53-18156" fmla="*/ 577251 h 2236877"/>
              <a:gd name="connsiteX54-18157" fmla="*/ 672835 w 2801728"/>
              <a:gd name="connsiteY54-18158" fmla="*/ 666461 h 2236877"/>
              <a:gd name="connsiteX55-18159" fmla="*/ 614848 w 2801728"/>
              <a:gd name="connsiteY55-18160" fmla="*/ 746750 h 2236877"/>
              <a:gd name="connsiteX56-18161" fmla="*/ 512257 w 2801728"/>
              <a:gd name="connsiteY56-18162" fmla="*/ 800276 h 2236877"/>
              <a:gd name="connsiteX57-18163" fmla="*/ 418587 w 2801728"/>
              <a:gd name="connsiteY57-18164" fmla="*/ 800276 h 2236877"/>
              <a:gd name="connsiteX58-18165" fmla="*/ 244628 w 2801728"/>
              <a:gd name="connsiteY58-18166" fmla="*/ 773513 h 2236877"/>
              <a:gd name="connsiteX59-18167" fmla="*/ 70669 w 2801728"/>
              <a:gd name="connsiteY59-18168" fmla="*/ 724447 h 2236877"/>
              <a:gd name="connsiteX60-18169" fmla="*/ 3761 w 2801728"/>
              <a:gd name="connsiteY60-18170" fmla="*/ 711066 h 2236877"/>
              <a:gd name="connsiteX61-18171" fmla="*/ 12682 w 2801728"/>
              <a:gd name="connsiteY61-18172" fmla="*/ 809197 h 2236877"/>
              <a:gd name="connsiteX62-18173" fmla="*/ 34985 w 2801728"/>
              <a:gd name="connsiteY62-18174" fmla="*/ 867183 h 2236877"/>
              <a:gd name="connsiteX63-18175" fmla="*/ 128655 w 2801728"/>
              <a:gd name="connsiteY63-18176" fmla="*/ 943011 h 2236877"/>
              <a:gd name="connsiteX64-18177" fmla="*/ 159878 w 2801728"/>
              <a:gd name="connsiteY64-18178" fmla="*/ 969774 h 2236877"/>
              <a:gd name="connsiteX65-18179" fmla="*/ 106353 w 2801728"/>
              <a:gd name="connsiteY65-18180" fmla="*/ 1009919 h 2236877"/>
              <a:gd name="connsiteX66-18181" fmla="*/ 115274 w 2801728"/>
              <a:gd name="connsiteY66-18182" fmla="*/ 1116970 h 2236877"/>
              <a:gd name="connsiteX67-18183" fmla="*/ 146497 w 2801728"/>
              <a:gd name="connsiteY67-18184" fmla="*/ 1215101 h 2236877"/>
              <a:gd name="connsiteX68-18185" fmla="*/ 240167 w 2801728"/>
              <a:gd name="connsiteY68-18186" fmla="*/ 1232943 h 2236877"/>
              <a:gd name="connsiteX69-18187" fmla="*/ 320456 w 2801728"/>
              <a:gd name="connsiteY69-18188" fmla="*/ 1192799 h 2236877"/>
              <a:gd name="connsiteX70-18189" fmla="*/ 378442 w 2801728"/>
              <a:gd name="connsiteY70-18190" fmla="*/ 1099128 h 2236877"/>
              <a:gd name="connsiteX71-18191" fmla="*/ 467652 w 2801728"/>
              <a:gd name="connsiteY71-18192" fmla="*/ 1023300 h 2236877"/>
              <a:gd name="connsiteX72-18193" fmla="*/ 561322 w 2801728"/>
              <a:gd name="connsiteY72-18194" fmla="*/ 1041142 h 2236877"/>
              <a:gd name="connsiteX73-18195" fmla="*/ 650532 w 2801728"/>
              <a:gd name="connsiteY73-18196" fmla="*/ 1085747 h 2236877"/>
              <a:gd name="connsiteX74-18197" fmla="*/ 659453 w 2801728"/>
              <a:gd name="connsiteY74-18198" fmla="*/ 1121431 h 2236877"/>
              <a:gd name="connsiteX75-18199" fmla="*/ 628230 w 2801728"/>
              <a:gd name="connsiteY75-18200" fmla="*/ 1188338 h 2236877"/>
              <a:gd name="connsiteX76-18201" fmla="*/ 623769 w 2801728"/>
              <a:gd name="connsiteY76-18202" fmla="*/ 1246324 h 2236877"/>
              <a:gd name="connsiteX77-18203" fmla="*/ 641611 w 2801728"/>
              <a:gd name="connsiteY77-18204" fmla="*/ 1277548 h 2236877"/>
              <a:gd name="connsiteX78-18205" fmla="*/ 695137 w 2801728"/>
              <a:gd name="connsiteY78-18206" fmla="*/ 1415823 h 2236877"/>
              <a:gd name="connsiteX79-18207" fmla="*/ 735281 w 2801728"/>
              <a:gd name="connsiteY79-18208" fmla="*/ 1513954 h 2236877"/>
              <a:gd name="connsiteX80-18209" fmla="*/ 757584 w 2801728"/>
              <a:gd name="connsiteY80-18210" fmla="*/ 1522875 h 2236877"/>
              <a:gd name="connsiteX81-18211" fmla="*/ 784347 w 2801728"/>
              <a:gd name="connsiteY81-18212" fmla="*/ 1420283 h 2236877"/>
              <a:gd name="connsiteX82-18213" fmla="*/ 824491 w 2801728"/>
              <a:gd name="connsiteY82-18214" fmla="*/ 1366758 h 2236877"/>
              <a:gd name="connsiteX83-18215" fmla="*/ 837873 w 2801728"/>
              <a:gd name="connsiteY83-18216" fmla="*/ 1464888 h 2236877"/>
              <a:gd name="connsiteX84-18217" fmla="*/ 895859 w 2801728"/>
              <a:gd name="connsiteY84-18218" fmla="*/ 1545177 h 2236877"/>
              <a:gd name="connsiteX85-18219" fmla="*/ 913701 w 2801728"/>
              <a:gd name="connsiteY85-18220" fmla="*/ 1594242 h 2236877"/>
              <a:gd name="connsiteX86-18221" fmla="*/ 873556 w 2801728"/>
              <a:gd name="connsiteY86-18222" fmla="*/ 1643308 h 2236877"/>
              <a:gd name="connsiteX87-18223" fmla="*/ 931543 w 2801728"/>
              <a:gd name="connsiteY87-18224" fmla="*/ 1777122 h 2236877"/>
              <a:gd name="connsiteX88-18225" fmla="*/ 1020753 w 2801728"/>
              <a:gd name="connsiteY88-18226" fmla="*/ 1835109 h 2236877"/>
              <a:gd name="connsiteX89-18227" fmla="*/ 1114423 w 2801728"/>
              <a:gd name="connsiteY89-18228" fmla="*/ 1884174 h 2236877"/>
              <a:gd name="connsiteX90-18229" fmla="*/ 1208093 w 2801728"/>
              <a:gd name="connsiteY90-18230" fmla="*/ 1955542 h 2236877"/>
              <a:gd name="connsiteX91-18231" fmla="*/ 1328526 w 2801728"/>
              <a:gd name="connsiteY91-18232" fmla="*/ 2031370 h 2236877"/>
              <a:gd name="connsiteX92-18233" fmla="*/ 1422196 w 2801728"/>
              <a:gd name="connsiteY92-18234" fmla="*/ 2129501 h 2236877"/>
              <a:gd name="connsiteX93-18235" fmla="*/ 1564932 w 2801728"/>
              <a:gd name="connsiteY93-18236" fmla="*/ 2236553 h 2236877"/>
              <a:gd name="connsiteX0-18237" fmla="*/ 1564932 w 2801728"/>
              <a:gd name="connsiteY0-18238" fmla="*/ 2236852 h 2237176"/>
              <a:gd name="connsiteX1-18239" fmla="*/ 1573853 w 2801728"/>
              <a:gd name="connsiteY1-18240" fmla="*/ 2161023 h 2237176"/>
              <a:gd name="connsiteX2-18241" fmla="*/ 1542630 w 2801728"/>
              <a:gd name="connsiteY2-18242" fmla="*/ 2094116 h 2237176"/>
              <a:gd name="connsiteX3-18243" fmla="*/ 1533709 w 2801728"/>
              <a:gd name="connsiteY3-18244" fmla="*/ 2004906 h 2237176"/>
              <a:gd name="connsiteX4-18245" fmla="*/ 1547090 w 2801728"/>
              <a:gd name="connsiteY4-18246" fmla="*/ 1902315 h 2237176"/>
              <a:gd name="connsiteX5-18247" fmla="*/ 1596156 w 2801728"/>
              <a:gd name="connsiteY5-18248" fmla="*/ 1808645 h 2237176"/>
              <a:gd name="connsiteX6-18249" fmla="*/ 1596156 w 2801728"/>
              <a:gd name="connsiteY6-18250" fmla="*/ 1688212 h 2237176"/>
              <a:gd name="connsiteX7-18251" fmla="*/ 1622918 w 2801728"/>
              <a:gd name="connsiteY7-18252" fmla="*/ 1594541 h 2237176"/>
              <a:gd name="connsiteX8-18253" fmla="*/ 1685365 w 2801728"/>
              <a:gd name="connsiteY8-18254" fmla="*/ 1558858 h 2237176"/>
              <a:gd name="connsiteX9-18255" fmla="*/ 1796877 w 2801728"/>
              <a:gd name="connsiteY9-18256" fmla="*/ 1625765 h 2237176"/>
              <a:gd name="connsiteX10-18257" fmla="*/ 1863785 w 2801728"/>
              <a:gd name="connsiteY10-18258" fmla="*/ 1625765 h 2237176"/>
              <a:gd name="connsiteX11-18259" fmla="*/ 1970836 w 2801728"/>
              <a:gd name="connsiteY11-18260" fmla="*/ 1621304 h 2237176"/>
              <a:gd name="connsiteX12-18261" fmla="*/ 2077888 w 2801728"/>
              <a:gd name="connsiteY12-18262" fmla="*/ 1612383 h 2237176"/>
              <a:gd name="connsiteX13-18263" fmla="*/ 2149256 w 2801728"/>
              <a:gd name="connsiteY13-18264" fmla="*/ 1612383 h 2237176"/>
              <a:gd name="connsiteX14-18265" fmla="*/ 2216163 w 2801728"/>
              <a:gd name="connsiteY14-18266" fmla="*/ 1500871 h 2237176"/>
              <a:gd name="connsiteX15-18267" fmla="*/ 2287531 w 2801728"/>
              <a:gd name="connsiteY15-18268" fmla="*/ 1447345 h 2237176"/>
              <a:gd name="connsiteX16-18269" fmla="*/ 2367820 w 2801728"/>
              <a:gd name="connsiteY16-18270" fmla="*/ 1402741 h 2237176"/>
              <a:gd name="connsiteX17-18271" fmla="*/ 2550700 w 2801728"/>
              <a:gd name="connsiteY17-18272" fmla="*/ 1362596 h 2237176"/>
              <a:gd name="connsiteX18-18273" fmla="*/ 2684515 w 2801728"/>
              <a:gd name="connsiteY18-18274" fmla="*/ 1340294 h 2237176"/>
              <a:gd name="connsiteX19-18275" fmla="*/ 2724659 w 2801728"/>
              <a:gd name="connsiteY19-18276" fmla="*/ 1237702 h 2237176"/>
              <a:gd name="connsiteX20-18277" fmla="*/ 2791566 w 2801728"/>
              <a:gd name="connsiteY20-18278" fmla="*/ 1144032 h 2237176"/>
              <a:gd name="connsiteX21-18279" fmla="*/ 2778185 w 2801728"/>
              <a:gd name="connsiteY21-18280" fmla="*/ 1086046 h 2237176"/>
              <a:gd name="connsiteX22-18281" fmla="*/ 2702356 w 2801728"/>
              <a:gd name="connsiteY22-18282" fmla="*/ 1032520 h 2237176"/>
              <a:gd name="connsiteX23-18283" fmla="*/ 2680054 w 2801728"/>
              <a:gd name="connsiteY23-18284" fmla="*/ 947771 h 2237176"/>
              <a:gd name="connsiteX24-18285" fmla="*/ 2778185 w 2801728"/>
              <a:gd name="connsiteY24-18286" fmla="*/ 929929 h 2237176"/>
              <a:gd name="connsiteX25-18287" fmla="*/ 2796027 w 2801728"/>
              <a:gd name="connsiteY25-18288" fmla="*/ 840719 h 2237176"/>
              <a:gd name="connsiteX26-18289" fmla="*/ 2755882 w 2801728"/>
              <a:gd name="connsiteY26-18290" fmla="*/ 742588 h 2237176"/>
              <a:gd name="connsiteX27-18291" fmla="*/ 2796027 w 2801728"/>
              <a:gd name="connsiteY27-18292" fmla="*/ 653379 h 2237176"/>
              <a:gd name="connsiteX28-18293" fmla="*/ 2800487 w 2801728"/>
              <a:gd name="connsiteY28-18294" fmla="*/ 573090 h 2237176"/>
              <a:gd name="connsiteX29-18295" fmla="*/ 2796027 w 2801728"/>
              <a:gd name="connsiteY29-18296" fmla="*/ 425894 h 2237176"/>
              <a:gd name="connsiteX30-18297" fmla="*/ 2796027 w 2801728"/>
              <a:gd name="connsiteY30-18298" fmla="*/ 314381 h 2237176"/>
              <a:gd name="connsiteX31-18299" fmla="*/ 2684515 w 2801728"/>
              <a:gd name="connsiteY31-18300" fmla="*/ 238553 h 2237176"/>
              <a:gd name="connsiteX32-18301" fmla="*/ 2617607 w 2801728"/>
              <a:gd name="connsiteY32-18302" fmla="*/ 176106 h 2237176"/>
              <a:gd name="connsiteX33-18303" fmla="*/ 2523937 w 2801728"/>
              <a:gd name="connsiteY33-18304" fmla="*/ 100278 h 2237176"/>
              <a:gd name="connsiteX34-18305" fmla="*/ 2390122 w 2801728"/>
              <a:gd name="connsiteY34-18306" fmla="*/ 104739 h 2237176"/>
              <a:gd name="connsiteX35-18307" fmla="*/ 2211703 w 2801728"/>
              <a:gd name="connsiteY35-18308" fmla="*/ 149343 h 2237176"/>
              <a:gd name="connsiteX36-18309" fmla="*/ 2126954 w 2801728"/>
              <a:gd name="connsiteY36-18310" fmla="*/ 82436 h 2237176"/>
              <a:gd name="connsiteX37-18311" fmla="*/ 1912850 w 2801728"/>
              <a:gd name="connsiteY37-18312" fmla="*/ 153804 h 2237176"/>
              <a:gd name="connsiteX38-18313" fmla="*/ 1801338 w 2801728"/>
              <a:gd name="connsiteY38-18314" fmla="*/ 189488 h 2237176"/>
              <a:gd name="connsiteX39-18315" fmla="*/ 1671984 w 2801728"/>
              <a:gd name="connsiteY39-18316" fmla="*/ 167185 h 2237176"/>
              <a:gd name="connsiteX40-18317" fmla="*/ 1600616 w 2801728"/>
              <a:gd name="connsiteY40-18318" fmla="*/ 167185 h 2237176"/>
              <a:gd name="connsiteX41-18319" fmla="*/ 1596156 w 2801728"/>
              <a:gd name="connsiteY41-18320" fmla="*/ 251935 h 2237176"/>
              <a:gd name="connsiteX42-18321" fmla="*/ 1426657 w 2801728"/>
              <a:gd name="connsiteY42-18322" fmla="*/ 176106 h 2237176"/>
              <a:gd name="connsiteX43-18323" fmla="*/ 1288382 w 2801728"/>
              <a:gd name="connsiteY43-18324" fmla="*/ 113660 h 2237176"/>
              <a:gd name="connsiteX44-18325" fmla="*/ 1203633 w 2801728"/>
              <a:gd name="connsiteY44-18326" fmla="*/ 69055 h 2237176"/>
              <a:gd name="connsiteX45-18327" fmla="*/ 1114423 w 2801728"/>
              <a:gd name="connsiteY45-18328" fmla="*/ 33371 h 2237176"/>
              <a:gd name="connsiteX46-18329" fmla="*/ 1002911 w 2801728"/>
              <a:gd name="connsiteY46-18330" fmla="*/ 2147 h 2237176"/>
              <a:gd name="connsiteX47-18331" fmla="*/ 855715 w 2801728"/>
              <a:gd name="connsiteY47-18332" fmla="*/ 6607 h 2237176"/>
              <a:gd name="connsiteX48-18333" fmla="*/ 757584 w 2801728"/>
              <a:gd name="connsiteY48-18334" fmla="*/ 37831 h 2237176"/>
              <a:gd name="connsiteX49-18335" fmla="*/ 623769 w 2801728"/>
              <a:gd name="connsiteY49-18336" fmla="*/ 100278 h 2237176"/>
              <a:gd name="connsiteX50-18337" fmla="*/ 565783 w 2801728"/>
              <a:gd name="connsiteY50-18338" fmla="*/ 153804 h 2237176"/>
              <a:gd name="connsiteX51-18339" fmla="*/ 695137 w 2801728"/>
              <a:gd name="connsiteY51-18340" fmla="*/ 367907 h 2237176"/>
              <a:gd name="connsiteX52-18341" fmla="*/ 779886 w 2801728"/>
              <a:gd name="connsiteY52-18342" fmla="*/ 492801 h 2237176"/>
              <a:gd name="connsiteX53-18343" fmla="*/ 708518 w 2801728"/>
              <a:gd name="connsiteY53-18344" fmla="*/ 577550 h 2237176"/>
              <a:gd name="connsiteX54-18345" fmla="*/ 672835 w 2801728"/>
              <a:gd name="connsiteY54-18346" fmla="*/ 666760 h 2237176"/>
              <a:gd name="connsiteX55-18347" fmla="*/ 614848 w 2801728"/>
              <a:gd name="connsiteY55-18348" fmla="*/ 747049 h 2237176"/>
              <a:gd name="connsiteX56-18349" fmla="*/ 512257 w 2801728"/>
              <a:gd name="connsiteY56-18350" fmla="*/ 800575 h 2237176"/>
              <a:gd name="connsiteX57-18351" fmla="*/ 418587 w 2801728"/>
              <a:gd name="connsiteY57-18352" fmla="*/ 800575 h 2237176"/>
              <a:gd name="connsiteX58-18353" fmla="*/ 244628 w 2801728"/>
              <a:gd name="connsiteY58-18354" fmla="*/ 773812 h 2237176"/>
              <a:gd name="connsiteX59-18355" fmla="*/ 70669 w 2801728"/>
              <a:gd name="connsiteY59-18356" fmla="*/ 724746 h 2237176"/>
              <a:gd name="connsiteX60-18357" fmla="*/ 3761 w 2801728"/>
              <a:gd name="connsiteY60-18358" fmla="*/ 711365 h 2237176"/>
              <a:gd name="connsiteX61-18359" fmla="*/ 12682 w 2801728"/>
              <a:gd name="connsiteY61-18360" fmla="*/ 809496 h 2237176"/>
              <a:gd name="connsiteX62-18361" fmla="*/ 34985 w 2801728"/>
              <a:gd name="connsiteY62-18362" fmla="*/ 867482 h 2237176"/>
              <a:gd name="connsiteX63-18363" fmla="*/ 128655 w 2801728"/>
              <a:gd name="connsiteY63-18364" fmla="*/ 943310 h 2237176"/>
              <a:gd name="connsiteX64-18365" fmla="*/ 159878 w 2801728"/>
              <a:gd name="connsiteY64-18366" fmla="*/ 970073 h 2237176"/>
              <a:gd name="connsiteX65-18367" fmla="*/ 106353 w 2801728"/>
              <a:gd name="connsiteY65-18368" fmla="*/ 1010218 h 2237176"/>
              <a:gd name="connsiteX66-18369" fmla="*/ 115274 w 2801728"/>
              <a:gd name="connsiteY66-18370" fmla="*/ 1117269 h 2237176"/>
              <a:gd name="connsiteX67-18371" fmla="*/ 146497 w 2801728"/>
              <a:gd name="connsiteY67-18372" fmla="*/ 1215400 h 2237176"/>
              <a:gd name="connsiteX68-18373" fmla="*/ 240167 w 2801728"/>
              <a:gd name="connsiteY68-18374" fmla="*/ 1233242 h 2237176"/>
              <a:gd name="connsiteX69-18375" fmla="*/ 320456 w 2801728"/>
              <a:gd name="connsiteY69-18376" fmla="*/ 1193098 h 2237176"/>
              <a:gd name="connsiteX70-18377" fmla="*/ 378442 w 2801728"/>
              <a:gd name="connsiteY70-18378" fmla="*/ 1099427 h 2237176"/>
              <a:gd name="connsiteX71-18379" fmla="*/ 467652 w 2801728"/>
              <a:gd name="connsiteY71-18380" fmla="*/ 1023599 h 2237176"/>
              <a:gd name="connsiteX72-18381" fmla="*/ 561322 w 2801728"/>
              <a:gd name="connsiteY72-18382" fmla="*/ 1041441 h 2237176"/>
              <a:gd name="connsiteX73-18383" fmla="*/ 650532 w 2801728"/>
              <a:gd name="connsiteY73-18384" fmla="*/ 1086046 h 2237176"/>
              <a:gd name="connsiteX74-18385" fmla="*/ 659453 w 2801728"/>
              <a:gd name="connsiteY74-18386" fmla="*/ 1121730 h 2237176"/>
              <a:gd name="connsiteX75-18387" fmla="*/ 628230 w 2801728"/>
              <a:gd name="connsiteY75-18388" fmla="*/ 1188637 h 2237176"/>
              <a:gd name="connsiteX76-18389" fmla="*/ 623769 w 2801728"/>
              <a:gd name="connsiteY76-18390" fmla="*/ 1246623 h 2237176"/>
              <a:gd name="connsiteX77-18391" fmla="*/ 641611 w 2801728"/>
              <a:gd name="connsiteY77-18392" fmla="*/ 1277847 h 2237176"/>
              <a:gd name="connsiteX78-18393" fmla="*/ 695137 w 2801728"/>
              <a:gd name="connsiteY78-18394" fmla="*/ 1416122 h 2237176"/>
              <a:gd name="connsiteX79-18395" fmla="*/ 735281 w 2801728"/>
              <a:gd name="connsiteY79-18396" fmla="*/ 1514253 h 2237176"/>
              <a:gd name="connsiteX80-18397" fmla="*/ 757584 w 2801728"/>
              <a:gd name="connsiteY80-18398" fmla="*/ 1523174 h 2237176"/>
              <a:gd name="connsiteX81-18399" fmla="*/ 784347 w 2801728"/>
              <a:gd name="connsiteY81-18400" fmla="*/ 1420582 h 2237176"/>
              <a:gd name="connsiteX82-18401" fmla="*/ 824491 w 2801728"/>
              <a:gd name="connsiteY82-18402" fmla="*/ 1367057 h 2237176"/>
              <a:gd name="connsiteX83-18403" fmla="*/ 837873 w 2801728"/>
              <a:gd name="connsiteY83-18404" fmla="*/ 1465187 h 2237176"/>
              <a:gd name="connsiteX84-18405" fmla="*/ 895859 w 2801728"/>
              <a:gd name="connsiteY84-18406" fmla="*/ 1545476 h 2237176"/>
              <a:gd name="connsiteX85-18407" fmla="*/ 913701 w 2801728"/>
              <a:gd name="connsiteY85-18408" fmla="*/ 1594541 h 2237176"/>
              <a:gd name="connsiteX86-18409" fmla="*/ 873556 w 2801728"/>
              <a:gd name="connsiteY86-18410" fmla="*/ 1643607 h 2237176"/>
              <a:gd name="connsiteX87-18411" fmla="*/ 931543 w 2801728"/>
              <a:gd name="connsiteY87-18412" fmla="*/ 1777421 h 2237176"/>
              <a:gd name="connsiteX88-18413" fmla="*/ 1020753 w 2801728"/>
              <a:gd name="connsiteY88-18414" fmla="*/ 1835408 h 2237176"/>
              <a:gd name="connsiteX89-18415" fmla="*/ 1114423 w 2801728"/>
              <a:gd name="connsiteY89-18416" fmla="*/ 1884473 h 2237176"/>
              <a:gd name="connsiteX90-18417" fmla="*/ 1208093 w 2801728"/>
              <a:gd name="connsiteY90-18418" fmla="*/ 1955841 h 2237176"/>
              <a:gd name="connsiteX91-18419" fmla="*/ 1328526 w 2801728"/>
              <a:gd name="connsiteY91-18420" fmla="*/ 2031669 h 2237176"/>
              <a:gd name="connsiteX92-18421" fmla="*/ 1422196 w 2801728"/>
              <a:gd name="connsiteY92-18422" fmla="*/ 2129800 h 2237176"/>
              <a:gd name="connsiteX93-18423" fmla="*/ 1564932 w 2801728"/>
              <a:gd name="connsiteY93-18424" fmla="*/ 2236852 h 2237176"/>
              <a:gd name="connsiteX0-18425" fmla="*/ 1564932 w 2801728"/>
              <a:gd name="connsiteY0-18426" fmla="*/ 2236852 h 2237176"/>
              <a:gd name="connsiteX1-18427" fmla="*/ 1573853 w 2801728"/>
              <a:gd name="connsiteY1-18428" fmla="*/ 2161023 h 2237176"/>
              <a:gd name="connsiteX2-18429" fmla="*/ 1542630 w 2801728"/>
              <a:gd name="connsiteY2-18430" fmla="*/ 2094116 h 2237176"/>
              <a:gd name="connsiteX3-18431" fmla="*/ 1533709 w 2801728"/>
              <a:gd name="connsiteY3-18432" fmla="*/ 2004906 h 2237176"/>
              <a:gd name="connsiteX4-18433" fmla="*/ 1547090 w 2801728"/>
              <a:gd name="connsiteY4-18434" fmla="*/ 1902315 h 2237176"/>
              <a:gd name="connsiteX5-18435" fmla="*/ 1596156 w 2801728"/>
              <a:gd name="connsiteY5-18436" fmla="*/ 1808645 h 2237176"/>
              <a:gd name="connsiteX6-18437" fmla="*/ 1596156 w 2801728"/>
              <a:gd name="connsiteY6-18438" fmla="*/ 1688212 h 2237176"/>
              <a:gd name="connsiteX7-18439" fmla="*/ 1622918 w 2801728"/>
              <a:gd name="connsiteY7-18440" fmla="*/ 1594541 h 2237176"/>
              <a:gd name="connsiteX8-18441" fmla="*/ 1685365 w 2801728"/>
              <a:gd name="connsiteY8-18442" fmla="*/ 1558858 h 2237176"/>
              <a:gd name="connsiteX9-18443" fmla="*/ 1796877 w 2801728"/>
              <a:gd name="connsiteY9-18444" fmla="*/ 1625765 h 2237176"/>
              <a:gd name="connsiteX10-18445" fmla="*/ 1863785 w 2801728"/>
              <a:gd name="connsiteY10-18446" fmla="*/ 1625765 h 2237176"/>
              <a:gd name="connsiteX11-18447" fmla="*/ 1970836 w 2801728"/>
              <a:gd name="connsiteY11-18448" fmla="*/ 1621304 h 2237176"/>
              <a:gd name="connsiteX12-18449" fmla="*/ 2077888 w 2801728"/>
              <a:gd name="connsiteY12-18450" fmla="*/ 1612383 h 2237176"/>
              <a:gd name="connsiteX13-18451" fmla="*/ 2149256 w 2801728"/>
              <a:gd name="connsiteY13-18452" fmla="*/ 1612383 h 2237176"/>
              <a:gd name="connsiteX14-18453" fmla="*/ 2216163 w 2801728"/>
              <a:gd name="connsiteY14-18454" fmla="*/ 1500871 h 2237176"/>
              <a:gd name="connsiteX15-18455" fmla="*/ 2287531 w 2801728"/>
              <a:gd name="connsiteY15-18456" fmla="*/ 1447345 h 2237176"/>
              <a:gd name="connsiteX16-18457" fmla="*/ 2367820 w 2801728"/>
              <a:gd name="connsiteY16-18458" fmla="*/ 1402741 h 2237176"/>
              <a:gd name="connsiteX17-18459" fmla="*/ 2550700 w 2801728"/>
              <a:gd name="connsiteY17-18460" fmla="*/ 1362596 h 2237176"/>
              <a:gd name="connsiteX18-18461" fmla="*/ 2684515 w 2801728"/>
              <a:gd name="connsiteY18-18462" fmla="*/ 1340294 h 2237176"/>
              <a:gd name="connsiteX19-18463" fmla="*/ 2724659 w 2801728"/>
              <a:gd name="connsiteY19-18464" fmla="*/ 1237702 h 2237176"/>
              <a:gd name="connsiteX20-18465" fmla="*/ 2791566 w 2801728"/>
              <a:gd name="connsiteY20-18466" fmla="*/ 1144032 h 2237176"/>
              <a:gd name="connsiteX21-18467" fmla="*/ 2778185 w 2801728"/>
              <a:gd name="connsiteY21-18468" fmla="*/ 1086046 h 2237176"/>
              <a:gd name="connsiteX22-18469" fmla="*/ 2702356 w 2801728"/>
              <a:gd name="connsiteY22-18470" fmla="*/ 1032520 h 2237176"/>
              <a:gd name="connsiteX23-18471" fmla="*/ 2680054 w 2801728"/>
              <a:gd name="connsiteY23-18472" fmla="*/ 947771 h 2237176"/>
              <a:gd name="connsiteX24-18473" fmla="*/ 2778185 w 2801728"/>
              <a:gd name="connsiteY24-18474" fmla="*/ 929929 h 2237176"/>
              <a:gd name="connsiteX25-18475" fmla="*/ 2796027 w 2801728"/>
              <a:gd name="connsiteY25-18476" fmla="*/ 840719 h 2237176"/>
              <a:gd name="connsiteX26-18477" fmla="*/ 2755882 w 2801728"/>
              <a:gd name="connsiteY26-18478" fmla="*/ 742588 h 2237176"/>
              <a:gd name="connsiteX27-18479" fmla="*/ 2796027 w 2801728"/>
              <a:gd name="connsiteY27-18480" fmla="*/ 653379 h 2237176"/>
              <a:gd name="connsiteX28-18481" fmla="*/ 2800487 w 2801728"/>
              <a:gd name="connsiteY28-18482" fmla="*/ 573090 h 2237176"/>
              <a:gd name="connsiteX29-18483" fmla="*/ 2796027 w 2801728"/>
              <a:gd name="connsiteY29-18484" fmla="*/ 425894 h 2237176"/>
              <a:gd name="connsiteX30-18485" fmla="*/ 2796027 w 2801728"/>
              <a:gd name="connsiteY30-18486" fmla="*/ 314381 h 2237176"/>
              <a:gd name="connsiteX31-18487" fmla="*/ 2684515 w 2801728"/>
              <a:gd name="connsiteY31-18488" fmla="*/ 238553 h 2237176"/>
              <a:gd name="connsiteX32-18489" fmla="*/ 2617607 w 2801728"/>
              <a:gd name="connsiteY32-18490" fmla="*/ 176106 h 2237176"/>
              <a:gd name="connsiteX33-18491" fmla="*/ 2523937 w 2801728"/>
              <a:gd name="connsiteY33-18492" fmla="*/ 100278 h 2237176"/>
              <a:gd name="connsiteX34-18493" fmla="*/ 2390122 w 2801728"/>
              <a:gd name="connsiteY34-18494" fmla="*/ 104739 h 2237176"/>
              <a:gd name="connsiteX35-18495" fmla="*/ 2211703 w 2801728"/>
              <a:gd name="connsiteY35-18496" fmla="*/ 149343 h 2237176"/>
              <a:gd name="connsiteX36-18497" fmla="*/ 2126954 w 2801728"/>
              <a:gd name="connsiteY36-18498" fmla="*/ 82436 h 2237176"/>
              <a:gd name="connsiteX37-18499" fmla="*/ 1912850 w 2801728"/>
              <a:gd name="connsiteY37-18500" fmla="*/ 153804 h 2237176"/>
              <a:gd name="connsiteX38-18501" fmla="*/ 1801338 w 2801728"/>
              <a:gd name="connsiteY38-18502" fmla="*/ 189488 h 2237176"/>
              <a:gd name="connsiteX39-18503" fmla="*/ 1671984 w 2801728"/>
              <a:gd name="connsiteY39-18504" fmla="*/ 167185 h 2237176"/>
              <a:gd name="connsiteX40-18505" fmla="*/ 1600616 w 2801728"/>
              <a:gd name="connsiteY40-18506" fmla="*/ 167185 h 2237176"/>
              <a:gd name="connsiteX41-18507" fmla="*/ 1596156 w 2801728"/>
              <a:gd name="connsiteY41-18508" fmla="*/ 251935 h 2237176"/>
              <a:gd name="connsiteX42-18509" fmla="*/ 1426657 w 2801728"/>
              <a:gd name="connsiteY42-18510" fmla="*/ 176106 h 2237176"/>
              <a:gd name="connsiteX43-18511" fmla="*/ 1288382 w 2801728"/>
              <a:gd name="connsiteY43-18512" fmla="*/ 113660 h 2237176"/>
              <a:gd name="connsiteX44-18513" fmla="*/ 1203633 w 2801728"/>
              <a:gd name="connsiteY44-18514" fmla="*/ 69055 h 2237176"/>
              <a:gd name="connsiteX45-18515" fmla="*/ 1114423 w 2801728"/>
              <a:gd name="connsiteY45-18516" fmla="*/ 33371 h 2237176"/>
              <a:gd name="connsiteX46-18517" fmla="*/ 1002911 w 2801728"/>
              <a:gd name="connsiteY46-18518" fmla="*/ 2147 h 2237176"/>
              <a:gd name="connsiteX47-18519" fmla="*/ 855715 w 2801728"/>
              <a:gd name="connsiteY47-18520" fmla="*/ 6607 h 2237176"/>
              <a:gd name="connsiteX48-18521" fmla="*/ 757584 w 2801728"/>
              <a:gd name="connsiteY48-18522" fmla="*/ 37831 h 2237176"/>
              <a:gd name="connsiteX49-18523" fmla="*/ 623769 w 2801728"/>
              <a:gd name="connsiteY49-18524" fmla="*/ 100278 h 2237176"/>
              <a:gd name="connsiteX50-18525" fmla="*/ 565783 w 2801728"/>
              <a:gd name="connsiteY50-18526" fmla="*/ 153804 h 2237176"/>
              <a:gd name="connsiteX51-18527" fmla="*/ 695137 w 2801728"/>
              <a:gd name="connsiteY51-18528" fmla="*/ 367907 h 2237176"/>
              <a:gd name="connsiteX52-18529" fmla="*/ 779886 w 2801728"/>
              <a:gd name="connsiteY52-18530" fmla="*/ 492801 h 2237176"/>
              <a:gd name="connsiteX53-18531" fmla="*/ 708518 w 2801728"/>
              <a:gd name="connsiteY53-18532" fmla="*/ 577550 h 2237176"/>
              <a:gd name="connsiteX54-18533" fmla="*/ 672835 w 2801728"/>
              <a:gd name="connsiteY54-18534" fmla="*/ 666760 h 2237176"/>
              <a:gd name="connsiteX55-18535" fmla="*/ 614848 w 2801728"/>
              <a:gd name="connsiteY55-18536" fmla="*/ 747049 h 2237176"/>
              <a:gd name="connsiteX56-18537" fmla="*/ 512257 w 2801728"/>
              <a:gd name="connsiteY56-18538" fmla="*/ 800575 h 2237176"/>
              <a:gd name="connsiteX57-18539" fmla="*/ 418587 w 2801728"/>
              <a:gd name="connsiteY57-18540" fmla="*/ 800575 h 2237176"/>
              <a:gd name="connsiteX58-18541" fmla="*/ 244628 w 2801728"/>
              <a:gd name="connsiteY58-18542" fmla="*/ 773812 h 2237176"/>
              <a:gd name="connsiteX59-18543" fmla="*/ 70669 w 2801728"/>
              <a:gd name="connsiteY59-18544" fmla="*/ 724746 h 2237176"/>
              <a:gd name="connsiteX60-18545" fmla="*/ 3761 w 2801728"/>
              <a:gd name="connsiteY60-18546" fmla="*/ 711365 h 2237176"/>
              <a:gd name="connsiteX61-18547" fmla="*/ 12682 w 2801728"/>
              <a:gd name="connsiteY61-18548" fmla="*/ 809496 h 2237176"/>
              <a:gd name="connsiteX62-18549" fmla="*/ 34985 w 2801728"/>
              <a:gd name="connsiteY62-18550" fmla="*/ 867482 h 2237176"/>
              <a:gd name="connsiteX63-18551" fmla="*/ 128655 w 2801728"/>
              <a:gd name="connsiteY63-18552" fmla="*/ 943310 h 2237176"/>
              <a:gd name="connsiteX64-18553" fmla="*/ 159878 w 2801728"/>
              <a:gd name="connsiteY64-18554" fmla="*/ 970073 h 2237176"/>
              <a:gd name="connsiteX65-18555" fmla="*/ 106353 w 2801728"/>
              <a:gd name="connsiteY65-18556" fmla="*/ 1010218 h 2237176"/>
              <a:gd name="connsiteX66-18557" fmla="*/ 115274 w 2801728"/>
              <a:gd name="connsiteY66-18558" fmla="*/ 1117269 h 2237176"/>
              <a:gd name="connsiteX67-18559" fmla="*/ 146497 w 2801728"/>
              <a:gd name="connsiteY67-18560" fmla="*/ 1215400 h 2237176"/>
              <a:gd name="connsiteX68-18561" fmla="*/ 240167 w 2801728"/>
              <a:gd name="connsiteY68-18562" fmla="*/ 1233242 h 2237176"/>
              <a:gd name="connsiteX69-18563" fmla="*/ 320456 w 2801728"/>
              <a:gd name="connsiteY69-18564" fmla="*/ 1193098 h 2237176"/>
              <a:gd name="connsiteX70-18565" fmla="*/ 378442 w 2801728"/>
              <a:gd name="connsiteY70-18566" fmla="*/ 1099427 h 2237176"/>
              <a:gd name="connsiteX71-18567" fmla="*/ 467652 w 2801728"/>
              <a:gd name="connsiteY71-18568" fmla="*/ 1023599 h 2237176"/>
              <a:gd name="connsiteX72-18569" fmla="*/ 561322 w 2801728"/>
              <a:gd name="connsiteY72-18570" fmla="*/ 1041441 h 2237176"/>
              <a:gd name="connsiteX73-18571" fmla="*/ 650532 w 2801728"/>
              <a:gd name="connsiteY73-18572" fmla="*/ 1086046 h 2237176"/>
              <a:gd name="connsiteX74-18573" fmla="*/ 659453 w 2801728"/>
              <a:gd name="connsiteY74-18574" fmla="*/ 1121730 h 2237176"/>
              <a:gd name="connsiteX75-18575" fmla="*/ 628230 w 2801728"/>
              <a:gd name="connsiteY75-18576" fmla="*/ 1188637 h 2237176"/>
              <a:gd name="connsiteX76-18577" fmla="*/ 623769 w 2801728"/>
              <a:gd name="connsiteY76-18578" fmla="*/ 1246623 h 2237176"/>
              <a:gd name="connsiteX77-18579" fmla="*/ 641611 w 2801728"/>
              <a:gd name="connsiteY77-18580" fmla="*/ 1277847 h 2237176"/>
              <a:gd name="connsiteX78-18581" fmla="*/ 695137 w 2801728"/>
              <a:gd name="connsiteY78-18582" fmla="*/ 1416122 h 2237176"/>
              <a:gd name="connsiteX79-18583" fmla="*/ 735281 w 2801728"/>
              <a:gd name="connsiteY79-18584" fmla="*/ 1514253 h 2237176"/>
              <a:gd name="connsiteX80-18585" fmla="*/ 757584 w 2801728"/>
              <a:gd name="connsiteY80-18586" fmla="*/ 1523174 h 2237176"/>
              <a:gd name="connsiteX81-18587" fmla="*/ 784347 w 2801728"/>
              <a:gd name="connsiteY81-18588" fmla="*/ 1420582 h 2237176"/>
              <a:gd name="connsiteX82-18589" fmla="*/ 824491 w 2801728"/>
              <a:gd name="connsiteY82-18590" fmla="*/ 1367057 h 2237176"/>
              <a:gd name="connsiteX83-18591" fmla="*/ 837873 w 2801728"/>
              <a:gd name="connsiteY83-18592" fmla="*/ 1465187 h 2237176"/>
              <a:gd name="connsiteX84-18593" fmla="*/ 895859 w 2801728"/>
              <a:gd name="connsiteY84-18594" fmla="*/ 1545476 h 2237176"/>
              <a:gd name="connsiteX85-18595" fmla="*/ 913701 w 2801728"/>
              <a:gd name="connsiteY85-18596" fmla="*/ 1594541 h 2237176"/>
              <a:gd name="connsiteX86-18597" fmla="*/ 873556 w 2801728"/>
              <a:gd name="connsiteY86-18598" fmla="*/ 1643607 h 2237176"/>
              <a:gd name="connsiteX87-18599" fmla="*/ 931543 w 2801728"/>
              <a:gd name="connsiteY87-18600" fmla="*/ 1777421 h 2237176"/>
              <a:gd name="connsiteX88-18601" fmla="*/ 1020753 w 2801728"/>
              <a:gd name="connsiteY88-18602" fmla="*/ 1835408 h 2237176"/>
              <a:gd name="connsiteX89-18603" fmla="*/ 1114423 w 2801728"/>
              <a:gd name="connsiteY89-18604" fmla="*/ 1884473 h 2237176"/>
              <a:gd name="connsiteX90-18605" fmla="*/ 1208093 w 2801728"/>
              <a:gd name="connsiteY90-18606" fmla="*/ 1955841 h 2237176"/>
              <a:gd name="connsiteX91-18607" fmla="*/ 1328526 w 2801728"/>
              <a:gd name="connsiteY91-18608" fmla="*/ 2031669 h 2237176"/>
              <a:gd name="connsiteX92-18609" fmla="*/ 1422196 w 2801728"/>
              <a:gd name="connsiteY92-18610" fmla="*/ 2129800 h 2237176"/>
              <a:gd name="connsiteX93-18611" fmla="*/ 1564932 w 2801728"/>
              <a:gd name="connsiteY93-18612" fmla="*/ 2236852 h 2237176"/>
              <a:gd name="connsiteX0-18613" fmla="*/ 1564932 w 2801728"/>
              <a:gd name="connsiteY0-18614" fmla="*/ 2236852 h 2237176"/>
              <a:gd name="connsiteX1-18615" fmla="*/ 1573853 w 2801728"/>
              <a:gd name="connsiteY1-18616" fmla="*/ 2161023 h 2237176"/>
              <a:gd name="connsiteX2-18617" fmla="*/ 1542630 w 2801728"/>
              <a:gd name="connsiteY2-18618" fmla="*/ 2094116 h 2237176"/>
              <a:gd name="connsiteX3-18619" fmla="*/ 1533709 w 2801728"/>
              <a:gd name="connsiteY3-18620" fmla="*/ 2004906 h 2237176"/>
              <a:gd name="connsiteX4-18621" fmla="*/ 1547090 w 2801728"/>
              <a:gd name="connsiteY4-18622" fmla="*/ 1902315 h 2237176"/>
              <a:gd name="connsiteX5-18623" fmla="*/ 1596156 w 2801728"/>
              <a:gd name="connsiteY5-18624" fmla="*/ 1808645 h 2237176"/>
              <a:gd name="connsiteX6-18625" fmla="*/ 1596156 w 2801728"/>
              <a:gd name="connsiteY6-18626" fmla="*/ 1688212 h 2237176"/>
              <a:gd name="connsiteX7-18627" fmla="*/ 1622918 w 2801728"/>
              <a:gd name="connsiteY7-18628" fmla="*/ 1594541 h 2237176"/>
              <a:gd name="connsiteX8-18629" fmla="*/ 1685365 w 2801728"/>
              <a:gd name="connsiteY8-18630" fmla="*/ 1558858 h 2237176"/>
              <a:gd name="connsiteX9-18631" fmla="*/ 1796877 w 2801728"/>
              <a:gd name="connsiteY9-18632" fmla="*/ 1625765 h 2237176"/>
              <a:gd name="connsiteX10-18633" fmla="*/ 1863785 w 2801728"/>
              <a:gd name="connsiteY10-18634" fmla="*/ 1625765 h 2237176"/>
              <a:gd name="connsiteX11-18635" fmla="*/ 1970836 w 2801728"/>
              <a:gd name="connsiteY11-18636" fmla="*/ 1621304 h 2237176"/>
              <a:gd name="connsiteX12-18637" fmla="*/ 2077888 w 2801728"/>
              <a:gd name="connsiteY12-18638" fmla="*/ 1612383 h 2237176"/>
              <a:gd name="connsiteX13-18639" fmla="*/ 2149256 w 2801728"/>
              <a:gd name="connsiteY13-18640" fmla="*/ 1612383 h 2237176"/>
              <a:gd name="connsiteX14-18641" fmla="*/ 2216163 w 2801728"/>
              <a:gd name="connsiteY14-18642" fmla="*/ 1500871 h 2237176"/>
              <a:gd name="connsiteX15-18643" fmla="*/ 2287531 w 2801728"/>
              <a:gd name="connsiteY15-18644" fmla="*/ 1447345 h 2237176"/>
              <a:gd name="connsiteX16-18645" fmla="*/ 2367820 w 2801728"/>
              <a:gd name="connsiteY16-18646" fmla="*/ 1402741 h 2237176"/>
              <a:gd name="connsiteX17-18647" fmla="*/ 2550700 w 2801728"/>
              <a:gd name="connsiteY17-18648" fmla="*/ 1362596 h 2237176"/>
              <a:gd name="connsiteX18-18649" fmla="*/ 2684515 w 2801728"/>
              <a:gd name="connsiteY18-18650" fmla="*/ 1340294 h 2237176"/>
              <a:gd name="connsiteX19-18651" fmla="*/ 2724659 w 2801728"/>
              <a:gd name="connsiteY19-18652" fmla="*/ 1237702 h 2237176"/>
              <a:gd name="connsiteX20-18653" fmla="*/ 2791566 w 2801728"/>
              <a:gd name="connsiteY20-18654" fmla="*/ 1144032 h 2237176"/>
              <a:gd name="connsiteX21-18655" fmla="*/ 2778185 w 2801728"/>
              <a:gd name="connsiteY21-18656" fmla="*/ 1086046 h 2237176"/>
              <a:gd name="connsiteX22-18657" fmla="*/ 2702356 w 2801728"/>
              <a:gd name="connsiteY22-18658" fmla="*/ 1032520 h 2237176"/>
              <a:gd name="connsiteX23-18659" fmla="*/ 2680054 w 2801728"/>
              <a:gd name="connsiteY23-18660" fmla="*/ 947771 h 2237176"/>
              <a:gd name="connsiteX24-18661" fmla="*/ 2778185 w 2801728"/>
              <a:gd name="connsiteY24-18662" fmla="*/ 929929 h 2237176"/>
              <a:gd name="connsiteX25-18663" fmla="*/ 2796027 w 2801728"/>
              <a:gd name="connsiteY25-18664" fmla="*/ 840719 h 2237176"/>
              <a:gd name="connsiteX26-18665" fmla="*/ 2755882 w 2801728"/>
              <a:gd name="connsiteY26-18666" fmla="*/ 742588 h 2237176"/>
              <a:gd name="connsiteX27-18667" fmla="*/ 2796027 w 2801728"/>
              <a:gd name="connsiteY27-18668" fmla="*/ 653379 h 2237176"/>
              <a:gd name="connsiteX28-18669" fmla="*/ 2800487 w 2801728"/>
              <a:gd name="connsiteY28-18670" fmla="*/ 573090 h 2237176"/>
              <a:gd name="connsiteX29-18671" fmla="*/ 2796027 w 2801728"/>
              <a:gd name="connsiteY29-18672" fmla="*/ 425894 h 2237176"/>
              <a:gd name="connsiteX30-18673" fmla="*/ 2796027 w 2801728"/>
              <a:gd name="connsiteY30-18674" fmla="*/ 314381 h 2237176"/>
              <a:gd name="connsiteX31-18675" fmla="*/ 2684515 w 2801728"/>
              <a:gd name="connsiteY31-18676" fmla="*/ 238553 h 2237176"/>
              <a:gd name="connsiteX32-18677" fmla="*/ 2617607 w 2801728"/>
              <a:gd name="connsiteY32-18678" fmla="*/ 176106 h 2237176"/>
              <a:gd name="connsiteX33-18679" fmla="*/ 2523937 w 2801728"/>
              <a:gd name="connsiteY33-18680" fmla="*/ 100278 h 2237176"/>
              <a:gd name="connsiteX34-18681" fmla="*/ 2390122 w 2801728"/>
              <a:gd name="connsiteY34-18682" fmla="*/ 104739 h 2237176"/>
              <a:gd name="connsiteX35-18683" fmla="*/ 2211703 w 2801728"/>
              <a:gd name="connsiteY35-18684" fmla="*/ 149343 h 2237176"/>
              <a:gd name="connsiteX36-18685" fmla="*/ 2126954 w 2801728"/>
              <a:gd name="connsiteY36-18686" fmla="*/ 82436 h 2237176"/>
              <a:gd name="connsiteX37-18687" fmla="*/ 1912850 w 2801728"/>
              <a:gd name="connsiteY37-18688" fmla="*/ 153804 h 2237176"/>
              <a:gd name="connsiteX38-18689" fmla="*/ 1801338 w 2801728"/>
              <a:gd name="connsiteY38-18690" fmla="*/ 189488 h 2237176"/>
              <a:gd name="connsiteX39-18691" fmla="*/ 1671984 w 2801728"/>
              <a:gd name="connsiteY39-18692" fmla="*/ 167185 h 2237176"/>
              <a:gd name="connsiteX40-18693" fmla="*/ 1600616 w 2801728"/>
              <a:gd name="connsiteY40-18694" fmla="*/ 167185 h 2237176"/>
              <a:gd name="connsiteX41-18695" fmla="*/ 1596156 w 2801728"/>
              <a:gd name="connsiteY41-18696" fmla="*/ 251935 h 2237176"/>
              <a:gd name="connsiteX42-18697" fmla="*/ 1426657 w 2801728"/>
              <a:gd name="connsiteY42-18698" fmla="*/ 176106 h 2237176"/>
              <a:gd name="connsiteX43-18699" fmla="*/ 1288382 w 2801728"/>
              <a:gd name="connsiteY43-18700" fmla="*/ 113660 h 2237176"/>
              <a:gd name="connsiteX44-18701" fmla="*/ 1203633 w 2801728"/>
              <a:gd name="connsiteY44-18702" fmla="*/ 69055 h 2237176"/>
              <a:gd name="connsiteX45-18703" fmla="*/ 1114423 w 2801728"/>
              <a:gd name="connsiteY45-18704" fmla="*/ 33371 h 2237176"/>
              <a:gd name="connsiteX46-18705" fmla="*/ 1002911 w 2801728"/>
              <a:gd name="connsiteY46-18706" fmla="*/ 2147 h 2237176"/>
              <a:gd name="connsiteX47-18707" fmla="*/ 855715 w 2801728"/>
              <a:gd name="connsiteY47-18708" fmla="*/ 6607 h 2237176"/>
              <a:gd name="connsiteX48-18709" fmla="*/ 757584 w 2801728"/>
              <a:gd name="connsiteY48-18710" fmla="*/ 37831 h 2237176"/>
              <a:gd name="connsiteX49-18711" fmla="*/ 623769 w 2801728"/>
              <a:gd name="connsiteY49-18712" fmla="*/ 109199 h 2237176"/>
              <a:gd name="connsiteX50-18713" fmla="*/ 565783 w 2801728"/>
              <a:gd name="connsiteY50-18714" fmla="*/ 153804 h 2237176"/>
              <a:gd name="connsiteX51-18715" fmla="*/ 695137 w 2801728"/>
              <a:gd name="connsiteY51-18716" fmla="*/ 367907 h 2237176"/>
              <a:gd name="connsiteX52-18717" fmla="*/ 779886 w 2801728"/>
              <a:gd name="connsiteY52-18718" fmla="*/ 492801 h 2237176"/>
              <a:gd name="connsiteX53-18719" fmla="*/ 708518 w 2801728"/>
              <a:gd name="connsiteY53-18720" fmla="*/ 577550 h 2237176"/>
              <a:gd name="connsiteX54-18721" fmla="*/ 672835 w 2801728"/>
              <a:gd name="connsiteY54-18722" fmla="*/ 666760 h 2237176"/>
              <a:gd name="connsiteX55-18723" fmla="*/ 614848 w 2801728"/>
              <a:gd name="connsiteY55-18724" fmla="*/ 747049 h 2237176"/>
              <a:gd name="connsiteX56-18725" fmla="*/ 512257 w 2801728"/>
              <a:gd name="connsiteY56-18726" fmla="*/ 800575 h 2237176"/>
              <a:gd name="connsiteX57-18727" fmla="*/ 418587 w 2801728"/>
              <a:gd name="connsiteY57-18728" fmla="*/ 800575 h 2237176"/>
              <a:gd name="connsiteX58-18729" fmla="*/ 244628 w 2801728"/>
              <a:gd name="connsiteY58-18730" fmla="*/ 773812 h 2237176"/>
              <a:gd name="connsiteX59-18731" fmla="*/ 70669 w 2801728"/>
              <a:gd name="connsiteY59-18732" fmla="*/ 724746 h 2237176"/>
              <a:gd name="connsiteX60-18733" fmla="*/ 3761 w 2801728"/>
              <a:gd name="connsiteY60-18734" fmla="*/ 711365 h 2237176"/>
              <a:gd name="connsiteX61-18735" fmla="*/ 12682 w 2801728"/>
              <a:gd name="connsiteY61-18736" fmla="*/ 809496 h 2237176"/>
              <a:gd name="connsiteX62-18737" fmla="*/ 34985 w 2801728"/>
              <a:gd name="connsiteY62-18738" fmla="*/ 867482 h 2237176"/>
              <a:gd name="connsiteX63-18739" fmla="*/ 128655 w 2801728"/>
              <a:gd name="connsiteY63-18740" fmla="*/ 943310 h 2237176"/>
              <a:gd name="connsiteX64-18741" fmla="*/ 159878 w 2801728"/>
              <a:gd name="connsiteY64-18742" fmla="*/ 970073 h 2237176"/>
              <a:gd name="connsiteX65-18743" fmla="*/ 106353 w 2801728"/>
              <a:gd name="connsiteY65-18744" fmla="*/ 1010218 h 2237176"/>
              <a:gd name="connsiteX66-18745" fmla="*/ 115274 w 2801728"/>
              <a:gd name="connsiteY66-18746" fmla="*/ 1117269 h 2237176"/>
              <a:gd name="connsiteX67-18747" fmla="*/ 146497 w 2801728"/>
              <a:gd name="connsiteY67-18748" fmla="*/ 1215400 h 2237176"/>
              <a:gd name="connsiteX68-18749" fmla="*/ 240167 w 2801728"/>
              <a:gd name="connsiteY68-18750" fmla="*/ 1233242 h 2237176"/>
              <a:gd name="connsiteX69-18751" fmla="*/ 320456 w 2801728"/>
              <a:gd name="connsiteY69-18752" fmla="*/ 1193098 h 2237176"/>
              <a:gd name="connsiteX70-18753" fmla="*/ 378442 w 2801728"/>
              <a:gd name="connsiteY70-18754" fmla="*/ 1099427 h 2237176"/>
              <a:gd name="connsiteX71-18755" fmla="*/ 467652 w 2801728"/>
              <a:gd name="connsiteY71-18756" fmla="*/ 1023599 h 2237176"/>
              <a:gd name="connsiteX72-18757" fmla="*/ 561322 w 2801728"/>
              <a:gd name="connsiteY72-18758" fmla="*/ 1041441 h 2237176"/>
              <a:gd name="connsiteX73-18759" fmla="*/ 650532 w 2801728"/>
              <a:gd name="connsiteY73-18760" fmla="*/ 1086046 h 2237176"/>
              <a:gd name="connsiteX74-18761" fmla="*/ 659453 w 2801728"/>
              <a:gd name="connsiteY74-18762" fmla="*/ 1121730 h 2237176"/>
              <a:gd name="connsiteX75-18763" fmla="*/ 628230 w 2801728"/>
              <a:gd name="connsiteY75-18764" fmla="*/ 1188637 h 2237176"/>
              <a:gd name="connsiteX76-18765" fmla="*/ 623769 w 2801728"/>
              <a:gd name="connsiteY76-18766" fmla="*/ 1246623 h 2237176"/>
              <a:gd name="connsiteX77-18767" fmla="*/ 641611 w 2801728"/>
              <a:gd name="connsiteY77-18768" fmla="*/ 1277847 h 2237176"/>
              <a:gd name="connsiteX78-18769" fmla="*/ 695137 w 2801728"/>
              <a:gd name="connsiteY78-18770" fmla="*/ 1416122 h 2237176"/>
              <a:gd name="connsiteX79-18771" fmla="*/ 735281 w 2801728"/>
              <a:gd name="connsiteY79-18772" fmla="*/ 1514253 h 2237176"/>
              <a:gd name="connsiteX80-18773" fmla="*/ 757584 w 2801728"/>
              <a:gd name="connsiteY80-18774" fmla="*/ 1523174 h 2237176"/>
              <a:gd name="connsiteX81-18775" fmla="*/ 784347 w 2801728"/>
              <a:gd name="connsiteY81-18776" fmla="*/ 1420582 h 2237176"/>
              <a:gd name="connsiteX82-18777" fmla="*/ 824491 w 2801728"/>
              <a:gd name="connsiteY82-18778" fmla="*/ 1367057 h 2237176"/>
              <a:gd name="connsiteX83-18779" fmla="*/ 837873 w 2801728"/>
              <a:gd name="connsiteY83-18780" fmla="*/ 1465187 h 2237176"/>
              <a:gd name="connsiteX84-18781" fmla="*/ 895859 w 2801728"/>
              <a:gd name="connsiteY84-18782" fmla="*/ 1545476 h 2237176"/>
              <a:gd name="connsiteX85-18783" fmla="*/ 913701 w 2801728"/>
              <a:gd name="connsiteY85-18784" fmla="*/ 1594541 h 2237176"/>
              <a:gd name="connsiteX86-18785" fmla="*/ 873556 w 2801728"/>
              <a:gd name="connsiteY86-18786" fmla="*/ 1643607 h 2237176"/>
              <a:gd name="connsiteX87-18787" fmla="*/ 931543 w 2801728"/>
              <a:gd name="connsiteY87-18788" fmla="*/ 1777421 h 2237176"/>
              <a:gd name="connsiteX88-18789" fmla="*/ 1020753 w 2801728"/>
              <a:gd name="connsiteY88-18790" fmla="*/ 1835408 h 2237176"/>
              <a:gd name="connsiteX89-18791" fmla="*/ 1114423 w 2801728"/>
              <a:gd name="connsiteY89-18792" fmla="*/ 1884473 h 2237176"/>
              <a:gd name="connsiteX90-18793" fmla="*/ 1208093 w 2801728"/>
              <a:gd name="connsiteY90-18794" fmla="*/ 1955841 h 2237176"/>
              <a:gd name="connsiteX91-18795" fmla="*/ 1328526 w 2801728"/>
              <a:gd name="connsiteY91-18796" fmla="*/ 2031669 h 2237176"/>
              <a:gd name="connsiteX92-18797" fmla="*/ 1422196 w 2801728"/>
              <a:gd name="connsiteY92-18798" fmla="*/ 2129800 h 2237176"/>
              <a:gd name="connsiteX93-18799" fmla="*/ 1564932 w 2801728"/>
              <a:gd name="connsiteY93-18800" fmla="*/ 2236852 h 2237176"/>
              <a:gd name="connsiteX0-18801" fmla="*/ 1564932 w 2801728"/>
              <a:gd name="connsiteY0-18802" fmla="*/ 2236852 h 2237176"/>
              <a:gd name="connsiteX1-18803" fmla="*/ 1573853 w 2801728"/>
              <a:gd name="connsiteY1-18804" fmla="*/ 2161023 h 2237176"/>
              <a:gd name="connsiteX2-18805" fmla="*/ 1542630 w 2801728"/>
              <a:gd name="connsiteY2-18806" fmla="*/ 2094116 h 2237176"/>
              <a:gd name="connsiteX3-18807" fmla="*/ 1533709 w 2801728"/>
              <a:gd name="connsiteY3-18808" fmla="*/ 2004906 h 2237176"/>
              <a:gd name="connsiteX4-18809" fmla="*/ 1547090 w 2801728"/>
              <a:gd name="connsiteY4-18810" fmla="*/ 1902315 h 2237176"/>
              <a:gd name="connsiteX5-18811" fmla="*/ 1596156 w 2801728"/>
              <a:gd name="connsiteY5-18812" fmla="*/ 1808645 h 2237176"/>
              <a:gd name="connsiteX6-18813" fmla="*/ 1596156 w 2801728"/>
              <a:gd name="connsiteY6-18814" fmla="*/ 1688212 h 2237176"/>
              <a:gd name="connsiteX7-18815" fmla="*/ 1622918 w 2801728"/>
              <a:gd name="connsiteY7-18816" fmla="*/ 1594541 h 2237176"/>
              <a:gd name="connsiteX8-18817" fmla="*/ 1685365 w 2801728"/>
              <a:gd name="connsiteY8-18818" fmla="*/ 1558858 h 2237176"/>
              <a:gd name="connsiteX9-18819" fmla="*/ 1796877 w 2801728"/>
              <a:gd name="connsiteY9-18820" fmla="*/ 1625765 h 2237176"/>
              <a:gd name="connsiteX10-18821" fmla="*/ 1863785 w 2801728"/>
              <a:gd name="connsiteY10-18822" fmla="*/ 1625765 h 2237176"/>
              <a:gd name="connsiteX11-18823" fmla="*/ 1970836 w 2801728"/>
              <a:gd name="connsiteY11-18824" fmla="*/ 1621304 h 2237176"/>
              <a:gd name="connsiteX12-18825" fmla="*/ 2077888 w 2801728"/>
              <a:gd name="connsiteY12-18826" fmla="*/ 1612383 h 2237176"/>
              <a:gd name="connsiteX13-18827" fmla="*/ 2149256 w 2801728"/>
              <a:gd name="connsiteY13-18828" fmla="*/ 1612383 h 2237176"/>
              <a:gd name="connsiteX14-18829" fmla="*/ 2216163 w 2801728"/>
              <a:gd name="connsiteY14-18830" fmla="*/ 1500871 h 2237176"/>
              <a:gd name="connsiteX15-18831" fmla="*/ 2287531 w 2801728"/>
              <a:gd name="connsiteY15-18832" fmla="*/ 1447345 h 2237176"/>
              <a:gd name="connsiteX16-18833" fmla="*/ 2367820 w 2801728"/>
              <a:gd name="connsiteY16-18834" fmla="*/ 1402741 h 2237176"/>
              <a:gd name="connsiteX17-18835" fmla="*/ 2550700 w 2801728"/>
              <a:gd name="connsiteY17-18836" fmla="*/ 1362596 h 2237176"/>
              <a:gd name="connsiteX18-18837" fmla="*/ 2684515 w 2801728"/>
              <a:gd name="connsiteY18-18838" fmla="*/ 1340294 h 2237176"/>
              <a:gd name="connsiteX19-18839" fmla="*/ 2724659 w 2801728"/>
              <a:gd name="connsiteY19-18840" fmla="*/ 1237702 h 2237176"/>
              <a:gd name="connsiteX20-18841" fmla="*/ 2791566 w 2801728"/>
              <a:gd name="connsiteY20-18842" fmla="*/ 1144032 h 2237176"/>
              <a:gd name="connsiteX21-18843" fmla="*/ 2778185 w 2801728"/>
              <a:gd name="connsiteY21-18844" fmla="*/ 1086046 h 2237176"/>
              <a:gd name="connsiteX22-18845" fmla="*/ 2702356 w 2801728"/>
              <a:gd name="connsiteY22-18846" fmla="*/ 1032520 h 2237176"/>
              <a:gd name="connsiteX23-18847" fmla="*/ 2680054 w 2801728"/>
              <a:gd name="connsiteY23-18848" fmla="*/ 947771 h 2237176"/>
              <a:gd name="connsiteX24-18849" fmla="*/ 2778185 w 2801728"/>
              <a:gd name="connsiteY24-18850" fmla="*/ 929929 h 2237176"/>
              <a:gd name="connsiteX25-18851" fmla="*/ 2796027 w 2801728"/>
              <a:gd name="connsiteY25-18852" fmla="*/ 840719 h 2237176"/>
              <a:gd name="connsiteX26-18853" fmla="*/ 2755882 w 2801728"/>
              <a:gd name="connsiteY26-18854" fmla="*/ 742588 h 2237176"/>
              <a:gd name="connsiteX27-18855" fmla="*/ 2796027 w 2801728"/>
              <a:gd name="connsiteY27-18856" fmla="*/ 653379 h 2237176"/>
              <a:gd name="connsiteX28-18857" fmla="*/ 2800487 w 2801728"/>
              <a:gd name="connsiteY28-18858" fmla="*/ 573090 h 2237176"/>
              <a:gd name="connsiteX29-18859" fmla="*/ 2796027 w 2801728"/>
              <a:gd name="connsiteY29-18860" fmla="*/ 425894 h 2237176"/>
              <a:gd name="connsiteX30-18861" fmla="*/ 2796027 w 2801728"/>
              <a:gd name="connsiteY30-18862" fmla="*/ 314381 h 2237176"/>
              <a:gd name="connsiteX31-18863" fmla="*/ 2684515 w 2801728"/>
              <a:gd name="connsiteY31-18864" fmla="*/ 238553 h 2237176"/>
              <a:gd name="connsiteX32-18865" fmla="*/ 2617607 w 2801728"/>
              <a:gd name="connsiteY32-18866" fmla="*/ 176106 h 2237176"/>
              <a:gd name="connsiteX33-18867" fmla="*/ 2523937 w 2801728"/>
              <a:gd name="connsiteY33-18868" fmla="*/ 100278 h 2237176"/>
              <a:gd name="connsiteX34-18869" fmla="*/ 2390122 w 2801728"/>
              <a:gd name="connsiteY34-18870" fmla="*/ 104739 h 2237176"/>
              <a:gd name="connsiteX35-18871" fmla="*/ 2211703 w 2801728"/>
              <a:gd name="connsiteY35-18872" fmla="*/ 149343 h 2237176"/>
              <a:gd name="connsiteX36-18873" fmla="*/ 2126954 w 2801728"/>
              <a:gd name="connsiteY36-18874" fmla="*/ 82436 h 2237176"/>
              <a:gd name="connsiteX37-18875" fmla="*/ 1912850 w 2801728"/>
              <a:gd name="connsiteY37-18876" fmla="*/ 153804 h 2237176"/>
              <a:gd name="connsiteX38-18877" fmla="*/ 1801338 w 2801728"/>
              <a:gd name="connsiteY38-18878" fmla="*/ 189488 h 2237176"/>
              <a:gd name="connsiteX39-18879" fmla="*/ 1671984 w 2801728"/>
              <a:gd name="connsiteY39-18880" fmla="*/ 167185 h 2237176"/>
              <a:gd name="connsiteX40-18881" fmla="*/ 1600616 w 2801728"/>
              <a:gd name="connsiteY40-18882" fmla="*/ 167185 h 2237176"/>
              <a:gd name="connsiteX41-18883" fmla="*/ 1596156 w 2801728"/>
              <a:gd name="connsiteY41-18884" fmla="*/ 251935 h 2237176"/>
              <a:gd name="connsiteX42-18885" fmla="*/ 1426657 w 2801728"/>
              <a:gd name="connsiteY42-18886" fmla="*/ 176106 h 2237176"/>
              <a:gd name="connsiteX43-18887" fmla="*/ 1288382 w 2801728"/>
              <a:gd name="connsiteY43-18888" fmla="*/ 113660 h 2237176"/>
              <a:gd name="connsiteX44-18889" fmla="*/ 1185791 w 2801728"/>
              <a:gd name="connsiteY44-18890" fmla="*/ 77976 h 2237176"/>
              <a:gd name="connsiteX45-18891" fmla="*/ 1114423 w 2801728"/>
              <a:gd name="connsiteY45-18892" fmla="*/ 33371 h 2237176"/>
              <a:gd name="connsiteX46-18893" fmla="*/ 1002911 w 2801728"/>
              <a:gd name="connsiteY46-18894" fmla="*/ 2147 h 2237176"/>
              <a:gd name="connsiteX47-18895" fmla="*/ 855715 w 2801728"/>
              <a:gd name="connsiteY47-18896" fmla="*/ 6607 h 2237176"/>
              <a:gd name="connsiteX48-18897" fmla="*/ 757584 w 2801728"/>
              <a:gd name="connsiteY48-18898" fmla="*/ 37831 h 2237176"/>
              <a:gd name="connsiteX49-18899" fmla="*/ 623769 w 2801728"/>
              <a:gd name="connsiteY49-18900" fmla="*/ 109199 h 2237176"/>
              <a:gd name="connsiteX50-18901" fmla="*/ 565783 w 2801728"/>
              <a:gd name="connsiteY50-18902" fmla="*/ 153804 h 2237176"/>
              <a:gd name="connsiteX51-18903" fmla="*/ 695137 w 2801728"/>
              <a:gd name="connsiteY51-18904" fmla="*/ 367907 h 2237176"/>
              <a:gd name="connsiteX52-18905" fmla="*/ 779886 w 2801728"/>
              <a:gd name="connsiteY52-18906" fmla="*/ 492801 h 2237176"/>
              <a:gd name="connsiteX53-18907" fmla="*/ 708518 w 2801728"/>
              <a:gd name="connsiteY53-18908" fmla="*/ 577550 h 2237176"/>
              <a:gd name="connsiteX54-18909" fmla="*/ 672835 w 2801728"/>
              <a:gd name="connsiteY54-18910" fmla="*/ 666760 h 2237176"/>
              <a:gd name="connsiteX55-18911" fmla="*/ 614848 w 2801728"/>
              <a:gd name="connsiteY55-18912" fmla="*/ 747049 h 2237176"/>
              <a:gd name="connsiteX56-18913" fmla="*/ 512257 w 2801728"/>
              <a:gd name="connsiteY56-18914" fmla="*/ 800575 h 2237176"/>
              <a:gd name="connsiteX57-18915" fmla="*/ 418587 w 2801728"/>
              <a:gd name="connsiteY57-18916" fmla="*/ 800575 h 2237176"/>
              <a:gd name="connsiteX58-18917" fmla="*/ 244628 w 2801728"/>
              <a:gd name="connsiteY58-18918" fmla="*/ 773812 h 2237176"/>
              <a:gd name="connsiteX59-18919" fmla="*/ 70669 w 2801728"/>
              <a:gd name="connsiteY59-18920" fmla="*/ 724746 h 2237176"/>
              <a:gd name="connsiteX60-18921" fmla="*/ 3761 w 2801728"/>
              <a:gd name="connsiteY60-18922" fmla="*/ 711365 h 2237176"/>
              <a:gd name="connsiteX61-18923" fmla="*/ 12682 w 2801728"/>
              <a:gd name="connsiteY61-18924" fmla="*/ 809496 h 2237176"/>
              <a:gd name="connsiteX62-18925" fmla="*/ 34985 w 2801728"/>
              <a:gd name="connsiteY62-18926" fmla="*/ 867482 h 2237176"/>
              <a:gd name="connsiteX63-18927" fmla="*/ 128655 w 2801728"/>
              <a:gd name="connsiteY63-18928" fmla="*/ 943310 h 2237176"/>
              <a:gd name="connsiteX64-18929" fmla="*/ 159878 w 2801728"/>
              <a:gd name="connsiteY64-18930" fmla="*/ 970073 h 2237176"/>
              <a:gd name="connsiteX65-18931" fmla="*/ 106353 w 2801728"/>
              <a:gd name="connsiteY65-18932" fmla="*/ 1010218 h 2237176"/>
              <a:gd name="connsiteX66-18933" fmla="*/ 115274 w 2801728"/>
              <a:gd name="connsiteY66-18934" fmla="*/ 1117269 h 2237176"/>
              <a:gd name="connsiteX67-18935" fmla="*/ 146497 w 2801728"/>
              <a:gd name="connsiteY67-18936" fmla="*/ 1215400 h 2237176"/>
              <a:gd name="connsiteX68-18937" fmla="*/ 240167 w 2801728"/>
              <a:gd name="connsiteY68-18938" fmla="*/ 1233242 h 2237176"/>
              <a:gd name="connsiteX69-18939" fmla="*/ 320456 w 2801728"/>
              <a:gd name="connsiteY69-18940" fmla="*/ 1193098 h 2237176"/>
              <a:gd name="connsiteX70-18941" fmla="*/ 378442 w 2801728"/>
              <a:gd name="connsiteY70-18942" fmla="*/ 1099427 h 2237176"/>
              <a:gd name="connsiteX71-18943" fmla="*/ 467652 w 2801728"/>
              <a:gd name="connsiteY71-18944" fmla="*/ 1023599 h 2237176"/>
              <a:gd name="connsiteX72-18945" fmla="*/ 561322 w 2801728"/>
              <a:gd name="connsiteY72-18946" fmla="*/ 1041441 h 2237176"/>
              <a:gd name="connsiteX73-18947" fmla="*/ 650532 w 2801728"/>
              <a:gd name="connsiteY73-18948" fmla="*/ 1086046 h 2237176"/>
              <a:gd name="connsiteX74-18949" fmla="*/ 659453 w 2801728"/>
              <a:gd name="connsiteY74-18950" fmla="*/ 1121730 h 2237176"/>
              <a:gd name="connsiteX75-18951" fmla="*/ 628230 w 2801728"/>
              <a:gd name="connsiteY75-18952" fmla="*/ 1188637 h 2237176"/>
              <a:gd name="connsiteX76-18953" fmla="*/ 623769 w 2801728"/>
              <a:gd name="connsiteY76-18954" fmla="*/ 1246623 h 2237176"/>
              <a:gd name="connsiteX77-18955" fmla="*/ 641611 w 2801728"/>
              <a:gd name="connsiteY77-18956" fmla="*/ 1277847 h 2237176"/>
              <a:gd name="connsiteX78-18957" fmla="*/ 695137 w 2801728"/>
              <a:gd name="connsiteY78-18958" fmla="*/ 1416122 h 2237176"/>
              <a:gd name="connsiteX79-18959" fmla="*/ 735281 w 2801728"/>
              <a:gd name="connsiteY79-18960" fmla="*/ 1514253 h 2237176"/>
              <a:gd name="connsiteX80-18961" fmla="*/ 757584 w 2801728"/>
              <a:gd name="connsiteY80-18962" fmla="*/ 1523174 h 2237176"/>
              <a:gd name="connsiteX81-18963" fmla="*/ 784347 w 2801728"/>
              <a:gd name="connsiteY81-18964" fmla="*/ 1420582 h 2237176"/>
              <a:gd name="connsiteX82-18965" fmla="*/ 824491 w 2801728"/>
              <a:gd name="connsiteY82-18966" fmla="*/ 1367057 h 2237176"/>
              <a:gd name="connsiteX83-18967" fmla="*/ 837873 w 2801728"/>
              <a:gd name="connsiteY83-18968" fmla="*/ 1465187 h 2237176"/>
              <a:gd name="connsiteX84-18969" fmla="*/ 895859 w 2801728"/>
              <a:gd name="connsiteY84-18970" fmla="*/ 1545476 h 2237176"/>
              <a:gd name="connsiteX85-18971" fmla="*/ 913701 w 2801728"/>
              <a:gd name="connsiteY85-18972" fmla="*/ 1594541 h 2237176"/>
              <a:gd name="connsiteX86-18973" fmla="*/ 873556 w 2801728"/>
              <a:gd name="connsiteY86-18974" fmla="*/ 1643607 h 2237176"/>
              <a:gd name="connsiteX87-18975" fmla="*/ 931543 w 2801728"/>
              <a:gd name="connsiteY87-18976" fmla="*/ 1777421 h 2237176"/>
              <a:gd name="connsiteX88-18977" fmla="*/ 1020753 w 2801728"/>
              <a:gd name="connsiteY88-18978" fmla="*/ 1835408 h 2237176"/>
              <a:gd name="connsiteX89-18979" fmla="*/ 1114423 w 2801728"/>
              <a:gd name="connsiteY89-18980" fmla="*/ 1884473 h 2237176"/>
              <a:gd name="connsiteX90-18981" fmla="*/ 1208093 w 2801728"/>
              <a:gd name="connsiteY90-18982" fmla="*/ 1955841 h 2237176"/>
              <a:gd name="connsiteX91-18983" fmla="*/ 1328526 w 2801728"/>
              <a:gd name="connsiteY91-18984" fmla="*/ 2031669 h 2237176"/>
              <a:gd name="connsiteX92-18985" fmla="*/ 1422196 w 2801728"/>
              <a:gd name="connsiteY92-18986" fmla="*/ 2129800 h 2237176"/>
              <a:gd name="connsiteX93-18987" fmla="*/ 1564932 w 2801728"/>
              <a:gd name="connsiteY93-18988" fmla="*/ 2236852 h 2237176"/>
              <a:gd name="connsiteX0-18989" fmla="*/ 1564932 w 2801728"/>
              <a:gd name="connsiteY0-18990" fmla="*/ 2236852 h 2237176"/>
              <a:gd name="connsiteX1-18991" fmla="*/ 1573853 w 2801728"/>
              <a:gd name="connsiteY1-18992" fmla="*/ 2161023 h 2237176"/>
              <a:gd name="connsiteX2-18993" fmla="*/ 1542630 w 2801728"/>
              <a:gd name="connsiteY2-18994" fmla="*/ 2094116 h 2237176"/>
              <a:gd name="connsiteX3-18995" fmla="*/ 1533709 w 2801728"/>
              <a:gd name="connsiteY3-18996" fmla="*/ 2004906 h 2237176"/>
              <a:gd name="connsiteX4-18997" fmla="*/ 1547090 w 2801728"/>
              <a:gd name="connsiteY4-18998" fmla="*/ 1902315 h 2237176"/>
              <a:gd name="connsiteX5-18999" fmla="*/ 1596156 w 2801728"/>
              <a:gd name="connsiteY5-19000" fmla="*/ 1808645 h 2237176"/>
              <a:gd name="connsiteX6-19001" fmla="*/ 1596156 w 2801728"/>
              <a:gd name="connsiteY6-19002" fmla="*/ 1688212 h 2237176"/>
              <a:gd name="connsiteX7-19003" fmla="*/ 1622918 w 2801728"/>
              <a:gd name="connsiteY7-19004" fmla="*/ 1594541 h 2237176"/>
              <a:gd name="connsiteX8-19005" fmla="*/ 1685365 w 2801728"/>
              <a:gd name="connsiteY8-19006" fmla="*/ 1558858 h 2237176"/>
              <a:gd name="connsiteX9-19007" fmla="*/ 1796877 w 2801728"/>
              <a:gd name="connsiteY9-19008" fmla="*/ 1625765 h 2237176"/>
              <a:gd name="connsiteX10-19009" fmla="*/ 1863785 w 2801728"/>
              <a:gd name="connsiteY10-19010" fmla="*/ 1625765 h 2237176"/>
              <a:gd name="connsiteX11-19011" fmla="*/ 1970836 w 2801728"/>
              <a:gd name="connsiteY11-19012" fmla="*/ 1621304 h 2237176"/>
              <a:gd name="connsiteX12-19013" fmla="*/ 2077888 w 2801728"/>
              <a:gd name="connsiteY12-19014" fmla="*/ 1612383 h 2237176"/>
              <a:gd name="connsiteX13-19015" fmla="*/ 2149256 w 2801728"/>
              <a:gd name="connsiteY13-19016" fmla="*/ 1612383 h 2237176"/>
              <a:gd name="connsiteX14-19017" fmla="*/ 2216163 w 2801728"/>
              <a:gd name="connsiteY14-19018" fmla="*/ 1500871 h 2237176"/>
              <a:gd name="connsiteX15-19019" fmla="*/ 2287531 w 2801728"/>
              <a:gd name="connsiteY15-19020" fmla="*/ 1447345 h 2237176"/>
              <a:gd name="connsiteX16-19021" fmla="*/ 2367820 w 2801728"/>
              <a:gd name="connsiteY16-19022" fmla="*/ 1402741 h 2237176"/>
              <a:gd name="connsiteX17-19023" fmla="*/ 2550700 w 2801728"/>
              <a:gd name="connsiteY17-19024" fmla="*/ 1362596 h 2237176"/>
              <a:gd name="connsiteX18-19025" fmla="*/ 2684515 w 2801728"/>
              <a:gd name="connsiteY18-19026" fmla="*/ 1340294 h 2237176"/>
              <a:gd name="connsiteX19-19027" fmla="*/ 2724659 w 2801728"/>
              <a:gd name="connsiteY19-19028" fmla="*/ 1237702 h 2237176"/>
              <a:gd name="connsiteX20-19029" fmla="*/ 2791566 w 2801728"/>
              <a:gd name="connsiteY20-19030" fmla="*/ 1144032 h 2237176"/>
              <a:gd name="connsiteX21-19031" fmla="*/ 2778185 w 2801728"/>
              <a:gd name="connsiteY21-19032" fmla="*/ 1086046 h 2237176"/>
              <a:gd name="connsiteX22-19033" fmla="*/ 2702356 w 2801728"/>
              <a:gd name="connsiteY22-19034" fmla="*/ 1032520 h 2237176"/>
              <a:gd name="connsiteX23-19035" fmla="*/ 2680054 w 2801728"/>
              <a:gd name="connsiteY23-19036" fmla="*/ 947771 h 2237176"/>
              <a:gd name="connsiteX24-19037" fmla="*/ 2778185 w 2801728"/>
              <a:gd name="connsiteY24-19038" fmla="*/ 929929 h 2237176"/>
              <a:gd name="connsiteX25-19039" fmla="*/ 2796027 w 2801728"/>
              <a:gd name="connsiteY25-19040" fmla="*/ 840719 h 2237176"/>
              <a:gd name="connsiteX26-19041" fmla="*/ 2755882 w 2801728"/>
              <a:gd name="connsiteY26-19042" fmla="*/ 742588 h 2237176"/>
              <a:gd name="connsiteX27-19043" fmla="*/ 2796027 w 2801728"/>
              <a:gd name="connsiteY27-19044" fmla="*/ 653379 h 2237176"/>
              <a:gd name="connsiteX28-19045" fmla="*/ 2800487 w 2801728"/>
              <a:gd name="connsiteY28-19046" fmla="*/ 573090 h 2237176"/>
              <a:gd name="connsiteX29-19047" fmla="*/ 2796027 w 2801728"/>
              <a:gd name="connsiteY29-19048" fmla="*/ 425894 h 2237176"/>
              <a:gd name="connsiteX30-19049" fmla="*/ 2796027 w 2801728"/>
              <a:gd name="connsiteY30-19050" fmla="*/ 314381 h 2237176"/>
              <a:gd name="connsiteX31-19051" fmla="*/ 2684515 w 2801728"/>
              <a:gd name="connsiteY31-19052" fmla="*/ 238553 h 2237176"/>
              <a:gd name="connsiteX32-19053" fmla="*/ 2617607 w 2801728"/>
              <a:gd name="connsiteY32-19054" fmla="*/ 176106 h 2237176"/>
              <a:gd name="connsiteX33-19055" fmla="*/ 2523937 w 2801728"/>
              <a:gd name="connsiteY33-19056" fmla="*/ 100278 h 2237176"/>
              <a:gd name="connsiteX34-19057" fmla="*/ 2390122 w 2801728"/>
              <a:gd name="connsiteY34-19058" fmla="*/ 104739 h 2237176"/>
              <a:gd name="connsiteX35-19059" fmla="*/ 2211703 w 2801728"/>
              <a:gd name="connsiteY35-19060" fmla="*/ 149343 h 2237176"/>
              <a:gd name="connsiteX36-19061" fmla="*/ 2126954 w 2801728"/>
              <a:gd name="connsiteY36-19062" fmla="*/ 82436 h 2237176"/>
              <a:gd name="connsiteX37-19063" fmla="*/ 1912850 w 2801728"/>
              <a:gd name="connsiteY37-19064" fmla="*/ 153804 h 2237176"/>
              <a:gd name="connsiteX38-19065" fmla="*/ 1801338 w 2801728"/>
              <a:gd name="connsiteY38-19066" fmla="*/ 189488 h 2237176"/>
              <a:gd name="connsiteX39-19067" fmla="*/ 1671984 w 2801728"/>
              <a:gd name="connsiteY39-19068" fmla="*/ 167185 h 2237176"/>
              <a:gd name="connsiteX40-19069" fmla="*/ 1600616 w 2801728"/>
              <a:gd name="connsiteY40-19070" fmla="*/ 167185 h 2237176"/>
              <a:gd name="connsiteX41-19071" fmla="*/ 1596156 w 2801728"/>
              <a:gd name="connsiteY41-19072" fmla="*/ 251935 h 2237176"/>
              <a:gd name="connsiteX42-19073" fmla="*/ 1426657 w 2801728"/>
              <a:gd name="connsiteY42-19074" fmla="*/ 176106 h 2237176"/>
              <a:gd name="connsiteX43-19075" fmla="*/ 1283921 w 2801728"/>
              <a:gd name="connsiteY43-19076" fmla="*/ 131501 h 2237176"/>
              <a:gd name="connsiteX44-19077" fmla="*/ 1185791 w 2801728"/>
              <a:gd name="connsiteY44-19078" fmla="*/ 77976 h 2237176"/>
              <a:gd name="connsiteX45-19079" fmla="*/ 1114423 w 2801728"/>
              <a:gd name="connsiteY45-19080" fmla="*/ 33371 h 2237176"/>
              <a:gd name="connsiteX46-19081" fmla="*/ 1002911 w 2801728"/>
              <a:gd name="connsiteY46-19082" fmla="*/ 2147 h 2237176"/>
              <a:gd name="connsiteX47-19083" fmla="*/ 855715 w 2801728"/>
              <a:gd name="connsiteY47-19084" fmla="*/ 6607 h 2237176"/>
              <a:gd name="connsiteX48-19085" fmla="*/ 757584 w 2801728"/>
              <a:gd name="connsiteY48-19086" fmla="*/ 37831 h 2237176"/>
              <a:gd name="connsiteX49-19087" fmla="*/ 623769 w 2801728"/>
              <a:gd name="connsiteY49-19088" fmla="*/ 109199 h 2237176"/>
              <a:gd name="connsiteX50-19089" fmla="*/ 565783 w 2801728"/>
              <a:gd name="connsiteY50-19090" fmla="*/ 153804 h 2237176"/>
              <a:gd name="connsiteX51-19091" fmla="*/ 695137 w 2801728"/>
              <a:gd name="connsiteY51-19092" fmla="*/ 367907 h 2237176"/>
              <a:gd name="connsiteX52-19093" fmla="*/ 779886 w 2801728"/>
              <a:gd name="connsiteY52-19094" fmla="*/ 492801 h 2237176"/>
              <a:gd name="connsiteX53-19095" fmla="*/ 708518 w 2801728"/>
              <a:gd name="connsiteY53-19096" fmla="*/ 577550 h 2237176"/>
              <a:gd name="connsiteX54-19097" fmla="*/ 672835 w 2801728"/>
              <a:gd name="connsiteY54-19098" fmla="*/ 666760 h 2237176"/>
              <a:gd name="connsiteX55-19099" fmla="*/ 614848 w 2801728"/>
              <a:gd name="connsiteY55-19100" fmla="*/ 747049 h 2237176"/>
              <a:gd name="connsiteX56-19101" fmla="*/ 512257 w 2801728"/>
              <a:gd name="connsiteY56-19102" fmla="*/ 800575 h 2237176"/>
              <a:gd name="connsiteX57-19103" fmla="*/ 418587 w 2801728"/>
              <a:gd name="connsiteY57-19104" fmla="*/ 800575 h 2237176"/>
              <a:gd name="connsiteX58-19105" fmla="*/ 244628 w 2801728"/>
              <a:gd name="connsiteY58-19106" fmla="*/ 773812 h 2237176"/>
              <a:gd name="connsiteX59-19107" fmla="*/ 70669 w 2801728"/>
              <a:gd name="connsiteY59-19108" fmla="*/ 724746 h 2237176"/>
              <a:gd name="connsiteX60-19109" fmla="*/ 3761 w 2801728"/>
              <a:gd name="connsiteY60-19110" fmla="*/ 711365 h 2237176"/>
              <a:gd name="connsiteX61-19111" fmla="*/ 12682 w 2801728"/>
              <a:gd name="connsiteY61-19112" fmla="*/ 809496 h 2237176"/>
              <a:gd name="connsiteX62-19113" fmla="*/ 34985 w 2801728"/>
              <a:gd name="connsiteY62-19114" fmla="*/ 867482 h 2237176"/>
              <a:gd name="connsiteX63-19115" fmla="*/ 128655 w 2801728"/>
              <a:gd name="connsiteY63-19116" fmla="*/ 943310 h 2237176"/>
              <a:gd name="connsiteX64-19117" fmla="*/ 159878 w 2801728"/>
              <a:gd name="connsiteY64-19118" fmla="*/ 970073 h 2237176"/>
              <a:gd name="connsiteX65-19119" fmla="*/ 106353 w 2801728"/>
              <a:gd name="connsiteY65-19120" fmla="*/ 1010218 h 2237176"/>
              <a:gd name="connsiteX66-19121" fmla="*/ 115274 w 2801728"/>
              <a:gd name="connsiteY66-19122" fmla="*/ 1117269 h 2237176"/>
              <a:gd name="connsiteX67-19123" fmla="*/ 146497 w 2801728"/>
              <a:gd name="connsiteY67-19124" fmla="*/ 1215400 h 2237176"/>
              <a:gd name="connsiteX68-19125" fmla="*/ 240167 w 2801728"/>
              <a:gd name="connsiteY68-19126" fmla="*/ 1233242 h 2237176"/>
              <a:gd name="connsiteX69-19127" fmla="*/ 320456 w 2801728"/>
              <a:gd name="connsiteY69-19128" fmla="*/ 1193098 h 2237176"/>
              <a:gd name="connsiteX70-19129" fmla="*/ 378442 w 2801728"/>
              <a:gd name="connsiteY70-19130" fmla="*/ 1099427 h 2237176"/>
              <a:gd name="connsiteX71-19131" fmla="*/ 467652 w 2801728"/>
              <a:gd name="connsiteY71-19132" fmla="*/ 1023599 h 2237176"/>
              <a:gd name="connsiteX72-19133" fmla="*/ 561322 w 2801728"/>
              <a:gd name="connsiteY72-19134" fmla="*/ 1041441 h 2237176"/>
              <a:gd name="connsiteX73-19135" fmla="*/ 650532 w 2801728"/>
              <a:gd name="connsiteY73-19136" fmla="*/ 1086046 h 2237176"/>
              <a:gd name="connsiteX74-19137" fmla="*/ 659453 w 2801728"/>
              <a:gd name="connsiteY74-19138" fmla="*/ 1121730 h 2237176"/>
              <a:gd name="connsiteX75-19139" fmla="*/ 628230 w 2801728"/>
              <a:gd name="connsiteY75-19140" fmla="*/ 1188637 h 2237176"/>
              <a:gd name="connsiteX76-19141" fmla="*/ 623769 w 2801728"/>
              <a:gd name="connsiteY76-19142" fmla="*/ 1246623 h 2237176"/>
              <a:gd name="connsiteX77-19143" fmla="*/ 641611 w 2801728"/>
              <a:gd name="connsiteY77-19144" fmla="*/ 1277847 h 2237176"/>
              <a:gd name="connsiteX78-19145" fmla="*/ 695137 w 2801728"/>
              <a:gd name="connsiteY78-19146" fmla="*/ 1416122 h 2237176"/>
              <a:gd name="connsiteX79-19147" fmla="*/ 735281 w 2801728"/>
              <a:gd name="connsiteY79-19148" fmla="*/ 1514253 h 2237176"/>
              <a:gd name="connsiteX80-19149" fmla="*/ 757584 w 2801728"/>
              <a:gd name="connsiteY80-19150" fmla="*/ 1523174 h 2237176"/>
              <a:gd name="connsiteX81-19151" fmla="*/ 784347 w 2801728"/>
              <a:gd name="connsiteY81-19152" fmla="*/ 1420582 h 2237176"/>
              <a:gd name="connsiteX82-19153" fmla="*/ 824491 w 2801728"/>
              <a:gd name="connsiteY82-19154" fmla="*/ 1367057 h 2237176"/>
              <a:gd name="connsiteX83-19155" fmla="*/ 837873 w 2801728"/>
              <a:gd name="connsiteY83-19156" fmla="*/ 1465187 h 2237176"/>
              <a:gd name="connsiteX84-19157" fmla="*/ 895859 w 2801728"/>
              <a:gd name="connsiteY84-19158" fmla="*/ 1545476 h 2237176"/>
              <a:gd name="connsiteX85-19159" fmla="*/ 913701 w 2801728"/>
              <a:gd name="connsiteY85-19160" fmla="*/ 1594541 h 2237176"/>
              <a:gd name="connsiteX86-19161" fmla="*/ 873556 w 2801728"/>
              <a:gd name="connsiteY86-19162" fmla="*/ 1643607 h 2237176"/>
              <a:gd name="connsiteX87-19163" fmla="*/ 931543 w 2801728"/>
              <a:gd name="connsiteY87-19164" fmla="*/ 1777421 h 2237176"/>
              <a:gd name="connsiteX88-19165" fmla="*/ 1020753 w 2801728"/>
              <a:gd name="connsiteY88-19166" fmla="*/ 1835408 h 2237176"/>
              <a:gd name="connsiteX89-19167" fmla="*/ 1114423 w 2801728"/>
              <a:gd name="connsiteY89-19168" fmla="*/ 1884473 h 2237176"/>
              <a:gd name="connsiteX90-19169" fmla="*/ 1208093 w 2801728"/>
              <a:gd name="connsiteY90-19170" fmla="*/ 1955841 h 2237176"/>
              <a:gd name="connsiteX91-19171" fmla="*/ 1328526 w 2801728"/>
              <a:gd name="connsiteY91-19172" fmla="*/ 2031669 h 2237176"/>
              <a:gd name="connsiteX92-19173" fmla="*/ 1422196 w 2801728"/>
              <a:gd name="connsiteY92-19174" fmla="*/ 2129800 h 2237176"/>
              <a:gd name="connsiteX93-19175" fmla="*/ 1564932 w 2801728"/>
              <a:gd name="connsiteY93-19176" fmla="*/ 2236852 h 2237176"/>
              <a:gd name="connsiteX0-19177" fmla="*/ 1564932 w 2801728"/>
              <a:gd name="connsiteY0-19178" fmla="*/ 2236852 h 2237176"/>
              <a:gd name="connsiteX1-19179" fmla="*/ 1573853 w 2801728"/>
              <a:gd name="connsiteY1-19180" fmla="*/ 2161023 h 2237176"/>
              <a:gd name="connsiteX2-19181" fmla="*/ 1542630 w 2801728"/>
              <a:gd name="connsiteY2-19182" fmla="*/ 2094116 h 2237176"/>
              <a:gd name="connsiteX3-19183" fmla="*/ 1533709 w 2801728"/>
              <a:gd name="connsiteY3-19184" fmla="*/ 2004906 h 2237176"/>
              <a:gd name="connsiteX4-19185" fmla="*/ 1547090 w 2801728"/>
              <a:gd name="connsiteY4-19186" fmla="*/ 1902315 h 2237176"/>
              <a:gd name="connsiteX5-19187" fmla="*/ 1596156 w 2801728"/>
              <a:gd name="connsiteY5-19188" fmla="*/ 1808645 h 2237176"/>
              <a:gd name="connsiteX6-19189" fmla="*/ 1596156 w 2801728"/>
              <a:gd name="connsiteY6-19190" fmla="*/ 1688212 h 2237176"/>
              <a:gd name="connsiteX7-19191" fmla="*/ 1622918 w 2801728"/>
              <a:gd name="connsiteY7-19192" fmla="*/ 1594541 h 2237176"/>
              <a:gd name="connsiteX8-19193" fmla="*/ 1685365 w 2801728"/>
              <a:gd name="connsiteY8-19194" fmla="*/ 1558858 h 2237176"/>
              <a:gd name="connsiteX9-19195" fmla="*/ 1796877 w 2801728"/>
              <a:gd name="connsiteY9-19196" fmla="*/ 1625765 h 2237176"/>
              <a:gd name="connsiteX10-19197" fmla="*/ 1863785 w 2801728"/>
              <a:gd name="connsiteY10-19198" fmla="*/ 1625765 h 2237176"/>
              <a:gd name="connsiteX11-19199" fmla="*/ 1970836 w 2801728"/>
              <a:gd name="connsiteY11-19200" fmla="*/ 1621304 h 2237176"/>
              <a:gd name="connsiteX12-19201" fmla="*/ 2077888 w 2801728"/>
              <a:gd name="connsiteY12-19202" fmla="*/ 1612383 h 2237176"/>
              <a:gd name="connsiteX13-19203" fmla="*/ 2149256 w 2801728"/>
              <a:gd name="connsiteY13-19204" fmla="*/ 1612383 h 2237176"/>
              <a:gd name="connsiteX14-19205" fmla="*/ 2216163 w 2801728"/>
              <a:gd name="connsiteY14-19206" fmla="*/ 1500871 h 2237176"/>
              <a:gd name="connsiteX15-19207" fmla="*/ 2287531 w 2801728"/>
              <a:gd name="connsiteY15-19208" fmla="*/ 1447345 h 2237176"/>
              <a:gd name="connsiteX16-19209" fmla="*/ 2367820 w 2801728"/>
              <a:gd name="connsiteY16-19210" fmla="*/ 1402741 h 2237176"/>
              <a:gd name="connsiteX17-19211" fmla="*/ 2550700 w 2801728"/>
              <a:gd name="connsiteY17-19212" fmla="*/ 1362596 h 2237176"/>
              <a:gd name="connsiteX18-19213" fmla="*/ 2684515 w 2801728"/>
              <a:gd name="connsiteY18-19214" fmla="*/ 1340294 h 2237176"/>
              <a:gd name="connsiteX19-19215" fmla="*/ 2724659 w 2801728"/>
              <a:gd name="connsiteY19-19216" fmla="*/ 1237702 h 2237176"/>
              <a:gd name="connsiteX20-19217" fmla="*/ 2791566 w 2801728"/>
              <a:gd name="connsiteY20-19218" fmla="*/ 1144032 h 2237176"/>
              <a:gd name="connsiteX21-19219" fmla="*/ 2778185 w 2801728"/>
              <a:gd name="connsiteY21-19220" fmla="*/ 1086046 h 2237176"/>
              <a:gd name="connsiteX22-19221" fmla="*/ 2702356 w 2801728"/>
              <a:gd name="connsiteY22-19222" fmla="*/ 1032520 h 2237176"/>
              <a:gd name="connsiteX23-19223" fmla="*/ 2680054 w 2801728"/>
              <a:gd name="connsiteY23-19224" fmla="*/ 947771 h 2237176"/>
              <a:gd name="connsiteX24-19225" fmla="*/ 2778185 w 2801728"/>
              <a:gd name="connsiteY24-19226" fmla="*/ 929929 h 2237176"/>
              <a:gd name="connsiteX25-19227" fmla="*/ 2796027 w 2801728"/>
              <a:gd name="connsiteY25-19228" fmla="*/ 840719 h 2237176"/>
              <a:gd name="connsiteX26-19229" fmla="*/ 2755882 w 2801728"/>
              <a:gd name="connsiteY26-19230" fmla="*/ 742588 h 2237176"/>
              <a:gd name="connsiteX27-19231" fmla="*/ 2796027 w 2801728"/>
              <a:gd name="connsiteY27-19232" fmla="*/ 653379 h 2237176"/>
              <a:gd name="connsiteX28-19233" fmla="*/ 2800487 w 2801728"/>
              <a:gd name="connsiteY28-19234" fmla="*/ 573090 h 2237176"/>
              <a:gd name="connsiteX29-19235" fmla="*/ 2796027 w 2801728"/>
              <a:gd name="connsiteY29-19236" fmla="*/ 425894 h 2237176"/>
              <a:gd name="connsiteX30-19237" fmla="*/ 2796027 w 2801728"/>
              <a:gd name="connsiteY30-19238" fmla="*/ 314381 h 2237176"/>
              <a:gd name="connsiteX31-19239" fmla="*/ 2684515 w 2801728"/>
              <a:gd name="connsiteY31-19240" fmla="*/ 238553 h 2237176"/>
              <a:gd name="connsiteX32-19241" fmla="*/ 2617607 w 2801728"/>
              <a:gd name="connsiteY32-19242" fmla="*/ 176106 h 2237176"/>
              <a:gd name="connsiteX33-19243" fmla="*/ 2523937 w 2801728"/>
              <a:gd name="connsiteY33-19244" fmla="*/ 100278 h 2237176"/>
              <a:gd name="connsiteX34-19245" fmla="*/ 2390122 w 2801728"/>
              <a:gd name="connsiteY34-19246" fmla="*/ 104739 h 2237176"/>
              <a:gd name="connsiteX35-19247" fmla="*/ 2211703 w 2801728"/>
              <a:gd name="connsiteY35-19248" fmla="*/ 149343 h 2237176"/>
              <a:gd name="connsiteX36-19249" fmla="*/ 2126954 w 2801728"/>
              <a:gd name="connsiteY36-19250" fmla="*/ 82436 h 2237176"/>
              <a:gd name="connsiteX37-19251" fmla="*/ 1912850 w 2801728"/>
              <a:gd name="connsiteY37-19252" fmla="*/ 153804 h 2237176"/>
              <a:gd name="connsiteX38-19253" fmla="*/ 1801338 w 2801728"/>
              <a:gd name="connsiteY38-19254" fmla="*/ 189488 h 2237176"/>
              <a:gd name="connsiteX39-19255" fmla="*/ 1671984 w 2801728"/>
              <a:gd name="connsiteY39-19256" fmla="*/ 167185 h 2237176"/>
              <a:gd name="connsiteX40-19257" fmla="*/ 1600616 w 2801728"/>
              <a:gd name="connsiteY40-19258" fmla="*/ 167185 h 2237176"/>
              <a:gd name="connsiteX41-19259" fmla="*/ 1596156 w 2801728"/>
              <a:gd name="connsiteY41-19260" fmla="*/ 251935 h 2237176"/>
              <a:gd name="connsiteX42-19261" fmla="*/ 1422196 w 2801728"/>
              <a:gd name="connsiteY42-19262" fmla="*/ 193948 h 2237176"/>
              <a:gd name="connsiteX43-19263" fmla="*/ 1283921 w 2801728"/>
              <a:gd name="connsiteY43-19264" fmla="*/ 131501 h 2237176"/>
              <a:gd name="connsiteX44-19265" fmla="*/ 1185791 w 2801728"/>
              <a:gd name="connsiteY44-19266" fmla="*/ 77976 h 2237176"/>
              <a:gd name="connsiteX45-19267" fmla="*/ 1114423 w 2801728"/>
              <a:gd name="connsiteY45-19268" fmla="*/ 33371 h 2237176"/>
              <a:gd name="connsiteX46-19269" fmla="*/ 1002911 w 2801728"/>
              <a:gd name="connsiteY46-19270" fmla="*/ 2147 h 2237176"/>
              <a:gd name="connsiteX47-19271" fmla="*/ 855715 w 2801728"/>
              <a:gd name="connsiteY47-19272" fmla="*/ 6607 h 2237176"/>
              <a:gd name="connsiteX48-19273" fmla="*/ 757584 w 2801728"/>
              <a:gd name="connsiteY48-19274" fmla="*/ 37831 h 2237176"/>
              <a:gd name="connsiteX49-19275" fmla="*/ 623769 w 2801728"/>
              <a:gd name="connsiteY49-19276" fmla="*/ 109199 h 2237176"/>
              <a:gd name="connsiteX50-19277" fmla="*/ 565783 w 2801728"/>
              <a:gd name="connsiteY50-19278" fmla="*/ 153804 h 2237176"/>
              <a:gd name="connsiteX51-19279" fmla="*/ 695137 w 2801728"/>
              <a:gd name="connsiteY51-19280" fmla="*/ 367907 h 2237176"/>
              <a:gd name="connsiteX52-19281" fmla="*/ 779886 w 2801728"/>
              <a:gd name="connsiteY52-19282" fmla="*/ 492801 h 2237176"/>
              <a:gd name="connsiteX53-19283" fmla="*/ 708518 w 2801728"/>
              <a:gd name="connsiteY53-19284" fmla="*/ 577550 h 2237176"/>
              <a:gd name="connsiteX54-19285" fmla="*/ 672835 w 2801728"/>
              <a:gd name="connsiteY54-19286" fmla="*/ 666760 h 2237176"/>
              <a:gd name="connsiteX55-19287" fmla="*/ 614848 w 2801728"/>
              <a:gd name="connsiteY55-19288" fmla="*/ 747049 h 2237176"/>
              <a:gd name="connsiteX56-19289" fmla="*/ 512257 w 2801728"/>
              <a:gd name="connsiteY56-19290" fmla="*/ 800575 h 2237176"/>
              <a:gd name="connsiteX57-19291" fmla="*/ 418587 w 2801728"/>
              <a:gd name="connsiteY57-19292" fmla="*/ 800575 h 2237176"/>
              <a:gd name="connsiteX58-19293" fmla="*/ 244628 w 2801728"/>
              <a:gd name="connsiteY58-19294" fmla="*/ 773812 h 2237176"/>
              <a:gd name="connsiteX59-19295" fmla="*/ 70669 w 2801728"/>
              <a:gd name="connsiteY59-19296" fmla="*/ 724746 h 2237176"/>
              <a:gd name="connsiteX60-19297" fmla="*/ 3761 w 2801728"/>
              <a:gd name="connsiteY60-19298" fmla="*/ 711365 h 2237176"/>
              <a:gd name="connsiteX61-19299" fmla="*/ 12682 w 2801728"/>
              <a:gd name="connsiteY61-19300" fmla="*/ 809496 h 2237176"/>
              <a:gd name="connsiteX62-19301" fmla="*/ 34985 w 2801728"/>
              <a:gd name="connsiteY62-19302" fmla="*/ 867482 h 2237176"/>
              <a:gd name="connsiteX63-19303" fmla="*/ 128655 w 2801728"/>
              <a:gd name="connsiteY63-19304" fmla="*/ 943310 h 2237176"/>
              <a:gd name="connsiteX64-19305" fmla="*/ 159878 w 2801728"/>
              <a:gd name="connsiteY64-19306" fmla="*/ 970073 h 2237176"/>
              <a:gd name="connsiteX65-19307" fmla="*/ 106353 w 2801728"/>
              <a:gd name="connsiteY65-19308" fmla="*/ 1010218 h 2237176"/>
              <a:gd name="connsiteX66-19309" fmla="*/ 115274 w 2801728"/>
              <a:gd name="connsiteY66-19310" fmla="*/ 1117269 h 2237176"/>
              <a:gd name="connsiteX67-19311" fmla="*/ 146497 w 2801728"/>
              <a:gd name="connsiteY67-19312" fmla="*/ 1215400 h 2237176"/>
              <a:gd name="connsiteX68-19313" fmla="*/ 240167 w 2801728"/>
              <a:gd name="connsiteY68-19314" fmla="*/ 1233242 h 2237176"/>
              <a:gd name="connsiteX69-19315" fmla="*/ 320456 w 2801728"/>
              <a:gd name="connsiteY69-19316" fmla="*/ 1193098 h 2237176"/>
              <a:gd name="connsiteX70-19317" fmla="*/ 378442 w 2801728"/>
              <a:gd name="connsiteY70-19318" fmla="*/ 1099427 h 2237176"/>
              <a:gd name="connsiteX71-19319" fmla="*/ 467652 w 2801728"/>
              <a:gd name="connsiteY71-19320" fmla="*/ 1023599 h 2237176"/>
              <a:gd name="connsiteX72-19321" fmla="*/ 561322 w 2801728"/>
              <a:gd name="connsiteY72-19322" fmla="*/ 1041441 h 2237176"/>
              <a:gd name="connsiteX73-19323" fmla="*/ 650532 w 2801728"/>
              <a:gd name="connsiteY73-19324" fmla="*/ 1086046 h 2237176"/>
              <a:gd name="connsiteX74-19325" fmla="*/ 659453 w 2801728"/>
              <a:gd name="connsiteY74-19326" fmla="*/ 1121730 h 2237176"/>
              <a:gd name="connsiteX75-19327" fmla="*/ 628230 w 2801728"/>
              <a:gd name="connsiteY75-19328" fmla="*/ 1188637 h 2237176"/>
              <a:gd name="connsiteX76-19329" fmla="*/ 623769 w 2801728"/>
              <a:gd name="connsiteY76-19330" fmla="*/ 1246623 h 2237176"/>
              <a:gd name="connsiteX77-19331" fmla="*/ 641611 w 2801728"/>
              <a:gd name="connsiteY77-19332" fmla="*/ 1277847 h 2237176"/>
              <a:gd name="connsiteX78-19333" fmla="*/ 695137 w 2801728"/>
              <a:gd name="connsiteY78-19334" fmla="*/ 1416122 h 2237176"/>
              <a:gd name="connsiteX79-19335" fmla="*/ 735281 w 2801728"/>
              <a:gd name="connsiteY79-19336" fmla="*/ 1514253 h 2237176"/>
              <a:gd name="connsiteX80-19337" fmla="*/ 757584 w 2801728"/>
              <a:gd name="connsiteY80-19338" fmla="*/ 1523174 h 2237176"/>
              <a:gd name="connsiteX81-19339" fmla="*/ 784347 w 2801728"/>
              <a:gd name="connsiteY81-19340" fmla="*/ 1420582 h 2237176"/>
              <a:gd name="connsiteX82-19341" fmla="*/ 824491 w 2801728"/>
              <a:gd name="connsiteY82-19342" fmla="*/ 1367057 h 2237176"/>
              <a:gd name="connsiteX83-19343" fmla="*/ 837873 w 2801728"/>
              <a:gd name="connsiteY83-19344" fmla="*/ 1465187 h 2237176"/>
              <a:gd name="connsiteX84-19345" fmla="*/ 895859 w 2801728"/>
              <a:gd name="connsiteY84-19346" fmla="*/ 1545476 h 2237176"/>
              <a:gd name="connsiteX85-19347" fmla="*/ 913701 w 2801728"/>
              <a:gd name="connsiteY85-19348" fmla="*/ 1594541 h 2237176"/>
              <a:gd name="connsiteX86-19349" fmla="*/ 873556 w 2801728"/>
              <a:gd name="connsiteY86-19350" fmla="*/ 1643607 h 2237176"/>
              <a:gd name="connsiteX87-19351" fmla="*/ 931543 w 2801728"/>
              <a:gd name="connsiteY87-19352" fmla="*/ 1777421 h 2237176"/>
              <a:gd name="connsiteX88-19353" fmla="*/ 1020753 w 2801728"/>
              <a:gd name="connsiteY88-19354" fmla="*/ 1835408 h 2237176"/>
              <a:gd name="connsiteX89-19355" fmla="*/ 1114423 w 2801728"/>
              <a:gd name="connsiteY89-19356" fmla="*/ 1884473 h 2237176"/>
              <a:gd name="connsiteX90-19357" fmla="*/ 1208093 w 2801728"/>
              <a:gd name="connsiteY90-19358" fmla="*/ 1955841 h 2237176"/>
              <a:gd name="connsiteX91-19359" fmla="*/ 1328526 w 2801728"/>
              <a:gd name="connsiteY91-19360" fmla="*/ 2031669 h 2237176"/>
              <a:gd name="connsiteX92-19361" fmla="*/ 1422196 w 2801728"/>
              <a:gd name="connsiteY92-19362" fmla="*/ 2129800 h 2237176"/>
              <a:gd name="connsiteX93-19363" fmla="*/ 1564932 w 2801728"/>
              <a:gd name="connsiteY93-19364" fmla="*/ 2236852 h 2237176"/>
              <a:gd name="connsiteX0-19365" fmla="*/ 1564932 w 2801728"/>
              <a:gd name="connsiteY0-19366" fmla="*/ 2236852 h 2237176"/>
              <a:gd name="connsiteX1-19367" fmla="*/ 1573853 w 2801728"/>
              <a:gd name="connsiteY1-19368" fmla="*/ 2161023 h 2237176"/>
              <a:gd name="connsiteX2-19369" fmla="*/ 1542630 w 2801728"/>
              <a:gd name="connsiteY2-19370" fmla="*/ 2094116 h 2237176"/>
              <a:gd name="connsiteX3-19371" fmla="*/ 1533709 w 2801728"/>
              <a:gd name="connsiteY3-19372" fmla="*/ 2004906 h 2237176"/>
              <a:gd name="connsiteX4-19373" fmla="*/ 1547090 w 2801728"/>
              <a:gd name="connsiteY4-19374" fmla="*/ 1902315 h 2237176"/>
              <a:gd name="connsiteX5-19375" fmla="*/ 1596156 w 2801728"/>
              <a:gd name="connsiteY5-19376" fmla="*/ 1808645 h 2237176"/>
              <a:gd name="connsiteX6-19377" fmla="*/ 1596156 w 2801728"/>
              <a:gd name="connsiteY6-19378" fmla="*/ 1688212 h 2237176"/>
              <a:gd name="connsiteX7-19379" fmla="*/ 1622918 w 2801728"/>
              <a:gd name="connsiteY7-19380" fmla="*/ 1594541 h 2237176"/>
              <a:gd name="connsiteX8-19381" fmla="*/ 1685365 w 2801728"/>
              <a:gd name="connsiteY8-19382" fmla="*/ 1558858 h 2237176"/>
              <a:gd name="connsiteX9-19383" fmla="*/ 1796877 w 2801728"/>
              <a:gd name="connsiteY9-19384" fmla="*/ 1625765 h 2237176"/>
              <a:gd name="connsiteX10-19385" fmla="*/ 1863785 w 2801728"/>
              <a:gd name="connsiteY10-19386" fmla="*/ 1625765 h 2237176"/>
              <a:gd name="connsiteX11-19387" fmla="*/ 1970836 w 2801728"/>
              <a:gd name="connsiteY11-19388" fmla="*/ 1621304 h 2237176"/>
              <a:gd name="connsiteX12-19389" fmla="*/ 2077888 w 2801728"/>
              <a:gd name="connsiteY12-19390" fmla="*/ 1612383 h 2237176"/>
              <a:gd name="connsiteX13-19391" fmla="*/ 2149256 w 2801728"/>
              <a:gd name="connsiteY13-19392" fmla="*/ 1612383 h 2237176"/>
              <a:gd name="connsiteX14-19393" fmla="*/ 2216163 w 2801728"/>
              <a:gd name="connsiteY14-19394" fmla="*/ 1500871 h 2237176"/>
              <a:gd name="connsiteX15-19395" fmla="*/ 2287531 w 2801728"/>
              <a:gd name="connsiteY15-19396" fmla="*/ 1447345 h 2237176"/>
              <a:gd name="connsiteX16-19397" fmla="*/ 2367820 w 2801728"/>
              <a:gd name="connsiteY16-19398" fmla="*/ 1402741 h 2237176"/>
              <a:gd name="connsiteX17-19399" fmla="*/ 2550700 w 2801728"/>
              <a:gd name="connsiteY17-19400" fmla="*/ 1362596 h 2237176"/>
              <a:gd name="connsiteX18-19401" fmla="*/ 2684515 w 2801728"/>
              <a:gd name="connsiteY18-19402" fmla="*/ 1340294 h 2237176"/>
              <a:gd name="connsiteX19-19403" fmla="*/ 2724659 w 2801728"/>
              <a:gd name="connsiteY19-19404" fmla="*/ 1237702 h 2237176"/>
              <a:gd name="connsiteX20-19405" fmla="*/ 2791566 w 2801728"/>
              <a:gd name="connsiteY20-19406" fmla="*/ 1144032 h 2237176"/>
              <a:gd name="connsiteX21-19407" fmla="*/ 2778185 w 2801728"/>
              <a:gd name="connsiteY21-19408" fmla="*/ 1086046 h 2237176"/>
              <a:gd name="connsiteX22-19409" fmla="*/ 2702356 w 2801728"/>
              <a:gd name="connsiteY22-19410" fmla="*/ 1032520 h 2237176"/>
              <a:gd name="connsiteX23-19411" fmla="*/ 2680054 w 2801728"/>
              <a:gd name="connsiteY23-19412" fmla="*/ 947771 h 2237176"/>
              <a:gd name="connsiteX24-19413" fmla="*/ 2778185 w 2801728"/>
              <a:gd name="connsiteY24-19414" fmla="*/ 929929 h 2237176"/>
              <a:gd name="connsiteX25-19415" fmla="*/ 2796027 w 2801728"/>
              <a:gd name="connsiteY25-19416" fmla="*/ 840719 h 2237176"/>
              <a:gd name="connsiteX26-19417" fmla="*/ 2755882 w 2801728"/>
              <a:gd name="connsiteY26-19418" fmla="*/ 742588 h 2237176"/>
              <a:gd name="connsiteX27-19419" fmla="*/ 2796027 w 2801728"/>
              <a:gd name="connsiteY27-19420" fmla="*/ 653379 h 2237176"/>
              <a:gd name="connsiteX28-19421" fmla="*/ 2800487 w 2801728"/>
              <a:gd name="connsiteY28-19422" fmla="*/ 573090 h 2237176"/>
              <a:gd name="connsiteX29-19423" fmla="*/ 2796027 w 2801728"/>
              <a:gd name="connsiteY29-19424" fmla="*/ 425894 h 2237176"/>
              <a:gd name="connsiteX30-19425" fmla="*/ 2796027 w 2801728"/>
              <a:gd name="connsiteY30-19426" fmla="*/ 314381 h 2237176"/>
              <a:gd name="connsiteX31-19427" fmla="*/ 2684515 w 2801728"/>
              <a:gd name="connsiteY31-19428" fmla="*/ 238553 h 2237176"/>
              <a:gd name="connsiteX32-19429" fmla="*/ 2617607 w 2801728"/>
              <a:gd name="connsiteY32-19430" fmla="*/ 176106 h 2237176"/>
              <a:gd name="connsiteX33-19431" fmla="*/ 2523937 w 2801728"/>
              <a:gd name="connsiteY33-19432" fmla="*/ 100278 h 2237176"/>
              <a:gd name="connsiteX34-19433" fmla="*/ 2390122 w 2801728"/>
              <a:gd name="connsiteY34-19434" fmla="*/ 104739 h 2237176"/>
              <a:gd name="connsiteX35-19435" fmla="*/ 2211703 w 2801728"/>
              <a:gd name="connsiteY35-19436" fmla="*/ 149343 h 2237176"/>
              <a:gd name="connsiteX36-19437" fmla="*/ 2126954 w 2801728"/>
              <a:gd name="connsiteY36-19438" fmla="*/ 82436 h 2237176"/>
              <a:gd name="connsiteX37-19439" fmla="*/ 1912850 w 2801728"/>
              <a:gd name="connsiteY37-19440" fmla="*/ 153804 h 2237176"/>
              <a:gd name="connsiteX38-19441" fmla="*/ 1801338 w 2801728"/>
              <a:gd name="connsiteY38-19442" fmla="*/ 189488 h 2237176"/>
              <a:gd name="connsiteX39-19443" fmla="*/ 1671984 w 2801728"/>
              <a:gd name="connsiteY39-19444" fmla="*/ 167185 h 2237176"/>
              <a:gd name="connsiteX40-19445" fmla="*/ 1600616 w 2801728"/>
              <a:gd name="connsiteY40-19446" fmla="*/ 167185 h 2237176"/>
              <a:gd name="connsiteX41-19447" fmla="*/ 1596156 w 2801728"/>
              <a:gd name="connsiteY41-19448" fmla="*/ 251935 h 2237176"/>
              <a:gd name="connsiteX42-19449" fmla="*/ 1422196 w 2801728"/>
              <a:gd name="connsiteY42-19450" fmla="*/ 193948 h 2237176"/>
              <a:gd name="connsiteX43-19451" fmla="*/ 1283921 w 2801728"/>
              <a:gd name="connsiteY43-19452" fmla="*/ 122581 h 2237176"/>
              <a:gd name="connsiteX44-19453" fmla="*/ 1185791 w 2801728"/>
              <a:gd name="connsiteY44-19454" fmla="*/ 77976 h 2237176"/>
              <a:gd name="connsiteX45-19455" fmla="*/ 1114423 w 2801728"/>
              <a:gd name="connsiteY45-19456" fmla="*/ 33371 h 2237176"/>
              <a:gd name="connsiteX46-19457" fmla="*/ 1002911 w 2801728"/>
              <a:gd name="connsiteY46-19458" fmla="*/ 2147 h 2237176"/>
              <a:gd name="connsiteX47-19459" fmla="*/ 855715 w 2801728"/>
              <a:gd name="connsiteY47-19460" fmla="*/ 6607 h 2237176"/>
              <a:gd name="connsiteX48-19461" fmla="*/ 757584 w 2801728"/>
              <a:gd name="connsiteY48-19462" fmla="*/ 37831 h 2237176"/>
              <a:gd name="connsiteX49-19463" fmla="*/ 623769 w 2801728"/>
              <a:gd name="connsiteY49-19464" fmla="*/ 109199 h 2237176"/>
              <a:gd name="connsiteX50-19465" fmla="*/ 565783 w 2801728"/>
              <a:gd name="connsiteY50-19466" fmla="*/ 153804 h 2237176"/>
              <a:gd name="connsiteX51-19467" fmla="*/ 695137 w 2801728"/>
              <a:gd name="connsiteY51-19468" fmla="*/ 367907 h 2237176"/>
              <a:gd name="connsiteX52-19469" fmla="*/ 779886 w 2801728"/>
              <a:gd name="connsiteY52-19470" fmla="*/ 492801 h 2237176"/>
              <a:gd name="connsiteX53-19471" fmla="*/ 708518 w 2801728"/>
              <a:gd name="connsiteY53-19472" fmla="*/ 577550 h 2237176"/>
              <a:gd name="connsiteX54-19473" fmla="*/ 672835 w 2801728"/>
              <a:gd name="connsiteY54-19474" fmla="*/ 666760 h 2237176"/>
              <a:gd name="connsiteX55-19475" fmla="*/ 614848 w 2801728"/>
              <a:gd name="connsiteY55-19476" fmla="*/ 747049 h 2237176"/>
              <a:gd name="connsiteX56-19477" fmla="*/ 512257 w 2801728"/>
              <a:gd name="connsiteY56-19478" fmla="*/ 800575 h 2237176"/>
              <a:gd name="connsiteX57-19479" fmla="*/ 418587 w 2801728"/>
              <a:gd name="connsiteY57-19480" fmla="*/ 800575 h 2237176"/>
              <a:gd name="connsiteX58-19481" fmla="*/ 244628 w 2801728"/>
              <a:gd name="connsiteY58-19482" fmla="*/ 773812 h 2237176"/>
              <a:gd name="connsiteX59-19483" fmla="*/ 70669 w 2801728"/>
              <a:gd name="connsiteY59-19484" fmla="*/ 724746 h 2237176"/>
              <a:gd name="connsiteX60-19485" fmla="*/ 3761 w 2801728"/>
              <a:gd name="connsiteY60-19486" fmla="*/ 711365 h 2237176"/>
              <a:gd name="connsiteX61-19487" fmla="*/ 12682 w 2801728"/>
              <a:gd name="connsiteY61-19488" fmla="*/ 809496 h 2237176"/>
              <a:gd name="connsiteX62-19489" fmla="*/ 34985 w 2801728"/>
              <a:gd name="connsiteY62-19490" fmla="*/ 867482 h 2237176"/>
              <a:gd name="connsiteX63-19491" fmla="*/ 128655 w 2801728"/>
              <a:gd name="connsiteY63-19492" fmla="*/ 943310 h 2237176"/>
              <a:gd name="connsiteX64-19493" fmla="*/ 159878 w 2801728"/>
              <a:gd name="connsiteY64-19494" fmla="*/ 970073 h 2237176"/>
              <a:gd name="connsiteX65-19495" fmla="*/ 106353 w 2801728"/>
              <a:gd name="connsiteY65-19496" fmla="*/ 1010218 h 2237176"/>
              <a:gd name="connsiteX66-19497" fmla="*/ 115274 w 2801728"/>
              <a:gd name="connsiteY66-19498" fmla="*/ 1117269 h 2237176"/>
              <a:gd name="connsiteX67-19499" fmla="*/ 146497 w 2801728"/>
              <a:gd name="connsiteY67-19500" fmla="*/ 1215400 h 2237176"/>
              <a:gd name="connsiteX68-19501" fmla="*/ 240167 w 2801728"/>
              <a:gd name="connsiteY68-19502" fmla="*/ 1233242 h 2237176"/>
              <a:gd name="connsiteX69-19503" fmla="*/ 320456 w 2801728"/>
              <a:gd name="connsiteY69-19504" fmla="*/ 1193098 h 2237176"/>
              <a:gd name="connsiteX70-19505" fmla="*/ 378442 w 2801728"/>
              <a:gd name="connsiteY70-19506" fmla="*/ 1099427 h 2237176"/>
              <a:gd name="connsiteX71-19507" fmla="*/ 467652 w 2801728"/>
              <a:gd name="connsiteY71-19508" fmla="*/ 1023599 h 2237176"/>
              <a:gd name="connsiteX72-19509" fmla="*/ 561322 w 2801728"/>
              <a:gd name="connsiteY72-19510" fmla="*/ 1041441 h 2237176"/>
              <a:gd name="connsiteX73-19511" fmla="*/ 650532 w 2801728"/>
              <a:gd name="connsiteY73-19512" fmla="*/ 1086046 h 2237176"/>
              <a:gd name="connsiteX74-19513" fmla="*/ 659453 w 2801728"/>
              <a:gd name="connsiteY74-19514" fmla="*/ 1121730 h 2237176"/>
              <a:gd name="connsiteX75-19515" fmla="*/ 628230 w 2801728"/>
              <a:gd name="connsiteY75-19516" fmla="*/ 1188637 h 2237176"/>
              <a:gd name="connsiteX76-19517" fmla="*/ 623769 w 2801728"/>
              <a:gd name="connsiteY76-19518" fmla="*/ 1246623 h 2237176"/>
              <a:gd name="connsiteX77-19519" fmla="*/ 641611 w 2801728"/>
              <a:gd name="connsiteY77-19520" fmla="*/ 1277847 h 2237176"/>
              <a:gd name="connsiteX78-19521" fmla="*/ 695137 w 2801728"/>
              <a:gd name="connsiteY78-19522" fmla="*/ 1416122 h 2237176"/>
              <a:gd name="connsiteX79-19523" fmla="*/ 735281 w 2801728"/>
              <a:gd name="connsiteY79-19524" fmla="*/ 1514253 h 2237176"/>
              <a:gd name="connsiteX80-19525" fmla="*/ 757584 w 2801728"/>
              <a:gd name="connsiteY80-19526" fmla="*/ 1523174 h 2237176"/>
              <a:gd name="connsiteX81-19527" fmla="*/ 784347 w 2801728"/>
              <a:gd name="connsiteY81-19528" fmla="*/ 1420582 h 2237176"/>
              <a:gd name="connsiteX82-19529" fmla="*/ 824491 w 2801728"/>
              <a:gd name="connsiteY82-19530" fmla="*/ 1367057 h 2237176"/>
              <a:gd name="connsiteX83-19531" fmla="*/ 837873 w 2801728"/>
              <a:gd name="connsiteY83-19532" fmla="*/ 1465187 h 2237176"/>
              <a:gd name="connsiteX84-19533" fmla="*/ 895859 w 2801728"/>
              <a:gd name="connsiteY84-19534" fmla="*/ 1545476 h 2237176"/>
              <a:gd name="connsiteX85-19535" fmla="*/ 913701 w 2801728"/>
              <a:gd name="connsiteY85-19536" fmla="*/ 1594541 h 2237176"/>
              <a:gd name="connsiteX86-19537" fmla="*/ 873556 w 2801728"/>
              <a:gd name="connsiteY86-19538" fmla="*/ 1643607 h 2237176"/>
              <a:gd name="connsiteX87-19539" fmla="*/ 931543 w 2801728"/>
              <a:gd name="connsiteY87-19540" fmla="*/ 1777421 h 2237176"/>
              <a:gd name="connsiteX88-19541" fmla="*/ 1020753 w 2801728"/>
              <a:gd name="connsiteY88-19542" fmla="*/ 1835408 h 2237176"/>
              <a:gd name="connsiteX89-19543" fmla="*/ 1114423 w 2801728"/>
              <a:gd name="connsiteY89-19544" fmla="*/ 1884473 h 2237176"/>
              <a:gd name="connsiteX90-19545" fmla="*/ 1208093 w 2801728"/>
              <a:gd name="connsiteY90-19546" fmla="*/ 1955841 h 2237176"/>
              <a:gd name="connsiteX91-19547" fmla="*/ 1328526 w 2801728"/>
              <a:gd name="connsiteY91-19548" fmla="*/ 2031669 h 2237176"/>
              <a:gd name="connsiteX92-19549" fmla="*/ 1422196 w 2801728"/>
              <a:gd name="connsiteY92-19550" fmla="*/ 2129800 h 2237176"/>
              <a:gd name="connsiteX93-19551" fmla="*/ 1564932 w 2801728"/>
              <a:gd name="connsiteY93-19552" fmla="*/ 2236852 h 2237176"/>
              <a:gd name="connsiteX0-19553" fmla="*/ 1564932 w 2801728"/>
              <a:gd name="connsiteY0-19554" fmla="*/ 2236852 h 2237176"/>
              <a:gd name="connsiteX1-19555" fmla="*/ 1573853 w 2801728"/>
              <a:gd name="connsiteY1-19556" fmla="*/ 2161023 h 2237176"/>
              <a:gd name="connsiteX2-19557" fmla="*/ 1542630 w 2801728"/>
              <a:gd name="connsiteY2-19558" fmla="*/ 2094116 h 2237176"/>
              <a:gd name="connsiteX3-19559" fmla="*/ 1533709 w 2801728"/>
              <a:gd name="connsiteY3-19560" fmla="*/ 2004906 h 2237176"/>
              <a:gd name="connsiteX4-19561" fmla="*/ 1547090 w 2801728"/>
              <a:gd name="connsiteY4-19562" fmla="*/ 1902315 h 2237176"/>
              <a:gd name="connsiteX5-19563" fmla="*/ 1596156 w 2801728"/>
              <a:gd name="connsiteY5-19564" fmla="*/ 1808645 h 2237176"/>
              <a:gd name="connsiteX6-19565" fmla="*/ 1596156 w 2801728"/>
              <a:gd name="connsiteY6-19566" fmla="*/ 1688212 h 2237176"/>
              <a:gd name="connsiteX7-19567" fmla="*/ 1622918 w 2801728"/>
              <a:gd name="connsiteY7-19568" fmla="*/ 1594541 h 2237176"/>
              <a:gd name="connsiteX8-19569" fmla="*/ 1685365 w 2801728"/>
              <a:gd name="connsiteY8-19570" fmla="*/ 1558858 h 2237176"/>
              <a:gd name="connsiteX9-19571" fmla="*/ 1796877 w 2801728"/>
              <a:gd name="connsiteY9-19572" fmla="*/ 1625765 h 2237176"/>
              <a:gd name="connsiteX10-19573" fmla="*/ 1863785 w 2801728"/>
              <a:gd name="connsiteY10-19574" fmla="*/ 1625765 h 2237176"/>
              <a:gd name="connsiteX11-19575" fmla="*/ 1970836 w 2801728"/>
              <a:gd name="connsiteY11-19576" fmla="*/ 1621304 h 2237176"/>
              <a:gd name="connsiteX12-19577" fmla="*/ 2077888 w 2801728"/>
              <a:gd name="connsiteY12-19578" fmla="*/ 1612383 h 2237176"/>
              <a:gd name="connsiteX13-19579" fmla="*/ 2149256 w 2801728"/>
              <a:gd name="connsiteY13-19580" fmla="*/ 1612383 h 2237176"/>
              <a:gd name="connsiteX14-19581" fmla="*/ 2216163 w 2801728"/>
              <a:gd name="connsiteY14-19582" fmla="*/ 1500871 h 2237176"/>
              <a:gd name="connsiteX15-19583" fmla="*/ 2287531 w 2801728"/>
              <a:gd name="connsiteY15-19584" fmla="*/ 1447345 h 2237176"/>
              <a:gd name="connsiteX16-19585" fmla="*/ 2367820 w 2801728"/>
              <a:gd name="connsiteY16-19586" fmla="*/ 1402741 h 2237176"/>
              <a:gd name="connsiteX17-19587" fmla="*/ 2550700 w 2801728"/>
              <a:gd name="connsiteY17-19588" fmla="*/ 1362596 h 2237176"/>
              <a:gd name="connsiteX18-19589" fmla="*/ 2684515 w 2801728"/>
              <a:gd name="connsiteY18-19590" fmla="*/ 1340294 h 2237176"/>
              <a:gd name="connsiteX19-19591" fmla="*/ 2724659 w 2801728"/>
              <a:gd name="connsiteY19-19592" fmla="*/ 1237702 h 2237176"/>
              <a:gd name="connsiteX20-19593" fmla="*/ 2791566 w 2801728"/>
              <a:gd name="connsiteY20-19594" fmla="*/ 1144032 h 2237176"/>
              <a:gd name="connsiteX21-19595" fmla="*/ 2778185 w 2801728"/>
              <a:gd name="connsiteY21-19596" fmla="*/ 1086046 h 2237176"/>
              <a:gd name="connsiteX22-19597" fmla="*/ 2702356 w 2801728"/>
              <a:gd name="connsiteY22-19598" fmla="*/ 1032520 h 2237176"/>
              <a:gd name="connsiteX23-19599" fmla="*/ 2680054 w 2801728"/>
              <a:gd name="connsiteY23-19600" fmla="*/ 947771 h 2237176"/>
              <a:gd name="connsiteX24-19601" fmla="*/ 2778185 w 2801728"/>
              <a:gd name="connsiteY24-19602" fmla="*/ 929929 h 2237176"/>
              <a:gd name="connsiteX25-19603" fmla="*/ 2796027 w 2801728"/>
              <a:gd name="connsiteY25-19604" fmla="*/ 840719 h 2237176"/>
              <a:gd name="connsiteX26-19605" fmla="*/ 2755882 w 2801728"/>
              <a:gd name="connsiteY26-19606" fmla="*/ 742588 h 2237176"/>
              <a:gd name="connsiteX27-19607" fmla="*/ 2796027 w 2801728"/>
              <a:gd name="connsiteY27-19608" fmla="*/ 653379 h 2237176"/>
              <a:gd name="connsiteX28-19609" fmla="*/ 2800487 w 2801728"/>
              <a:gd name="connsiteY28-19610" fmla="*/ 573090 h 2237176"/>
              <a:gd name="connsiteX29-19611" fmla="*/ 2796027 w 2801728"/>
              <a:gd name="connsiteY29-19612" fmla="*/ 425894 h 2237176"/>
              <a:gd name="connsiteX30-19613" fmla="*/ 2796027 w 2801728"/>
              <a:gd name="connsiteY30-19614" fmla="*/ 314381 h 2237176"/>
              <a:gd name="connsiteX31-19615" fmla="*/ 2684515 w 2801728"/>
              <a:gd name="connsiteY31-19616" fmla="*/ 238553 h 2237176"/>
              <a:gd name="connsiteX32-19617" fmla="*/ 2617607 w 2801728"/>
              <a:gd name="connsiteY32-19618" fmla="*/ 176106 h 2237176"/>
              <a:gd name="connsiteX33-19619" fmla="*/ 2523937 w 2801728"/>
              <a:gd name="connsiteY33-19620" fmla="*/ 100278 h 2237176"/>
              <a:gd name="connsiteX34-19621" fmla="*/ 2390122 w 2801728"/>
              <a:gd name="connsiteY34-19622" fmla="*/ 104739 h 2237176"/>
              <a:gd name="connsiteX35-19623" fmla="*/ 2211703 w 2801728"/>
              <a:gd name="connsiteY35-19624" fmla="*/ 149343 h 2237176"/>
              <a:gd name="connsiteX36-19625" fmla="*/ 2126954 w 2801728"/>
              <a:gd name="connsiteY36-19626" fmla="*/ 82436 h 2237176"/>
              <a:gd name="connsiteX37-19627" fmla="*/ 1912850 w 2801728"/>
              <a:gd name="connsiteY37-19628" fmla="*/ 153804 h 2237176"/>
              <a:gd name="connsiteX38-19629" fmla="*/ 1801338 w 2801728"/>
              <a:gd name="connsiteY38-19630" fmla="*/ 189488 h 2237176"/>
              <a:gd name="connsiteX39-19631" fmla="*/ 1671984 w 2801728"/>
              <a:gd name="connsiteY39-19632" fmla="*/ 167185 h 2237176"/>
              <a:gd name="connsiteX40-19633" fmla="*/ 1600616 w 2801728"/>
              <a:gd name="connsiteY40-19634" fmla="*/ 167185 h 2237176"/>
              <a:gd name="connsiteX41-19635" fmla="*/ 1573854 w 2801728"/>
              <a:gd name="connsiteY41-19636" fmla="*/ 256395 h 2237176"/>
              <a:gd name="connsiteX42-19637" fmla="*/ 1422196 w 2801728"/>
              <a:gd name="connsiteY42-19638" fmla="*/ 193948 h 2237176"/>
              <a:gd name="connsiteX43-19639" fmla="*/ 1283921 w 2801728"/>
              <a:gd name="connsiteY43-19640" fmla="*/ 122581 h 2237176"/>
              <a:gd name="connsiteX44-19641" fmla="*/ 1185791 w 2801728"/>
              <a:gd name="connsiteY44-19642" fmla="*/ 77976 h 2237176"/>
              <a:gd name="connsiteX45-19643" fmla="*/ 1114423 w 2801728"/>
              <a:gd name="connsiteY45-19644" fmla="*/ 33371 h 2237176"/>
              <a:gd name="connsiteX46-19645" fmla="*/ 1002911 w 2801728"/>
              <a:gd name="connsiteY46-19646" fmla="*/ 2147 h 2237176"/>
              <a:gd name="connsiteX47-19647" fmla="*/ 855715 w 2801728"/>
              <a:gd name="connsiteY47-19648" fmla="*/ 6607 h 2237176"/>
              <a:gd name="connsiteX48-19649" fmla="*/ 757584 w 2801728"/>
              <a:gd name="connsiteY48-19650" fmla="*/ 37831 h 2237176"/>
              <a:gd name="connsiteX49-19651" fmla="*/ 623769 w 2801728"/>
              <a:gd name="connsiteY49-19652" fmla="*/ 109199 h 2237176"/>
              <a:gd name="connsiteX50-19653" fmla="*/ 565783 w 2801728"/>
              <a:gd name="connsiteY50-19654" fmla="*/ 153804 h 2237176"/>
              <a:gd name="connsiteX51-19655" fmla="*/ 695137 w 2801728"/>
              <a:gd name="connsiteY51-19656" fmla="*/ 367907 h 2237176"/>
              <a:gd name="connsiteX52-19657" fmla="*/ 779886 w 2801728"/>
              <a:gd name="connsiteY52-19658" fmla="*/ 492801 h 2237176"/>
              <a:gd name="connsiteX53-19659" fmla="*/ 708518 w 2801728"/>
              <a:gd name="connsiteY53-19660" fmla="*/ 577550 h 2237176"/>
              <a:gd name="connsiteX54-19661" fmla="*/ 672835 w 2801728"/>
              <a:gd name="connsiteY54-19662" fmla="*/ 666760 h 2237176"/>
              <a:gd name="connsiteX55-19663" fmla="*/ 614848 w 2801728"/>
              <a:gd name="connsiteY55-19664" fmla="*/ 747049 h 2237176"/>
              <a:gd name="connsiteX56-19665" fmla="*/ 512257 w 2801728"/>
              <a:gd name="connsiteY56-19666" fmla="*/ 800575 h 2237176"/>
              <a:gd name="connsiteX57-19667" fmla="*/ 418587 w 2801728"/>
              <a:gd name="connsiteY57-19668" fmla="*/ 800575 h 2237176"/>
              <a:gd name="connsiteX58-19669" fmla="*/ 244628 w 2801728"/>
              <a:gd name="connsiteY58-19670" fmla="*/ 773812 h 2237176"/>
              <a:gd name="connsiteX59-19671" fmla="*/ 70669 w 2801728"/>
              <a:gd name="connsiteY59-19672" fmla="*/ 724746 h 2237176"/>
              <a:gd name="connsiteX60-19673" fmla="*/ 3761 w 2801728"/>
              <a:gd name="connsiteY60-19674" fmla="*/ 711365 h 2237176"/>
              <a:gd name="connsiteX61-19675" fmla="*/ 12682 w 2801728"/>
              <a:gd name="connsiteY61-19676" fmla="*/ 809496 h 2237176"/>
              <a:gd name="connsiteX62-19677" fmla="*/ 34985 w 2801728"/>
              <a:gd name="connsiteY62-19678" fmla="*/ 867482 h 2237176"/>
              <a:gd name="connsiteX63-19679" fmla="*/ 128655 w 2801728"/>
              <a:gd name="connsiteY63-19680" fmla="*/ 943310 h 2237176"/>
              <a:gd name="connsiteX64-19681" fmla="*/ 159878 w 2801728"/>
              <a:gd name="connsiteY64-19682" fmla="*/ 970073 h 2237176"/>
              <a:gd name="connsiteX65-19683" fmla="*/ 106353 w 2801728"/>
              <a:gd name="connsiteY65-19684" fmla="*/ 1010218 h 2237176"/>
              <a:gd name="connsiteX66-19685" fmla="*/ 115274 w 2801728"/>
              <a:gd name="connsiteY66-19686" fmla="*/ 1117269 h 2237176"/>
              <a:gd name="connsiteX67-19687" fmla="*/ 146497 w 2801728"/>
              <a:gd name="connsiteY67-19688" fmla="*/ 1215400 h 2237176"/>
              <a:gd name="connsiteX68-19689" fmla="*/ 240167 w 2801728"/>
              <a:gd name="connsiteY68-19690" fmla="*/ 1233242 h 2237176"/>
              <a:gd name="connsiteX69-19691" fmla="*/ 320456 w 2801728"/>
              <a:gd name="connsiteY69-19692" fmla="*/ 1193098 h 2237176"/>
              <a:gd name="connsiteX70-19693" fmla="*/ 378442 w 2801728"/>
              <a:gd name="connsiteY70-19694" fmla="*/ 1099427 h 2237176"/>
              <a:gd name="connsiteX71-19695" fmla="*/ 467652 w 2801728"/>
              <a:gd name="connsiteY71-19696" fmla="*/ 1023599 h 2237176"/>
              <a:gd name="connsiteX72-19697" fmla="*/ 561322 w 2801728"/>
              <a:gd name="connsiteY72-19698" fmla="*/ 1041441 h 2237176"/>
              <a:gd name="connsiteX73-19699" fmla="*/ 650532 w 2801728"/>
              <a:gd name="connsiteY73-19700" fmla="*/ 1086046 h 2237176"/>
              <a:gd name="connsiteX74-19701" fmla="*/ 659453 w 2801728"/>
              <a:gd name="connsiteY74-19702" fmla="*/ 1121730 h 2237176"/>
              <a:gd name="connsiteX75-19703" fmla="*/ 628230 w 2801728"/>
              <a:gd name="connsiteY75-19704" fmla="*/ 1188637 h 2237176"/>
              <a:gd name="connsiteX76-19705" fmla="*/ 623769 w 2801728"/>
              <a:gd name="connsiteY76-19706" fmla="*/ 1246623 h 2237176"/>
              <a:gd name="connsiteX77-19707" fmla="*/ 641611 w 2801728"/>
              <a:gd name="connsiteY77-19708" fmla="*/ 1277847 h 2237176"/>
              <a:gd name="connsiteX78-19709" fmla="*/ 695137 w 2801728"/>
              <a:gd name="connsiteY78-19710" fmla="*/ 1416122 h 2237176"/>
              <a:gd name="connsiteX79-19711" fmla="*/ 735281 w 2801728"/>
              <a:gd name="connsiteY79-19712" fmla="*/ 1514253 h 2237176"/>
              <a:gd name="connsiteX80-19713" fmla="*/ 757584 w 2801728"/>
              <a:gd name="connsiteY80-19714" fmla="*/ 1523174 h 2237176"/>
              <a:gd name="connsiteX81-19715" fmla="*/ 784347 w 2801728"/>
              <a:gd name="connsiteY81-19716" fmla="*/ 1420582 h 2237176"/>
              <a:gd name="connsiteX82-19717" fmla="*/ 824491 w 2801728"/>
              <a:gd name="connsiteY82-19718" fmla="*/ 1367057 h 2237176"/>
              <a:gd name="connsiteX83-19719" fmla="*/ 837873 w 2801728"/>
              <a:gd name="connsiteY83-19720" fmla="*/ 1465187 h 2237176"/>
              <a:gd name="connsiteX84-19721" fmla="*/ 895859 w 2801728"/>
              <a:gd name="connsiteY84-19722" fmla="*/ 1545476 h 2237176"/>
              <a:gd name="connsiteX85-19723" fmla="*/ 913701 w 2801728"/>
              <a:gd name="connsiteY85-19724" fmla="*/ 1594541 h 2237176"/>
              <a:gd name="connsiteX86-19725" fmla="*/ 873556 w 2801728"/>
              <a:gd name="connsiteY86-19726" fmla="*/ 1643607 h 2237176"/>
              <a:gd name="connsiteX87-19727" fmla="*/ 931543 w 2801728"/>
              <a:gd name="connsiteY87-19728" fmla="*/ 1777421 h 2237176"/>
              <a:gd name="connsiteX88-19729" fmla="*/ 1020753 w 2801728"/>
              <a:gd name="connsiteY88-19730" fmla="*/ 1835408 h 2237176"/>
              <a:gd name="connsiteX89-19731" fmla="*/ 1114423 w 2801728"/>
              <a:gd name="connsiteY89-19732" fmla="*/ 1884473 h 2237176"/>
              <a:gd name="connsiteX90-19733" fmla="*/ 1208093 w 2801728"/>
              <a:gd name="connsiteY90-19734" fmla="*/ 1955841 h 2237176"/>
              <a:gd name="connsiteX91-19735" fmla="*/ 1328526 w 2801728"/>
              <a:gd name="connsiteY91-19736" fmla="*/ 2031669 h 2237176"/>
              <a:gd name="connsiteX92-19737" fmla="*/ 1422196 w 2801728"/>
              <a:gd name="connsiteY92-19738" fmla="*/ 2129800 h 2237176"/>
              <a:gd name="connsiteX93-19739" fmla="*/ 1564932 w 2801728"/>
              <a:gd name="connsiteY93-19740" fmla="*/ 2236852 h 2237176"/>
              <a:gd name="connsiteX0-19741" fmla="*/ 1564932 w 2801728"/>
              <a:gd name="connsiteY0-19742" fmla="*/ 2236852 h 2237176"/>
              <a:gd name="connsiteX1-19743" fmla="*/ 1573853 w 2801728"/>
              <a:gd name="connsiteY1-19744" fmla="*/ 2161023 h 2237176"/>
              <a:gd name="connsiteX2-19745" fmla="*/ 1542630 w 2801728"/>
              <a:gd name="connsiteY2-19746" fmla="*/ 2094116 h 2237176"/>
              <a:gd name="connsiteX3-19747" fmla="*/ 1533709 w 2801728"/>
              <a:gd name="connsiteY3-19748" fmla="*/ 2004906 h 2237176"/>
              <a:gd name="connsiteX4-19749" fmla="*/ 1547090 w 2801728"/>
              <a:gd name="connsiteY4-19750" fmla="*/ 1902315 h 2237176"/>
              <a:gd name="connsiteX5-19751" fmla="*/ 1596156 w 2801728"/>
              <a:gd name="connsiteY5-19752" fmla="*/ 1808645 h 2237176"/>
              <a:gd name="connsiteX6-19753" fmla="*/ 1596156 w 2801728"/>
              <a:gd name="connsiteY6-19754" fmla="*/ 1688212 h 2237176"/>
              <a:gd name="connsiteX7-19755" fmla="*/ 1622918 w 2801728"/>
              <a:gd name="connsiteY7-19756" fmla="*/ 1594541 h 2237176"/>
              <a:gd name="connsiteX8-19757" fmla="*/ 1685365 w 2801728"/>
              <a:gd name="connsiteY8-19758" fmla="*/ 1558858 h 2237176"/>
              <a:gd name="connsiteX9-19759" fmla="*/ 1796877 w 2801728"/>
              <a:gd name="connsiteY9-19760" fmla="*/ 1625765 h 2237176"/>
              <a:gd name="connsiteX10-19761" fmla="*/ 1863785 w 2801728"/>
              <a:gd name="connsiteY10-19762" fmla="*/ 1625765 h 2237176"/>
              <a:gd name="connsiteX11-19763" fmla="*/ 1970836 w 2801728"/>
              <a:gd name="connsiteY11-19764" fmla="*/ 1621304 h 2237176"/>
              <a:gd name="connsiteX12-19765" fmla="*/ 2077888 w 2801728"/>
              <a:gd name="connsiteY12-19766" fmla="*/ 1612383 h 2237176"/>
              <a:gd name="connsiteX13-19767" fmla="*/ 2149256 w 2801728"/>
              <a:gd name="connsiteY13-19768" fmla="*/ 1612383 h 2237176"/>
              <a:gd name="connsiteX14-19769" fmla="*/ 2216163 w 2801728"/>
              <a:gd name="connsiteY14-19770" fmla="*/ 1500871 h 2237176"/>
              <a:gd name="connsiteX15-19771" fmla="*/ 2287531 w 2801728"/>
              <a:gd name="connsiteY15-19772" fmla="*/ 1447345 h 2237176"/>
              <a:gd name="connsiteX16-19773" fmla="*/ 2367820 w 2801728"/>
              <a:gd name="connsiteY16-19774" fmla="*/ 1402741 h 2237176"/>
              <a:gd name="connsiteX17-19775" fmla="*/ 2550700 w 2801728"/>
              <a:gd name="connsiteY17-19776" fmla="*/ 1362596 h 2237176"/>
              <a:gd name="connsiteX18-19777" fmla="*/ 2684515 w 2801728"/>
              <a:gd name="connsiteY18-19778" fmla="*/ 1340294 h 2237176"/>
              <a:gd name="connsiteX19-19779" fmla="*/ 2724659 w 2801728"/>
              <a:gd name="connsiteY19-19780" fmla="*/ 1237702 h 2237176"/>
              <a:gd name="connsiteX20-19781" fmla="*/ 2791566 w 2801728"/>
              <a:gd name="connsiteY20-19782" fmla="*/ 1144032 h 2237176"/>
              <a:gd name="connsiteX21-19783" fmla="*/ 2778185 w 2801728"/>
              <a:gd name="connsiteY21-19784" fmla="*/ 1086046 h 2237176"/>
              <a:gd name="connsiteX22-19785" fmla="*/ 2702356 w 2801728"/>
              <a:gd name="connsiteY22-19786" fmla="*/ 1032520 h 2237176"/>
              <a:gd name="connsiteX23-19787" fmla="*/ 2680054 w 2801728"/>
              <a:gd name="connsiteY23-19788" fmla="*/ 947771 h 2237176"/>
              <a:gd name="connsiteX24-19789" fmla="*/ 2778185 w 2801728"/>
              <a:gd name="connsiteY24-19790" fmla="*/ 929929 h 2237176"/>
              <a:gd name="connsiteX25-19791" fmla="*/ 2796027 w 2801728"/>
              <a:gd name="connsiteY25-19792" fmla="*/ 840719 h 2237176"/>
              <a:gd name="connsiteX26-19793" fmla="*/ 2755882 w 2801728"/>
              <a:gd name="connsiteY26-19794" fmla="*/ 742588 h 2237176"/>
              <a:gd name="connsiteX27-19795" fmla="*/ 2796027 w 2801728"/>
              <a:gd name="connsiteY27-19796" fmla="*/ 653379 h 2237176"/>
              <a:gd name="connsiteX28-19797" fmla="*/ 2800487 w 2801728"/>
              <a:gd name="connsiteY28-19798" fmla="*/ 573090 h 2237176"/>
              <a:gd name="connsiteX29-19799" fmla="*/ 2796027 w 2801728"/>
              <a:gd name="connsiteY29-19800" fmla="*/ 425894 h 2237176"/>
              <a:gd name="connsiteX30-19801" fmla="*/ 2796027 w 2801728"/>
              <a:gd name="connsiteY30-19802" fmla="*/ 314381 h 2237176"/>
              <a:gd name="connsiteX31-19803" fmla="*/ 2684515 w 2801728"/>
              <a:gd name="connsiteY31-19804" fmla="*/ 238553 h 2237176"/>
              <a:gd name="connsiteX32-19805" fmla="*/ 2617607 w 2801728"/>
              <a:gd name="connsiteY32-19806" fmla="*/ 176106 h 2237176"/>
              <a:gd name="connsiteX33-19807" fmla="*/ 2523937 w 2801728"/>
              <a:gd name="connsiteY33-19808" fmla="*/ 100278 h 2237176"/>
              <a:gd name="connsiteX34-19809" fmla="*/ 2390122 w 2801728"/>
              <a:gd name="connsiteY34-19810" fmla="*/ 104739 h 2237176"/>
              <a:gd name="connsiteX35-19811" fmla="*/ 2211703 w 2801728"/>
              <a:gd name="connsiteY35-19812" fmla="*/ 149343 h 2237176"/>
              <a:gd name="connsiteX36-19813" fmla="*/ 2126954 w 2801728"/>
              <a:gd name="connsiteY36-19814" fmla="*/ 82436 h 2237176"/>
              <a:gd name="connsiteX37-19815" fmla="*/ 1912850 w 2801728"/>
              <a:gd name="connsiteY37-19816" fmla="*/ 153804 h 2237176"/>
              <a:gd name="connsiteX38-19817" fmla="*/ 1801338 w 2801728"/>
              <a:gd name="connsiteY38-19818" fmla="*/ 189488 h 2237176"/>
              <a:gd name="connsiteX39-19819" fmla="*/ 1671984 w 2801728"/>
              <a:gd name="connsiteY39-19820" fmla="*/ 167185 h 2237176"/>
              <a:gd name="connsiteX40-19821" fmla="*/ 1600616 w 2801728"/>
              <a:gd name="connsiteY40-19822" fmla="*/ 167185 h 2237176"/>
              <a:gd name="connsiteX41-19823" fmla="*/ 1587236 w 2801728"/>
              <a:gd name="connsiteY41-19824" fmla="*/ 260856 h 2237176"/>
              <a:gd name="connsiteX42-19825" fmla="*/ 1422196 w 2801728"/>
              <a:gd name="connsiteY42-19826" fmla="*/ 193948 h 2237176"/>
              <a:gd name="connsiteX43-19827" fmla="*/ 1283921 w 2801728"/>
              <a:gd name="connsiteY43-19828" fmla="*/ 122581 h 2237176"/>
              <a:gd name="connsiteX44-19829" fmla="*/ 1185791 w 2801728"/>
              <a:gd name="connsiteY44-19830" fmla="*/ 77976 h 2237176"/>
              <a:gd name="connsiteX45-19831" fmla="*/ 1114423 w 2801728"/>
              <a:gd name="connsiteY45-19832" fmla="*/ 33371 h 2237176"/>
              <a:gd name="connsiteX46-19833" fmla="*/ 1002911 w 2801728"/>
              <a:gd name="connsiteY46-19834" fmla="*/ 2147 h 2237176"/>
              <a:gd name="connsiteX47-19835" fmla="*/ 855715 w 2801728"/>
              <a:gd name="connsiteY47-19836" fmla="*/ 6607 h 2237176"/>
              <a:gd name="connsiteX48-19837" fmla="*/ 757584 w 2801728"/>
              <a:gd name="connsiteY48-19838" fmla="*/ 37831 h 2237176"/>
              <a:gd name="connsiteX49-19839" fmla="*/ 623769 w 2801728"/>
              <a:gd name="connsiteY49-19840" fmla="*/ 109199 h 2237176"/>
              <a:gd name="connsiteX50-19841" fmla="*/ 565783 w 2801728"/>
              <a:gd name="connsiteY50-19842" fmla="*/ 153804 h 2237176"/>
              <a:gd name="connsiteX51-19843" fmla="*/ 695137 w 2801728"/>
              <a:gd name="connsiteY51-19844" fmla="*/ 367907 h 2237176"/>
              <a:gd name="connsiteX52-19845" fmla="*/ 779886 w 2801728"/>
              <a:gd name="connsiteY52-19846" fmla="*/ 492801 h 2237176"/>
              <a:gd name="connsiteX53-19847" fmla="*/ 708518 w 2801728"/>
              <a:gd name="connsiteY53-19848" fmla="*/ 577550 h 2237176"/>
              <a:gd name="connsiteX54-19849" fmla="*/ 672835 w 2801728"/>
              <a:gd name="connsiteY54-19850" fmla="*/ 666760 h 2237176"/>
              <a:gd name="connsiteX55-19851" fmla="*/ 614848 w 2801728"/>
              <a:gd name="connsiteY55-19852" fmla="*/ 747049 h 2237176"/>
              <a:gd name="connsiteX56-19853" fmla="*/ 512257 w 2801728"/>
              <a:gd name="connsiteY56-19854" fmla="*/ 800575 h 2237176"/>
              <a:gd name="connsiteX57-19855" fmla="*/ 418587 w 2801728"/>
              <a:gd name="connsiteY57-19856" fmla="*/ 800575 h 2237176"/>
              <a:gd name="connsiteX58-19857" fmla="*/ 244628 w 2801728"/>
              <a:gd name="connsiteY58-19858" fmla="*/ 773812 h 2237176"/>
              <a:gd name="connsiteX59-19859" fmla="*/ 70669 w 2801728"/>
              <a:gd name="connsiteY59-19860" fmla="*/ 724746 h 2237176"/>
              <a:gd name="connsiteX60-19861" fmla="*/ 3761 w 2801728"/>
              <a:gd name="connsiteY60-19862" fmla="*/ 711365 h 2237176"/>
              <a:gd name="connsiteX61-19863" fmla="*/ 12682 w 2801728"/>
              <a:gd name="connsiteY61-19864" fmla="*/ 809496 h 2237176"/>
              <a:gd name="connsiteX62-19865" fmla="*/ 34985 w 2801728"/>
              <a:gd name="connsiteY62-19866" fmla="*/ 867482 h 2237176"/>
              <a:gd name="connsiteX63-19867" fmla="*/ 128655 w 2801728"/>
              <a:gd name="connsiteY63-19868" fmla="*/ 943310 h 2237176"/>
              <a:gd name="connsiteX64-19869" fmla="*/ 159878 w 2801728"/>
              <a:gd name="connsiteY64-19870" fmla="*/ 970073 h 2237176"/>
              <a:gd name="connsiteX65-19871" fmla="*/ 106353 w 2801728"/>
              <a:gd name="connsiteY65-19872" fmla="*/ 1010218 h 2237176"/>
              <a:gd name="connsiteX66-19873" fmla="*/ 115274 w 2801728"/>
              <a:gd name="connsiteY66-19874" fmla="*/ 1117269 h 2237176"/>
              <a:gd name="connsiteX67-19875" fmla="*/ 146497 w 2801728"/>
              <a:gd name="connsiteY67-19876" fmla="*/ 1215400 h 2237176"/>
              <a:gd name="connsiteX68-19877" fmla="*/ 240167 w 2801728"/>
              <a:gd name="connsiteY68-19878" fmla="*/ 1233242 h 2237176"/>
              <a:gd name="connsiteX69-19879" fmla="*/ 320456 w 2801728"/>
              <a:gd name="connsiteY69-19880" fmla="*/ 1193098 h 2237176"/>
              <a:gd name="connsiteX70-19881" fmla="*/ 378442 w 2801728"/>
              <a:gd name="connsiteY70-19882" fmla="*/ 1099427 h 2237176"/>
              <a:gd name="connsiteX71-19883" fmla="*/ 467652 w 2801728"/>
              <a:gd name="connsiteY71-19884" fmla="*/ 1023599 h 2237176"/>
              <a:gd name="connsiteX72-19885" fmla="*/ 561322 w 2801728"/>
              <a:gd name="connsiteY72-19886" fmla="*/ 1041441 h 2237176"/>
              <a:gd name="connsiteX73-19887" fmla="*/ 650532 w 2801728"/>
              <a:gd name="connsiteY73-19888" fmla="*/ 1086046 h 2237176"/>
              <a:gd name="connsiteX74-19889" fmla="*/ 659453 w 2801728"/>
              <a:gd name="connsiteY74-19890" fmla="*/ 1121730 h 2237176"/>
              <a:gd name="connsiteX75-19891" fmla="*/ 628230 w 2801728"/>
              <a:gd name="connsiteY75-19892" fmla="*/ 1188637 h 2237176"/>
              <a:gd name="connsiteX76-19893" fmla="*/ 623769 w 2801728"/>
              <a:gd name="connsiteY76-19894" fmla="*/ 1246623 h 2237176"/>
              <a:gd name="connsiteX77-19895" fmla="*/ 641611 w 2801728"/>
              <a:gd name="connsiteY77-19896" fmla="*/ 1277847 h 2237176"/>
              <a:gd name="connsiteX78-19897" fmla="*/ 695137 w 2801728"/>
              <a:gd name="connsiteY78-19898" fmla="*/ 1416122 h 2237176"/>
              <a:gd name="connsiteX79-19899" fmla="*/ 735281 w 2801728"/>
              <a:gd name="connsiteY79-19900" fmla="*/ 1514253 h 2237176"/>
              <a:gd name="connsiteX80-19901" fmla="*/ 757584 w 2801728"/>
              <a:gd name="connsiteY80-19902" fmla="*/ 1523174 h 2237176"/>
              <a:gd name="connsiteX81-19903" fmla="*/ 784347 w 2801728"/>
              <a:gd name="connsiteY81-19904" fmla="*/ 1420582 h 2237176"/>
              <a:gd name="connsiteX82-19905" fmla="*/ 824491 w 2801728"/>
              <a:gd name="connsiteY82-19906" fmla="*/ 1367057 h 2237176"/>
              <a:gd name="connsiteX83-19907" fmla="*/ 837873 w 2801728"/>
              <a:gd name="connsiteY83-19908" fmla="*/ 1465187 h 2237176"/>
              <a:gd name="connsiteX84-19909" fmla="*/ 895859 w 2801728"/>
              <a:gd name="connsiteY84-19910" fmla="*/ 1545476 h 2237176"/>
              <a:gd name="connsiteX85-19911" fmla="*/ 913701 w 2801728"/>
              <a:gd name="connsiteY85-19912" fmla="*/ 1594541 h 2237176"/>
              <a:gd name="connsiteX86-19913" fmla="*/ 873556 w 2801728"/>
              <a:gd name="connsiteY86-19914" fmla="*/ 1643607 h 2237176"/>
              <a:gd name="connsiteX87-19915" fmla="*/ 931543 w 2801728"/>
              <a:gd name="connsiteY87-19916" fmla="*/ 1777421 h 2237176"/>
              <a:gd name="connsiteX88-19917" fmla="*/ 1020753 w 2801728"/>
              <a:gd name="connsiteY88-19918" fmla="*/ 1835408 h 2237176"/>
              <a:gd name="connsiteX89-19919" fmla="*/ 1114423 w 2801728"/>
              <a:gd name="connsiteY89-19920" fmla="*/ 1884473 h 2237176"/>
              <a:gd name="connsiteX90-19921" fmla="*/ 1208093 w 2801728"/>
              <a:gd name="connsiteY90-19922" fmla="*/ 1955841 h 2237176"/>
              <a:gd name="connsiteX91-19923" fmla="*/ 1328526 w 2801728"/>
              <a:gd name="connsiteY91-19924" fmla="*/ 2031669 h 2237176"/>
              <a:gd name="connsiteX92-19925" fmla="*/ 1422196 w 2801728"/>
              <a:gd name="connsiteY92-19926" fmla="*/ 2129800 h 2237176"/>
              <a:gd name="connsiteX93-19927" fmla="*/ 1564932 w 2801728"/>
              <a:gd name="connsiteY93-19928" fmla="*/ 2236852 h 2237176"/>
              <a:gd name="connsiteX0-19929" fmla="*/ 1564932 w 2801728"/>
              <a:gd name="connsiteY0-19930" fmla="*/ 2236852 h 2237176"/>
              <a:gd name="connsiteX1-19931" fmla="*/ 1573853 w 2801728"/>
              <a:gd name="connsiteY1-19932" fmla="*/ 2161023 h 2237176"/>
              <a:gd name="connsiteX2-19933" fmla="*/ 1542630 w 2801728"/>
              <a:gd name="connsiteY2-19934" fmla="*/ 2094116 h 2237176"/>
              <a:gd name="connsiteX3-19935" fmla="*/ 1533709 w 2801728"/>
              <a:gd name="connsiteY3-19936" fmla="*/ 2004906 h 2237176"/>
              <a:gd name="connsiteX4-19937" fmla="*/ 1547090 w 2801728"/>
              <a:gd name="connsiteY4-19938" fmla="*/ 1902315 h 2237176"/>
              <a:gd name="connsiteX5-19939" fmla="*/ 1596156 w 2801728"/>
              <a:gd name="connsiteY5-19940" fmla="*/ 1808645 h 2237176"/>
              <a:gd name="connsiteX6-19941" fmla="*/ 1596156 w 2801728"/>
              <a:gd name="connsiteY6-19942" fmla="*/ 1688212 h 2237176"/>
              <a:gd name="connsiteX7-19943" fmla="*/ 1622918 w 2801728"/>
              <a:gd name="connsiteY7-19944" fmla="*/ 1594541 h 2237176"/>
              <a:gd name="connsiteX8-19945" fmla="*/ 1685365 w 2801728"/>
              <a:gd name="connsiteY8-19946" fmla="*/ 1558858 h 2237176"/>
              <a:gd name="connsiteX9-19947" fmla="*/ 1796877 w 2801728"/>
              <a:gd name="connsiteY9-19948" fmla="*/ 1625765 h 2237176"/>
              <a:gd name="connsiteX10-19949" fmla="*/ 1863785 w 2801728"/>
              <a:gd name="connsiteY10-19950" fmla="*/ 1625765 h 2237176"/>
              <a:gd name="connsiteX11-19951" fmla="*/ 1970836 w 2801728"/>
              <a:gd name="connsiteY11-19952" fmla="*/ 1621304 h 2237176"/>
              <a:gd name="connsiteX12-19953" fmla="*/ 2077888 w 2801728"/>
              <a:gd name="connsiteY12-19954" fmla="*/ 1612383 h 2237176"/>
              <a:gd name="connsiteX13-19955" fmla="*/ 2149256 w 2801728"/>
              <a:gd name="connsiteY13-19956" fmla="*/ 1612383 h 2237176"/>
              <a:gd name="connsiteX14-19957" fmla="*/ 2216163 w 2801728"/>
              <a:gd name="connsiteY14-19958" fmla="*/ 1500871 h 2237176"/>
              <a:gd name="connsiteX15-19959" fmla="*/ 2287531 w 2801728"/>
              <a:gd name="connsiteY15-19960" fmla="*/ 1447345 h 2237176"/>
              <a:gd name="connsiteX16-19961" fmla="*/ 2367820 w 2801728"/>
              <a:gd name="connsiteY16-19962" fmla="*/ 1402741 h 2237176"/>
              <a:gd name="connsiteX17-19963" fmla="*/ 2550700 w 2801728"/>
              <a:gd name="connsiteY17-19964" fmla="*/ 1362596 h 2237176"/>
              <a:gd name="connsiteX18-19965" fmla="*/ 2684515 w 2801728"/>
              <a:gd name="connsiteY18-19966" fmla="*/ 1340294 h 2237176"/>
              <a:gd name="connsiteX19-19967" fmla="*/ 2724659 w 2801728"/>
              <a:gd name="connsiteY19-19968" fmla="*/ 1237702 h 2237176"/>
              <a:gd name="connsiteX20-19969" fmla="*/ 2791566 w 2801728"/>
              <a:gd name="connsiteY20-19970" fmla="*/ 1144032 h 2237176"/>
              <a:gd name="connsiteX21-19971" fmla="*/ 2778185 w 2801728"/>
              <a:gd name="connsiteY21-19972" fmla="*/ 1086046 h 2237176"/>
              <a:gd name="connsiteX22-19973" fmla="*/ 2702356 w 2801728"/>
              <a:gd name="connsiteY22-19974" fmla="*/ 1032520 h 2237176"/>
              <a:gd name="connsiteX23-19975" fmla="*/ 2680054 w 2801728"/>
              <a:gd name="connsiteY23-19976" fmla="*/ 947771 h 2237176"/>
              <a:gd name="connsiteX24-19977" fmla="*/ 2778185 w 2801728"/>
              <a:gd name="connsiteY24-19978" fmla="*/ 929929 h 2237176"/>
              <a:gd name="connsiteX25-19979" fmla="*/ 2796027 w 2801728"/>
              <a:gd name="connsiteY25-19980" fmla="*/ 840719 h 2237176"/>
              <a:gd name="connsiteX26-19981" fmla="*/ 2755882 w 2801728"/>
              <a:gd name="connsiteY26-19982" fmla="*/ 742588 h 2237176"/>
              <a:gd name="connsiteX27-19983" fmla="*/ 2796027 w 2801728"/>
              <a:gd name="connsiteY27-19984" fmla="*/ 653379 h 2237176"/>
              <a:gd name="connsiteX28-19985" fmla="*/ 2800487 w 2801728"/>
              <a:gd name="connsiteY28-19986" fmla="*/ 573090 h 2237176"/>
              <a:gd name="connsiteX29-19987" fmla="*/ 2796027 w 2801728"/>
              <a:gd name="connsiteY29-19988" fmla="*/ 425894 h 2237176"/>
              <a:gd name="connsiteX30-19989" fmla="*/ 2796027 w 2801728"/>
              <a:gd name="connsiteY30-19990" fmla="*/ 314381 h 2237176"/>
              <a:gd name="connsiteX31-19991" fmla="*/ 2684515 w 2801728"/>
              <a:gd name="connsiteY31-19992" fmla="*/ 238553 h 2237176"/>
              <a:gd name="connsiteX32-19993" fmla="*/ 2617607 w 2801728"/>
              <a:gd name="connsiteY32-19994" fmla="*/ 176106 h 2237176"/>
              <a:gd name="connsiteX33-19995" fmla="*/ 2523937 w 2801728"/>
              <a:gd name="connsiteY33-19996" fmla="*/ 100278 h 2237176"/>
              <a:gd name="connsiteX34-19997" fmla="*/ 2390122 w 2801728"/>
              <a:gd name="connsiteY34-19998" fmla="*/ 104739 h 2237176"/>
              <a:gd name="connsiteX35-19999" fmla="*/ 2211703 w 2801728"/>
              <a:gd name="connsiteY35-20000" fmla="*/ 149343 h 2237176"/>
              <a:gd name="connsiteX36-20001" fmla="*/ 2126954 w 2801728"/>
              <a:gd name="connsiteY36-20002" fmla="*/ 82436 h 2237176"/>
              <a:gd name="connsiteX37-20003" fmla="*/ 1912850 w 2801728"/>
              <a:gd name="connsiteY37-20004" fmla="*/ 153804 h 2237176"/>
              <a:gd name="connsiteX38-20005" fmla="*/ 1801338 w 2801728"/>
              <a:gd name="connsiteY38-20006" fmla="*/ 189488 h 2237176"/>
              <a:gd name="connsiteX39-20007" fmla="*/ 1671984 w 2801728"/>
              <a:gd name="connsiteY39-20008" fmla="*/ 167185 h 2237176"/>
              <a:gd name="connsiteX40-20009" fmla="*/ 1600616 w 2801728"/>
              <a:gd name="connsiteY40-20010" fmla="*/ 167185 h 2237176"/>
              <a:gd name="connsiteX41-20011" fmla="*/ 1587236 w 2801728"/>
              <a:gd name="connsiteY41-20012" fmla="*/ 260856 h 2237176"/>
              <a:gd name="connsiteX42-20013" fmla="*/ 1422196 w 2801728"/>
              <a:gd name="connsiteY42-20014" fmla="*/ 193948 h 2237176"/>
              <a:gd name="connsiteX43-20015" fmla="*/ 1283921 w 2801728"/>
              <a:gd name="connsiteY43-20016" fmla="*/ 122581 h 2237176"/>
              <a:gd name="connsiteX44-20017" fmla="*/ 1185791 w 2801728"/>
              <a:gd name="connsiteY44-20018" fmla="*/ 77976 h 2237176"/>
              <a:gd name="connsiteX45-20019" fmla="*/ 1114423 w 2801728"/>
              <a:gd name="connsiteY45-20020" fmla="*/ 33371 h 2237176"/>
              <a:gd name="connsiteX46-20021" fmla="*/ 1002911 w 2801728"/>
              <a:gd name="connsiteY46-20022" fmla="*/ 2147 h 2237176"/>
              <a:gd name="connsiteX47-20023" fmla="*/ 855715 w 2801728"/>
              <a:gd name="connsiteY47-20024" fmla="*/ 6607 h 2237176"/>
              <a:gd name="connsiteX48-20025" fmla="*/ 757584 w 2801728"/>
              <a:gd name="connsiteY48-20026" fmla="*/ 37831 h 2237176"/>
              <a:gd name="connsiteX49-20027" fmla="*/ 623769 w 2801728"/>
              <a:gd name="connsiteY49-20028" fmla="*/ 109199 h 2237176"/>
              <a:gd name="connsiteX50-20029" fmla="*/ 565783 w 2801728"/>
              <a:gd name="connsiteY50-20030" fmla="*/ 153804 h 2237176"/>
              <a:gd name="connsiteX51-20031" fmla="*/ 704058 w 2801728"/>
              <a:gd name="connsiteY51-20032" fmla="*/ 358986 h 2237176"/>
              <a:gd name="connsiteX52-20033" fmla="*/ 779886 w 2801728"/>
              <a:gd name="connsiteY52-20034" fmla="*/ 492801 h 2237176"/>
              <a:gd name="connsiteX53-20035" fmla="*/ 708518 w 2801728"/>
              <a:gd name="connsiteY53-20036" fmla="*/ 577550 h 2237176"/>
              <a:gd name="connsiteX54-20037" fmla="*/ 672835 w 2801728"/>
              <a:gd name="connsiteY54-20038" fmla="*/ 666760 h 2237176"/>
              <a:gd name="connsiteX55-20039" fmla="*/ 614848 w 2801728"/>
              <a:gd name="connsiteY55-20040" fmla="*/ 747049 h 2237176"/>
              <a:gd name="connsiteX56-20041" fmla="*/ 512257 w 2801728"/>
              <a:gd name="connsiteY56-20042" fmla="*/ 800575 h 2237176"/>
              <a:gd name="connsiteX57-20043" fmla="*/ 418587 w 2801728"/>
              <a:gd name="connsiteY57-20044" fmla="*/ 800575 h 2237176"/>
              <a:gd name="connsiteX58-20045" fmla="*/ 244628 w 2801728"/>
              <a:gd name="connsiteY58-20046" fmla="*/ 773812 h 2237176"/>
              <a:gd name="connsiteX59-20047" fmla="*/ 70669 w 2801728"/>
              <a:gd name="connsiteY59-20048" fmla="*/ 724746 h 2237176"/>
              <a:gd name="connsiteX60-20049" fmla="*/ 3761 w 2801728"/>
              <a:gd name="connsiteY60-20050" fmla="*/ 711365 h 2237176"/>
              <a:gd name="connsiteX61-20051" fmla="*/ 12682 w 2801728"/>
              <a:gd name="connsiteY61-20052" fmla="*/ 809496 h 2237176"/>
              <a:gd name="connsiteX62-20053" fmla="*/ 34985 w 2801728"/>
              <a:gd name="connsiteY62-20054" fmla="*/ 867482 h 2237176"/>
              <a:gd name="connsiteX63-20055" fmla="*/ 128655 w 2801728"/>
              <a:gd name="connsiteY63-20056" fmla="*/ 943310 h 2237176"/>
              <a:gd name="connsiteX64-20057" fmla="*/ 159878 w 2801728"/>
              <a:gd name="connsiteY64-20058" fmla="*/ 970073 h 2237176"/>
              <a:gd name="connsiteX65-20059" fmla="*/ 106353 w 2801728"/>
              <a:gd name="connsiteY65-20060" fmla="*/ 1010218 h 2237176"/>
              <a:gd name="connsiteX66-20061" fmla="*/ 115274 w 2801728"/>
              <a:gd name="connsiteY66-20062" fmla="*/ 1117269 h 2237176"/>
              <a:gd name="connsiteX67-20063" fmla="*/ 146497 w 2801728"/>
              <a:gd name="connsiteY67-20064" fmla="*/ 1215400 h 2237176"/>
              <a:gd name="connsiteX68-20065" fmla="*/ 240167 w 2801728"/>
              <a:gd name="connsiteY68-20066" fmla="*/ 1233242 h 2237176"/>
              <a:gd name="connsiteX69-20067" fmla="*/ 320456 w 2801728"/>
              <a:gd name="connsiteY69-20068" fmla="*/ 1193098 h 2237176"/>
              <a:gd name="connsiteX70-20069" fmla="*/ 378442 w 2801728"/>
              <a:gd name="connsiteY70-20070" fmla="*/ 1099427 h 2237176"/>
              <a:gd name="connsiteX71-20071" fmla="*/ 467652 w 2801728"/>
              <a:gd name="connsiteY71-20072" fmla="*/ 1023599 h 2237176"/>
              <a:gd name="connsiteX72-20073" fmla="*/ 561322 w 2801728"/>
              <a:gd name="connsiteY72-20074" fmla="*/ 1041441 h 2237176"/>
              <a:gd name="connsiteX73-20075" fmla="*/ 650532 w 2801728"/>
              <a:gd name="connsiteY73-20076" fmla="*/ 1086046 h 2237176"/>
              <a:gd name="connsiteX74-20077" fmla="*/ 659453 w 2801728"/>
              <a:gd name="connsiteY74-20078" fmla="*/ 1121730 h 2237176"/>
              <a:gd name="connsiteX75-20079" fmla="*/ 628230 w 2801728"/>
              <a:gd name="connsiteY75-20080" fmla="*/ 1188637 h 2237176"/>
              <a:gd name="connsiteX76-20081" fmla="*/ 623769 w 2801728"/>
              <a:gd name="connsiteY76-20082" fmla="*/ 1246623 h 2237176"/>
              <a:gd name="connsiteX77-20083" fmla="*/ 641611 w 2801728"/>
              <a:gd name="connsiteY77-20084" fmla="*/ 1277847 h 2237176"/>
              <a:gd name="connsiteX78-20085" fmla="*/ 695137 w 2801728"/>
              <a:gd name="connsiteY78-20086" fmla="*/ 1416122 h 2237176"/>
              <a:gd name="connsiteX79-20087" fmla="*/ 735281 w 2801728"/>
              <a:gd name="connsiteY79-20088" fmla="*/ 1514253 h 2237176"/>
              <a:gd name="connsiteX80-20089" fmla="*/ 757584 w 2801728"/>
              <a:gd name="connsiteY80-20090" fmla="*/ 1523174 h 2237176"/>
              <a:gd name="connsiteX81-20091" fmla="*/ 784347 w 2801728"/>
              <a:gd name="connsiteY81-20092" fmla="*/ 1420582 h 2237176"/>
              <a:gd name="connsiteX82-20093" fmla="*/ 824491 w 2801728"/>
              <a:gd name="connsiteY82-20094" fmla="*/ 1367057 h 2237176"/>
              <a:gd name="connsiteX83-20095" fmla="*/ 837873 w 2801728"/>
              <a:gd name="connsiteY83-20096" fmla="*/ 1465187 h 2237176"/>
              <a:gd name="connsiteX84-20097" fmla="*/ 895859 w 2801728"/>
              <a:gd name="connsiteY84-20098" fmla="*/ 1545476 h 2237176"/>
              <a:gd name="connsiteX85-20099" fmla="*/ 913701 w 2801728"/>
              <a:gd name="connsiteY85-20100" fmla="*/ 1594541 h 2237176"/>
              <a:gd name="connsiteX86-20101" fmla="*/ 873556 w 2801728"/>
              <a:gd name="connsiteY86-20102" fmla="*/ 1643607 h 2237176"/>
              <a:gd name="connsiteX87-20103" fmla="*/ 931543 w 2801728"/>
              <a:gd name="connsiteY87-20104" fmla="*/ 1777421 h 2237176"/>
              <a:gd name="connsiteX88-20105" fmla="*/ 1020753 w 2801728"/>
              <a:gd name="connsiteY88-20106" fmla="*/ 1835408 h 2237176"/>
              <a:gd name="connsiteX89-20107" fmla="*/ 1114423 w 2801728"/>
              <a:gd name="connsiteY89-20108" fmla="*/ 1884473 h 2237176"/>
              <a:gd name="connsiteX90-20109" fmla="*/ 1208093 w 2801728"/>
              <a:gd name="connsiteY90-20110" fmla="*/ 1955841 h 2237176"/>
              <a:gd name="connsiteX91-20111" fmla="*/ 1328526 w 2801728"/>
              <a:gd name="connsiteY91-20112" fmla="*/ 2031669 h 2237176"/>
              <a:gd name="connsiteX92-20113" fmla="*/ 1422196 w 2801728"/>
              <a:gd name="connsiteY92-20114" fmla="*/ 2129800 h 2237176"/>
              <a:gd name="connsiteX93-20115" fmla="*/ 1564932 w 2801728"/>
              <a:gd name="connsiteY93-20116" fmla="*/ 2236852 h 2237176"/>
              <a:gd name="connsiteX0-20117" fmla="*/ 1564932 w 2801728"/>
              <a:gd name="connsiteY0-20118" fmla="*/ 2236852 h 2237176"/>
              <a:gd name="connsiteX1-20119" fmla="*/ 1573853 w 2801728"/>
              <a:gd name="connsiteY1-20120" fmla="*/ 2161023 h 2237176"/>
              <a:gd name="connsiteX2-20121" fmla="*/ 1542630 w 2801728"/>
              <a:gd name="connsiteY2-20122" fmla="*/ 2094116 h 2237176"/>
              <a:gd name="connsiteX3-20123" fmla="*/ 1533709 w 2801728"/>
              <a:gd name="connsiteY3-20124" fmla="*/ 2004906 h 2237176"/>
              <a:gd name="connsiteX4-20125" fmla="*/ 1547090 w 2801728"/>
              <a:gd name="connsiteY4-20126" fmla="*/ 1902315 h 2237176"/>
              <a:gd name="connsiteX5-20127" fmla="*/ 1596156 w 2801728"/>
              <a:gd name="connsiteY5-20128" fmla="*/ 1808645 h 2237176"/>
              <a:gd name="connsiteX6-20129" fmla="*/ 1596156 w 2801728"/>
              <a:gd name="connsiteY6-20130" fmla="*/ 1688212 h 2237176"/>
              <a:gd name="connsiteX7-20131" fmla="*/ 1622918 w 2801728"/>
              <a:gd name="connsiteY7-20132" fmla="*/ 1594541 h 2237176"/>
              <a:gd name="connsiteX8-20133" fmla="*/ 1685365 w 2801728"/>
              <a:gd name="connsiteY8-20134" fmla="*/ 1558858 h 2237176"/>
              <a:gd name="connsiteX9-20135" fmla="*/ 1796877 w 2801728"/>
              <a:gd name="connsiteY9-20136" fmla="*/ 1625765 h 2237176"/>
              <a:gd name="connsiteX10-20137" fmla="*/ 1863785 w 2801728"/>
              <a:gd name="connsiteY10-20138" fmla="*/ 1625765 h 2237176"/>
              <a:gd name="connsiteX11-20139" fmla="*/ 1970836 w 2801728"/>
              <a:gd name="connsiteY11-20140" fmla="*/ 1621304 h 2237176"/>
              <a:gd name="connsiteX12-20141" fmla="*/ 2077888 w 2801728"/>
              <a:gd name="connsiteY12-20142" fmla="*/ 1612383 h 2237176"/>
              <a:gd name="connsiteX13-20143" fmla="*/ 2149256 w 2801728"/>
              <a:gd name="connsiteY13-20144" fmla="*/ 1612383 h 2237176"/>
              <a:gd name="connsiteX14-20145" fmla="*/ 2216163 w 2801728"/>
              <a:gd name="connsiteY14-20146" fmla="*/ 1500871 h 2237176"/>
              <a:gd name="connsiteX15-20147" fmla="*/ 2287531 w 2801728"/>
              <a:gd name="connsiteY15-20148" fmla="*/ 1447345 h 2237176"/>
              <a:gd name="connsiteX16-20149" fmla="*/ 2367820 w 2801728"/>
              <a:gd name="connsiteY16-20150" fmla="*/ 1402741 h 2237176"/>
              <a:gd name="connsiteX17-20151" fmla="*/ 2550700 w 2801728"/>
              <a:gd name="connsiteY17-20152" fmla="*/ 1362596 h 2237176"/>
              <a:gd name="connsiteX18-20153" fmla="*/ 2684515 w 2801728"/>
              <a:gd name="connsiteY18-20154" fmla="*/ 1340294 h 2237176"/>
              <a:gd name="connsiteX19-20155" fmla="*/ 2724659 w 2801728"/>
              <a:gd name="connsiteY19-20156" fmla="*/ 1237702 h 2237176"/>
              <a:gd name="connsiteX20-20157" fmla="*/ 2791566 w 2801728"/>
              <a:gd name="connsiteY20-20158" fmla="*/ 1144032 h 2237176"/>
              <a:gd name="connsiteX21-20159" fmla="*/ 2778185 w 2801728"/>
              <a:gd name="connsiteY21-20160" fmla="*/ 1086046 h 2237176"/>
              <a:gd name="connsiteX22-20161" fmla="*/ 2702356 w 2801728"/>
              <a:gd name="connsiteY22-20162" fmla="*/ 1032520 h 2237176"/>
              <a:gd name="connsiteX23-20163" fmla="*/ 2680054 w 2801728"/>
              <a:gd name="connsiteY23-20164" fmla="*/ 947771 h 2237176"/>
              <a:gd name="connsiteX24-20165" fmla="*/ 2778185 w 2801728"/>
              <a:gd name="connsiteY24-20166" fmla="*/ 929929 h 2237176"/>
              <a:gd name="connsiteX25-20167" fmla="*/ 2796027 w 2801728"/>
              <a:gd name="connsiteY25-20168" fmla="*/ 840719 h 2237176"/>
              <a:gd name="connsiteX26-20169" fmla="*/ 2755882 w 2801728"/>
              <a:gd name="connsiteY26-20170" fmla="*/ 742588 h 2237176"/>
              <a:gd name="connsiteX27-20171" fmla="*/ 2796027 w 2801728"/>
              <a:gd name="connsiteY27-20172" fmla="*/ 653379 h 2237176"/>
              <a:gd name="connsiteX28-20173" fmla="*/ 2800487 w 2801728"/>
              <a:gd name="connsiteY28-20174" fmla="*/ 573090 h 2237176"/>
              <a:gd name="connsiteX29-20175" fmla="*/ 2796027 w 2801728"/>
              <a:gd name="connsiteY29-20176" fmla="*/ 425894 h 2237176"/>
              <a:gd name="connsiteX30-20177" fmla="*/ 2796027 w 2801728"/>
              <a:gd name="connsiteY30-20178" fmla="*/ 314381 h 2237176"/>
              <a:gd name="connsiteX31-20179" fmla="*/ 2684515 w 2801728"/>
              <a:gd name="connsiteY31-20180" fmla="*/ 238553 h 2237176"/>
              <a:gd name="connsiteX32-20181" fmla="*/ 2617607 w 2801728"/>
              <a:gd name="connsiteY32-20182" fmla="*/ 176106 h 2237176"/>
              <a:gd name="connsiteX33-20183" fmla="*/ 2523937 w 2801728"/>
              <a:gd name="connsiteY33-20184" fmla="*/ 100278 h 2237176"/>
              <a:gd name="connsiteX34-20185" fmla="*/ 2390122 w 2801728"/>
              <a:gd name="connsiteY34-20186" fmla="*/ 104739 h 2237176"/>
              <a:gd name="connsiteX35-20187" fmla="*/ 2211703 w 2801728"/>
              <a:gd name="connsiteY35-20188" fmla="*/ 149343 h 2237176"/>
              <a:gd name="connsiteX36-20189" fmla="*/ 2126954 w 2801728"/>
              <a:gd name="connsiteY36-20190" fmla="*/ 82436 h 2237176"/>
              <a:gd name="connsiteX37-20191" fmla="*/ 1912850 w 2801728"/>
              <a:gd name="connsiteY37-20192" fmla="*/ 153804 h 2237176"/>
              <a:gd name="connsiteX38-20193" fmla="*/ 1801338 w 2801728"/>
              <a:gd name="connsiteY38-20194" fmla="*/ 189488 h 2237176"/>
              <a:gd name="connsiteX39-20195" fmla="*/ 1671984 w 2801728"/>
              <a:gd name="connsiteY39-20196" fmla="*/ 167185 h 2237176"/>
              <a:gd name="connsiteX40-20197" fmla="*/ 1600616 w 2801728"/>
              <a:gd name="connsiteY40-20198" fmla="*/ 167185 h 2237176"/>
              <a:gd name="connsiteX41-20199" fmla="*/ 1587236 w 2801728"/>
              <a:gd name="connsiteY41-20200" fmla="*/ 260856 h 2237176"/>
              <a:gd name="connsiteX42-20201" fmla="*/ 1422196 w 2801728"/>
              <a:gd name="connsiteY42-20202" fmla="*/ 193948 h 2237176"/>
              <a:gd name="connsiteX43-20203" fmla="*/ 1283921 w 2801728"/>
              <a:gd name="connsiteY43-20204" fmla="*/ 122581 h 2237176"/>
              <a:gd name="connsiteX44-20205" fmla="*/ 1185791 w 2801728"/>
              <a:gd name="connsiteY44-20206" fmla="*/ 77976 h 2237176"/>
              <a:gd name="connsiteX45-20207" fmla="*/ 1114423 w 2801728"/>
              <a:gd name="connsiteY45-20208" fmla="*/ 33371 h 2237176"/>
              <a:gd name="connsiteX46-20209" fmla="*/ 1002911 w 2801728"/>
              <a:gd name="connsiteY46-20210" fmla="*/ 2147 h 2237176"/>
              <a:gd name="connsiteX47-20211" fmla="*/ 855715 w 2801728"/>
              <a:gd name="connsiteY47-20212" fmla="*/ 6607 h 2237176"/>
              <a:gd name="connsiteX48-20213" fmla="*/ 757584 w 2801728"/>
              <a:gd name="connsiteY48-20214" fmla="*/ 37831 h 2237176"/>
              <a:gd name="connsiteX49-20215" fmla="*/ 623769 w 2801728"/>
              <a:gd name="connsiteY49-20216" fmla="*/ 109199 h 2237176"/>
              <a:gd name="connsiteX50-20217" fmla="*/ 565783 w 2801728"/>
              <a:gd name="connsiteY50-20218" fmla="*/ 153804 h 2237176"/>
              <a:gd name="connsiteX51-20219" fmla="*/ 704058 w 2801728"/>
              <a:gd name="connsiteY51-20220" fmla="*/ 358986 h 2237176"/>
              <a:gd name="connsiteX52-20221" fmla="*/ 779886 w 2801728"/>
              <a:gd name="connsiteY52-20222" fmla="*/ 492801 h 2237176"/>
              <a:gd name="connsiteX53-20223" fmla="*/ 708518 w 2801728"/>
              <a:gd name="connsiteY53-20224" fmla="*/ 577550 h 2237176"/>
              <a:gd name="connsiteX54-20225" fmla="*/ 659454 w 2801728"/>
              <a:gd name="connsiteY54-20226" fmla="*/ 662300 h 2237176"/>
              <a:gd name="connsiteX55-20227" fmla="*/ 614848 w 2801728"/>
              <a:gd name="connsiteY55-20228" fmla="*/ 747049 h 2237176"/>
              <a:gd name="connsiteX56-20229" fmla="*/ 512257 w 2801728"/>
              <a:gd name="connsiteY56-20230" fmla="*/ 800575 h 2237176"/>
              <a:gd name="connsiteX57-20231" fmla="*/ 418587 w 2801728"/>
              <a:gd name="connsiteY57-20232" fmla="*/ 800575 h 2237176"/>
              <a:gd name="connsiteX58-20233" fmla="*/ 244628 w 2801728"/>
              <a:gd name="connsiteY58-20234" fmla="*/ 773812 h 2237176"/>
              <a:gd name="connsiteX59-20235" fmla="*/ 70669 w 2801728"/>
              <a:gd name="connsiteY59-20236" fmla="*/ 724746 h 2237176"/>
              <a:gd name="connsiteX60-20237" fmla="*/ 3761 w 2801728"/>
              <a:gd name="connsiteY60-20238" fmla="*/ 711365 h 2237176"/>
              <a:gd name="connsiteX61-20239" fmla="*/ 12682 w 2801728"/>
              <a:gd name="connsiteY61-20240" fmla="*/ 809496 h 2237176"/>
              <a:gd name="connsiteX62-20241" fmla="*/ 34985 w 2801728"/>
              <a:gd name="connsiteY62-20242" fmla="*/ 867482 h 2237176"/>
              <a:gd name="connsiteX63-20243" fmla="*/ 128655 w 2801728"/>
              <a:gd name="connsiteY63-20244" fmla="*/ 943310 h 2237176"/>
              <a:gd name="connsiteX64-20245" fmla="*/ 159878 w 2801728"/>
              <a:gd name="connsiteY64-20246" fmla="*/ 970073 h 2237176"/>
              <a:gd name="connsiteX65-20247" fmla="*/ 106353 w 2801728"/>
              <a:gd name="connsiteY65-20248" fmla="*/ 1010218 h 2237176"/>
              <a:gd name="connsiteX66-20249" fmla="*/ 115274 w 2801728"/>
              <a:gd name="connsiteY66-20250" fmla="*/ 1117269 h 2237176"/>
              <a:gd name="connsiteX67-20251" fmla="*/ 146497 w 2801728"/>
              <a:gd name="connsiteY67-20252" fmla="*/ 1215400 h 2237176"/>
              <a:gd name="connsiteX68-20253" fmla="*/ 240167 w 2801728"/>
              <a:gd name="connsiteY68-20254" fmla="*/ 1233242 h 2237176"/>
              <a:gd name="connsiteX69-20255" fmla="*/ 320456 w 2801728"/>
              <a:gd name="connsiteY69-20256" fmla="*/ 1193098 h 2237176"/>
              <a:gd name="connsiteX70-20257" fmla="*/ 378442 w 2801728"/>
              <a:gd name="connsiteY70-20258" fmla="*/ 1099427 h 2237176"/>
              <a:gd name="connsiteX71-20259" fmla="*/ 467652 w 2801728"/>
              <a:gd name="connsiteY71-20260" fmla="*/ 1023599 h 2237176"/>
              <a:gd name="connsiteX72-20261" fmla="*/ 561322 w 2801728"/>
              <a:gd name="connsiteY72-20262" fmla="*/ 1041441 h 2237176"/>
              <a:gd name="connsiteX73-20263" fmla="*/ 650532 w 2801728"/>
              <a:gd name="connsiteY73-20264" fmla="*/ 1086046 h 2237176"/>
              <a:gd name="connsiteX74-20265" fmla="*/ 659453 w 2801728"/>
              <a:gd name="connsiteY74-20266" fmla="*/ 1121730 h 2237176"/>
              <a:gd name="connsiteX75-20267" fmla="*/ 628230 w 2801728"/>
              <a:gd name="connsiteY75-20268" fmla="*/ 1188637 h 2237176"/>
              <a:gd name="connsiteX76-20269" fmla="*/ 623769 w 2801728"/>
              <a:gd name="connsiteY76-20270" fmla="*/ 1246623 h 2237176"/>
              <a:gd name="connsiteX77-20271" fmla="*/ 641611 w 2801728"/>
              <a:gd name="connsiteY77-20272" fmla="*/ 1277847 h 2237176"/>
              <a:gd name="connsiteX78-20273" fmla="*/ 695137 w 2801728"/>
              <a:gd name="connsiteY78-20274" fmla="*/ 1416122 h 2237176"/>
              <a:gd name="connsiteX79-20275" fmla="*/ 735281 w 2801728"/>
              <a:gd name="connsiteY79-20276" fmla="*/ 1514253 h 2237176"/>
              <a:gd name="connsiteX80-20277" fmla="*/ 757584 w 2801728"/>
              <a:gd name="connsiteY80-20278" fmla="*/ 1523174 h 2237176"/>
              <a:gd name="connsiteX81-20279" fmla="*/ 784347 w 2801728"/>
              <a:gd name="connsiteY81-20280" fmla="*/ 1420582 h 2237176"/>
              <a:gd name="connsiteX82-20281" fmla="*/ 824491 w 2801728"/>
              <a:gd name="connsiteY82-20282" fmla="*/ 1367057 h 2237176"/>
              <a:gd name="connsiteX83-20283" fmla="*/ 837873 w 2801728"/>
              <a:gd name="connsiteY83-20284" fmla="*/ 1465187 h 2237176"/>
              <a:gd name="connsiteX84-20285" fmla="*/ 895859 w 2801728"/>
              <a:gd name="connsiteY84-20286" fmla="*/ 1545476 h 2237176"/>
              <a:gd name="connsiteX85-20287" fmla="*/ 913701 w 2801728"/>
              <a:gd name="connsiteY85-20288" fmla="*/ 1594541 h 2237176"/>
              <a:gd name="connsiteX86-20289" fmla="*/ 873556 w 2801728"/>
              <a:gd name="connsiteY86-20290" fmla="*/ 1643607 h 2237176"/>
              <a:gd name="connsiteX87-20291" fmla="*/ 931543 w 2801728"/>
              <a:gd name="connsiteY87-20292" fmla="*/ 1777421 h 2237176"/>
              <a:gd name="connsiteX88-20293" fmla="*/ 1020753 w 2801728"/>
              <a:gd name="connsiteY88-20294" fmla="*/ 1835408 h 2237176"/>
              <a:gd name="connsiteX89-20295" fmla="*/ 1114423 w 2801728"/>
              <a:gd name="connsiteY89-20296" fmla="*/ 1884473 h 2237176"/>
              <a:gd name="connsiteX90-20297" fmla="*/ 1208093 w 2801728"/>
              <a:gd name="connsiteY90-20298" fmla="*/ 1955841 h 2237176"/>
              <a:gd name="connsiteX91-20299" fmla="*/ 1328526 w 2801728"/>
              <a:gd name="connsiteY91-20300" fmla="*/ 2031669 h 2237176"/>
              <a:gd name="connsiteX92-20301" fmla="*/ 1422196 w 2801728"/>
              <a:gd name="connsiteY92-20302" fmla="*/ 2129800 h 2237176"/>
              <a:gd name="connsiteX93-20303" fmla="*/ 1564932 w 2801728"/>
              <a:gd name="connsiteY93-20304" fmla="*/ 2236852 h 2237176"/>
              <a:gd name="connsiteX0-20305" fmla="*/ 1564932 w 2801728"/>
              <a:gd name="connsiteY0-20306" fmla="*/ 2236852 h 2237176"/>
              <a:gd name="connsiteX1-20307" fmla="*/ 1573853 w 2801728"/>
              <a:gd name="connsiteY1-20308" fmla="*/ 2161023 h 2237176"/>
              <a:gd name="connsiteX2-20309" fmla="*/ 1542630 w 2801728"/>
              <a:gd name="connsiteY2-20310" fmla="*/ 2094116 h 2237176"/>
              <a:gd name="connsiteX3-20311" fmla="*/ 1533709 w 2801728"/>
              <a:gd name="connsiteY3-20312" fmla="*/ 2004906 h 2237176"/>
              <a:gd name="connsiteX4-20313" fmla="*/ 1547090 w 2801728"/>
              <a:gd name="connsiteY4-20314" fmla="*/ 1902315 h 2237176"/>
              <a:gd name="connsiteX5-20315" fmla="*/ 1596156 w 2801728"/>
              <a:gd name="connsiteY5-20316" fmla="*/ 1808645 h 2237176"/>
              <a:gd name="connsiteX6-20317" fmla="*/ 1596156 w 2801728"/>
              <a:gd name="connsiteY6-20318" fmla="*/ 1688212 h 2237176"/>
              <a:gd name="connsiteX7-20319" fmla="*/ 1622918 w 2801728"/>
              <a:gd name="connsiteY7-20320" fmla="*/ 1594541 h 2237176"/>
              <a:gd name="connsiteX8-20321" fmla="*/ 1685365 w 2801728"/>
              <a:gd name="connsiteY8-20322" fmla="*/ 1558858 h 2237176"/>
              <a:gd name="connsiteX9-20323" fmla="*/ 1796877 w 2801728"/>
              <a:gd name="connsiteY9-20324" fmla="*/ 1625765 h 2237176"/>
              <a:gd name="connsiteX10-20325" fmla="*/ 1863785 w 2801728"/>
              <a:gd name="connsiteY10-20326" fmla="*/ 1625765 h 2237176"/>
              <a:gd name="connsiteX11-20327" fmla="*/ 1970836 w 2801728"/>
              <a:gd name="connsiteY11-20328" fmla="*/ 1621304 h 2237176"/>
              <a:gd name="connsiteX12-20329" fmla="*/ 2077888 w 2801728"/>
              <a:gd name="connsiteY12-20330" fmla="*/ 1612383 h 2237176"/>
              <a:gd name="connsiteX13-20331" fmla="*/ 2149256 w 2801728"/>
              <a:gd name="connsiteY13-20332" fmla="*/ 1612383 h 2237176"/>
              <a:gd name="connsiteX14-20333" fmla="*/ 2216163 w 2801728"/>
              <a:gd name="connsiteY14-20334" fmla="*/ 1500871 h 2237176"/>
              <a:gd name="connsiteX15-20335" fmla="*/ 2287531 w 2801728"/>
              <a:gd name="connsiteY15-20336" fmla="*/ 1447345 h 2237176"/>
              <a:gd name="connsiteX16-20337" fmla="*/ 2367820 w 2801728"/>
              <a:gd name="connsiteY16-20338" fmla="*/ 1402741 h 2237176"/>
              <a:gd name="connsiteX17-20339" fmla="*/ 2550700 w 2801728"/>
              <a:gd name="connsiteY17-20340" fmla="*/ 1362596 h 2237176"/>
              <a:gd name="connsiteX18-20341" fmla="*/ 2684515 w 2801728"/>
              <a:gd name="connsiteY18-20342" fmla="*/ 1340294 h 2237176"/>
              <a:gd name="connsiteX19-20343" fmla="*/ 2724659 w 2801728"/>
              <a:gd name="connsiteY19-20344" fmla="*/ 1237702 h 2237176"/>
              <a:gd name="connsiteX20-20345" fmla="*/ 2791566 w 2801728"/>
              <a:gd name="connsiteY20-20346" fmla="*/ 1144032 h 2237176"/>
              <a:gd name="connsiteX21-20347" fmla="*/ 2778185 w 2801728"/>
              <a:gd name="connsiteY21-20348" fmla="*/ 1086046 h 2237176"/>
              <a:gd name="connsiteX22-20349" fmla="*/ 2702356 w 2801728"/>
              <a:gd name="connsiteY22-20350" fmla="*/ 1032520 h 2237176"/>
              <a:gd name="connsiteX23-20351" fmla="*/ 2680054 w 2801728"/>
              <a:gd name="connsiteY23-20352" fmla="*/ 947771 h 2237176"/>
              <a:gd name="connsiteX24-20353" fmla="*/ 2778185 w 2801728"/>
              <a:gd name="connsiteY24-20354" fmla="*/ 929929 h 2237176"/>
              <a:gd name="connsiteX25-20355" fmla="*/ 2796027 w 2801728"/>
              <a:gd name="connsiteY25-20356" fmla="*/ 840719 h 2237176"/>
              <a:gd name="connsiteX26-20357" fmla="*/ 2755882 w 2801728"/>
              <a:gd name="connsiteY26-20358" fmla="*/ 742588 h 2237176"/>
              <a:gd name="connsiteX27-20359" fmla="*/ 2796027 w 2801728"/>
              <a:gd name="connsiteY27-20360" fmla="*/ 653379 h 2237176"/>
              <a:gd name="connsiteX28-20361" fmla="*/ 2800487 w 2801728"/>
              <a:gd name="connsiteY28-20362" fmla="*/ 573090 h 2237176"/>
              <a:gd name="connsiteX29-20363" fmla="*/ 2796027 w 2801728"/>
              <a:gd name="connsiteY29-20364" fmla="*/ 425894 h 2237176"/>
              <a:gd name="connsiteX30-20365" fmla="*/ 2796027 w 2801728"/>
              <a:gd name="connsiteY30-20366" fmla="*/ 314381 h 2237176"/>
              <a:gd name="connsiteX31-20367" fmla="*/ 2684515 w 2801728"/>
              <a:gd name="connsiteY31-20368" fmla="*/ 238553 h 2237176"/>
              <a:gd name="connsiteX32-20369" fmla="*/ 2617607 w 2801728"/>
              <a:gd name="connsiteY32-20370" fmla="*/ 176106 h 2237176"/>
              <a:gd name="connsiteX33-20371" fmla="*/ 2523937 w 2801728"/>
              <a:gd name="connsiteY33-20372" fmla="*/ 100278 h 2237176"/>
              <a:gd name="connsiteX34-20373" fmla="*/ 2390122 w 2801728"/>
              <a:gd name="connsiteY34-20374" fmla="*/ 104739 h 2237176"/>
              <a:gd name="connsiteX35-20375" fmla="*/ 2211703 w 2801728"/>
              <a:gd name="connsiteY35-20376" fmla="*/ 149343 h 2237176"/>
              <a:gd name="connsiteX36-20377" fmla="*/ 2126954 w 2801728"/>
              <a:gd name="connsiteY36-20378" fmla="*/ 82436 h 2237176"/>
              <a:gd name="connsiteX37-20379" fmla="*/ 1912850 w 2801728"/>
              <a:gd name="connsiteY37-20380" fmla="*/ 153804 h 2237176"/>
              <a:gd name="connsiteX38-20381" fmla="*/ 1801338 w 2801728"/>
              <a:gd name="connsiteY38-20382" fmla="*/ 189488 h 2237176"/>
              <a:gd name="connsiteX39-20383" fmla="*/ 1671984 w 2801728"/>
              <a:gd name="connsiteY39-20384" fmla="*/ 167185 h 2237176"/>
              <a:gd name="connsiteX40-20385" fmla="*/ 1600616 w 2801728"/>
              <a:gd name="connsiteY40-20386" fmla="*/ 167185 h 2237176"/>
              <a:gd name="connsiteX41-20387" fmla="*/ 1587236 w 2801728"/>
              <a:gd name="connsiteY41-20388" fmla="*/ 260856 h 2237176"/>
              <a:gd name="connsiteX42-20389" fmla="*/ 1422196 w 2801728"/>
              <a:gd name="connsiteY42-20390" fmla="*/ 193948 h 2237176"/>
              <a:gd name="connsiteX43-20391" fmla="*/ 1283921 w 2801728"/>
              <a:gd name="connsiteY43-20392" fmla="*/ 122581 h 2237176"/>
              <a:gd name="connsiteX44-20393" fmla="*/ 1185791 w 2801728"/>
              <a:gd name="connsiteY44-20394" fmla="*/ 77976 h 2237176"/>
              <a:gd name="connsiteX45-20395" fmla="*/ 1114423 w 2801728"/>
              <a:gd name="connsiteY45-20396" fmla="*/ 33371 h 2237176"/>
              <a:gd name="connsiteX46-20397" fmla="*/ 1002911 w 2801728"/>
              <a:gd name="connsiteY46-20398" fmla="*/ 2147 h 2237176"/>
              <a:gd name="connsiteX47-20399" fmla="*/ 855715 w 2801728"/>
              <a:gd name="connsiteY47-20400" fmla="*/ 6607 h 2237176"/>
              <a:gd name="connsiteX48-20401" fmla="*/ 757584 w 2801728"/>
              <a:gd name="connsiteY48-20402" fmla="*/ 37831 h 2237176"/>
              <a:gd name="connsiteX49-20403" fmla="*/ 623769 w 2801728"/>
              <a:gd name="connsiteY49-20404" fmla="*/ 109199 h 2237176"/>
              <a:gd name="connsiteX50-20405" fmla="*/ 565783 w 2801728"/>
              <a:gd name="connsiteY50-20406" fmla="*/ 153804 h 2237176"/>
              <a:gd name="connsiteX51-20407" fmla="*/ 704058 w 2801728"/>
              <a:gd name="connsiteY51-20408" fmla="*/ 358986 h 2237176"/>
              <a:gd name="connsiteX52-20409" fmla="*/ 779886 w 2801728"/>
              <a:gd name="connsiteY52-20410" fmla="*/ 492801 h 2237176"/>
              <a:gd name="connsiteX53-20411" fmla="*/ 708518 w 2801728"/>
              <a:gd name="connsiteY53-20412" fmla="*/ 577550 h 2237176"/>
              <a:gd name="connsiteX54-20413" fmla="*/ 659454 w 2801728"/>
              <a:gd name="connsiteY54-20414" fmla="*/ 662300 h 2237176"/>
              <a:gd name="connsiteX55-20415" fmla="*/ 614848 w 2801728"/>
              <a:gd name="connsiteY55-20416" fmla="*/ 742588 h 2237176"/>
              <a:gd name="connsiteX56-20417" fmla="*/ 512257 w 2801728"/>
              <a:gd name="connsiteY56-20418" fmla="*/ 800575 h 2237176"/>
              <a:gd name="connsiteX57-20419" fmla="*/ 418587 w 2801728"/>
              <a:gd name="connsiteY57-20420" fmla="*/ 800575 h 2237176"/>
              <a:gd name="connsiteX58-20421" fmla="*/ 244628 w 2801728"/>
              <a:gd name="connsiteY58-20422" fmla="*/ 773812 h 2237176"/>
              <a:gd name="connsiteX59-20423" fmla="*/ 70669 w 2801728"/>
              <a:gd name="connsiteY59-20424" fmla="*/ 724746 h 2237176"/>
              <a:gd name="connsiteX60-20425" fmla="*/ 3761 w 2801728"/>
              <a:gd name="connsiteY60-20426" fmla="*/ 711365 h 2237176"/>
              <a:gd name="connsiteX61-20427" fmla="*/ 12682 w 2801728"/>
              <a:gd name="connsiteY61-20428" fmla="*/ 809496 h 2237176"/>
              <a:gd name="connsiteX62-20429" fmla="*/ 34985 w 2801728"/>
              <a:gd name="connsiteY62-20430" fmla="*/ 867482 h 2237176"/>
              <a:gd name="connsiteX63-20431" fmla="*/ 128655 w 2801728"/>
              <a:gd name="connsiteY63-20432" fmla="*/ 943310 h 2237176"/>
              <a:gd name="connsiteX64-20433" fmla="*/ 159878 w 2801728"/>
              <a:gd name="connsiteY64-20434" fmla="*/ 970073 h 2237176"/>
              <a:gd name="connsiteX65-20435" fmla="*/ 106353 w 2801728"/>
              <a:gd name="connsiteY65-20436" fmla="*/ 1010218 h 2237176"/>
              <a:gd name="connsiteX66-20437" fmla="*/ 115274 w 2801728"/>
              <a:gd name="connsiteY66-20438" fmla="*/ 1117269 h 2237176"/>
              <a:gd name="connsiteX67-20439" fmla="*/ 146497 w 2801728"/>
              <a:gd name="connsiteY67-20440" fmla="*/ 1215400 h 2237176"/>
              <a:gd name="connsiteX68-20441" fmla="*/ 240167 w 2801728"/>
              <a:gd name="connsiteY68-20442" fmla="*/ 1233242 h 2237176"/>
              <a:gd name="connsiteX69-20443" fmla="*/ 320456 w 2801728"/>
              <a:gd name="connsiteY69-20444" fmla="*/ 1193098 h 2237176"/>
              <a:gd name="connsiteX70-20445" fmla="*/ 378442 w 2801728"/>
              <a:gd name="connsiteY70-20446" fmla="*/ 1099427 h 2237176"/>
              <a:gd name="connsiteX71-20447" fmla="*/ 467652 w 2801728"/>
              <a:gd name="connsiteY71-20448" fmla="*/ 1023599 h 2237176"/>
              <a:gd name="connsiteX72-20449" fmla="*/ 561322 w 2801728"/>
              <a:gd name="connsiteY72-20450" fmla="*/ 1041441 h 2237176"/>
              <a:gd name="connsiteX73-20451" fmla="*/ 650532 w 2801728"/>
              <a:gd name="connsiteY73-20452" fmla="*/ 1086046 h 2237176"/>
              <a:gd name="connsiteX74-20453" fmla="*/ 659453 w 2801728"/>
              <a:gd name="connsiteY74-20454" fmla="*/ 1121730 h 2237176"/>
              <a:gd name="connsiteX75-20455" fmla="*/ 628230 w 2801728"/>
              <a:gd name="connsiteY75-20456" fmla="*/ 1188637 h 2237176"/>
              <a:gd name="connsiteX76-20457" fmla="*/ 623769 w 2801728"/>
              <a:gd name="connsiteY76-20458" fmla="*/ 1246623 h 2237176"/>
              <a:gd name="connsiteX77-20459" fmla="*/ 641611 w 2801728"/>
              <a:gd name="connsiteY77-20460" fmla="*/ 1277847 h 2237176"/>
              <a:gd name="connsiteX78-20461" fmla="*/ 695137 w 2801728"/>
              <a:gd name="connsiteY78-20462" fmla="*/ 1416122 h 2237176"/>
              <a:gd name="connsiteX79-20463" fmla="*/ 735281 w 2801728"/>
              <a:gd name="connsiteY79-20464" fmla="*/ 1514253 h 2237176"/>
              <a:gd name="connsiteX80-20465" fmla="*/ 757584 w 2801728"/>
              <a:gd name="connsiteY80-20466" fmla="*/ 1523174 h 2237176"/>
              <a:gd name="connsiteX81-20467" fmla="*/ 784347 w 2801728"/>
              <a:gd name="connsiteY81-20468" fmla="*/ 1420582 h 2237176"/>
              <a:gd name="connsiteX82-20469" fmla="*/ 824491 w 2801728"/>
              <a:gd name="connsiteY82-20470" fmla="*/ 1367057 h 2237176"/>
              <a:gd name="connsiteX83-20471" fmla="*/ 837873 w 2801728"/>
              <a:gd name="connsiteY83-20472" fmla="*/ 1465187 h 2237176"/>
              <a:gd name="connsiteX84-20473" fmla="*/ 895859 w 2801728"/>
              <a:gd name="connsiteY84-20474" fmla="*/ 1545476 h 2237176"/>
              <a:gd name="connsiteX85-20475" fmla="*/ 913701 w 2801728"/>
              <a:gd name="connsiteY85-20476" fmla="*/ 1594541 h 2237176"/>
              <a:gd name="connsiteX86-20477" fmla="*/ 873556 w 2801728"/>
              <a:gd name="connsiteY86-20478" fmla="*/ 1643607 h 2237176"/>
              <a:gd name="connsiteX87-20479" fmla="*/ 931543 w 2801728"/>
              <a:gd name="connsiteY87-20480" fmla="*/ 1777421 h 2237176"/>
              <a:gd name="connsiteX88-20481" fmla="*/ 1020753 w 2801728"/>
              <a:gd name="connsiteY88-20482" fmla="*/ 1835408 h 2237176"/>
              <a:gd name="connsiteX89-20483" fmla="*/ 1114423 w 2801728"/>
              <a:gd name="connsiteY89-20484" fmla="*/ 1884473 h 2237176"/>
              <a:gd name="connsiteX90-20485" fmla="*/ 1208093 w 2801728"/>
              <a:gd name="connsiteY90-20486" fmla="*/ 1955841 h 2237176"/>
              <a:gd name="connsiteX91-20487" fmla="*/ 1328526 w 2801728"/>
              <a:gd name="connsiteY91-20488" fmla="*/ 2031669 h 2237176"/>
              <a:gd name="connsiteX92-20489" fmla="*/ 1422196 w 2801728"/>
              <a:gd name="connsiteY92-20490" fmla="*/ 2129800 h 2237176"/>
              <a:gd name="connsiteX93-20491" fmla="*/ 1564932 w 2801728"/>
              <a:gd name="connsiteY93-20492" fmla="*/ 2236852 h 2237176"/>
              <a:gd name="connsiteX0-20493" fmla="*/ 1564932 w 2801728"/>
              <a:gd name="connsiteY0-20494" fmla="*/ 2236852 h 2237176"/>
              <a:gd name="connsiteX1-20495" fmla="*/ 1573853 w 2801728"/>
              <a:gd name="connsiteY1-20496" fmla="*/ 2161023 h 2237176"/>
              <a:gd name="connsiteX2-20497" fmla="*/ 1542630 w 2801728"/>
              <a:gd name="connsiteY2-20498" fmla="*/ 2094116 h 2237176"/>
              <a:gd name="connsiteX3-20499" fmla="*/ 1533709 w 2801728"/>
              <a:gd name="connsiteY3-20500" fmla="*/ 2004906 h 2237176"/>
              <a:gd name="connsiteX4-20501" fmla="*/ 1547090 w 2801728"/>
              <a:gd name="connsiteY4-20502" fmla="*/ 1902315 h 2237176"/>
              <a:gd name="connsiteX5-20503" fmla="*/ 1596156 w 2801728"/>
              <a:gd name="connsiteY5-20504" fmla="*/ 1808645 h 2237176"/>
              <a:gd name="connsiteX6-20505" fmla="*/ 1596156 w 2801728"/>
              <a:gd name="connsiteY6-20506" fmla="*/ 1688212 h 2237176"/>
              <a:gd name="connsiteX7-20507" fmla="*/ 1622918 w 2801728"/>
              <a:gd name="connsiteY7-20508" fmla="*/ 1594541 h 2237176"/>
              <a:gd name="connsiteX8-20509" fmla="*/ 1685365 w 2801728"/>
              <a:gd name="connsiteY8-20510" fmla="*/ 1558858 h 2237176"/>
              <a:gd name="connsiteX9-20511" fmla="*/ 1796877 w 2801728"/>
              <a:gd name="connsiteY9-20512" fmla="*/ 1625765 h 2237176"/>
              <a:gd name="connsiteX10-20513" fmla="*/ 1863785 w 2801728"/>
              <a:gd name="connsiteY10-20514" fmla="*/ 1625765 h 2237176"/>
              <a:gd name="connsiteX11-20515" fmla="*/ 1970836 w 2801728"/>
              <a:gd name="connsiteY11-20516" fmla="*/ 1621304 h 2237176"/>
              <a:gd name="connsiteX12-20517" fmla="*/ 2077888 w 2801728"/>
              <a:gd name="connsiteY12-20518" fmla="*/ 1612383 h 2237176"/>
              <a:gd name="connsiteX13-20519" fmla="*/ 2149256 w 2801728"/>
              <a:gd name="connsiteY13-20520" fmla="*/ 1612383 h 2237176"/>
              <a:gd name="connsiteX14-20521" fmla="*/ 2216163 w 2801728"/>
              <a:gd name="connsiteY14-20522" fmla="*/ 1500871 h 2237176"/>
              <a:gd name="connsiteX15-20523" fmla="*/ 2287531 w 2801728"/>
              <a:gd name="connsiteY15-20524" fmla="*/ 1447345 h 2237176"/>
              <a:gd name="connsiteX16-20525" fmla="*/ 2367820 w 2801728"/>
              <a:gd name="connsiteY16-20526" fmla="*/ 1402741 h 2237176"/>
              <a:gd name="connsiteX17-20527" fmla="*/ 2550700 w 2801728"/>
              <a:gd name="connsiteY17-20528" fmla="*/ 1362596 h 2237176"/>
              <a:gd name="connsiteX18-20529" fmla="*/ 2684515 w 2801728"/>
              <a:gd name="connsiteY18-20530" fmla="*/ 1340294 h 2237176"/>
              <a:gd name="connsiteX19-20531" fmla="*/ 2724659 w 2801728"/>
              <a:gd name="connsiteY19-20532" fmla="*/ 1237702 h 2237176"/>
              <a:gd name="connsiteX20-20533" fmla="*/ 2791566 w 2801728"/>
              <a:gd name="connsiteY20-20534" fmla="*/ 1144032 h 2237176"/>
              <a:gd name="connsiteX21-20535" fmla="*/ 2778185 w 2801728"/>
              <a:gd name="connsiteY21-20536" fmla="*/ 1086046 h 2237176"/>
              <a:gd name="connsiteX22-20537" fmla="*/ 2702356 w 2801728"/>
              <a:gd name="connsiteY22-20538" fmla="*/ 1032520 h 2237176"/>
              <a:gd name="connsiteX23-20539" fmla="*/ 2680054 w 2801728"/>
              <a:gd name="connsiteY23-20540" fmla="*/ 947771 h 2237176"/>
              <a:gd name="connsiteX24-20541" fmla="*/ 2778185 w 2801728"/>
              <a:gd name="connsiteY24-20542" fmla="*/ 929929 h 2237176"/>
              <a:gd name="connsiteX25-20543" fmla="*/ 2796027 w 2801728"/>
              <a:gd name="connsiteY25-20544" fmla="*/ 840719 h 2237176"/>
              <a:gd name="connsiteX26-20545" fmla="*/ 2755882 w 2801728"/>
              <a:gd name="connsiteY26-20546" fmla="*/ 742588 h 2237176"/>
              <a:gd name="connsiteX27-20547" fmla="*/ 2796027 w 2801728"/>
              <a:gd name="connsiteY27-20548" fmla="*/ 653379 h 2237176"/>
              <a:gd name="connsiteX28-20549" fmla="*/ 2800487 w 2801728"/>
              <a:gd name="connsiteY28-20550" fmla="*/ 573090 h 2237176"/>
              <a:gd name="connsiteX29-20551" fmla="*/ 2796027 w 2801728"/>
              <a:gd name="connsiteY29-20552" fmla="*/ 425894 h 2237176"/>
              <a:gd name="connsiteX30-20553" fmla="*/ 2796027 w 2801728"/>
              <a:gd name="connsiteY30-20554" fmla="*/ 314381 h 2237176"/>
              <a:gd name="connsiteX31-20555" fmla="*/ 2684515 w 2801728"/>
              <a:gd name="connsiteY31-20556" fmla="*/ 238553 h 2237176"/>
              <a:gd name="connsiteX32-20557" fmla="*/ 2617607 w 2801728"/>
              <a:gd name="connsiteY32-20558" fmla="*/ 176106 h 2237176"/>
              <a:gd name="connsiteX33-20559" fmla="*/ 2523937 w 2801728"/>
              <a:gd name="connsiteY33-20560" fmla="*/ 100278 h 2237176"/>
              <a:gd name="connsiteX34-20561" fmla="*/ 2390122 w 2801728"/>
              <a:gd name="connsiteY34-20562" fmla="*/ 104739 h 2237176"/>
              <a:gd name="connsiteX35-20563" fmla="*/ 2211703 w 2801728"/>
              <a:gd name="connsiteY35-20564" fmla="*/ 149343 h 2237176"/>
              <a:gd name="connsiteX36-20565" fmla="*/ 2126954 w 2801728"/>
              <a:gd name="connsiteY36-20566" fmla="*/ 82436 h 2237176"/>
              <a:gd name="connsiteX37-20567" fmla="*/ 1912850 w 2801728"/>
              <a:gd name="connsiteY37-20568" fmla="*/ 153804 h 2237176"/>
              <a:gd name="connsiteX38-20569" fmla="*/ 1801338 w 2801728"/>
              <a:gd name="connsiteY38-20570" fmla="*/ 189488 h 2237176"/>
              <a:gd name="connsiteX39-20571" fmla="*/ 1671984 w 2801728"/>
              <a:gd name="connsiteY39-20572" fmla="*/ 167185 h 2237176"/>
              <a:gd name="connsiteX40-20573" fmla="*/ 1600616 w 2801728"/>
              <a:gd name="connsiteY40-20574" fmla="*/ 167185 h 2237176"/>
              <a:gd name="connsiteX41-20575" fmla="*/ 1587236 w 2801728"/>
              <a:gd name="connsiteY41-20576" fmla="*/ 260856 h 2237176"/>
              <a:gd name="connsiteX42-20577" fmla="*/ 1422196 w 2801728"/>
              <a:gd name="connsiteY42-20578" fmla="*/ 193948 h 2237176"/>
              <a:gd name="connsiteX43-20579" fmla="*/ 1283921 w 2801728"/>
              <a:gd name="connsiteY43-20580" fmla="*/ 122581 h 2237176"/>
              <a:gd name="connsiteX44-20581" fmla="*/ 1185791 w 2801728"/>
              <a:gd name="connsiteY44-20582" fmla="*/ 77976 h 2237176"/>
              <a:gd name="connsiteX45-20583" fmla="*/ 1114423 w 2801728"/>
              <a:gd name="connsiteY45-20584" fmla="*/ 33371 h 2237176"/>
              <a:gd name="connsiteX46-20585" fmla="*/ 1002911 w 2801728"/>
              <a:gd name="connsiteY46-20586" fmla="*/ 2147 h 2237176"/>
              <a:gd name="connsiteX47-20587" fmla="*/ 855715 w 2801728"/>
              <a:gd name="connsiteY47-20588" fmla="*/ 6607 h 2237176"/>
              <a:gd name="connsiteX48-20589" fmla="*/ 757584 w 2801728"/>
              <a:gd name="connsiteY48-20590" fmla="*/ 37831 h 2237176"/>
              <a:gd name="connsiteX49-20591" fmla="*/ 623769 w 2801728"/>
              <a:gd name="connsiteY49-20592" fmla="*/ 109199 h 2237176"/>
              <a:gd name="connsiteX50-20593" fmla="*/ 565783 w 2801728"/>
              <a:gd name="connsiteY50-20594" fmla="*/ 153804 h 2237176"/>
              <a:gd name="connsiteX51-20595" fmla="*/ 704058 w 2801728"/>
              <a:gd name="connsiteY51-20596" fmla="*/ 358986 h 2237176"/>
              <a:gd name="connsiteX52-20597" fmla="*/ 779886 w 2801728"/>
              <a:gd name="connsiteY52-20598" fmla="*/ 492801 h 2237176"/>
              <a:gd name="connsiteX53-20599" fmla="*/ 708518 w 2801728"/>
              <a:gd name="connsiteY53-20600" fmla="*/ 577550 h 2237176"/>
              <a:gd name="connsiteX54-20601" fmla="*/ 659454 w 2801728"/>
              <a:gd name="connsiteY54-20602" fmla="*/ 662300 h 2237176"/>
              <a:gd name="connsiteX55-20603" fmla="*/ 614848 w 2801728"/>
              <a:gd name="connsiteY55-20604" fmla="*/ 742588 h 2237176"/>
              <a:gd name="connsiteX56-20605" fmla="*/ 512257 w 2801728"/>
              <a:gd name="connsiteY56-20606" fmla="*/ 800575 h 2237176"/>
              <a:gd name="connsiteX57-20607" fmla="*/ 418587 w 2801728"/>
              <a:gd name="connsiteY57-20608" fmla="*/ 800575 h 2237176"/>
              <a:gd name="connsiteX58-20609" fmla="*/ 244628 w 2801728"/>
              <a:gd name="connsiteY58-20610" fmla="*/ 773812 h 2237176"/>
              <a:gd name="connsiteX59-20611" fmla="*/ 70669 w 2801728"/>
              <a:gd name="connsiteY59-20612" fmla="*/ 729207 h 2237176"/>
              <a:gd name="connsiteX60-20613" fmla="*/ 3761 w 2801728"/>
              <a:gd name="connsiteY60-20614" fmla="*/ 711365 h 2237176"/>
              <a:gd name="connsiteX61-20615" fmla="*/ 12682 w 2801728"/>
              <a:gd name="connsiteY61-20616" fmla="*/ 809496 h 2237176"/>
              <a:gd name="connsiteX62-20617" fmla="*/ 34985 w 2801728"/>
              <a:gd name="connsiteY62-20618" fmla="*/ 867482 h 2237176"/>
              <a:gd name="connsiteX63-20619" fmla="*/ 128655 w 2801728"/>
              <a:gd name="connsiteY63-20620" fmla="*/ 943310 h 2237176"/>
              <a:gd name="connsiteX64-20621" fmla="*/ 159878 w 2801728"/>
              <a:gd name="connsiteY64-20622" fmla="*/ 970073 h 2237176"/>
              <a:gd name="connsiteX65-20623" fmla="*/ 106353 w 2801728"/>
              <a:gd name="connsiteY65-20624" fmla="*/ 1010218 h 2237176"/>
              <a:gd name="connsiteX66-20625" fmla="*/ 115274 w 2801728"/>
              <a:gd name="connsiteY66-20626" fmla="*/ 1117269 h 2237176"/>
              <a:gd name="connsiteX67-20627" fmla="*/ 146497 w 2801728"/>
              <a:gd name="connsiteY67-20628" fmla="*/ 1215400 h 2237176"/>
              <a:gd name="connsiteX68-20629" fmla="*/ 240167 w 2801728"/>
              <a:gd name="connsiteY68-20630" fmla="*/ 1233242 h 2237176"/>
              <a:gd name="connsiteX69-20631" fmla="*/ 320456 w 2801728"/>
              <a:gd name="connsiteY69-20632" fmla="*/ 1193098 h 2237176"/>
              <a:gd name="connsiteX70-20633" fmla="*/ 378442 w 2801728"/>
              <a:gd name="connsiteY70-20634" fmla="*/ 1099427 h 2237176"/>
              <a:gd name="connsiteX71-20635" fmla="*/ 467652 w 2801728"/>
              <a:gd name="connsiteY71-20636" fmla="*/ 1023599 h 2237176"/>
              <a:gd name="connsiteX72-20637" fmla="*/ 561322 w 2801728"/>
              <a:gd name="connsiteY72-20638" fmla="*/ 1041441 h 2237176"/>
              <a:gd name="connsiteX73-20639" fmla="*/ 650532 w 2801728"/>
              <a:gd name="connsiteY73-20640" fmla="*/ 1086046 h 2237176"/>
              <a:gd name="connsiteX74-20641" fmla="*/ 659453 w 2801728"/>
              <a:gd name="connsiteY74-20642" fmla="*/ 1121730 h 2237176"/>
              <a:gd name="connsiteX75-20643" fmla="*/ 628230 w 2801728"/>
              <a:gd name="connsiteY75-20644" fmla="*/ 1188637 h 2237176"/>
              <a:gd name="connsiteX76-20645" fmla="*/ 623769 w 2801728"/>
              <a:gd name="connsiteY76-20646" fmla="*/ 1246623 h 2237176"/>
              <a:gd name="connsiteX77-20647" fmla="*/ 641611 w 2801728"/>
              <a:gd name="connsiteY77-20648" fmla="*/ 1277847 h 2237176"/>
              <a:gd name="connsiteX78-20649" fmla="*/ 695137 w 2801728"/>
              <a:gd name="connsiteY78-20650" fmla="*/ 1416122 h 2237176"/>
              <a:gd name="connsiteX79-20651" fmla="*/ 735281 w 2801728"/>
              <a:gd name="connsiteY79-20652" fmla="*/ 1514253 h 2237176"/>
              <a:gd name="connsiteX80-20653" fmla="*/ 757584 w 2801728"/>
              <a:gd name="connsiteY80-20654" fmla="*/ 1523174 h 2237176"/>
              <a:gd name="connsiteX81-20655" fmla="*/ 784347 w 2801728"/>
              <a:gd name="connsiteY81-20656" fmla="*/ 1420582 h 2237176"/>
              <a:gd name="connsiteX82-20657" fmla="*/ 824491 w 2801728"/>
              <a:gd name="connsiteY82-20658" fmla="*/ 1367057 h 2237176"/>
              <a:gd name="connsiteX83-20659" fmla="*/ 837873 w 2801728"/>
              <a:gd name="connsiteY83-20660" fmla="*/ 1465187 h 2237176"/>
              <a:gd name="connsiteX84-20661" fmla="*/ 895859 w 2801728"/>
              <a:gd name="connsiteY84-20662" fmla="*/ 1545476 h 2237176"/>
              <a:gd name="connsiteX85-20663" fmla="*/ 913701 w 2801728"/>
              <a:gd name="connsiteY85-20664" fmla="*/ 1594541 h 2237176"/>
              <a:gd name="connsiteX86-20665" fmla="*/ 873556 w 2801728"/>
              <a:gd name="connsiteY86-20666" fmla="*/ 1643607 h 2237176"/>
              <a:gd name="connsiteX87-20667" fmla="*/ 931543 w 2801728"/>
              <a:gd name="connsiteY87-20668" fmla="*/ 1777421 h 2237176"/>
              <a:gd name="connsiteX88-20669" fmla="*/ 1020753 w 2801728"/>
              <a:gd name="connsiteY88-20670" fmla="*/ 1835408 h 2237176"/>
              <a:gd name="connsiteX89-20671" fmla="*/ 1114423 w 2801728"/>
              <a:gd name="connsiteY89-20672" fmla="*/ 1884473 h 2237176"/>
              <a:gd name="connsiteX90-20673" fmla="*/ 1208093 w 2801728"/>
              <a:gd name="connsiteY90-20674" fmla="*/ 1955841 h 2237176"/>
              <a:gd name="connsiteX91-20675" fmla="*/ 1328526 w 2801728"/>
              <a:gd name="connsiteY91-20676" fmla="*/ 2031669 h 2237176"/>
              <a:gd name="connsiteX92-20677" fmla="*/ 1422196 w 2801728"/>
              <a:gd name="connsiteY92-20678" fmla="*/ 2129800 h 2237176"/>
              <a:gd name="connsiteX93-20679" fmla="*/ 1564932 w 2801728"/>
              <a:gd name="connsiteY93-20680" fmla="*/ 2236852 h 2237176"/>
              <a:gd name="connsiteX0-20681" fmla="*/ 1564587 w 2801383"/>
              <a:gd name="connsiteY0-20682" fmla="*/ 2236852 h 2237176"/>
              <a:gd name="connsiteX1-20683" fmla="*/ 1573508 w 2801383"/>
              <a:gd name="connsiteY1-20684" fmla="*/ 2161023 h 2237176"/>
              <a:gd name="connsiteX2-20685" fmla="*/ 1542285 w 2801383"/>
              <a:gd name="connsiteY2-20686" fmla="*/ 2094116 h 2237176"/>
              <a:gd name="connsiteX3-20687" fmla="*/ 1533364 w 2801383"/>
              <a:gd name="connsiteY3-20688" fmla="*/ 2004906 h 2237176"/>
              <a:gd name="connsiteX4-20689" fmla="*/ 1546745 w 2801383"/>
              <a:gd name="connsiteY4-20690" fmla="*/ 1902315 h 2237176"/>
              <a:gd name="connsiteX5-20691" fmla="*/ 1595811 w 2801383"/>
              <a:gd name="connsiteY5-20692" fmla="*/ 1808645 h 2237176"/>
              <a:gd name="connsiteX6-20693" fmla="*/ 1595811 w 2801383"/>
              <a:gd name="connsiteY6-20694" fmla="*/ 1688212 h 2237176"/>
              <a:gd name="connsiteX7-20695" fmla="*/ 1622573 w 2801383"/>
              <a:gd name="connsiteY7-20696" fmla="*/ 1594541 h 2237176"/>
              <a:gd name="connsiteX8-20697" fmla="*/ 1685020 w 2801383"/>
              <a:gd name="connsiteY8-20698" fmla="*/ 1558858 h 2237176"/>
              <a:gd name="connsiteX9-20699" fmla="*/ 1796532 w 2801383"/>
              <a:gd name="connsiteY9-20700" fmla="*/ 1625765 h 2237176"/>
              <a:gd name="connsiteX10-20701" fmla="*/ 1863440 w 2801383"/>
              <a:gd name="connsiteY10-20702" fmla="*/ 1625765 h 2237176"/>
              <a:gd name="connsiteX11-20703" fmla="*/ 1970491 w 2801383"/>
              <a:gd name="connsiteY11-20704" fmla="*/ 1621304 h 2237176"/>
              <a:gd name="connsiteX12-20705" fmla="*/ 2077543 w 2801383"/>
              <a:gd name="connsiteY12-20706" fmla="*/ 1612383 h 2237176"/>
              <a:gd name="connsiteX13-20707" fmla="*/ 2148911 w 2801383"/>
              <a:gd name="connsiteY13-20708" fmla="*/ 1612383 h 2237176"/>
              <a:gd name="connsiteX14-20709" fmla="*/ 2215818 w 2801383"/>
              <a:gd name="connsiteY14-20710" fmla="*/ 1500871 h 2237176"/>
              <a:gd name="connsiteX15-20711" fmla="*/ 2287186 w 2801383"/>
              <a:gd name="connsiteY15-20712" fmla="*/ 1447345 h 2237176"/>
              <a:gd name="connsiteX16-20713" fmla="*/ 2367475 w 2801383"/>
              <a:gd name="connsiteY16-20714" fmla="*/ 1402741 h 2237176"/>
              <a:gd name="connsiteX17-20715" fmla="*/ 2550355 w 2801383"/>
              <a:gd name="connsiteY17-20716" fmla="*/ 1362596 h 2237176"/>
              <a:gd name="connsiteX18-20717" fmla="*/ 2684170 w 2801383"/>
              <a:gd name="connsiteY18-20718" fmla="*/ 1340294 h 2237176"/>
              <a:gd name="connsiteX19-20719" fmla="*/ 2724314 w 2801383"/>
              <a:gd name="connsiteY19-20720" fmla="*/ 1237702 h 2237176"/>
              <a:gd name="connsiteX20-20721" fmla="*/ 2791221 w 2801383"/>
              <a:gd name="connsiteY20-20722" fmla="*/ 1144032 h 2237176"/>
              <a:gd name="connsiteX21-20723" fmla="*/ 2777840 w 2801383"/>
              <a:gd name="connsiteY21-20724" fmla="*/ 1086046 h 2237176"/>
              <a:gd name="connsiteX22-20725" fmla="*/ 2702011 w 2801383"/>
              <a:gd name="connsiteY22-20726" fmla="*/ 1032520 h 2237176"/>
              <a:gd name="connsiteX23-20727" fmla="*/ 2679709 w 2801383"/>
              <a:gd name="connsiteY23-20728" fmla="*/ 947771 h 2237176"/>
              <a:gd name="connsiteX24-20729" fmla="*/ 2777840 w 2801383"/>
              <a:gd name="connsiteY24-20730" fmla="*/ 929929 h 2237176"/>
              <a:gd name="connsiteX25-20731" fmla="*/ 2795682 w 2801383"/>
              <a:gd name="connsiteY25-20732" fmla="*/ 840719 h 2237176"/>
              <a:gd name="connsiteX26-20733" fmla="*/ 2755537 w 2801383"/>
              <a:gd name="connsiteY26-20734" fmla="*/ 742588 h 2237176"/>
              <a:gd name="connsiteX27-20735" fmla="*/ 2795682 w 2801383"/>
              <a:gd name="connsiteY27-20736" fmla="*/ 653379 h 2237176"/>
              <a:gd name="connsiteX28-20737" fmla="*/ 2800142 w 2801383"/>
              <a:gd name="connsiteY28-20738" fmla="*/ 573090 h 2237176"/>
              <a:gd name="connsiteX29-20739" fmla="*/ 2795682 w 2801383"/>
              <a:gd name="connsiteY29-20740" fmla="*/ 425894 h 2237176"/>
              <a:gd name="connsiteX30-20741" fmla="*/ 2795682 w 2801383"/>
              <a:gd name="connsiteY30-20742" fmla="*/ 314381 h 2237176"/>
              <a:gd name="connsiteX31-20743" fmla="*/ 2684170 w 2801383"/>
              <a:gd name="connsiteY31-20744" fmla="*/ 238553 h 2237176"/>
              <a:gd name="connsiteX32-20745" fmla="*/ 2617262 w 2801383"/>
              <a:gd name="connsiteY32-20746" fmla="*/ 176106 h 2237176"/>
              <a:gd name="connsiteX33-20747" fmla="*/ 2523592 w 2801383"/>
              <a:gd name="connsiteY33-20748" fmla="*/ 100278 h 2237176"/>
              <a:gd name="connsiteX34-20749" fmla="*/ 2389777 w 2801383"/>
              <a:gd name="connsiteY34-20750" fmla="*/ 104739 h 2237176"/>
              <a:gd name="connsiteX35-20751" fmla="*/ 2211358 w 2801383"/>
              <a:gd name="connsiteY35-20752" fmla="*/ 149343 h 2237176"/>
              <a:gd name="connsiteX36-20753" fmla="*/ 2126609 w 2801383"/>
              <a:gd name="connsiteY36-20754" fmla="*/ 82436 h 2237176"/>
              <a:gd name="connsiteX37-20755" fmla="*/ 1912505 w 2801383"/>
              <a:gd name="connsiteY37-20756" fmla="*/ 153804 h 2237176"/>
              <a:gd name="connsiteX38-20757" fmla="*/ 1800993 w 2801383"/>
              <a:gd name="connsiteY38-20758" fmla="*/ 189488 h 2237176"/>
              <a:gd name="connsiteX39-20759" fmla="*/ 1671639 w 2801383"/>
              <a:gd name="connsiteY39-20760" fmla="*/ 167185 h 2237176"/>
              <a:gd name="connsiteX40-20761" fmla="*/ 1600271 w 2801383"/>
              <a:gd name="connsiteY40-20762" fmla="*/ 167185 h 2237176"/>
              <a:gd name="connsiteX41-20763" fmla="*/ 1586891 w 2801383"/>
              <a:gd name="connsiteY41-20764" fmla="*/ 260856 h 2237176"/>
              <a:gd name="connsiteX42-20765" fmla="*/ 1421851 w 2801383"/>
              <a:gd name="connsiteY42-20766" fmla="*/ 193948 h 2237176"/>
              <a:gd name="connsiteX43-20767" fmla="*/ 1283576 w 2801383"/>
              <a:gd name="connsiteY43-20768" fmla="*/ 122581 h 2237176"/>
              <a:gd name="connsiteX44-20769" fmla="*/ 1185446 w 2801383"/>
              <a:gd name="connsiteY44-20770" fmla="*/ 77976 h 2237176"/>
              <a:gd name="connsiteX45-20771" fmla="*/ 1114078 w 2801383"/>
              <a:gd name="connsiteY45-20772" fmla="*/ 33371 h 2237176"/>
              <a:gd name="connsiteX46-20773" fmla="*/ 1002566 w 2801383"/>
              <a:gd name="connsiteY46-20774" fmla="*/ 2147 h 2237176"/>
              <a:gd name="connsiteX47-20775" fmla="*/ 855370 w 2801383"/>
              <a:gd name="connsiteY47-20776" fmla="*/ 6607 h 2237176"/>
              <a:gd name="connsiteX48-20777" fmla="*/ 757239 w 2801383"/>
              <a:gd name="connsiteY48-20778" fmla="*/ 37831 h 2237176"/>
              <a:gd name="connsiteX49-20779" fmla="*/ 623424 w 2801383"/>
              <a:gd name="connsiteY49-20780" fmla="*/ 109199 h 2237176"/>
              <a:gd name="connsiteX50-20781" fmla="*/ 565438 w 2801383"/>
              <a:gd name="connsiteY50-20782" fmla="*/ 153804 h 2237176"/>
              <a:gd name="connsiteX51-20783" fmla="*/ 703713 w 2801383"/>
              <a:gd name="connsiteY51-20784" fmla="*/ 358986 h 2237176"/>
              <a:gd name="connsiteX52-20785" fmla="*/ 779541 w 2801383"/>
              <a:gd name="connsiteY52-20786" fmla="*/ 492801 h 2237176"/>
              <a:gd name="connsiteX53-20787" fmla="*/ 708173 w 2801383"/>
              <a:gd name="connsiteY53-20788" fmla="*/ 577550 h 2237176"/>
              <a:gd name="connsiteX54-20789" fmla="*/ 659109 w 2801383"/>
              <a:gd name="connsiteY54-20790" fmla="*/ 662300 h 2237176"/>
              <a:gd name="connsiteX55-20791" fmla="*/ 614503 w 2801383"/>
              <a:gd name="connsiteY55-20792" fmla="*/ 742588 h 2237176"/>
              <a:gd name="connsiteX56-20793" fmla="*/ 511912 w 2801383"/>
              <a:gd name="connsiteY56-20794" fmla="*/ 800575 h 2237176"/>
              <a:gd name="connsiteX57-20795" fmla="*/ 418242 w 2801383"/>
              <a:gd name="connsiteY57-20796" fmla="*/ 800575 h 2237176"/>
              <a:gd name="connsiteX58-20797" fmla="*/ 244283 w 2801383"/>
              <a:gd name="connsiteY58-20798" fmla="*/ 773812 h 2237176"/>
              <a:gd name="connsiteX59-20799" fmla="*/ 70324 w 2801383"/>
              <a:gd name="connsiteY59-20800" fmla="*/ 729207 h 2237176"/>
              <a:gd name="connsiteX60-20801" fmla="*/ 3416 w 2801383"/>
              <a:gd name="connsiteY60-20802" fmla="*/ 729207 h 2237176"/>
              <a:gd name="connsiteX61-20803" fmla="*/ 12337 w 2801383"/>
              <a:gd name="connsiteY61-20804" fmla="*/ 809496 h 2237176"/>
              <a:gd name="connsiteX62-20805" fmla="*/ 34640 w 2801383"/>
              <a:gd name="connsiteY62-20806" fmla="*/ 867482 h 2237176"/>
              <a:gd name="connsiteX63-20807" fmla="*/ 128310 w 2801383"/>
              <a:gd name="connsiteY63-20808" fmla="*/ 943310 h 2237176"/>
              <a:gd name="connsiteX64-20809" fmla="*/ 159533 w 2801383"/>
              <a:gd name="connsiteY64-20810" fmla="*/ 970073 h 2237176"/>
              <a:gd name="connsiteX65-20811" fmla="*/ 106008 w 2801383"/>
              <a:gd name="connsiteY65-20812" fmla="*/ 1010218 h 2237176"/>
              <a:gd name="connsiteX66-20813" fmla="*/ 114929 w 2801383"/>
              <a:gd name="connsiteY66-20814" fmla="*/ 1117269 h 2237176"/>
              <a:gd name="connsiteX67-20815" fmla="*/ 146152 w 2801383"/>
              <a:gd name="connsiteY67-20816" fmla="*/ 1215400 h 2237176"/>
              <a:gd name="connsiteX68-20817" fmla="*/ 239822 w 2801383"/>
              <a:gd name="connsiteY68-20818" fmla="*/ 1233242 h 2237176"/>
              <a:gd name="connsiteX69-20819" fmla="*/ 320111 w 2801383"/>
              <a:gd name="connsiteY69-20820" fmla="*/ 1193098 h 2237176"/>
              <a:gd name="connsiteX70-20821" fmla="*/ 378097 w 2801383"/>
              <a:gd name="connsiteY70-20822" fmla="*/ 1099427 h 2237176"/>
              <a:gd name="connsiteX71-20823" fmla="*/ 467307 w 2801383"/>
              <a:gd name="connsiteY71-20824" fmla="*/ 1023599 h 2237176"/>
              <a:gd name="connsiteX72-20825" fmla="*/ 560977 w 2801383"/>
              <a:gd name="connsiteY72-20826" fmla="*/ 1041441 h 2237176"/>
              <a:gd name="connsiteX73-20827" fmla="*/ 650187 w 2801383"/>
              <a:gd name="connsiteY73-20828" fmla="*/ 1086046 h 2237176"/>
              <a:gd name="connsiteX74-20829" fmla="*/ 659108 w 2801383"/>
              <a:gd name="connsiteY74-20830" fmla="*/ 1121730 h 2237176"/>
              <a:gd name="connsiteX75-20831" fmla="*/ 627885 w 2801383"/>
              <a:gd name="connsiteY75-20832" fmla="*/ 1188637 h 2237176"/>
              <a:gd name="connsiteX76-20833" fmla="*/ 623424 w 2801383"/>
              <a:gd name="connsiteY76-20834" fmla="*/ 1246623 h 2237176"/>
              <a:gd name="connsiteX77-20835" fmla="*/ 641266 w 2801383"/>
              <a:gd name="connsiteY77-20836" fmla="*/ 1277847 h 2237176"/>
              <a:gd name="connsiteX78-20837" fmla="*/ 694792 w 2801383"/>
              <a:gd name="connsiteY78-20838" fmla="*/ 1416122 h 2237176"/>
              <a:gd name="connsiteX79-20839" fmla="*/ 734936 w 2801383"/>
              <a:gd name="connsiteY79-20840" fmla="*/ 1514253 h 2237176"/>
              <a:gd name="connsiteX80-20841" fmla="*/ 757239 w 2801383"/>
              <a:gd name="connsiteY80-20842" fmla="*/ 1523174 h 2237176"/>
              <a:gd name="connsiteX81-20843" fmla="*/ 784002 w 2801383"/>
              <a:gd name="connsiteY81-20844" fmla="*/ 1420582 h 2237176"/>
              <a:gd name="connsiteX82-20845" fmla="*/ 824146 w 2801383"/>
              <a:gd name="connsiteY82-20846" fmla="*/ 1367057 h 2237176"/>
              <a:gd name="connsiteX83-20847" fmla="*/ 837528 w 2801383"/>
              <a:gd name="connsiteY83-20848" fmla="*/ 1465187 h 2237176"/>
              <a:gd name="connsiteX84-20849" fmla="*/ 895514 w 2801383"/>
              <a:gd name="connsiteY84-20850" fmla="*/ 1545476 h 2237176"/>
              <a:gd name="connsiteX85-20851" fmla="*/ 913356 w 2801383"/>
              <a:gd name="connsiteY85-20852" fmla="*/ 1594541 h 2237176"/>
              <a:gd name="connsiteX86-20853" fmla="*/ 873211 w 2801383"/>
              <a:gd name="connsiteY86-20854" fmla="*/ 1643607 h 2237176"/>
              <a:gd name="connsiteX87-20855" fmla="*/ 931198 w 2801383"/>
              <a:gd name="connsiteY87-20856" fmla="*/ 1777421 h 2237176"/>
              <a:gd name="connsiteX88-20857" fmla="*/ 1020408 w 2801383"/>
              <a:gd name="connsiteY88-20858" fmla="*/ 1835408 h 2237176"/>
              <a:gd name="connsiteX89-20859" fmla="*/ 1114078 w 2801383"/>
              <a:gd name="connsiteY89-20860" fmla="*/ 1884473 h 2237176"/>
              <a:gd name="connsiteX90-20861" fmla="*/ 1207748 w 2801383"/>
              <a:gd name="connsiteY90-20862" fmla="*/ 1955841 h 2237176"/>
              <a:gd name="connsiteX91-20863" fmla="*/ 1328181 w 2801383"/>
              <a:gd name="connsiteY91-20864" fmla="*/ 2031669 h 2237176"/>
              <a:gd name="connsiteX92-20865" fmla="*/ 1421851 w 2801383"/>
              <a:gd name="connsiteY92-20866" fmla="*/ 2129800 h 2237176"/>
              <a:gd name="connsiteX93-20867" fmla="*/ 1564587 w 2801383"/>
              <a:gd name="connsiteY93-20868" fmla="*/ 2236852 h 2237176"/>
            </a:gd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 ang="0">
                <a:pos x="connsiteX22-45" y="connsiteY22-46"/>
              </a:cxn>
              <a:cxn ang="0">
                <a:pos x="connsiteX23-47" y="connsiteY23-48"/>
              </a:cxn>
              <a:cxn ang="0">
                <a:pos x="connsiteX24-49" y="connsiteY24-50"/>
              </a:cxn>
              <a:cxn ang="0">
                <a:pos x="connsiteX25-51" y="connsiteY25-52"/>
              </a:cxn>
              <a:cxn ang="0">
                <a:pos x="connsiteX26-53" y="connsiteY26-54"/>
              </a:cxn>
              <a:cxn ang="0">
                <a:pos x="connsiteX27-55" y="connsiteY27-56"/>
              </a:cxn>
              <a:cxn ang="0">
                <a:pos x="connsiteX28-57" y="connsiteY28-58"/>
              </a:cxn>
              <a:cxn ang="0">
                <a:pos x="connsiteX29-59" y="connsiteY29-60"/>
              </a:cxn>
              <a:cxn ang="0">
                <a:pos x="connsiteX30-61" y="connsiteY30-62"/>
              </a:cxn>
              <a:cxn ang="0">
                <a:pos x="connsiteX31-63" y="connsiteY31-64"/>
              </a:cxn>
              <a:cxn ang="0">
                <a:pos x="connsiteX32-65" y="connsiteY32-66"/>
              </a:cxn>
              <a:cxn ang="0">
                <a:pos x="connsiteX33-67" y="connsiteY33-68"/>
              </a:cxn>
              <a:cxn ang="0">
                <a:pos x="connsiteX34-69" y="connsiteY34-70"/>
              </a:cxn>
              <a:cxn ang="0">
                <a:pos x="connsiteX35-71" y="connsiteY35-72"/>
              </a:cxn>
              <a:cxn ang="0">
                <a:pos x="connsiteX36-73" y="connsiteY36-74"/>
              </a:cxn>
              <a:cxn ang="0">
                <a:pos x="connsiteX37-75" y="connsiteY37-76"/>
              </a:cxn>
              <a:cxn ang="0">
                <a:pos x="connsiteX38-77" y="connsiteY38-78"/>
              </a:cxn>
              <a:cxn ang="0">
                <a:pos x="connsiteX39-79" y="connsiteY39-80"/>
              </a:cxn>
              <a:cxn ang="0">
                <a:pos x="connsiteX40-81" y="connsiteY40-82"/>
              </a:cxn>
              <a:cxn ang="0">
                <a:pos x="connsiteX41-83" y="connsiteY41-84"/>
              </a:cxn>
              <a:cxn ang="0">
                <a:pos x="connsiteX42-85" y="connsiteY42-86"/>
              </a:cxn>
              <a:cxn ang="0">
                <a:pos x="connsiteX43-87" y="connsiteY43-88"/>
              </a:cxn>
              <a:cxn ang="0">
                <a:pos x="connsiteX44-89" y="connsiteY44-90"/>
              </a:cxn>
              <a:cxn ang="0">
                <a:pos x="connsiteX45-91" y="connsiteY45-92"/>
              </a:cxn>
              <a:cxn ang="0">
                <a:pos x="connsiteX46-93" y="connsiteY46-94"/>
              </a:cxn>
              <a:cxn ang="0">
                <a:pos x="connsiteX47-95" y="connsiteY47-96"/>
              </a:cxn>
              <a:cxn ang="0">
                <a:pos x="connsiteX48-97" y="connsiteY48-98"/>
              </a:cxn>
              <a:cxn ang="0">
                <a:pos x="connsiteX49-99" y="connsiteY49-100"/>
              </a:cxn>
              <a:cxn ang="0">
                <a:pos x="connsiteX50-101" y="connsiteY50-102"/>
              </a:cxn>
              <a:cxn ang="0">
                <a:pos x="connsiteX51-103" y="connsiteY51-104"/>
              </a:cxn>
              <a:cxn ang="0">
                <a:pos x="connsiteX52-105" y="connsiteY52-106"/>
              </a:cxn>
              <a:cxn ang="0">
                <a:pos x="connsiteX53-107" y="connsiteY53-108"/>
              </a:cxn>
              <a:cxn ang="0">
                <a:pos x="connsiteX54-109" y="connsiteY54-110"/>
              </a:cxn>
              <a:cxn ang="0">
                <a:pos x="connsiteX55-111" y="connsiteY55-112"/>
              </a:cxn>
              <a:cxn ang="0">
                <a:pos x="connsiteX56-113" y="connsiteY56-114"/>
              </a:cxn>
              <a:cxn ang="0">
                <a:pos x="connsiteX57-115" y="connsiteY57-116"/>
              </a:cxn>
              <a:cxn ang="0">
                <a:pos x="connsiteX58-117" y="connsiteY58-118"/>
              </a:cxn>
              <a:cxn ang="0">
                <a:pos x="connsiteX59-119" y="connsiteY59-120"/>
              </a:cxn>
              <a:cxn ang="0">
                <a:pos x="connsiteX60-121" y="connsiteY60-122"/>
              </a:cxn>
              <a:cxn ang="0">
                <a:pos x="connsiteX61-123" y="connsiteY61-124"/>
              </a:cxn>
              <a:cxn ang="0">
                <a:pos x="connsiteX62-125" y="connsiteY62-126"/>
              </a:cxn>
              <a:cxn ang="0">
                <a:pos x="connsiteX63-127" y="connsiteY63-128"/>
              </a:cxn>
              <a:cxn ang="0">
                <a:pos x="connsiteX64-129" y="connsiteY64-130"/>
              </a:cxn>
              <a:cxn ang="0">
                <a:pos x="connsiteX65-131" y="connsiteY65-132"/>
              </a:cxn>
              <a:cxn ang="0">
                <a:pos x="connsiteX66-133" y="connsiteY66-134"/>
              </a:cxn>
              <a:cxn ang="0">
                <a:pos x="connsiteX67-135" y="connsiteY67-136"/>
              </a:cxn>
              <a:cxn ang="0">
                <a:pos x="connsiteX68-137" y="connsiteY68-138"/>
              </a:cxn>
              <a:cxn ang="0">
                <a:pos x="connsiteX69-139" y="connsiteY69-140"/>
              </a:cxn>
              <a:cxn ang="0">
                <a:pos x="connsiteX70-141" y="connsiteY70-142"/>
              </a:cxn>
              <a:cxn ang="0">
                <a:pos x="connsiteX71-143" y="connsiteY71-144"/>
              </a:cxn>
              <a:cxn ang="0">
                <a:pos x="connsiteX72-145" y="connsiteY72-146"/>
              </a:cxn>
              <a:cxn ang="0">
                <a:pos x="connsiteX73-147" y="connsiteY73-148"/>
              </a:cxn>
              <a:cxn ang="0">
                <a:pos x="connsiteX74-149" y="connsiteY74-150"/>
              </a:cxn>
              <a:cxn ang="0">
                <a:pos x="connsiteX75-151" y="connsiteY75-152"/>
              </a:cxn>
              <a:cxn ang="0">
                <a:pos x="connsiteX76-153" y="connsiteY76-154"/>
              </a:cxn>
              <a:cxn ang="0">
                <a:pos x="connsiteX77-155" y="connsiteY77-156"/>
              </a:cxn>
              <a:cxn ang="0">
                <a:pos x="connsiteX78-157" y="connsiteY78-158"/>
              </a:cxn>
              <a:cxn ang="0">
                <a:pos x="connsiteX79-159" y="connsiteY79-160"/>
              </a:cxn>
              <a:cxn ang="0">
                <a:pos x="connsiteX80-161" y="connsiteY80-162"/>
              </a:cxn>
              <a:cxn ang="0">
                <a:pos x="connsiteX81-163" y="connsiteY81-164"/>
              </a:cxn>
              <a:cxn ang="0">
                <a:pos x="connsiteX82-165" y="connsiteY82-166"/>
              </a:cxn>
              <a:cxn ang="0">
                <a:pos x="connsiteX83-167" y="connsiteY83-168"/>
              </a:cxn>
              <a:cxn ang="0">
                <a:pos x="connsiteX84-169" y="connsiteY84-170"/>
              </a:cxn>
              <a:cxn ang="0">
                <a:pos x="connsiteX85-171" y="connsiteY85-172"/>
              </a:cxn>
              <a:cxn ang="0">
                <a:pos x="connsiteX86-173" y="connsiteY86-174"/>
              </a:cxn>
              <a:cxn ang="0">
                <a:pos x="connsiteX87-175" y="connsiteY87-176"/>
              </a:cxn>
              <a:cxn ang="0">
                <a:pos x="connsiteX88-177" y="connsiteY88-178"/>
              </a:cxn>
              <a:cxn ang="0">
                <a:pos x="connsiteX89-179" y="connsiteY89-180"/>
              </a:cxn>
              <a:cxn ang="0">
                <a:pos x="connsiteX90-181" y="connsiteY90-182"/>
              </a:cxn>
              <a:cxn ang="0">
                <a:pos x="connsiteX91-183" y="connsiteY91-184"/>
              </a:cxn>
              <a:cxn ang="0">
                <a:pos x="connsiteX92-185" y="connsiteY92-186"/>
              </a:cxn>
              <a:cxn ang="0">
                <a:pos x="connsiteX93-187" y="connsiteY93-188"/>
              </a:cxn>
            </a:cxnLst>
            <a:rect l="l" t="t" r="r" b="b"/>
            <a:pathLst>
              <a:path w="2801383" h="2237176">
                <a:moveTo>
                  <a:pt x="1564587" y="2236852"/>
                </a:moveTo>
                <a:cubicBezTo>
                  <a:pt x="1589863" y="2242056"/>
                  <a:pt x="1583916" y="2183325"/>
                  <a:pt x="1573508" y="2161023"/>
                </a:cubicBezTo>
                <a:lnTo>
                  <a:pt x="1542285" y="2094116"/>
                </a:lnTo>
                <a:cubicBezTo>
                  <a:pt x="1535594" y="2068097"/>
                  <a:pt x="1528904" y="2039103"/>
                  <a:pt x="1533364" y="2004906"/>
                </a:cubicBezTo>
                <a:lnTo>
                  <a:pt x="1546745" y="1902315"/>
                </a:lnTo>
                <a:cubicBezTo>
                  <a:pt x="1557153" y="1869605"/>
                  <a:pt x="1595811" y="1848789"/>
                  <a:pt x="1595811" y="1808645"/>
                </a:cubicBezTo>
                <a:lnTo>
                  <a:pt x="1595811" y="1688212"/>
                </a:lnTo>
                <a:cubicBezTo>
                  <a:pt x="1600271" y="1652528"/>
                  <a:pt x="1601757" y="1606435"/>
                  <a:pt x="1622573" y="1594541"/>
                </a:cubicBezTo>
                <a:lnTo>
                  <a:pt x="1685020" y="1558858"/>
                </a:lnTo>
                <a:cubicBezTo>
                  <a:pt x="1714013" y="1564062"/>
                  <a:pt x="1774229" y="1625765"/>
                  <a:pt x="1796532" y="1625765"/>
                </a:cubicBezTo>
                <a:lnTo>
                  <a:pt x="1863440" y="1625765"/>
                </a:lnTo>
                <a:cubicBezTo>
                  <a:pt x="1892433" y="1625022"/>
                  <a:pt x="1934807" y="1624278"/>
                  <a:pt x="1970491" y="1621304"/>
                </a:cubicBezTo>
                <a:lnTo>
                  <a:pt x="2077543" y="1612383"/>
                </a:lnTo>
                <a:cubicBezTo>
                  <a:pt x="2107279" y="1610896"/>
                  <a:pt x="2126609" y="1649554"/>
                  <a:pt x="2148911" y="1612383"/>
                </a:cubicBezTo>
                <a:lnTo>
                  <a:pt x="2215818" y="1500871"/>
                </a:lnTo>
                <a:cubicBezTo>
                  <a:pt x="2238864" y="1473365"/>
                  <a:pt x="2260423" y="1462213"/>
                  <a:pt x="2287186" y="1447345"/>
                </a:cubicBezTo>
                <a:lnTo>
                  <a:pt x="2367475" y="1402741"/>
                </a:lnTo>
                <a:cubicBezTo>
                  <a:pt x="2411337" y="1388616"/>
                  <a:pt x="2505750" y="1370030"/>
                  <a:pt x="2550355" y="1362596"/>
                </a:cubicBezTo>
                <a:lnTo>
                  <a:pt x="2684170" y="1340294"/>
                </a:lnTo>
                <a:cubicBezTo>
                  <a:pt x="2713163" y="1319478"/>
                  <a:pt x="2702012" y="1268925"/>
                  <a:pt x="2724314" y="1237702"/>
                </a:cubicBezTo>
                <a:lnTo>
                  <a:pt x="2791221" y="1144032"/>
                </a:lnTo>
                <a:cubicBezTo>
                  <a:pt x="2800142" y="1118756"/>
                  <a:pt x="2803116" y="1103888"/>
                  <a:pt x="2777840" y="1086046"/>
                </a:cubicBezTo>
                <a:lnTo>
                  <a:pt x="2702011" y="1032520"/>
                </a:lnTo>
                <a:cubicBezTo>
                  <a:pt x="2685656" y="1009474"/>
                  <a:pt x="2646999" y="953718"/>
                  <a:pt x="2679709" y="947771"/>
                </a:cubicBezTo>
                <a:lnTo>
                  <a:pt x="2777840" y="929929"/>
                </a:lnTo>
                <a:cubicBezTo>
                  <a:pt x="2797169" y="912087"/>
                  <a:pt x="2809064" y="873429"/>
                  <a:pt x="2795682" y="840719"/>
                </a:cubicBezTo>
                <a:lnTo>
                  <a:pt x="2755537" y="742588"/>
                </a:lnTo>
                <a:cubicBezTo>
                  <a:pt x="2755537" y="711365"/>
                  <a:pt x="2794195" y="680142"/>
                  <a:pt x="2795682" y="653379"/>
                </a:cubicBezTo>
                <a:lnTo>
                  <a:pt x="2800142" y="573090"/>
                </a:lnTo>
                <a:cubicBezTo>
                  <a:pt x="2800142" y="535176"/>
                  <a:pt x="2795682" y="463065"/>
                  <a:pt x="2795682" y="425894"/>
                </a:cubicBezTo>
                <a:lnTo>
                  <a:pt x="2795682" y="314381"/>
                </a:lnTo>
                <a:cubicBezTo>
                  <a:pt x="2777097" y="283158"/>
                  <a:pt x="2706473" y="259369"/>
                  <a:pt x="2684170" y="238553"/>
                </a:cubicBezTo>
                <a:lnTo>
                  <a:pt x="2617262" y="176106"/>
                </a:lnTo>
                <a:cubicBezTo>
                  <a:pt x="2590499" y="153060"/>
                  <a:pt x="2568197" y="98791"/>
                  <a:pt x="2523592" y="100278"/>
                </a:cubicBezTo>
                <a:lnTo>
                  <a:pt x="2389777" y="104739"/>
                </a:lnTo>
                <a:cubicBezTo>
                  <a:pt x="2337738" y="112916"/>
                  <a:pt x="2239608" y="171645"/>
                  <a:pt x="2211358" y="149343"/>
                </a:cubicBezTo>
                <a:lnTo>
                  <a:pt x="2126609" y="82436"/>
                </a:lnTo>
                <a:cubicBezTo>
                  <a:pt x="2076800" y="83179"/>
                  <a:pt x="1949676" y="141909"/>
                  <a:pt x="1912505" y="153804"/>
                </a:cubicBezTo>
                <a:lnTo>
                  <a:pt x="1800993" y="189488"/>
                </a:lnTo>
                <a:cubicBezTo>
                  <a:pt x="1760849" y="191718"/>
                  <a:pt x="1695428" y="167185"/>
                  <a:pt x="1671639" y="167185"/>
                </a:cubicBezTo>
                <a:cubicBezTo>
                  <a:pt x="1647850" y="167185"/>
                  <a:pt x="1614396" y="151573"/>
                  <a:pt x="1600271" y="167185"/>
                </a:cubicBezTo>
                <a:cubicBezTo>
                  <a:pt x="1586146" y="182797"/>
                  <a:pt x="1616628" y="256396"/>
                  <a:pt x="1586891" y="260856"/>
                </a:cubicBezTo>
                <a:cubicBezTo>
                  <a:pt x="1557154" y="265316"/>
                  <a:pt x="1472403" y="216994"/>
                  <a:pt x="1421851" y="193948"/>
                </a:cubicBezTo>
                <a:cubicBezTo>
                  <a:pt x="1371299" y="170902"/>
                  <a:pt x="1322977" y="141910"/>
                  <a:pt x="1283576" y="122581"/>
                </a:cubicBezTo>
                <a:cubicBezTo>
                  <a:pt x="1244175" y="103252"/>
                  <a:pt x="1213696" y="92844"/>
                  <a:pt x="1185446" y="77976"/>
                </a:cubicBezTo>
                <a:cubicBezTo>
                  <a:pt x="1157196" y="63108"/>
                  <a:pt x="1144558" y="46009"/>
                  <a:pt x="1114078" y="33371"/>
                </a:cubicBezTo>
                <a:cubicBezTo>
                  <a:pt x="1083598" y="20733"/>
                  <a:pt x="1045684" y="6608"/>
                  <a:pt x="1002566" y="2147"/>
                </a:cubicBezTo>
                <a:cubicBezTo>
                  <a:pt x="959448" y="-2314"/>
                  <a:pt x="896258" y="660"/>
                  <a:pt x="855370" y="6607"/>
                </a:cubicBezTo>
                <a:cubicBezTo>
                  <a:pt x="814482" y="12554"/>
                  <a:pt x="795897" y="20732"/>
                  <a:pt x="757239" y="37831"/>
                </a:cubicBezTo>
                <a:cubicBezTo>
                  <a:pt x="718581" y="54930"/>
                  <a:pt x="655391" y="89870"/>
                  <a:pt x="623424" y="109199"/>
                </a:cubicBezTo>
                <a:cubicBezTo>
                  <a:pt x="591457" y="128528"/>
                  <a:pt x="552057" y="112173"/>
                  <a:pt x="565438" y="153804"/>
                </a:cubicBezTo>
                <a:cubicBezTo>
                  <a:pt x="578820" y="195435"/>
                  <a:pt x="675463" y="317355"/>
                  <a:pt x="703713" y="358986"/>
                </a:cubicBezTo>
                <a:cubicBezTo>
                  <a:pt x="728989" y="403591"/>
                  <a:pt x="778798" y="456374"/>
                  <a:pt x="779541" y="492801"/>
                </a:cubicBezTo>
                <a:cubicBezTo>
                  <a:pt x="780284" y="529228"/>
                  <a:pt x="728245" y="549300"/>
                  <a:pt x="708173" y="577550"/>
                </a:cubicBezTo>
                <a:cubicBezTo>
                  <a:pt x="688101" y="605800"/>
                  <a:pt x="674721" y="634794"/>
                  <a:pt x="659109" y="662300"/>
                </a:cubicBezTo>
                <a:cubicBezTo>
                  <a:pt x="643497" y="689806"/>
                  <a:pt x="639036" y="719542"/>
                  <a:pt x="614503" y="742588"/>
                </a:cubicBezTo>
                <a:cubicBezTo>
                  <a:pt x="589970" y="765634"/>
                  <a:pt x="544622" y="790911"/>
                  <a:pt x="511912" y="800575"/>
                </a:cubicBezTo>
                <a:cubicBezTo>
                  <a:pt x="479202" y="810240"/>
                  <a:pt x="476228" y="809496"/>
                  <a:pt x="418242" y="800575"/>
                </a:cubicBezTo>
                <a:cubicBezTo>
                  <a:pt x="360256" y="791654"/>
                  <a:pt x="302269" y="785707"/>
                  <a:pt x="244283" y="773812"/>
                </a:cubicBezTo>
                <a:cubicBezTo>
                  <a:pt x="186297" y="761917"/>
                  <a:pt x="110469" y="736641"/>
                  <a:pt x="70324" y="729207"/>
                </a:cubicBezTo>
                <a:cubicBezTo>
                  <a:pt x="30180" y="721773"/>
                  <a:pt x="13080" y="715826"/>
                  <a:pt x="3416" y="729207"/>
                </a:cubicBezTo>
                <a:cubicBezTo>
                  <a:pt x="-6248" y="742588"/>
                  <a:pt x="7133" y="786450"/>
                  <a:pt x="12337" y="809496"/>
                </a:cubicBezTo>
                <a:cubicBezTo>
                  <a:pt x="17541" y="832542"/>
                  <a:pt x="27206" y="848153"/>
                  <a:pt x="34640" y="867482"/>
                </a:cubicBezTo>
                <a:cubicBezTo>
                  <a:pt x="53969" y="889784"/>
                  <a:pt x="117902" y="934389"/>
                  <a:pt x="128310" y="943310"/>
                </a:cubicBezTo>
                <a:lnTo>
                  <a:pt x="159533" y="970073"/>
                </a:lnTo>
                <a:cubicBezTo>
                  <a:pt x="155816" y="981224"/>
                  <a:pt x="103034" y="974534"/>
                  <a:pt x="106008" y="1010218"/>
                </a:cubicBezTo>
                <a:lnTo>
                  <a:pt x="114929" y="1117269"/>
                </a:lnTo>
                <a:cubicBezTo>
                  <a:pt x="121620" y="1151466"/>
                  <a:pt x="114929" y="1209453"/>
                  <a:pt x="146152" y="1215400"/>
                </a:cubicBezTo>
                <a:lnTo>
                  <a:pt x="239822" y="1233242"/>
                </a:lnTo>
                <a:cubicBezTo>
                  <a:pt x="268815" y="1229525"/>
                  <a:pt x="300782" y="1224322"/>
                  <a:pt x="320111" y="1193098"/>
                </a:cubicBezTo>
                <a:lnTo>
                  <a:pt x="378097" y="1099427"/>
                </a:lnTo>
                <a:cubicBezTo>
                  <a:pt x="402630" y="1071177"/>
                  <a:pt x="436084" y="1017652"/>
                  <a:pt x="467307" y="1023599"/>
                </a:cubicBezTo>
                <a:lnTo>
                  <a:pt x="560977" y="1041441"/>
                </a:lnTo>
                <a:cubicBezTo>
                  <a:pt x="591457" y="1051849"/>
                  <a:pt x="647213" y="1074151"/>
                  <a:pt x="650187" y="1086046"/>
                </a:cubicBezTo>
                <a:lnTo>
                  <a:pt x="659108" y="1121730"/>
                </a:lnTo>
                <a:cubicBezTo>
                  <a:pt x="655391" y="1138829"/>
                  <a:pt x="629372" y="1169308"/>
                  <a:pt x="627885" y="1188637"/>
                </a:cubicBezTo>
                <a:lnTo>
                  <a:pt x="623424" y="1246623"/>
                </a:lnTo>
                <a:cubicBezTo>
                  <a:pt x="625654" y="1261491"/>
                  <a:pt x="623424" y="1231755"/>
                  <a:pt x="641266" y="1277847"/>
                </a:cubicBezTo>
                <a:lnTo>
                  <a:pt x="694792" y="1416122"/>
                </a:lnTo>
                <a:cubicBezTo>
                  <a:pt x="712634" y="1462214"/>
                  <a:pt x="724528" y="1496411"/>
                  <a:pt x="734936" y="1514253"/>
                </a:cubicBezTo>
                <a:lnTo>
                  <a:pt x="757239" y="1523174"/>
                </a:lnTo>
                <a:cubicBezTo>
                  <a:pt x="765417" y="1507562"/>
                  <a:pt x="770621" y="1438424"/>
                  <a:pt x="784002" y="1420582"/>
                </a:cubicBezTo>
                <a:lnTo>
                  <a:pt x="824146" y="1367057"/>
                </a:lnTo>
                <a:cubicBezTo>
                  <a:pt x="833067" y="1374491"/>
                  <a:pt x="818199" y="1438424"/>
                  <a:pt x="837528" y="1465187"/>
                </a:cubicBezTo>
                <a:lnTo>
                  <a:pt x="895514" y="1545476"/>
                </a:lnTo>
                <a:cubicBezTo>
                  <a:pt x="908152" y="1567035"/>
                  <a:pt x="926738" y="1578186"/>
                  <a:pt x="913356" y="1594541"/>
                </a:cubicBezTo>
                <a:lnTo>
                  <a:pt x="873211" y="1643607"/>
                </a:lnTo>
                <a:cubicBezTo>
                  <a:pt x="876185" y="1674087"/>
                  <a:pt x="901461" y="1758092"/>
                  <a:pt x="931198" y="1777421"/>
                </a:cubicBezTo>
                <a:lnTo>
                  <a:pt x="1020408" y="1835408"/>
                </a:lnTo>
                <a:cubicBezTo>
                  <a:pt x="1050888" y="1853250"/>
                  <a:pt x="1082855" y="1860684"/>
                  <a:pt x="1114078" y="1884473"/>
                </a:cubicBezTo>
                <a:lnTo>
                  <a:pt x="1207748" y="1955841"/>
                </a:lnTo>
                <a:cubicBezTo>
                  <a:pt x="1243432" y="1980374"/>
                  <a:pt x="1296958" y="1998959"/>
                  <a:pt x="1328181" y="2031669"/>
                </a:cubicBezTo>
                <a:lnTo>
                  <a:pt x="1421851" y="2129800"/>
                </a:lnTo>
                <a:cubicBezTo>
                  <a:pt x="1461252" y="2163997"/>
                  <a:pt x="1539311" y="2231648"/>
                  <a:pt x="1564587" y="2236852"/>
                </a:cubicBezTo>
                <a:close/>
              </a:path>
            </a:pathLst>
          </a:cu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nvGrpSpPr>
          <p:cNvPr id="33" name="组合 32"/>
          <p:cNvGrpSpPr/>
          <p:nvPr/>
        </p:nvGrpSpPr>
        <p:grpSpPr>
          <a:xfrm>
            <a:off x="8923883" y="3265750"/>
            <a:ext cx="2194082" cy="584775"/>
            <a:chOff x="5374830" y="2660939"/>
            <a:chExt cx="2741952" cy="774903"/>
          </a:xfrm>
        </p:grpSpPr>
        <p:cxnSp>
          <p:nvCxnSpPr>
            <p:cNvPr id="35" name="直接连接符 34"/>
            <p:cNvCxnSpPr/>
            <p:nvPr/>
          </p:nvCxnSpPr>
          <p:spPr>
            <a:xfrm>
              <a:off x="5374830" y="2685108"/>
              <a:ext cx="885019" cy="288816"/>
            </a:xfrm>
            <a:prstGeom prst="line">
              <a:avLst/>
            </a:prstGeom>
            <a:ln w="57150"/>
          </p:spPr>
          <p:style>
            <a:lnRef idx="2">
              <a:schemeClr val="accent6"/>
            </a:lnRef>
            <a:fillRef idx="1">
              <a:schemeClr val="lt1"/>
            </a:fillRef>
            <a:effectRef idx="0">
              <a:schemeClr val="accent6"/>
            </a:effectRef>
            <a:fontRef idx="minor">
              <a:schemeClr val="dk1"/>
            </a:fontRef>
          </p:style>
        </p:cxnSp>
        <p:sp>
          <p:nvSpPr>
            <p:cNvPr id="36" name="文本框 35"/>
            <p:cNvSpPr txBox="1"/>
            <p:nvPr/>
          </p:nvSpPr>
          <p:spPr>
            <a:xfrm>
              <a:off x="6347487" y="2660939"/>
              <a:ext cx="1769295" cy="774903"/>
            </a:xfrm>
            <a:prstGeom prst="rect">
              <a:avLst/>
            </a:prstGeom>
          </p:spPr>
          <p:style>
            <a:lnRef idx="2">
              <a:schemeClr val="accent6"/>
            </a:lnRef>
            <a:fillRef idx="1">
              <a:schemeClr val="lt1"/>
            </a:fillRef>
            <a:effectRef idx="0">
              <a:schemeClr val="accent6"/>
            </a:effectRef>
            <a:fontRef idx="minor">
              <a:schemeClr val="dk1"/>
            </a:fontRef>
          </p:style>
          <p:txBody>
            <a:bodyPr wrap="none">
              <a:spAutoFit/>
            </a:bodyPr>
            <a:lstStyle/>
            <a:p>
              <a:pPr algn="ctr">
                <a:defRPr/>
              </a:pPr>
              <a:r>
                <a:rPr lang="zh-CN" altLang="en-US" sz="1600">
                  <a:solidFill>
                    <a:schemeClr val="tx1"/>
                  </a:solidFill>
                  <a:latin typeface="黑体" panose="02010609060101010101" pitchFamily="49" charset="-122"/>
                  <a:ea typeface="黑体" panose="02010609060101010101" pitchFamily="49" charset="-122"/>
                </a:rPr>
                <a:t>德国东部领土</a:t>
              </a:r>
              <a:endParaRPr lang="en-US" altLang="zh-CN" sz="1600">
                <a:solidFill>
                  <a:schemeClr val="tx1"/>
                </a:solidFill>
                <a:latin typeface="黑体" pitchFamily="49" charset="-122"/>
                <a:ea typeface="黑体" pitchFamily="49" charset="-122"/>
              </a:endParaRPr>
            </a:p>
            <a:p>
              <a:pPr algn="ctr">
                <a:defRPr/>
              </a:pPr>
              <a:r>
                <a:rPr lang="zh-CN" altLang="en-US" sz="1600">
                  <a:solidFill>
                    <a:schemeClr val="tx1"/>
                  </a:solidFill>
                  <a:latin typeface="黑体" panose="02010609060101010101" pitchFamily="49" charset="-122"/>
                  <a:ea typeface="黑体" panose="02010609060101010101" pitchFamily="49" charset="-122"/>
                </a:rPr>
                <a:t>割给波兰</a:t>
              </a:r>
            </a:p>
          </p:txBody>
        </p:sp>
      </p:grpSp>
      <p:sp>
        <p:nvSpPr>
          <p:cNvPr id="37" name="矩形 36"/>
          <p:cNvSpPr/>
          <p:nvPr/>
        </p:nvSpPr>
        <p:spPr>
          <a:xfrm>
            <a:off x="268304" y="2239403"/>
            <a:ext cx="4185266" cy="1898853"/>
          </a:xfrm>
          <a:prstGeom prst="rect">
            <a:avLst/>
          </a:prstGeom>
        </p:spPr>
        <p:txBody>
          <a:bodyPr wrap="square">
            <a:spAutoFit/>
          </a:bodyPr>
          <a:lstStyle/>
          <a:p>
            <a:pPr marL="0" marR="0" lvl="0" indent="0" algn="just" defTabSz="914400" rtl="0" eaLnBrk="1" fontAlgn="auto" latinLnBrk="0" hangingPunct="1">
              <a:lnSpc>
                <a:spcPct val="125000"/>
              </a:lnSpc>
              <a:spcBef>
                <a:spcPct val="0"/>
              </a:spcBef>
              <a:spcAft>
                <a:spcPct val="0"/>
              </a:spcAft>
              <a:buClrTx/>
              <a:buSzTx/>
              <a:buFontTx/>
              <a:buNone/>
              <a:defRPr/>
            </a:pPr>
            <a:r>
              <a:rPr kumimoji="0" lang="zh-CN" altLang="en-US" sz="24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a:t>
            </a:r>
            <a:r>
              <a:rPr kumimoji="0" lang="en-US" altLang="zh-CN" sz="24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3</a:t>
            </a:r>
            <a:r>
              <a:rPr kumimoji="0" lang="zh-CN" altLang="en-US" sz="24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a:t>
            </a:r>
            <a:r>
              <a:rPr kumimoji="0" lang="zh-CN" altLang="zh-CN" sz="24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主要内容：</a:t>
            </a:r>
          </a:p>
          <a:p>
            <a:pPr marL="0" marR="0" lvl="0" indent="0" algn="just" defTabSz="914400" rtl="0" eaLnBrk="1" fontAlgn="auto" latinLnBrk="0" hangingPunct="1">
              <a:lnSpc>
                <a:spcPct val="125000"/>
              </a:lnSpc>
              <a:spcBef>
                <a:spcPct val="0"/>
              </a:spcBef>
              <a:spcAft>
                <a:spcPct val="0"/>
              </a:spcAft>
              <a:buClrTx/>
              <a:buSzTx/>
              <a:buFontTx/>
              <a:buNone/>
              <a:defRPr/>
            </a:pPr>
            <a:r>
              <a:rPr kumimoji="0" lang="zh-CN" altLang="en-US" sz="24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    ②承认波兰复国，承认捷克斯洛伐克和南斯拉夫等国家独立。</a:t>
            </a:r>
            <a:endParaRPr kumimoji="0" lang="zh-CN" altLang="en-US" sz="2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500"/>
                                        <p:tgtEl>
                                          <p:spTgt spid="3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ipe(left)">
                                      <p:cBhvr>
                                        <p:cTn id="12" dur="500"/>
                                        <p:tgtEl>
                                          <p:spTgt spid="15"/>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33"/>
                                        </p:tgtEl>
                                        <p:attrNameLst>
                                          <p:attrName>style.visibility</p:attrName>
                                        </p:attrNameLst>
                                      </p:cBhvr>
                                      <p:to>
                                        <p:strVal val="visible"/>
                                      </p:to>
                                    </p:set>
                                    <p:animEffect transition="in" filter="wipe(left)">
                                      <p:cBhvr>
                                        <p:cTn id="17" dur="500"/>
                                        <p:tgtEl>
                                          <p:spTgt spid="33"/>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22" presetClass="entr" presetSubtype="4" fill="hold"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wipe(down)">
                                      <p:cBhvr>
                                        <p:cTn id="2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37" grpId="0"/>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2" name="标题 1"/>
          <p:cNvSpPr>
            <a:spLocks noGrp="1"/>
          </p:cNvSpPr>
          <p:nvPr>
            <p:ph type="ctrTitle"/>
          </p:nvPr>
        </p:nvSpPr>
        <p:spPr/>
        <p:txBody>
          <a:bodyPr>
            <a:normAutofit/>
          </a:bodyPr>
          <a:lstStyle/>
          <a:p>
            <a:pPr>
              <a:defRPr/>
            </a:pPr>
            <a:r>
              <a:rPr lang="zh-CN" altLang="en-US">
                <a:solidFill>
                  <a:schemeClr val="tx1">
                    <a:lumMod val="85000"/>
                    <a:lumOff val="15000"/>
                  </a:schemeClr>
                </a:solidFill>
                <a:latin typeface="黑体" panose="02010609060101010101" pitchFamily="49" charset="-122"/>
              </a:rPr>
              <a:t>三、一战后的国际秩序</a:t>
            </a:r>
          </a:p>
        </p:txBody>
      </p:sp>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1055569"/>
            <a:ext cx="4226560"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a:spLocks noChangeArrowheads="1"/>
          </p:cNvSpPr>
          <p:nvPr/>
        </p:nvSpPr>
        <p:spPr bwMode="auto">
          <a:xfrm>
            <a:off x="152691" y="1218000"/>
            <a:ext cx="343143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altLang="zh-CN" sz="2400" b="0" i="0" u="none" strike="noStrike" kern="1200" cap="none" spc="0" normalizeH="0" baseline="0" noProof="0">
                <a:ln>
                  <a:noFill/>
                </a:ln>
                <a:solidFill>
                  <a:prstClr val="white"/>
                </a:solidFill>
                <a:effectLst/>
                <a:uLnTx/>
                <a:uFillTx/>
                <a:latin typeface="黑体" panose="02010609060101010101" pitchFamily="49" charset="-122"/>
                <a:ea typeface="黑体" panose="02010609060101010101" pitchFamily="49" charset="-122"/>
                <a:cs typeface="+mn-cs"/>
              </a:rPr>
              <a:t>1.</a:t>
            </a:r>
            <a:r>
              <a:rPr kumimoji="0" lang="zh-CN" altLang="en-US" sz="2400" b="0" i="0" u="none" strike="noStrike" kern="1200" cap="none" spc="0" normalizeH="0" baseline="0" noProof="0">
                <a:ln>
                  <a:noFill/>
                </a:ln>
                <a:solidFill>
                  <a:prstClr val="white"/>
                </a:solidFill>
                <a:effectLst/>
                <a:uLnTx/>
                <a:uFillTx/>
                <a:latin typeface="黑体" panose="02010609060101010101" pitchFamily="49" charset="-122"/>
                <a:ea typeface="黑体" panose="02010609060101010101" pitchFamily="49" charset="-122"/>
                <a:cs typeface="+mn-cs"/>
              </a:rPr>
              <a:t>巴黎和会</a:t>
            </a:r>
          </a:p>
        </p:txBody>
      </p:sp>
      <p:sp>
        <p:nvSpPr>
          <p:cNvPr id="37" name="矩形 36"/>
          <p:cNvSpPr/>
          <p:nvPr/>
        </p:nvSpPr>
        <p:spPr>
          <a:xfrm>
            <a:off x="268304" y="1929716"/>
            <a:ext cx="4409832" cy="1015663"/>
          </a:xfrm>
          <a:prstGeom prst="rect">
            <a:avLst/>
          </a:prstGeom>
        </p:spPr>
        <p:txBody>
          <a:bodyPr wrap="square">
            <a:spAutoFit/>
          </a:bodyPr>
          <a:lstStyle/>
          <a:p>
            <a:pPr marL="0" marR="0" lvl="0" indent="0" algn="just" defTabSz="914400" rtl="0" eaLnBrk="1" fontAlgn="auto" latinLnBrk="0" hangingPunct="1">
              <a:lnSpc>
                <a:spcPct val="125000"/>
              </a:lnSpc>
              <a:spcBef>
                <a:spcPct val="0"/>
              </a:spcBef>
              <a:spcAft>
                <a:spcPct val="0"/>
              </a:spcAft>
              <a:buClrTx/>
              <a:buSzTx/>
              <a:buFontTx/>
              <a:buNone/>
              <a:defRPr/>
            </a:pPr>
            <a:r>
              <a:rPr kumimoji="0" lang="zh-CN" altLang="en-US" sz="24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a:t>
            </a:r>
            <a:r>
              <a:rPr kumimoji="0" lang="en-US" altLang="zh-CN" sz="24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3</a:t>
            </a:r>
            <a:r>
              <a:rPr kumimoji="0" lang="zh-CN" altLang="en-US" sz="24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a:t>
            </a:r>
            <a:r>
              <a:rPr kumimoji="0" lang="zh-CN" altLang="zh-CN" sz="24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主要内容：</a:t>
            </a:r>
          </a:p>
          <a:p>
            <a:pPr marL="0" marR="0" lvl="0" indent="0" algn="just" defTabSz="914400" rtl="0" eaLnBrk="1" fontAlgn="auto" latinLnBrk="0" hangingPunct="1">
              <a:lnSpc>
                <a:spcPct val="125000"/>
              </a:lnSpc>
              <a:spcBef>
                <a:spcPct val="0"/>
              </a:spcBef>
              <a:spcAft>
                <a:spcPct val="0"/>
              </a:spcAft>
              <a:buClrTx/>
              <a:buSzTx/>
              <a:buFontTx/>
              <a:buNone/>
              <a:defRPr/>
            </a:pPr>
            <a:r>
              <a:rPr kumimoji="0" lang="zh-CN" altLang="en-US" sz="24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 </a:t>
            </a:r>
            <a:r>
              <a:rPr kumimoji="0" lang="zh-CN" altLang="en-US" sz="2400" b="0" i="0" u="none" strike="noStrike" kern="1200" cap="none" spc="0" normalizeH="0" baseline="0" noProof="0" smtClean="0">
                <a:ln>
                  <a:noFill/>
                </a:ln>
                <a:solidFill>
                  <a:prstClr val="black"/>
                </a:solidFill>
                <a:effectLst/>
                <a:uLnTx/>
                <a:uFillTx/>
                <a:latin typeface="黑体" panose="02010609060101010101" pitchFamily="49" charset="-122"/>
                <a:ea typeface="黑体" panose="02010609060101010101" pitchFamily="49" charset="-122"/>
                <a:cs typeface="+mn-cs"/>
              </a:rPr>
              <a:t>    ③</a:t>
            </a:r>
            <a:r>
              <a:rPr kumimoji="0" lang="zh-CN" altLang="en-US" sz="24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国际联盟（</a:t>
            </a:r>
            <a:r>
              <a:rPr kumimoji="0" lang="en-US" altLang="zh-CN" sz="24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1920-1946</a:t>
            </a:r>
            <a:r>
              <a:rPr kumimoji="0" lang="zh-CN" altLang="en-US" sz="24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a:t>
            </a:r>
            <a:endParaRPr kumimoji="0" lang="zh-CN" altLang="en-US" sz="2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3" name="矩形 2"/>
          <p:cNvSpPr/>
          <p:nvPr/>
        </p:nvSpPr>
        <p:spPr>
          <a:xfrm>
            <a:off x="6624862" y="2239776"/>
            <a:ext cx="5124159" cy="1866858"/>
          </a:xfrm>
          <a:prstGeom prst="rect">
            <a:avLst/>
          </a:prstGeom>
        </p:spPr>
        <p:txBody>
          <a:bodyPr wrap="square">
            <a:spAutoFit/>
          </a:bodyPr>
          <a:lstStyle/>
          <a:p>
            <a:pPr>
              <a:lnSpc>
                <a:spcPct val="150000"/>
              </a:lnSpc>
            </a:pPr>
            <a:r>
              <a:rPr lang="zh-CN" altLang="en-US" sz="2000">
                <a:latin typeface="黑体" panose="02010609060101010101" pitchFamily="49" charset="-122"/>
                <a:ea typeface="黑体" panose="02010609060101010101" pitchFamily="49" charset="-122"/>
              </a:rPr>
              <a:t>    总统威尔逊的建议，成立一个一般性的各国联合组织。必须依据具体的协定。</a:t>
            </a:r>
            <a:endParaRPr lang="en-US" altLang="zh-CN" sz="2000">
              <a:latin typeface="黑体" panose="02010609060101010101" pitchFamily="49" charset="-122"/>
              <a:ea typeface="黑体" panose="02010609060101010101" pitchFamily="49" charset="-122"/>
            </a:endParaRPr>
          </a:p>
          <a:p>
            <a:pPr>
              <a:lnSpc>
                <a:spcPct val="150000"/>
              </a:lnSpc>
            </a:pPr>
            <a:r>
              <a:rPr lang="zh-CN" altLang="en-US" sz="2000">
                <a:latin typeface="黑体" panose="02010609060101010101" pitchFamily="49" charset="-122"/>
                <a:ea typeface="黑体" panose="02010609060101010101" pitchFamily="49" charset="-122"/>
              </a:rPr>
              <a:t>    目的：向大小国家同样提供政治独立和领土完整的相互保证。</a:t>
            </a:r>
          </a:p>
        </p:txBody>
      </p:sp>
      <p:sp>
        <p:nvSpPr>
          <p:cNvPr id="6" name="矩形 5"/>
          <p:cNvSpPr/>
          <p:nvPr/>
        </p:nvSpPr>
        <p:spPr>
          <a:xfrm>
            <a:off x="6624862" y="4106634"/>
            <a:ext cx="4960872" cy="1866858"/>
          </a:xfrm>
          <a:prstGeom prst="rect">
            <a:avLst/>
          </a:prstGeom>
        </p:spPr>
        <p:txBody>
          <a:bodyPr wrap="square">
            <a:spAutoFit/>
          </a:bodyPr>
          <a:lstStyle/>
          <a:p>
            <a:pPr>
              <a:lnSpc>
                <a:spcPct val="150000"/>
              </a:lnSpc>
            </a:pPr>
            <a:r>
              <a:rPr lang="en-US" altLang="zh-CN" sz="2000">
                <a:latin typeface="黑体" panose="02010609060101010101" pitchFamily="49" charset="-122"/>
                <a:ea typeface="黑体" panose="02010609060101010101" pitchFamily="49" charset="-122"/>
              </a:rPr>
              <a:t>    1920</a:t>
            </a:r>
            <a:r>
              <a:rPr lang="zh-CN" altLang="en-US" sz="2000">
                <a:latin typeface="黑体" panose="02010609060101010101" pitchFamily="49" charset="-122"/>
                <a:ea typeface="黑体" panose="02010609060101010101" pitchFamily="49" charset="-122"/>
              </a:rPr>
              <a:t>年</a:t>
            </a:r>
            <a:r>
              <a:rPr lang="en-US" altLang="zh-CN" sz="2000">
                <a:latin typeface="黑体" panose="02010609060101010101" pitchFamily="49" charset="-122"/>
                <a:ea typeface="黑体" panose="02010609060101010101" pitchFamily="49" charset="-122"/>
              </a:rPr>
              <a:t>1</a:t>
            </a:r>
            <a:r>
              <a:rPr lang="zh-CN" altLang="en-US" sz="2000">
                <a:latin typeface="黑体" panose="02010609060101010101" pitchFamily="49" charset="-122"/>
                <a:ea typeface="黑体" panose="02010609060101010101" pitchFamily="49" charset="-122"/>
              </a:rPr>
              <a:t>月，国联正式成立。除美国外的</a:t>
            </a:r>
            <a:r>
              <a:rPr lang="en-US" altLang="zh-CN" sz="2000">
                <a:latin typeface="黑体" panose="02010609060101010101" pitchFamily="49" charset="-122"/>
                <a:ea typeface="黑体" panose="02010609060101010101" pitchFamily="49" charset="-122"/>
              </a:rPr>
              <a:t>44</a:t>
            </a:r>
            <a:r>
              <a:rPr lang="zh-CN" altLang="en-US" sz="2000">
                <a:latin typeface="黑体" panose="02010609060101010101" pitchFamily="49" charset="-122"/>
                <a:ea typeface="黑体" panose="02010609060101010101" pitchFamily="49" charset="-122"/>
              </a:rPr>
              <a:t>国参加。英法掌握了国联的领导权，把它作为确保既得利益的工具。国联是世界上第一个普遍性国际组织。</a:t>
            </a:r>
          </a:p>
        </p:txBody>
      </p:sp>
      <p:pic>
        <p:nvPicPr>
          <p:cNvPr id="7" name="图片 6"/>
          <p:cNvPicPr>
            <a:picLocks noChangeAspect="1"/>
          </p:cNvPicPr>
          <p:nvPr/>
        </p:nvPicPr>
        <p:blipFill>
          <a:blip r:embed="rId3"/>
          <a:stretch>
            <a:fillRect/>
          </a:stretch>
        </p:blipFill>
        <p:spPr>
          <a:xfrm>
            <a:off x="838200" y="3164051"/>
            <a:ext cx="5644536" cy="2809441"/>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animEffect transition="in" filter="fade">
                                      <p:cBhvr>
                                        <p:cTn id="17"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2" name="标题 1"/>
          <p:cNvSpPr>
            <a:spLocks noGrp="1"/>
          </p:cNvSpPr>
          <p:nvPr>
            <p:ph type="ctrTitle"/>
          </p:nvPr>
        </p:nvSpPr>
        <p:spPr/>
        <p:txBody>
          <a:bodyPr>
            <a:normAutofit/>
          </a:bodyPr>
          <a:lstStyle/>
          <a:p>
            <a:pPr>
              <a:defRPr/>
            </a:pPr>
            <a:r>
              <a:rPr lang="zh-CN" altLang="en-US">
                <a:solidFill>
                  <a:schemeClr val="tx1">
                    <a:lumMod val="85000"/>
                    <a:lumOff val="15000"/>
                  </a:schemeClr>
                </a:solidFill>
                <a:latin typeface="黑体" panose="02010609060101010101" pitchFamily="49" charset="-122"/>
              </a:rPr>
              <a:t>三、一战后的国际秩序</a:t>
            </a:r>
          </a:p>
        </p:txBody>
      </p:sp>
      <p:sp>
        <p:nvSpPr>
          <p:cNvPr id="9" name="文本框 8"/>
          <p:cNvSpPr txBox="1"/>
          <p:nvPr/>
        </p:nvSpPr>
        <p:spPr>
          <a:xfrm>
            <a:off x="1565271" y="6084206"/>
            <a:ext cx="10752437" cy="369332"/>
          </a:xfrm>
          <a:prstGeom prst="rect">
            <a:avLst/>
          </a:prstGeom>
          <a:noFill/>
        </p:spPr>
        <p:txBody>
          <a:bodyPr wrap="square" rtlCol="0">
            <a:spAutoFit/>
          </a:bodyPr>
          <a:lstStyle/>
          <a:p>
            <a:r>
              <a:rPr lang="zh-CN" altLang="en-US" i="1">
                <a:solidFill>
                  <a:srgbClr val="FF0000"/>
                </a:solidFill>
                <a:latin typeface="楷体" panose="02010609060101010101" pitchFamily="49" charset="-122"/>
                <a:ea typeface="楷体" panose="02010609060101010101" pitchFamily="49" charset="-122"/>
              </a:rPr>
              <a:t>注</a:t>
            </a:r>
            <a:r>
              <a:rPr lang="zh-CN" altLang="en-US" i="1" smtClean="0">
                <a:solidFill>
                  <a:srgbClr val="FF0000"/>
                </a:solidFill>
                <a:latin typeface="楷体" panose="02010609060101010101" pitchFamily="49" charset="-122"/>
                <a:ea typeface="楷体" panose="02010609060101010101" pitchFamily="49" charset="-122"/>
              </a:rPr>
              <a:t>：上图为视频“</a:t>
            </a:r>
            <a:r>
              <a:rPr lang="en-US" altLang="zh-CN" i="1">
                <a:solidFill>
                  <a:srgbClr val="FF0000"/>
                </a:solidFill>
                <a:latin typeface="楷体" panose="02010609060101010101" pitchFamily="49" charset="-122"/>
                <a:ea typeface="楷体" panose="02010609060101010101" pitchFamily="49" charset="-122"/>
              </a:rPr>
              <a:t>【</a:t>
            </a:r>
            <a:r>
              <a:rPr lang="zh-CN" altLang="en-US" i="1">
                <a:solidFill>
                  <a:srgbClr val="FF0000"/>
                </a:solidFill>
                <a:latin typeface="楷体" panose="02010609060101010101" pitchFamily="49" charset="-122"/>
                <a:ea typeface="楷体" panose="02010609060101010101" pitchFamily="49" charset="-122"/>
              </a:rPr>
              <a:t>知识</a:t>
            </a:r>
            <a:r>
              <a:rPr lang="zh-CN" altLang="en-US" i="1" smtClean="0">
                <a:solidFill>
                  <a:srgbClr val="FF0000"/>
                </a:solidFill>
                <a:latin typeface="楷体" panose="02010609060101010101" pitchFamily="49" charset="-122"/>
                <a:ea typeface="楷体" panose="02010609060101010101" pitchFamily="49" charset="-122"/>
              </a:rPr>
              <a:t>解析</a:t>
            </a:r>
            <a:r>
              <a:rPr lang="en-US" altLang="zh-CN" i="1" smtClean="0">
                <a:solidFill>
                  <a:srgbClr val="FF0000"/>
                </a:solidFill>
                <a:latin typeface="楷体" panose="02010609060101010101" pitchFamily="49" charset="-122"/>
                <a:ea typeface="楷体" panose="02010609060101010101" pitchFamily="49" charset="-122"/>
              </a:rPr>
              <a:t>】</a:t>
            </a:r>
            <a:r>
              <a:rPr lang="zh-CN" altLang="en-US" i="1">
                <a:solidFill>
                  <a:srgbClr val="FF0000"/>
                </a:solidFill>
                <a:latin typeface="楷体" panose="02010609060101010101" pitchFamily="49" charset="-122"/>
                <a:ea typeface="楷体" panose="02010609060101010101" pitchFamily="49" charset="-122"/>
              </a:rPr>
              <a:t>国际联盟”</a:t>
            </a:r>
            <a:r>
              <a:rPr lang="zh-CN" altLang="en-US" i="1" smtClean="0">
                <a:solidFill>
                  <a:srgbClr val="FF0000"/>
                </a:solidFill>
                <a:latin typeface="楷体" panose="02010609060101010101" pitchFamily="49" charset="-122"/>
                <a:ea typeface="楷体" panose="02010609060101010101" pitchFamily="49" charset="-122"/>
              </a:rPr>
              <a:t>截图，如需使用，请插入视频。</a:t>
            </a:r>
            <a:endParaRPr lang="zh-CN" altLang="en-US" i="1">
              <a:solidFill>
                <a:srgbClr val="FF0000"/>
              </a:solidFill>
              <a:latin typeface="楷体" panose="02010609060101010101" pitchFamily="49" charset="-122"/>
              <a:ea typeface="楷体" panose="02010609060101010101" pitchFamily="49" charset="-122"/>
            </a:endParaRPr>
          </a:p>
        </p:txBody>
      </p:sp>
      <p:pic>
        <p:nvPicPr>
          <p:cNvPr id="10" name="Picture 2" descr="C:\Documents and Settings\Administrator.WWW-D1797C5692D\桌面\2商务礼仪\素材\3D设计 第三辑\3D设计-3-15.jpg"/>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21150" t="7292" r="23874"/>
          <a:stretch>
            <a:fillRect/>
          </a:stretch>
        </p:blipFill>
        <p:spPr bwMode="auto">
          <a:xfrm>
            <a:off x="583127" y="1125154"/>
            <a:ext cx="1512168" cy="119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文本框 10"/>
          <p:cNvSpPr txBox="1"/>
          <p:nvPr/>
        </p:nvSpPr>
        <p:spPr>
          <a:xfrm>
            <a:off x="2516638" y="1125154"/>
            <a:ext cx="9398502" cy="523220"/>
          </a:xfrm>
          <a:prstGeom prst="rect">
            <a:avLst/>
          </a:prstGeom>
          <a:noFill/>
        </p:spPr>
        <p:txBody>
          <a:bodyPr wrap="square" rtlCol="0">
            <a:spAutoFit/>
          </a:bodyPr>
          <a:lstStyle/>
          <a:p>
            <a:r>
              <a:rPr lang="zh-CN" altLang="en-US" sz="2800" b="1">
                <a:latin typeface="楷体" panose="02010609060101010101" pitchFamily="49" charset="-122"/>
                <a:ea typeface="楷体" panose="02010609060101010101" pitchFamily="49" charset="-122"/>
              </a:rPr>
              <a:t>播放</a:t>
            </a:r>
            <a:r>
              <a:rPr lang="zh-CN" altLang="en-US" sz="2800" b="1" smtClean="0">
                <a:latin typeface="楷体" panose="02010609060101010101" pitchFamily="49" charset="-122"/>
                <a:ea typeface="楷体" panose="02010609060101010101" pitchFamily="49" charset="-122"/>
              </a:rPr>
              <a:t>视频“</a:t>
            </a:r>
            <a:r>
              <a:rPr lang="en-US" altLang="zh-CN" sz="2800" b="1">
                <a:latin typeface="楷体" panose="02010609060101010101" pitchFamily="49" charset="-122"/>
                <a:ea typeface="楷体" panose="02010609060101010101" pitchFamily="49" charset="-122"/>
              </a:rPr>
              <a:t>【</a:t>
            </a:r>
            <a:r>
              <a:rPr lang="zh-CN" altLang="en-US" sz="2800" b="1">
                <a:latin typeface="楷体" panose="02010609060101010101" pitchFamily="49" charset="-122"/>
                <a:ea typeface="楷体" panose="02010609060101010101" pitchFamily="49" charset="-122"/>
              </a:rPr>
              <a:t>知识解析</a:t>
            </a:r>
            <a:r>
              <a:rPr lang="en-US" altLang="zh-CN" sz="2800" b="1" smtClean="0">
                <a:latin typeface="楷体" panose="02010609060101010101" pitchFamily="49" charset="-122"/>
                <a:ea typeface="楷体" panose="02010609060101010101" pitchFamily="49" charset="-122"/>
              </a:rPr>
              <a:t>】</a:t>
            </a:r>
            <a:r>
              <a:rPr lang="zh-CN" altLang="en-US" sz="2800" b="1" smtClean="0">
                <a:latin typeface="楷体" panose="02010609060101010101" pitchFamily="49" charset="-122"/>
                <a:ea typeface="楷体" panose="02010609060101010101" pitchFamily="49" charset="-122"/>
              </a:rPr>
              <a:t>国际联盟”</a:t>
            </a:r>
            <a:endParaRPr lang="zh-CN" altLang="en-US" sz="2800" b="1">
              <a:latin typeface="楷体" panose="02010609060101010101" pitchFamily="49" charset="-122"/>
              <a:ea typeface="楷体" panose="02010609060101010101" pitchFamily="49" charset="-122"/>
            </a:endParaRPr>
          </a:p>
        </p:txBody>
      </p:sp>
      <p:pic>
        <p:nvPicPr>
          <p:cNvPr id="8" name="图片 7"/>
          <p:cNvPicPr>
            <a:picLocks noChangeAspect="1"/>
          </p:cNvPicPr>
          <p:nvPr/>
        </p:nvPicPr>
        <p:blipFill>
          <a:blip r:embed="rId3"/>
          <a:stretch>
            <a:fillRect/>
          </a:stretch>
        </p:blipFill>
        <p:spPr>
          <a:xfrm>
            <a:off x="3142224" y="2077091"/>
            <a:ext cx="6437061" cy="3578398"/>
          </a:xfrm>
          <a:prstGeom prst="rect">
            <a:avLst/>
          </a:prstGeom>
          <a:ln w="228600" cap="sq" cmpd="thickThin">
            <a:solidFill>
              <a:srgbClr val="000000"/>
            </a:solidFill>
            <a:prstDash val="solid"/>
            <a:miter lim="800000"/>
          </a:ln>
          <a:effectLst>
            <a:innerShdw blurRad="76200">
              <a:srgbClr val="000000"/>
            </a:innerShdw>
          </a:effectLst>
        </p:spPr>
      </p:pic>
    </p:spTree>
  </p:cSld>
  <p:clrMapOvr>
    <a:masterClrMapping/>
  </p:clrMapOvr>
  <p:transition/>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2" name="标题 1"/>
          <p:cNvSpPr>
            <a:spLocks noGrp="1"/>
          </p:cNvSpPr>
          <p:nvPr>
            <p:ph type="ctrTitle"/>
          </p:nvPr>
        </p:nvSpPr>
        <p:spPr/>
        <p:txBody>
          <a:bodyPr>
            <a:normAutofit/>
          </a:bodyPr>
          <a:lstStyle/>
          <a:p>
            <a:pPr>
              <a:defRPr/>
            </a:pPr>
            <a:r>
              <a:rPr lang="zh-CN" altLang="en-US">
                <a:solidFill>
                  <a:schemeClr val="tx1">
                    <a:lumMod val="85000"/>
                    <a:lumOff val="15000"/>
                  </a:schemeClr>
                </a:solidFill>
                <a:latin typeface="黑体" panose="02010609060101010101" pitchFamily="49" charset="-122"/>
              </a:rPr>
              <a:t>三、一战后的国际秩序</a:t>
            </a:r>
          </a:p>
        </p:txBody>
      </p:sp>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1055569"/>
            <a:ext cx="4226560"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a:spLocks noChangeArrowheads="1"/>
          </p:cNvSpPr>
          <p:nvPr/>
        </p:nvSpPr>
        <p:spPr bwMode="auto">
          <a:xfrm>
            <a:off x="152691" y="1218000"/>
            <a:ext cx="343143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altLang="zh-CN" sz="2400" b="0" i="0" u="none" strike="noStrike" kern="1200" cap="none" spc="0" normalizeH="0" baseline="0" noProof="0">
                <a:ln>
                  <a:noFill/>
                </a:ln>
                <a:solidFill>
                  <a:prstClr val="white"/>
                </a:solidFill>
                <a:effectLst/>
                <a:uLnTx/>
                <a:uFillTx/>
                <a:latin typeface="黑体" panose="02010609060101010101" pitchFamily="49" charset="-122"/>
                <a:ea typeface="黑体" panose="02010609060101010101" pitchFamily="49" charset="-122"/>
                <a:cs typeface="+mn-cs"/>
              </a:rPr>
              <a:t>2.</a:t>
            </a:r>
            <a:r>
              <a:rPr kumimoji="0" lang="zh-CN" altLang="en-US" sz="2400" b="0" i="0" u="none" strike="noStrike" kern="1200" cap="none" spc="0" normalizeH="0" baseline="0" noProof="0">
                <a:ln>
                  <a:noFill/>
                </a:ln>
                <a:solidFill>
                  <a:prstClr val="white"/>
                </a:solidFill>
                <a:effectLst/>
                <a:uLnTx/>
                <a:uFillTx/>
                <a:latin typeface="黑体" panose="02010609060101010101" pitchFamily="49" charset="-122"/>
                <a:ea typeface="黑体" panose="02010609060101010101" pitchFamily="49" charset="-122"/>
                <a:cs typeface="+mn-cs"/>
              </a:rPr>
              <a:t>华盛顿会议</a:t>
            </a:r>
          </a:p>
        </p:txBody>
      </p:sp>
      <p:sp>
        <p:nvSpPr>
          <p:cNvPr id="37" name="矩形 36"/>
          <p:cNvSpPr/>
          <p:nvPr/>
        </p:nvSpPr>
        <p:spPr>
          <a:xfrm>
            <a:off x="152691" y="2438993"/>
            <a:ext cx="5819531" cy="1213024"/>
          </a:xfrm>
          <a:prstGeom prst="rect">
            <a:avLst/>
          </a:prstGeom>
        </p:spPr>
        <p:txBody>
          <a:bodyPr wrap="square">
            <a:spAutoFit/>
          </a:bodyPr>
          <a:lstStyle/>
          <a:p>
            <a:pPr marL="0" marR="0" lvl="0" indent="0" algn="just" defTabSz="914400" rtl="0" eaLnBrk="1" fontAlgn="auto" latinLnBrk="0" hangingPunct="1">
              <a:lnSpc>
                <a:spcPct val="125000"/>
              </a:lnSpc>
              <a:spcBef>
                <a:spcPct val="0"/>
              </a:spcBef>
              <a:spcAft>
                <a:spcPct val="0"/>
              </a:spcAft>
              <a:buClrTx/>
              <a:buSzTx/>
              <a:buFontTx/>
              <a:buNone/>
              <a:defRPr/>
            </a:pPr>
            <a:r>
              <a:rPr kumimoji="0" lang="zh-CN" altLang="en-US" sz="20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a:t>
            </a:r>
            <a:r>
              <a:rPr kumimoji="0" lang="en-US" altLang="zh-CN" sz="20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1</a:t>
            </a:r>
            <a:r>
              <a:rPr kumimoji="0" lang="zh-CN" altLang="en-US" sz="20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）时间</a:t>
            </a:r>
            <a:r>
              <a:rPr kumimoji="0" lang="zh-CN" altLang="zh-CN" sz="20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a:t>
            </a:r>
            <a:r>
              <a:rPr kumimoji="0" lang="en-US" altLang="zh-CN" sz="20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1921</a:t>
            </a:r>
            <a:r>
              <a:rPr kumimoji="0" lang="zh-CN" altLang="en-US" sz="20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年</a:t>
            </a:r>
            <a:r>
              <a:rPr kumimoji="0" lang="en-US" altLang="zh-CN" sz="20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-1922</a:t>
            </a:r>
            <a:r>
              <a:rPr kumimoji="0" lang="zh-CN" altLang="en-US" sz="20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年</a:t>
            </a:r>
            <a:endParaRPr kumimoji="0" lang="zh-CN" altLang="zh-CN" sz="2000" b="0" i="0" u="none" strike="noStrike" kern="1200" cap="none" spc="0" normalizeH="0" baseline="0" noProof="0">
              <a:ln>
                <a:noFill/>
              </a:ln>
              <a:solidFill>
                <a:prstClr val="black"/>
              </a:solidFill>
              <a:effectLst/>
              <a:uLnTx/>
              <a:uFillTx/>
              <a:latin typeface="黑体" pitchFamily="49" charset="-122"/>
              <a:ea typeface="黑体" pitchFamily="49" charset="-122"/>
              <a:cs typeface="+mn-cs"/>
            </a:endParaRPr>
          </a:p>
          <a:p>
            <a:pPr lvl="0" algn="just">
              <a:lnSpc>
                <a:spcPct val="125000"/>
              </a:lnSpc>
            </a:pPr>
            <a:r>
              <a:rPr kumimoji="0" lang="zh-CN" altLang="en-US" sz="20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a:t>
            </a:r>
            <a:r>
              <a:rPr kumimoji="0" lang="en-US" altLang="zh-CN" sz="20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2</a:t>
            </a:r>
            <a:r>
              <a:rPr lang="zh-CN" altLang="en-US" sz="2000">
                <a:solidFill>
                  <a:prstClr val="black"/>
                </a:solidFill>
                <a:latin typeface="黑体" panose="02010609060101010101" pitchFamily="49" charset="-122"/>
                <a:ea typeface="黑体" panose="02010609060101010101" pitchFamily="49" charset="-122"/>
              </a:rPr>
              <a:t>）地点：华盛顿</a:t>
            </a:r>
            <a:endParaRPr lang="en-US" altLang="zh-CN" sz="2000">
              <a:solidFill>
                <a:prstClr val="black"/>
              </a:solidFill>
              <a:latin typeface="黑体" pitchFamily="49" charset="-122"/>
              <a:ea typeface="黑体" pitchFamily="49" charset="-122"/>
            </a:endParaRPr>
          </a:p>
          <a:p>
            <a:pPr lvl="0" algn="just">
              <a:lnSpc>
                <a:spcPct val="125000"/>
              </a:lnSpc>
            </a:pPr>
            <a:r>
              <a:rPr kumimoji="0" lang="zh-CN" altLang="en-US" sz="20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a:t>
            </a:r>
            <a:r>
              <a:rPr kumimoji="0" lang="en-US" altLang="zh-CN" sz="20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3</a:t>
            </a:r>
            <a:r>
              <a:rPr lang="zh-CN" altLang="en-US" sz="2000">
                <a:solidFill>
                  <a:prstClr val="black"/>
                </a:solidFill>
                <a:latin typeface="黑体" panose="02010609060101010101" pitchFamily="49" charset="-122"/>
                <a:ea typeface="黑体" panose="02010609060101010101" pitchFamily="49" charset="-122"/>
              </a:rPr>
              <a:t>）目的：协调美日在东亚和太平洋地区的矛盾</a:t>
            </a:r>
            <a:endParaRPr kumimoji="0" lang="zh-CN" altLang="en-US" sz="2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26" name="矩形 25"/>
          <p:cNvSpPr/>
          <p:nvPr/>
        </p:nvSpPr>
        <p:spPr>
          <a:xfrm>
            <a:off x="152691" y="3750448"/>
            <a:ext cx="5716118" cy="1400383"/>
          </a:xfrm>
          <a:prstGeom prst="rect">
            <a:avLst/>
          </a:prstGeom>
        </p:spPr>
        <p:txBody>
          <a:bodyPr wrap="square">
            <a:spAutoFit/>
          </a:bodyPr>
          <a:lstStyle/>
          <a:p>
            <a:pPr lvl="0" algn="just">
              <a:lnSpc>
                <a:spcPct val="125000"/>
              </a:lnSpc>
            </a:pPr>
            <a:r>
              <a:rPr kumimoji="0" lang="zh-CN" altLang="en-US" sz="20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rPr>
              <a:t>（</a:t>
            </a:r>
            <a:r>
              <a:rPr kumimoji="0" lang="en-US" altLang="zh-CN" sz="20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rPr>
              <a:t>4</a:t>
            </a:r>
            <a:r>
              <a:rPr kumimoji="0" lang="zh-CN" altLang="en-US" sz="20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rPr>
              <a:t>）</a:t>
            </a:r>
            <a:r>
              <a:rPr kumimoji="0" lang="zh-CN" altLang="en-US" sz="20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内容</a:t>
            </a:r>
            <a:r>
              <a:rPr kumimoji="0" lang="zh-CN" altLang="zh-CN" sz="20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a:t>
            </a:r>
            <a:endParaRPr kumimoji="0" lang="en-US" altLang="zh-CN" sz="20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endParaRPr>
          </a:p>
          <a:p>
            <a:pPr lvl="0" algn="just">
              <a:lnSpc>
                <a:spcPct val="150000"/>
              </a:lnSpc>
            </a:pPr>
            <a:r>
              <a:rPr lang="zh-CN" altLang="en-US" sz="2000">
                <a:solidFill>
                  <a:prstClr val="black"/>
                </a:solidFill>
                <a:latin typeface="黑体" panose="02010609060101010101" pitchFamily="49" charset="-122"/>
                <a:ea typeface="黑体" panose="02010609060101010101" pitchFamily="49" charset="-122"/>
              </a:rPr>
              <a:t>  </a:t>
            </a:r>
            <a:r>
              <a:rPr lang="zh-CN" altLang="en-US" sz="2000" smtClean="0">
                <a:solidFill>
                  <a:prstClr val="black"/>
                </a:solidFill>
                <a:latin typeface="黑体" panose="02010609060101010101" pitchFamily="49" charset="-122"/>
                <a:ea typeface="黑体" panose="02010609060101010101" pitchFamily="49" charset="-122"/>
              </a:rPr>
              <a:t>  ①</a:t>
            </a:r>
            <a:r>
              <a:rPr lang="zh-CN" altLang="en-US" sz="2000">
                <a:solidFill>
                  <a:prstClr val="black"/>
                </a:solidFill>
                <a:latin typeface="黑体" panose="02010609060101010101" pitchFamily="49" charset="-122"/>
                <a:ea typeface="黑体" panose="02010609060101010101" pitchFamily="49" charset="-122"/>
              </a:rPr>
              <a:t>列强同意将“门户开放”“机会均等”作为侵略中国的共同原则。</a:t>
            </a:r>
            <a:endParaRPr kumimoji="0" lang="zh-CN" altLang="en-US" sz="20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34" name="Text Box 3"/>
          <p:cNvSpPr txBox="1">
            <a:spLocks noChangeArrowheads="1"/>
          </p:cNvSpPr>
          <p:nvPr/>
        </p:nvSpPr>
        <p:spPr bwMode="auto">
          <a:xfrm>
            <a:off x="5933006" y="2026367"/>
            <a:ext cx="6106303" cy="3528851"/>
          </a:xfrm>
          <a:prstGeom prst="rect">
            <a:avLst/>
          </a:prstGeom>
        </p:spPr>
        <p:style>
          <a:lnRef idx="2">
            <a:schemeClr val="accent6"/>
          </a:lnRef>
          <a:fillRef idx="1">
            <a:schemeClr val="lt1"/>
          </a:fillRef>
          <a:effectRef idx="0">
            <a:schemeClr val="accent6"/>
          </a:effectRef>
          <a:fontRef idx="minor">
            <a:schemeClr val="dk1"/>
          </a:fontRef>
        </p:style>
        <p:txBody>
          <a:bodyPr wrap="square" anchor="ctr">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lnSpc>
                <a:spcPct val="90000"/>
              </a:lnSpc>
              <a:spcBef>
                <a:spcPct val="50000"/>
              </a:spcBef>
            </a:pPr>
            <a:r>
              <a:rPr lang="en-US" altLang="zh-CN" sz="2000">
                <a:latin typeface="黑体" panose="02010609060101010101" pitchFamily="49" charset="-122"/>
                <a:ea typeface="黑体" panose="02010609060101010101" pitchFamily="49" charset="-122"/>
              </a:rPr>
              <a:t>《</a:t>
            </a:r>
            <a:r>
              <a:rPr lang="zh-CN" altLang="en-US" sz="2000">
                <a:latin typeface="黑体" panose="02010609060101010101" pitchFamily="49" charset="-122"/>
                <a:ea typeface="黑体" panose="02010609060101010101" pitchFamily="49" charset="-122"/>
              </a:rPr>
              <a:t>九国公约</a:t>
            </a:r>
            <a:r>
              <a:rPr lang="en-US" altLang="zh-CN" sz="2000">
                <a:latin typeface="黑体" panose="02010609060101010101" pitchFamily="49" charset="-122"/>
                <a:ea typeface="黑体" panose="02010609060101010101" pitchFamily="49" charset="-122"/>
              </a:rPr>
              <a:t>》</a:t>
            </a:r>
          </a:p>
          <a:p>
            <a:pPr>
              <a:lnSpc>
                <a:spcPct val="150000"/>
              </a:lnSpc>
              <a:spcBef>
                <a:spcPct val="50000"/>
              </a:spcBef>
            </a:pPr>
            <a:r>
              <a:rPr lang="zh-CN" altLang="en-US" sz="2000">
                <a:latin typeface="黑体" panose="02010609060101010101" pitchFamily="49" charset="-122"/>
                <a:ea typeface="黑体" panose="02010609060101010101" pitchFamily="49" charset="-122"/>
              </a:rPr>
              <a:t>第一条  除中国外，缔约各国协定：   </a:t>
            </a:r>
          </a:p>
          <a:p>
            <a:pPr>
              <a:lnSpc>
                <a:spcPct val="150000"/>
              </a:lnSpc>
              <a:spcBef>
                <a:spcPct val="50000"/>
              </a:spcBef>
            </a:pPr>
            <a:r>
              <a:rPr lang="zh-CN" altLang="en-US" sz="2000">
                <a:latin typeface="黑体" panose="02010609060101010101" pitchFamily="49" charset="-122"/>
                <a:ea typeface="黑体" panose="02010609060101010101" pitchFamily="49" charset="-122"/>
              </a:rPr>
              <a:t>（一）尊重中国之主权与独立，及领土与行政之完整（三）施用各种之权势，以期切实设立并维持各国在中国全境之商务实业机会均等之原则</a:t>
            </a:r>
            <a:endParaRPr lang="en-US" altLang="zh-CN" sz="2000">
              <a:latin typeface="黑体" panose="02010609060101010101" pitchFamily="49" charset="-122"/>
              <a:ea typeface="黑体" panose="02010609060101010101" pitchFamily="49" charset="-122"/>
            </a:endParaRPr>
          </a:p>
          <a:p>
            <a:pPr>
              <a:lnSpc>
                <a:spcPct val="150000"/>
              </a:lnSpc>
              <a:spcBef>
                <a:spcPct val="50000"/>
              </a:spcBef>
            </a:pPr>
            <a:r>
              <a:rPr lang="zh-CN" altLang="en-US" sz="2000">
                <a:latin typeface="黑体" panose="02010609060101010101" pitchFamily="49" charset="-122"/>
                <a:ea typeface="黑体" panose="02010609060101010101" pitchFamily="49" charset="-122"/>
              </a:rPr>
              <a:t>（四）不得因中国状况，</a:t>
            </a:r>
            <a:r>
              <a:rPr lang="zh-CN" altLang="en-US" sz="2000">
                <a:solidFill>
                  <a:srgbClr val="0000FF"/>
                </a:solidFill>
                <a:latin typeface="黑体" panose="02010609060101010101" pitchFamily="49" charset="-122"/>
                <a:ea typeface="黑体" panose="02010609060101010101" pitchFamily="49" charset="-122"/>
              </a:rPr>
              <a:t>乘机营谋特别权利</a:t>
            </a:r>
            <a:r>
              <a:rPr lang="zh-CN" altLang="en-US" sz="2000">
                <a:latin typeface="黑体" panose="02010609060101010101" pitchFamily="49" charset="-122"/>
                <a:ea typeface="黑体" panose="02010609060101010101" pitchFamily="49" charset="-122"/>
              </a:rPr>
              <a:t>，而减少友邦人民之权利，并不得奖许有害友邦安全之举动。</a:t>
            </a:r>
          </a:p>
        </p:txBody>
      </p:sp>
      <p:sp>
        <p:nvSpPr>
          <p:cNvPr id="38" name="Rectangle 5"/>
          <p:cNvSpPr>
            <a:spLocks noChangeArrowheads="1"/>
          </p:cNvSpPr>
          <p:nvPr/>
        </p:nvSpPr>
        <p:spPr bwMode="auto">
          <a:xfrm>
            <a:off x="6009978" y="4027436"/>
            <a:ext cx="1130616" cy="542694"/>
          </a:xfrm>
          <a:prstGeom prst="rect">
            <a:avLst/>
          </a:prstGeom>
          <a:noFill/>
          <a:ln w="76200">
            <a:solidFill>
              <a:srgbClr val="FF0000"/>
            </a:solidFill>
            <a:miter lim="800000"/>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latin typeface="Arial" pitchFamily="34" charset="0"/>
            </a:endParaRPr>
          </a:p>
        </p:txBody>
      </p:sp>
      <p:sp>
        <p:nvSpPr>
          <p:cNvPr id="39" name="Rectangle 6"/>
          <p:cNvSpPr>
            <a:spLocks noChangeArrowheads="1"/>
          </p:cNvSpPr>
          <p:nvPr/>
        </p:nvSpPr>
        <p:spPr bwMode="auto">
          <a:xfrm>
            <a:off x="8268164" y="4027436"/>
            <a:ext cx="1062840" cy="478776"/>
          </a:xfrm>
          <a:prstGeom prst="rect">
            <a:avLst/>
          </a:prstGeom>
          <a:noFill/>
          <a:ln w="76200">
            <a:solidFill>
              <a:srgbClr val="FF0000"/>
            </a:solidFill>
            <a:miter lim="800000"/>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latin typeface="Arial" panose="020b0604020202020204" pitchFamily="34" charset="0"/>
            </a:endParaRPr>
          </a:p>
        </p:txBody>
      </p:sp>
      <p:sp>
        <p:nvSpPr>
          <p:cNvPr id="40" name="Rectangle 6"/>
          <p:cNvSpPr>
            <a:spLocks noChangeArrowheads="1"/>
          </p:cNvSpPr>
          <p:nvPr/>
        </p:nvSpPr>
        <p:spPr bwMode="auto">
          <a:xfrm>
            <a:off x="6009978" y="5143785"/>
            <a:ext cx="603094" cy="429637"/>
          </a:xfrm>
          <a:prstGeom prst="rect">
            <a:avLst/>
          </a:prstGeom>
          <a:noFill/>
          <a:ln w="76200">
            <a:solidFill>
              <a:srgbClr val="FF0000"/>
            </a:solidFill>
            <a:miter lim="800000"/>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latin typeface="Arial" panose="020b0604020202020204"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500"/>
                                        <p:tgtEl>
                                          <p:spTgt spid="3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500"/>
                                        <p:tgtEl>
                                          <p:spTgt spid="26"/>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4" presetClass="entr" presetSubtype="32" fill="hold" grpId="0" nodeType="clickEffect">
                                  <p:stCondLst>
                                    <p:cond delay="0"/>
                                  </p:stCondLst>
                                  <p:iterate type="lt">
                                    <p:tmPct val="100000"/>
                                  </p:iterate>
                                  <p:childTnLst>
                                    <p:set>
                                      <p:cBhvr>
                                        <p:cTn id="16" dur="1" fill="hold">
                                          <p:stCondLst>
                                            <p:cond delay="0"/>
                                          </p:stCondLst>
                                        </p:cTn>
                                        <p:tgtEl>
                                          <p:spTgt spid="34"/>
                                        </p:tgtEl>
                                        <p:attrNameLst>
                                          <p:attrName>style.visibility</p:attrName>
                                        </p:attrNameLst>
                                      </p:cBhvr>
                                      <p:to>
                                        <p:strVal val="visible"/>
                                      </p:to>
                                    </p:set>
                                    <p:animEffect transition="in" filter="box(out)">
                                      <p:cBhvr>
                                        <p:cTn id="17" dur="75"/>
                                        <p:tgtEl>
                                          <p:spTgt spid="34"/>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38"/>
                                        </p:tgtEl>
                                        <p:attrNameLst>
                                          <p:attrName>style.visibility</p:attrName>
                                        </p:attrNameLst>
                                      </p:cBhvr>
                                      <p:to>
                                        <p:strVal val="visible"/>
                                      </p:to>
                                    </p:set>
                                    <p:animEffect transition="in" filter="dissolve">
                                      <p:cBhvr>
                                        <p:cTn id="22" dur="500"/>
                                        <p:tgtEl>
                                          <p:spTgt spid="38"/>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39"/>
                                        </p:tgtEl>
                                        <p:attrNameLst>
                                          <p:attrName>style.visibility</p:attrName>
                                        </p:attrNameLst>
                                      </p:cBhvr>
                                      <p:to>
                                        <p:strVal val="visible"/>
                                      </p:to>
                                    </p:set>
                                    <p:animEffect transition="in" filter="dissolve">
                                      <p:cBhvr>
                                        <p:cTn id="27" dur="500"/>
                                        <p:tgtEl>
                                          <p:spTgt spid="39"/>
                                        </p:tgtEl>
                                      </p:cBhvr>
                                    </p:animEffect>
                                  </p:childTnLst>
                                </p:cTn>
                              </p:par>
                            </p:childTnLst>
                          </p:cTn>
                        </p:par>
                        <p:par>
                          <p:cTn id="28" fill="hold" nodeType="afterGroup">
                            <p:stCondLst>
                              <p:cond delay="500"/>
                            </p:stCondLst>
                            <p:childTnLst>
                              <p:par>
                                <p:cTn id="29" presetID="9" presetClass="entr" presetSubtype="0" fill="hold" grpId="0" nodeType="afterEffect">
                                  <p:stCondLst>
                                    <p:cond delay="0"/>
                                  </p:stCondLst>
                                  <p:childTnLst>
                                    <p:set>
                                      <p:cBhvr>
                                        <p:cTn id="30" dur="1" fill="hold">
                                          <p:stCondLst>
                                            <p:cond delay="0"/>
                                          </p:stCondLst>
                                        </p:cTn>
                                        <p:tgtEl>
                                          <p:spTgt spid="40"/>
                                        </p:tgtEl>
                                        <p:attrNameLst>
                                          <p:attrName>style.visibility</p:attrName>
                                        </p:attrNameLst>
                                      </p:cBhvr>
                                      <p:to>
                                        <p:strVal val="visible"/>
                                      </p:to>
                                    </p:set>
                                    <p:animEffect transition="in" filter="dissolve">
                                      <p:cBhvr>
                                        <p:cTn id="31"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26" grpId="0"/>
      <p:bldP spid="34" grpId="0"/>
      <p:bldP spid="38" grpId="0"/>
      <p:bldP spid="39" grpId="0"/>
      <p:bldP spid="40" grpId="0"/>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2" name="标题 1"/>
          <p:cNvSpPr>
            <a:spLocks noGrp="1"/>
          </p:cNvSpPr>
          <p:nvPr>
            <p:ph type="ctrTitle"/>
          </p:nvPr>
        </p:nvSpPr>
        <p:spPr/>
        <p:txBody>
          <a:bodyPr>
            <a:normAutofit/>
          </a:bodyPr>
          <a:lstStyle/>
          <a:p>
            <a:pPr>
              <a:defRPr/>
            </a:pPr>
            <a:r>
              <a:rPr lang="zh-CN" altLang="en-US">
                <a:solidFill>
                  <a:schemeClr val="tx1">
                    <a:lumMod val="85000"/>
                    <a:lumOff val="15000"/>
                  </a:schemeClr>
                </a:solidFill>
                <a:latin typeface="黑体" panose="02010609060101010101" pitchFamily="49" charset="-122"/>
              </a:rPr>
              <a:t>三、一战后的国际秩序</a:t>
            </a:r>
          </a:p>
        </p:txBody>
      </p:sp>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1055569"/>
            <a:ext cx="4226560"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a:spLocks noChangeArrowheads="1"/>
          </p:cNvSpPr>
          <p:nvPr/>
        </p:nvSpPr>
        <p:spPr bwMode="auto">
          <a:xfrm>
            <a:off x="152691" y="1218000"/>
            <a:ext cx="343143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altLang="zh-CN" sz="2400" b="0" i="0" u="none" strike="noStrike" kern="1200" cap="none" spc="0" normalizeH="0" baseline="0" noProof="0">
                <a:ln>
                  <a:noFill/>
                </a:ln>
                <a:solidFill>
                  <a:prstClr val="white"/>
                </a:solidFill>
                <a:effectLst/>
                <a:uLnTx/>
                <a:uFillTx/>
                <a:latin typeface="黑体" panose="02010609060101010101" pitchFamily="49" charset="-122"/>
                <a:ea typeface="黑体" panose="02010609060101010101" pitchFamily="49" charset="-122"/>
                <a:cs typeface="+mn-cs"/>
              </a:rPr>
              <a:t>2.</a:t>
            </a:r>
            <a:r>
              <a:rPr kumimoji="0" lang="zh-CN" altLang="en-US" sz="2400" b="0" i="0" u="none" strike="noStrike" kern="1200" cap="none" spc="0" normalizeH="0" baseline="0" noProof="0">
                <a:ln>
                  <a:noFill/>
                </a:ln>
                <a:solidFill>
                  <a:prstClr val="white"/>
                </a:solidFill>
                <a:effectLst/>
                <a:uLnTx/>
                <a:uFillTx/>
                <a:latin typeface="黑体" panose="02010609060101010101" pitchFamily="49" charset="-122"/>
                <a:ea typeface="黑体" panose="02010609060101010101" pitchFamily="49" charset="-122"/>
                <a:cs typeface="+mn-cs"/>
              </a:rPr>
              <a:t>华盛顿会议</a:t>
            </a:r>
          </a:p>
        </p:txBody>
      </p:sp>
      <p:grpSp>
        <p:nvGrpSpPr>
          <p:cNvPr id="13" name="Group 30"/>
          <p:cNvGrpSpPr/>
          <p:nvPr/>
        </p:nvGrpSpPr>
        <p:grpSpPr>
          <a:xfrm>
            <a:off x="5331908" y="3069708"/>
            <a:ext cx="6591300" cy="2947408"/>
            <a:chOff x="192" y="1292"/>
            <a:chExt cx="5280" cy="2692"/>
          </a:xfrm>
        </p:grpSpPr>
        <p:sp>
          <p:nvSpPr>
            <p:cNvPr id="14" name="Rectangle 5"/>
            <p:cNvSpPr>
              <a:spLocks noChangeArrowheads="1"/>
            </p:cNvSpPr>
            <p:nvPr/>
          </p:nvSpPr>
          <p:spPr bwMode="auto">
            <a:xfrm>
              <a:off x="192" y="1292"/>
              <a:ext cx="5280" cy="2688"/>
            </a:xfrm>
            <a:prstGeom prst="rect">
              <a:avLst/>
            </a:prstGeom>
            <a:solidFill>
              <a:srgbClr val="FFFFFF"/>
            </a:solidFill>
            <a:ln w="38100">
              <a:solidFill>
                <a:srgbClr val="0000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2000">
                <a:latin typeface="黑体" panose="02010609060101010101" pitchFamily="49" charset="-122"/>
                <a:ea typeface="黑体" panose="02010609060101010101" pitchFamily="49" charset="-122"/>
              </a:endParaRPr>
            </a:p>
          </p:txBody>
        </p:sp>
        <p:sp>
          <p:nvSpPr>
            <p:cNvPr id="15" name="Line 6"/>
            <p:cNvSpPr>
              <a:spLocks noChangeShapeType="1"/>
            </p:cNvSpPr>
            <p:nvPr/>
          </p:nvSpPr>
          <p:spPr bwMode="auto">
            <a:xfrm>
              <a:off x="192" y="1824"/>
              <a:ext cx="5280" cy="0"/>
            </a:xfrm>
            <a:prstGeom prst="line">
              <a:avLst/>
            </a:prstGeom>
            <a:noFill/>
            <a:ln w="38100">
              <a:solidFill>
                <a:srgbClr val="00000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2000">
                <a:latin typeface="黑体" panose="02010609060101010101" pitchFamily="49" charset="-122"/>
                <a:ea typeface="黑体" panose="02010609060101010101" pitchFamily="49" charset="-122"/>
              </a:endParaRPr>
            </a:p>
          </p:txBody>
        </p:sp>
        <p:sp>
          <p:nvSpPr>
            <p:cNvPr id="16" name="Line 7"/>
            <p:cNvSpPr>
              <a:spLocks noChangeShapeType="1"/>
            </p:cNvSpPr>
            <p:nvPr/>
          </p:nvSpPr>
          <p:spPr bwMode="auto">
            <a:xfrm>
              <a:off x="192" y="2688"/>
              <a:ext cx="5280" cy="0"/>
            </a:xfrm>
            <a:prstGeom prst="line">
              <a:avLst/>
            </a:prstGeom>
            <a:noFill/>
            <a:ln w="38100">
              <a:solidFill>
                <a:srgbClr val="00000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2000">
                <a:latin typeface="黑体" panose="02010609060101010101" pitchFamily="49" charset="-122"/>
                <a:ea typeface="黑体" panose="02010609060101010101" pitchFamily="49" charset="-122"/>
              </a:endParaRPr>
            </a:p>
          </p:txBody>
        </p:sp>
        <p:sp>
          <p:nvSpPr>
            <p:cNvPr id="17" name="Line 8"/>
            <p:cNvSpPr>
              <a:spLocks noChangeShapeType="1"/>
            </p:cNvSpPr>
            <p:nvPr/>
          </p:nvSpPr>
          <p:spPr bwMode="auto">
            <a:xfrm flipH="1">
              <a:off x="1152" y="1296"/>
              <a:ext cx="0" cy="2688"/>
            </a:xfrm>
            <a:prstGeom prst="line">
              <a:avLst/>
            </a:prstGeom>
            <a:noFill/>
            <a:ln w="38100">
              <a:solidFill>
                <a:srgbClr val="00000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2000">
                <a:latin typeface="黑体" panose="02010609060101010101" pitchFamily="49" charset="-122"/>
                <a:ea typeface="黑体" panose="02010609060101010101" pitchFamily="49" charset="-122"/>
              </a:endParaRPr>
            </a:p>
          </p:txBody>
        </p:sp>
        <p:sp>
          <p:nvSpPr>
            <p:cNvPr id="18" name="Line 9"/>
            <p:cNvSpPr>
              <a:spLocks noChangeShapeType="1"/>
            </p:cNvSpPr>
            <p:nvPr/>
          </p:nvSpPr>
          <p:spPr bwMode="auto">
            <a:xfrm flipH="1">
              <a:off x="2064" y="1296"/>
              <a:ext cx="0" cy="2688"/>
            </a:xfrm>
            <a:prstGeom prst="line">
              <a:avLst/>
            </a:prstGeom>
            <a:noFill/>
            <a:ln w="38100">
              <a:solidFill>
                <a:srgbClr val="00000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2000">
                <a:latin typeface="黑体" panose="02010609060101010101" pitchFamily="49" charset="-122"/>
                <a:ea typeface="黑体" panose="02010609060101010101" pitchFamily="49" charset="-122"/>
              </a:endParaRPr>
            </a:p>
          </p:txBody>
        </p:sp>
        <p:sp>
          <p:nvSpPr>
            <p:cNvPr id="19" name="Line 10"/>
            <p:cNvSpPr>
              <a:spLocks noChangeShapeType="1"/>
            </p:cNvSpPr>
            <p:nvPr/>
          </p:nvSpPr>
          <p:spPr bwMode="auto">
            <a:xfrm flipH="1">
              <a:off x="2928" y="1296"/>
              <a:ext cx="0" cy="2688"/>
            </a:xfrm>
            <a:prstGeom prst="line">
              <a:avLst/>
            </a:prstGeom>
            <a:noFill/>
            <a:ln w="38100">
              <a:solidFill>
                <a:srgbClr val="00000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2000">
                <a:latin typeface="黑体" panose="02010609060101010101" pitchFamily="49" charset="-122"/>
                <a:ea typeface="黑体" panose="02010609060101010101" pitchFamily="49" charset="-122"/>
              </a:endParaRPr>
            </a:p>
          </p:txBody>
        </p:sp>
        <p:sp>
          <p:nvSpPr>
            <p:cNvPr id="20" name="Line 11"/>
            <p:cNvSpPr>
              <a:spLocks noChangeShapeType="1"/>
            </p:cNvSpPr>
            <p:nvPr/>
          </p:nvSpPr>
          <p:spPr bwMode="auto">
            <a:xfrm flipH="1">
              <a:off x="3840" y="1296"/>
              <a:ext cx="0" cy="2688"/>
            </a:xfrm>
            <a:prstGeom prst="line">
              <a:avLst/>
            </a:prstGeom>
            <a:noFill/>
            <a:ln w="38100">
              <a:solidFill>
                <a:srgbClr val="00000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2000">
                <a:latin typeface="黑体" panose="02010609060101010101" pitchFamily="49" charset="-122"/>
                <a:ea typeface="黑体" panose="02010609060101010101" pitchFamily="49" charset="-122"/>
              </a:endParaRPr>
            </a:p>
          </p:txBody>
        </p:sp>
        <p:sp>
          <p:nvSpPr>
            <p:cNvPr id="21" name="Line 12"/>
            <p:cNvSpPr>
              <a:spLocks noChangeShapeType="1"/>
            </p:cNvSpPr>
            <p:nvPr/>
          </p:nvSpPr>
          <p:spPr bwMode="auto">
            <a:xfrm flipH="1">
              <a:off x="4608" y="1296"/>
              <a:ext cx="0" cy="2688"/>
            </a:xfrm>
            <a:prstGeom prst="line">
              <a:avLst/>
            </a:prstGeom>
            <a:noFill/>
            <a:ln w="38100">
              <a:solidFill>
                <a:srgbClr val="00000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2000">
                <a:latin typeface="黑体" panose="02010609060101010101" pitchFamily="49" charset="-122"/>
                <a:ea typeface="黑体" panose="02010609060101010101" pitchFamily="49" charset="-122"/>
              </a:endParaRPr>
            </a:p>
          </p:txBody>
        </p:sp>
      </p:grpSp>
      <p:sp>
        <p:nvSpPr>
          <p:cNvPr id="3" name="矩形 2"/>
          <p:cNvSpPr/>
          <p:nvPr/>
        </p:nvSpPr>
        <p:spPr>
          <a:xfrm>
            <a:off x="767289" y="2222951"/>
            <a:ext cx="4339650" cy="442878"/>
          </a:xfrm>
          <a:prstGeom prst="rect">
            <a:avLst/>
          </a:prstGeom>
        </p:spPr>
        <p:txBody>
          <a:bodyPr wrap="none">
            <a:spAutoFit/>
          </a:bodyPr>
          <a:lstStyle/>
          <a:p>
            <a:pPr lvl="0" algn="just">
              <a:lnSpc>
                <a:spcPct val="150000"/>
              </a:lnSpc>
              <a:defRPr/>
            </a:pPr>
            <a:r>
              <a:rPr lang="zh-CN" altLang="en-US">
                <a:solidFill>
                  <a:prstClr val="black"/>
                </a:solidFill>
                <a:latin typeface="黑体" panose="02010609060101010101" pitchFamily="49" charset="-122"/>
                <a:ea typeface="黑体" panose="02010609060101010101" pitchFamily="49" charset="-122"/>
              </a:rPr>
              <a:t>②限制美国、英国、日本等国的海军军备</a:t>
            </a:r>
          </a:p>
        </p:txBody>
      </p:sp>
      <p:sp>
        <p:nvSpPr>
          <p:cNvPr id="55" name="Text Box 18"/>
          <p:cNvSpPr txBox="1">
            <a:spLocks noChangeArrowheads="1"/>
          </p:cNvSpPr>
          <p:nvPr/>
        </p:nvSpPr>
        <p:spPr bwMode="auto">
          <a:xfrm>
            <a:off x="5426171" y="3909246"/>
            <a:ext cx="958916" cy="40011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zh-CN" altLang="en-US" sz="2000" b="1">
                <a:latin typeface="黑体" panose="02010609060101010101" pitchFamily="49" charset="-122"/>
                <a:ea typeface="黑体" panose="02010609060101010101" pitchFamily="49" charset="-122"/>
              </a:rPr>
              <a:t>主力舰</a:t>
            </a:r>
          </a:p>
        </p:txBody>
      </p:sp>
      <p:sp>
        <p:nvSpPr>
          <p:cNvPr id="56" name="Text Box 19"/>
          <p:cNvSpPr txBox="1">
            <a:spLocks noChangeArrowheads="1"/>
          </p:cNvSpPr>
          <p:nvPr/>
        </p:nvSpPr>
        <p:spPr bwMode="auto">
          <a:xfrm>
            <a:off x="5506054" y="4958836"/>
            <a:ext cx="879024" cy="70788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r>
              <a:rPr lang="zh-CN" altLang="en-US" sz="2000" b="1">
                <a:latin typeface="黑体" panose="02010609060101010101" pitchFamily="49" charset="-122"/>
                <a:ea typeface="黑体" panose="02010609060101010101" pitchFamily="49" charset="-122"/>
              </a:rPr>
              <a:t>航空</a:t>
            </a:r>
          </a:p>
          <a:p>
            <a:r>
              <a:rPr lang="zh-CN" altLang="en-US" sz="2000" b="1">
                <a:latin typeface="黑体" panose="02010609060101010101" pitchFamily="49" charset="-122"/>
                <a:ea typeface="黑体" panose="02010609060101010101" pitchFamily="49" charset="-122"/>
              </a:rPr>
              <a:t>母舰</a:t>
            </a:r>
          </a:p>
        </p:txBody>
      </p:sp>
      <p:sp>
        <p:nvSpPr>
          <p:cNvPr id="71" name="Text Box 13"/>
          <p:cNvSpPr txBox="1">
            <a:spLocks noChangeArrowheads="1"/>
          </p:cNvSpPr>
          <p:nvPr/>
        </p:nvSpPr>
        <p:spPr bwMode="auto">
          <a:xfrm>
            <a:off x="6831911" y="3160890"/>
            <a:ext cx="442749" cy="40011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zh-CN" altLang="en-US" sz="2000" b="1">
                <a:solidFill>
                  <a:srgbClr val="FF0000"/>
                </a:solidFill>
                <a:latin typeface="黑体" panose="02010609060101010101" pitchFamily="49" charset="-122"/>
                <a:ea typeface="黑体" panose="02010609060101010101" pitchFamily="49" charset="-122"/>
              </a:rPr>
              <a:t>美</a:t>
            </a:r>
            <a:endParaRPr lang="zh-CN" altLang="en-US" sz="2000">
              <a:solidFill>
                <a:srgbClr val="FF0000"/>
              </a:solidFill>
              <a:latin typeface="黑体" pitchFamily="49" charset="-122"/>
              <a:ea typeface="黑体" pitchFamily="49" charset="-122"/>
            </a:endParaRPr>
          </a:p>
        </p:txBody>
      </p:sp>
      <p:sp>
        <p:nvSpPr>
          <p:cNvPr id="72" name="Text Box 14"/>
          <p:cNvSpPr txBox="1">
            <a:spLocks noChangeArrowheads="1"/>
          </p:cNvSpPr>
          <p:nvPr/>
        </p:nvSpPr>
        <p:spPr bwMode="auto">
          <a:xfrm>
            <a:off x="7910487" y="3160890"/>
            <a:ext cx="442749" cy="40011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zh-CN" altLang="en-US" sz="2000" b="1">
                <a:solidFill>
                  <a:srgbClr val="FF0000"/>
                </a:solidFill>
                <a:latin typeface="黑体" panose="02010609060101010101" pitchFamily="49" charset="-122"/>
                <a:ea typeface="黑体" panose="02010609060101010101" pitchFamily="49" charset="-122"/>
              </a:rPr>
              <a:t>英</a:t>
            </a:r>
            <a:endParaRPr lang="zh-CN" altLang="en-US" sz="2000">
              <a:solidFill>
                <a:srgbClr val="FF0000"/>
              </a:solidFill>
              <a:latin typeface="黑体" panose="02010609060101010101" pitchFamily="49" charset="-122"/>
              <a:ea typeface="黑体" panose="02010609060101010101" pitchFamily="49" charset="-122"/>
            </a:endParaRPr>
          </a:p>
        </p:txBody>
      </p:sp>
      <p:sp>
        <p:nvSpPr>
          <p:cNvPr id="73" name="Text Box 15"/>
          <p:cNvSpPr txBox="1">
            <a:spLocks noChangeArrowheads="1"/>
          </p:cNvSpPr>
          <p:nvPr/>
        </p:nvSpPr>
        <p:spPr bwMode="auto">
          <a:xfrm>
            <a:off x="9057108" y="3180550"/>
            <a:ext cx="442749" cy="40011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zh-CN" altLang="en-US" sz="2000" b="1">
                <a:solidFill>
                  <a:srgbClr val="FF0000"/>
                </a:solidFill>
                <a:latin typeface="黑体" panose="02010609060101010101" pitchFamily="49" charset="-122"/>
                <a:ea typeface="黑体" panose="02010609060101010101" pitchFamily="49" charset="-122"/>
              </a:rPr>
              <a:t>日</a:t>
            </a:r>
          </a:p>
        </p:txBody>
      </p:sp>
      <p:sp>
        <p:nvSpPr>
          <p:cNvPr id="74" name="Text Box 16"/>
          <p:cNvSpPr txBox="1">
            <a:spLocks noChangeArrowheads="1"/>
          </p:cNvSpPr>
          <p:nvPr/>
        </p:nvSpPr>
        <p:spPr bwMode="auto">
          <a:xfrm>
            <a:off x="10127561" y="3173660"/>
            <a:ext cx="442749" cy="40011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zh-CN" altLang="en-US" sz="2000" b="1">
                <a:solidFill>
                  <a:srgbClr val="FF0000"/>
                </a:solidFill>
                <a:latin typeface="黑体" panose="02010609060101010101" pitchFamily="49" charset="-122"/>
                <a:ea typeface="黑体" panose="02010609060101010101" pitchFamily="49" charset="-122"/>
              </a:rPr>
              <a:t>法</a:t>
            </a:r>
            <a:endParaRPr lang="zh-CN" altLang="en-US" sz="2000">
              <a:latin typeface="黑体" panose="02010609060101010101" pitchFamily="49" charset="-122"/>
              <a:ea typeface="黑体" panose="02010609060101010101" pitchFamily="49" charset="-122"/>
            </a:endParaRPr>
          </a:p>
        </p:txBody>
      </p:sp>
      <p:sp>
        <p:nvSpPr>
          <p:cNvPr id="75" name="Text Box 17"/>
          <p:cNvSpPr txBox="1">
            <a:spLocks noChangeArrowheads="1"/>
          </p:cNvSpPr>
          <p:nvPr/>
        </p:nvSpPr>
        <p:spPr bwMode="auto">
          <a:xfrm>
            <a:off x="11162545" y="3195064"/>
            <a:ext cx="442749" cy="40011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zh-CN" altLang="en-US" sz="2000" b="1">
                <a:solidFill>
                  <a:srgbClr val="FF0000"/>
                </a:solidFill>
                <a:latin typeface="黑体" panose="02010609060101010101" pitchFamily="49" charset="-122"/>
                <a:ea typeface="黑体" panose="02010609060101010101" pitchFamily="49" charset="-122"/>
              </a:rPr>
              <a:t>意</a:t>
            </a:r>
            <a:endParaRPr lang="zh-CN" altLang="en-US" sz="2000" b="1">
              <a:latin typeface="黑体" pitchFamily="49" charset="-122"/>
              <a:ea typeface="黑体" pitchFamily="49" charset="-122"/>
            </a:endParaRPr>
          </a:p>
        </p:txBody>
      </p:sp>
      <p:sp>
        <p:nvSpPr>
          <p:cNvPr id="76" name="Text Box 20"/>
          <p:cNvSpPr txBox="1">
            <a:spLocks noChangeArrowheads="1"/>
          </p:cNvSpPr>
          <p:nvPr/>
        </p:nvSpPr>
        <p:spPr bwMode="auto">
          <a:xfrm>
            <a:off x="7835990" y="3989842"/>
            <a:ext cx="704039" cy="40011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en-US" altLang="zh-CN" sz="2000" b="1">
                <a:solidFill>
                  <a:srgbClr val="0000FF"/>
                </a:solidFill>
                <a:latin typeface="黑体" panose="02010609060101010101" pitchFamily="49" charset="-122"/>
                <a:ea typeface="黑体" panose="02010609060101010101" pitchFamily="49" charset="-122"/>
              </a:rPr>
              <a:t>52.5</a:t>
            </a:r>
            <a:endParaRPr lang="en-US" altLang="zh-CN" sz="2000">
              <a:latin typeface="黑体" panose="02010609060101010101" pitchFamily="49" charset="-122"/>
              <a:ea typeface="黑体" panose="02010609060101010101" pitchFamily="49" charset="-122"/>
            </a:endParaRPr>
          </a:p>
        </p:txBody>
      </p:sp>
      <p:sp>
        <p:nvSpPr>
          <p:cNvPr id="77" name="Text Box 21"/>
          <p:cNvSpPr txBox="1">
            <a:spLocks noChangeArrowheads="1"/>
          </p:cNvSpPr>
          <p:nvPr/>
        </p:nvSpPr>
        <p:spPr bwMode="auto">
          <a:xfrm>
            <a:off x="6690463" y="3989842"/>
            <a:ext cx="704039" cy="40011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en-US" altLang="zh-CN" sz="2000" b="1">
                <a:solidFill>
                  <a:srgbClr val="0000FF"/>
                </a:solidFill>
                <a:latin typeface="黑体" panose="02010609060101010101" pitchFamily="49" charset="-122"/>
                <a:ea typeface="黑体" panose="02010609060101010101" pitchFamily="49" charset="-122"/>
              </a:rPr>
              <a:t>52.5</a:t>
            </a:r>
          </a:p>
        </p:txBody>
      </p:sp>
      <p:sp>
        <p:nvSpPr>
          <p:cNvPr id="78" name="Text Box 22"/>
          <p:cNvSpPr txBox="1">
            <a:spLocks noChangeArrowheads="1"/>
          </p:cNvSpPr>
          <p:nvPr/>
        </p:nvSpPr>
        <p:spPr bwMode="auto">
          <a:xfrm>
            <a:off x="9005171" y="4020028"/>
            <a:ext cx="704039" cy="40011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en-US" altLang="zh-CN" sz="2000" b="1">
                <a:solidFill>
                  <a:srgbClr val="0000FF"/>
                </a:solidFill>
                <a:latin typeface="黑体" panose="02010609060101010101" pitchFamily="49" charset="-122"/>
                <a:ea typeface="黑体" panose="02010609060101010101" pitchFamily="49" charset="-122"/>
              </a:rPr>
              <a:t>31.5</a:t>
            </a:r>
            <a:endParaRPr lang="en-US" altLang="zh-CN" sz="2000" b="1">
              <a:latin typeface="黑体" pitchFamily="49" charset="-122"/>
              <a:ea typeface="黑体" pitchFamily="49" charset="-122"/>
            </a:endParaRPr>
          </a:p>
        </p:txBody>
      </p:sp>
      <p:sp>
        <p:nvSpPr>
          <p:cNvPr id="79" name="Text Box 23"/>
          <p:cNvSpPr txBox="1">
            <a:spLocks noChangeArrowheads="1"/>
          </p:cNvSpPr>
          <p:nvPr/>
        </p:nvSpPr>
        <p:spPr bwMode="auto">
          <a:xfrm>
            <a:off x="10026859" y="4030222"/>
            <a:ext cx="704039" cy="40011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en-US" altLang="zh-CN" sz="2000" b="1">
                <a:solidFill>
                  <a:srgbClr val="0000FF"/>
                </a:solidFill>
                <a:latin typeface="黑体" panose="02010609060101010101" pitchFamily="49" charset="-122"/>
                <a:ea typeface="黑体" panose="02010609060101010101" pitchFamily="49" charset="-122"/>
              </a:rPr>
              <a:t>17.5</a:t>
            </a:r>
          </a:p>
        </p:txBody>
      </p:sp>
      <p:sp>
        <p:nvSpPr>
          <p:cNvPr id="80" name="Text Box 24"/>
          <p:cNvSpPr txBox="1">
            <a:spLocks noChangeArrowheads="1"/>
          </p:cNvSpPr>
          <p:nvPr/>
        </p:nvSpPr>
        <p:spPr bwMode="auto">
          <a:xfrm>
            <a:off x="11067167" y="4053646"/>
            <a:ext cx="633507" cy="40011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en-US" altLang="zh-CN" sz="2000" b="1">
                <a:solidFill>
                  <a:srgbClr val="0000FF"/>
                </a:solidFill>
              </a:rPr>
              <a:t>17.5</a:t>
            </a:r>
          </a:p>
        </p:txBody>
      </p:sp>
      <p:sp>
        <p:nvSpPr>
          <p:cNvPr id="81" name="Text Box 25"/>
          <p:cNvSpPr txBox="1">
            <a:spLocks noChangeArrowheads="1"/>
          </p:cNvSpPr>
          <p:nvPr/>
        </p:nvSpPr>
        <p:spPr bwMode="auto">
          <a:xfrm>
            <a:off x="6664009" y="5190412"/>
            <a:ext cx="704039" cy="40011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eaLnBrk="0" fontAlgn="base" hangingPunct="0">
              <a:spcBef>
                <a:spcPct val="50000"/>
              </a:spcBef>
              <a:spcAft>
                <a:spcPct val="0"/>
              </a:spcAft>
            </a:pPr>
            <a:r>
              <a:rPr kumimoji="1" lang="en-US" altLang="zh-CN" sz="2000" b="1">
                <a:solidFill>
                  <a:srgbClr val="0000FF"/>
                </a:solidFill>
                <a:latin typeface="黑体" panose="02010609060101010101" pitchFamily="49" charset="-122"/>
                <a:ea typeface="黑体" panose="02010609060101010101" pitchFamily="49" charset="-122"/>
              </a:rPr>
              <a:t>13.5</a:t>
            </a:r>
          </a:p>
        </p:txBody>
      </p:sp>
      <p:sp>
        <p:nvSpPr>
          <p:cNvPr id="82" name="Text Box 26"/>
          <p:cNvSpPr txBox="1">
            <a:spLocks noChangeArrowheads="1"/>
          </p:cNvSpPr>
          <p:nvPr/>
        </p:nvSpPr>
        <p:spPr bwMode="auto">
          <a:xfrm>
            <a:off x="7896803" y="5190412"/>
            <a:ext cx="704039" cy="40011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eaLnBrk="0" fontAlgn="base" hangingPunct="0">
              <a:spcBef>
                <a:spcPct val="50000"/>
              </a:spcBef>
              <a:spcAft>
                <a:spcPct val="0"/>
              </a:spcAft>
            </a:pPr>
            <a:r>
              <a:rPr kumimoji="1" lang="en-US" altLang="zh-CN" sz="2000" b="1">
                <a:solidFill>
                  <a:srgbClr val="0000FF"/>
                </a:solidFill>
                <a:latin typeface="黑体" panose="02010609060101010101" pitchFamily="49" charset="-122"/>
                <a:ea typeface="黑体" panose="02010609060101010101" pitchFamily="49" charset="-122"/>
              </a:rPr>
              <a:t>13.5</a:t>
            </a:r>
          </a:p>
        </p:txBody>
      </p:sp>
      <p:sp>
        <p:nvSpPr>
          <p:cNvPr id="83" name="Text Box 27"/>
          <p:cNvSpPr txBox="1">
            <a:spLocks noChangeArrowheads="1"/>
          </p:cNvSpPr>
          <p:nvPr/>
        </p:nvSpPr>
        <p:spPr bwMode="auto">
          <a:xfrm>
            <a:off x="9114330" y="5190412"/>
            <a:ext cx="574195" cy="40011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eaLnBrk="0" fontAlgn="base" hangingPunct="0">
              <a:spcBef>
                <a:spcPct val="50000"/>
              </a:spcBef>
              <a:spcAft>
                <a:spcPct val="0"/>
              </a:spcAft>
            </a:pPr>
            <a:r>
              <a:rPr kumimoji="1" lang="en-US" altLang="zh-CN" sz="2000" b="1">
                <a:solidFill>
                  <a:srgbClr val="0000FF"/>
                </a:solidFill>
                <a:latin typeface="黑体" panose="02010609060101010101" pitchFamily="49" charset="-122"/>
                <a:ea typeface="黑体" panose="02010609060101010101" pitchFamily="49" charset="-122"/>
              </a:rPr>
              <a:t>8.1</a:t>
            </a:r>
            <a:endParaRPr kumimoji="1" lang="en-US" altLang="zh-CN" sz="2000" b="1">
              <a:solidFill>
                <a:srgbClr val="000000"/>
              </a:solidFill>
              <a:latin typeface="黑体" pitchFamily="49" charset="-122"/>
              <a:ea typeface="黑体" pitchFamily="49" charset="-122"/>
            </a:endParaRPr>
          </a:p>
        </p:txBody>
      </p:sp>
      <p:sp>
        <p:nvSpPr>
          <p:cNvPr id="84" name="Text Box 28"/>
          <p:cNvSpPr txBox="1">
            <a:spLocks noChangeArrowheads="1"/>
          </p:cNvSpPr>
          <p:nvPr/>
        </p:nvSpPr>
        <p:spPr bwMode="auto">
          <a:xfrm>
            <a:off x="10142297" y="5192784"/>
            <a:ext cx="574195" cy="40011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eaLnBrk="0" fontAlgn="base" hangingPunct="0">
              <a:spcBef>
                <a:spcPct val="50000"/>
              </a:spcBef>
              <a:spcAft>
                <a:spcPct val="0"/>
              </a:spcAft>
            </a:pPr>
            <a:r>
              <a:rPr kumimoji="1" lang="en-US" altLang="zh-CN" sz="2000" b="1">
                <a:solidFill>
                  <a:srgbClr val="0000FF"/>
                </a:solidFill>
                <a:latin typeface="黑体" panose="02010609060101010101" pitchFamily="49" charset="-122"/>
                <a:ea typeface="黑体" panose="02010609060101010101" pitchFamily="49" charset="-122"/>
              </a:rPr>
              <a:t>6.6</a:t>
            </a:r>
          </a:p>
        </p:txBody>
      </p:sp>
      <p:sp>
        <p:nvSpPr>
          <p:cNvPr id="85" name="Text Box 29"/>
          <p:cNvSpPr txBox="1">
            <a:spLocks noChangeArrowheads="1"/>
          </p:cNvSpPr>
          <p:nvPr/>
        </p:nvSpPr>
        <p:spPr bwMode="auto">
          <a:xfrm>
            <a:off x="11096821" y="5190412"/>
            <a:ext cx="574195" cy="40011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eaLnBrk="0" fontAlgn="base" hangingPunct="0">
              <a:spcBef>
                <a:spcPct val="50000"/>
              </a:spcBef>
              <a:spcAft>
                <a:spcPct val="0"/>
              </a:spcAft>
            </a:pPr>
            <a:r>
              <a:rPr kumimoji="1" lang="en-US" altLang="zh-CN" sz="2000" b="1">
                <a:solidFill>
                  <a:srgbClr val="0000FF"/>
                </a:solidFill>
                <a:latin typeface="黑体" panose="02010609060101010101" pitchFamily="49" charset="-122"/>
                <a:ea typeface="黑体" panose="02010609060101010101" pitchFamily="49" charset="-122"/>
              </a:rPr>
              <a:t>6.6</a:t>
            </a:r>
          </a:p>
        </p:txBody>
      </p:sp>
      <p:sp>
        <p:nvSpPr>
          <p:cNvPr id="6" name="矩形 5"/>
          <p:cNvSpPr/>
          <p:nvPr/>
        </p:nvSpPr>
        <p:spPr>
          <a:xfrm>
            <a:off x="5506054" y="2465774"/>
            <a:ext cx="6340197" cy="400110"/>
          </a:xfrm>
          <a:prstGeom prst="rect">
            <a:avLst/>
          </a:prstGeom>
        </p:spPr>
        <p:txBody>
          <a:bodyPr wrap="none">
            <a:spAutoFit/>
          </a:bodyPr>
          <a:lstStyle/>
          <a:p>
            <a:r>
              <a:rPr lang="zh-CN" altLang="en-US" sz="2000">
                <a:latin typeface="黑体" panose="02010609060101010101" pitchFamily="49" charset="-122"/>
                <a:ea typeface="黑体" panose="02010609060101010101" pitchFamily="49" charset="-122"/>
              </a:rPr>
              <a:t>五国条约规定的五国海军主力舰和航空母舰总吨位限额</a:t>
            </a:r>
          </a:p>
        </p:txBody>
      </p:sp>
      <p:sp>
        <p:nvSpPr>
          <p:cNvPr id="7" name="矩形 6"/>
          <p:cNvSpPr/>
          <p:nvPr/>
        </p:nvSpPr>
        <p:spPr>
          <a:xfrm>
            <a:off x="295869" y="2665829"/>
            <a:ext cx="4858057" cy="3766865"/>
          </a:xfrm>
          <a:prstGeom prst="rect">
            <a:avLst/>
          </a:prstGeom>
        </p:spPr>
        <p:txBody>
          <a:bodyPr wrap="square">
            <a:spAutoFit/>
          </a:bodyPr>
          <a:lstStyle/>
          <a:p>
            <a:pPr>
              <a:lnSpc>
                <a:spcPct val="150000"/>
              </a:lnSpc>
            </a:pPr>
            <a:r>
              <a:rPr lang="en-US" altLang="zh-CN">
                <a:latin typeface="黑体" panose="02010609060101010101" pitchFamily="49" charset="-122"/>
                <a:ea typeface="黑体" panose="02010609060101010101" pitchFamily="49" charset="-122"/>
              </a:rPr>
              <a:t>    1919</a:t>
            </a:r>
            <a:r>
              <a:rPr lang="zh-CN" altLang="en-US">
                <a:latin typeface="黑体" panose="02010609060101010101" pitchFamily="49" charset="-122"/>
                <a:ea typeface="黑体" panose="02010609060101010101" pitchFamily="49" charset="-122"/>
              </a:rPr>
              <a:t>年，美国国会批准了扩充海军的计划，到</a:t>
            </a:r>
            <a:r>
              <a:rPr lang="en-US" altLang="zh-CN">
                <a:latin typeface="黑体" panose="02010609060101010101" pitchFamily="49" charset="-122"/>
                <a:ea typeface="黑体" panose="02010609060101010101" pitchFamily="49" charset="-122"/>
              </a:rPr>
              <a:t>1924</a:t>
            </a:r>
            <a:r>
              <a:rPr lang="zh-CN" altLang="en-US">
                <a:latin typeface="黑体" panose="02010609060101010101" pitchFamily="49" charset="-122"/>
                <a:ea typeface="黑体" panose="02010609060101010101" pitchFamily="49" charset="-122"/>
              </a:rPr>
              <a:t>年美国的主力舰计划达到</a:t>
            </a:r>
            <a:r>
              <a:rPr lang="en-US" altLang="zh-CN">
                <a:latin typeface="黑体" panose="02010609060101010101" pitchFamily="49" charset="-122"/>
                <a:ea typeface="黑体" panose="02010609060101010101" pitchFamily="49" charset="-122"/>
              </a:rPr>
              <a:t>38</a:t>
            </a:r>
            <a:r>
              <a:rPr lang="zh-CN" altLang="en-US">
                <a:latin typeface="黑体" panose="02010609060101010101" pitchFamily="49" charset="-122"/>
                <a:ea typeface="黑体" panose="02010609060101010101" pitchFamily="49" charset="-122"/>
              </a:rPr>
              <a:t>艘，超过英国当时的</a:t>
            </a:r>
            <a:r>
              <a:rPr lang="en-US" altLang="zh-CN">
                <a:latin typeface="黑体" panose="02010609060101010101" pitchFamily="49" charset="-122"/>
                <a:ea typeface="黑体" panose="02010609060101010101" pitchFamily="49" charset="-122"/>
              </a:rPr>
              <a:t>32</a:t>
            </a:r>
            <a:r>
              <a:rPr lang="zh-CN" altLang="en-US">
                <a:latin typeface="黑体" panose="02010609060101010101" pitchFamily="49" charset="-122"/>
                <a:ea typeface="黑体" panose="02010609060101010101" pitchFamily="49" charset="-122"/>
              </a:rPr>
              <a:t>艘。</a:t>
            </a:r>
            <a:r>
              <a:rPr lang="en-US" altLang="zh-CN">
                <a:latin typeface="黑体" panose="02010609060101010101" pitchFamily="49" charset="-122"/>
                <a:ea typeface="黑体" panose="02010609060101010101" pitchFamily="49" charset="-122"/>
              </a:rPr>
              <a:t>1920</a:t>
            </a:r>
            <a:r>
              <a:rPr lang="zh-CN" altLang="en-US">
                <a:latin typeface="黑体" panose="02010609060101010101" pitchFamily="49" charset="-122"/>
                <a:ea typeface="黑体" panose="02010609060101010101" pitchFamily="49" charset="-122"/>
              </a:rPr>
              <a:t>年，日本不顾经费缺乏的困难，也实施扩大海军的计划，要把它的海军力量保持在美国海军</a:t>
            </a:r>
            <a:r>
              <a:rPr lang="en-US" altLang="zh-CN">
                <a:latin typeface="黑体" panose="02010609060101010101" pitchFamily="49" charset="-122"/>
                <a:ea typeface="黑体" panose="02010609060101010101" pitchFamily="49" charset="-122"/>
              </a:rPr>
              <a:t>70%</a:t>
            </a:r>
            <a:r>
              <a:rPr lang="zh-CN" altLang="en-US">
                <a:latin typeface="黑体" panose="02010609060101010101" pitchFamily="49" charset="-122"/>
                <a:ea typeface="黑体" panose="02010609060101010101" pitchFamily="49" charset="-122"/>
              </a:rPr>
              <a:t>的水平上。</a:t>
            </a:r>
          </a:p>
          <a:p>
            <a:pPr>
              <a:lnSpc>
                <a:spcPct val="150000"/>
              </a:lnSpc>
            </a:pPr>
            <a:r>
              <a:rPr lang="zh-CN" altLang="en-US">
                <a:latin typeface="黑体" panose="02010609060101010101" pitchFamily="49" charset="-122"/>
                <a:ea typeface="黑体" panose="02010609060101010101" pitchFamily="49" charset="-122"/>
              </a:rPr>
              <a:t>    经过激烈的较量，参加会议的列强达成了一系列协议。美、英、日、法、意签订了</a:t>
            </a:r>
            <a:r>
              <a:rPr lang="en-US" altLang="zh-CN">
                <a:latin typeface="黑体" panose="02010609060101010101" pitchFamily="49" charset="-122"/>
                <a:ea typeface="黑体" panose="02010609060101010101" pitchFamily="49" charset="-122"/>
              </a:rPr>
              <a:t>《</a:t>
            </a:r>
            <a:r>
              <a:rPr lang="zh-CN" altLang="en-US">
                <a:latin typeface="黑体" panose="02010609060101010101" pitchFamily="49" charset="-122"/>
                <a:ea typeface="黑体" panose="02010609060101010101" pitchFamily="49" charset="-122"/>
              </a:rPr>
              <a:t>五国海军条约</a:t>
            </a:r>
            <a:r>
              <a:rPr lang="en-US" altLang="zh-CN">
                <a:latin typeface="黑体" panose="02010609060101010101" pitchFamily="49" charset="-122"/>
                <a:ea typeface="黑体" panose="02010609060101010101" pitchFamily="49" charset="-122"/>
              </a:rPr>
              <a:t>》</a:t>
            </a:r>
            <a:r>
              <a:rPr lang="zh-CN" altLang="en-US">
                <a:latin typeface="黑体" panose="02010609060101010101" pitchFamily="49" charset="-122"/>
                <a:ea typeface="黑体" panose="02010609060101010101" pitchFamily="49" charset="-122"/>
              </a:rPr>
              <a:t>，分别规定了它们各自的主力舰和航空母舰的总吨位。</a:t>
            </a:r>
          </a:p>
        </p:txBody>
      </p:sp>
      <p:sp>
        <p:nvSpPr>
          <p:cNvPr id="8" name="矩形 7"/>
          <p:cNvSpPr/>
          <p:nvPr/>
        </p:nvSpPr>
        <p:spPr>
          <a:xfrm>
            <a:off x="542320" y="1842096"/>
            <a:ext cx="1595309" cy="400110"/>
          </a:xfrm>
          <a:prstGeom prst="rect">
            <a:avLst/>
          </a:prstGeom>
        </p:spPr>
        <p:txBody>
          <a:bodyPr wrap="none">
            <a:spAutoFit/>
          </a:bodyPr>
          <a:lstStyle/>
          <a:p>
            <a:r>
              <a:rPr lang="zh-CN" altLang="en-US" sz="2000">
                <a:latin typeface="黑体" panose="02010609060101010101" pitchFamily="49" charset="-122"/>
                <a:ea typeface="黑体" panose="02010609060101010101" pitchFamily="49" charset="-122"/>
              </a:rPr>
              <a:t>（</a:t>
            </a:r>
            <a:r>
              <a:rPr lang="en-US" altLang="zh-CN" sz="2000">
                <a:latin typeface="黑体" panose="02010609060101010101" pitchFamily="49" charset="-122"/>
                <a:ea typeface="黑体" panose="02010609060101010101" pitchFamily="49" charset="-122"/>
              </a:rPr>
              <a:t>4</a:t>
            </a:r>
            <a:r>
              <a:rPr lang="zh-CN" altLang="en-US" sz="2000">
                <a:latin typeface="黑体" panose="02010609060101010101" pitchFamily="49" charset="-122"/>
                <a:ea typeface="黑体" panose="02010609060101010101" pitchFamily="49" charset="-122"/>
              </a:rPr>
              <a:t>）内容：</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9" presetClass="entr" presetSubtype="0"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dissolve">
                                      <p:cBhvr>
                                        <p:cTn id="12" dur="500"/>
                                        <p:tgtEl>
                                          <p:spTgt spid="13"/>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55"/>
                                        </p:tgtEl>
                                        <p:attrNameLst>
                                          <p:attrName>style.visibility</p:attrName>
                                        </p:attrNameLst>
                                      </p:cBhvr>
                                      <p:to>
                                        <p:strVal val="visible"/>
                                      </p:to>
                                    </p:set>
                                    <p:animEffect transition="in" filter="dissolve">
                                      <p:cBhvr>
                                        <p:cTn id="22" dur="500"/>
                                        <p:tgtEl>
                                          <p:spTgt spid="55"/>
                                        </p:tgtEl>
                                      </p:cBhvr>
                                    </p:animEffect>
                                  </p:childTnLst>
                                </p:cTn>
                              </p:par>
                            </p:childTnLst>
                          </p:cTn>
                        </p:par>
                        <p:par>
                          <p:cTn id="23" fill="hold" nodeType="afterGroup">
                            <p:stCondLst>
                              <p:cond delay="500"/>
                            </p:stCondLst>
                            <p:childTnLst>
                              <p:par>
                                <p:cTn id="24" presetID="9" presetClass="entr" presetSubtype="0" fill="hold" grpId="0" nodeType="afterEffect">
                                  <p:stCondLst>
                                    <p:cond delay="0"/>
                                  </p:stCondLst>
                                  <p:childTnLst>
                                    <p:set>
                                      <p:cBhvr>
                                        <p:cTn id="25" dur="1" fill="hold">
                                          <p:stCondLst>
                                            <p:cond delay="0"/>
                                          </p:stCondLst>
                                        </p:cTn>
                                        <p:tgtEl>
                                          <p:spTgt spid="56"/>
                                        </p:tgtEl>
                                        <p:attrNameLst>
                                          <p:attrName>style.visibility</p:attrName>
                                        </p:attrNameLst>
                                      </p:cBhvr>
                                      <p:to>
                                        <p:strVal val="visible"/>
                                      </p:to>
                                    </p:set>
                                    <p:animEffect transition="in" filter="dissolve">
                                      <p:cBhvr>
                                        <p:cTn id="26" dur="500"/>
                                        <p:tgtEl>
                                          <p:spTgt spid="56"/>
                                        </p:tgtEl>
                                      </p:cBhvr>
                                    </p:animEffect>
                                  </p:childTnLst>
                                </p:cTn>
                              </p:par>
                            </p:childTnLst>
                          </p:cTn>
                        </p:par>
                      </p:childTnLst>
                    </p:cTn>
                  </p:par>
                  <p:par>
                    <p:cTn id="27" fill="hold" nodeType="clickPar">
                      <p:stCondLst>
                        <p:cond delay="indefinite"/>
                      </p:stCondLst>
                      <p:childTnLst>
                        <p:par>
                          <p:cTn id="28" fill="hold" nodeType="afterGroup">
                            <p:stCondLst>
                              <p:cond delay="0"/>
                            </p:stCondLst>
                            <p:childTnLst>
                              <p:par>
                                <p:cTn id="29" presetID="9" presetClass="entr" presetSubtype="0" fill="hold" grpId="0" nodeType="clickEffect">
                                  <p:stCondLst>
                                    <p:cond delay="0"/>
                                  </p:stCondLst>
                                  <p:childTnLst>
                                    <p:set>
                                      <p:cBhvr>
                                        <p:cTn id="30" dur="1" fill="hold">
                                          <p:stCondLst>
                                            <p:cond delay="0"/>
                                          </p:stCondLst>
                                        </p:cTn>
                                        <p:tgtEl>
                                          <p:spTgt spid="71"/>
                                        </p:tgtEl>
                                        <p:attrNameLst>
                                          <p:attrName>style.visibility</p:attrName>
                                        </p:attrNameLst>
                                      </p:cBhvr>
                                      <p:to>
                                        <p:strVal val="visible"/>
                                      </p:to>
                                    </p:set>
                                    <p:animEffect transition="in" filter="dissolve">
                                      <p:cBhvr>
                                        <p:cTn id="31" dur="500"/>
                                        <p:tgtEl>
                                          <p:spTgt spid="71"/>
                                        </p:tgtEl>
                                      </p:cBhvr>
                                    </p:animEffect>
                                  </p:childTnLst>
                                </p:cTn>
                              </p:par>
                            </p:childTnLst>
                          </p:cTn>
                        </p:par>
                        <p:par>
                          <p:cTn id="32" fill="hold" nodeType="afterGroup">
                            <p:stCondLst>
                              <p:cond delay="500"/>
                            </p:stCondLst>
                            <p:childTnLst>
                              <p:par>
                                <p:cTn id="33" presetID="9" presetClass="entr" presetSubtype="0" fill="hold" grpId="0" nodeType="afterEffect">
                                  <p:stCondLst>
                                    <p:cond delay="0"/>
                                  </p:stCondLst>
                                  <p:childTnLst>
                                    <p:set>
                                      <p:cBhvr>
                                        <p:cTn id="34" dur="1" fill="hold">
                                          <p:stCondLst>
                                            <p:cond delay="0"/>
                                          </p:stCondLst>
                                        </p:cTn>
                                        <p:tgtEl>
                                          <p:spTgt spid="72"/>
                                        </p:tgtEl>
                                        <p:attrNameLst>
                                          <p:attrName>style.visibility</p:attrName>
                                        </p:attrNameLst>
                                      </p:cBhvr>
                                      <p:to>
                                        <p:strVal val="visible"/>
                                      </p:to>
                                    </p:set>
                                    <p:animEffect transition="in" filter="dissolve">
                                      <p:cBhvr>
                                        <p:cTn id="35" dur="500"/>
                                        <p:tgtEl>
                                          <p:spTgt spid="72"/>
                                        </p:tgtEl>
                                      </p:cBhvr>
                                    </p:animEffect>
                                  </p:childTnLst>
                                </p:cTn>
                              </p:par>
                            </p:childTnLst>
                          </p:cTn>
                        </p:par>
                        <p:par>
                          <p:cTn id="36" fill="hold" nodeType="afterGroup">
                            <p:stCondLst>
                              <p:cond delay="1000"/>
                            </p:stCondLst>
                            <p:childTnLst>
                              <p:par>
                                <p:cTn id="37" presetID="9" presetClass="entr" presetSubtype="0" fill="hold" grpId="0" nodeType="afterEffect">
                                  <p:stCondLst>
                                    <p:cond delay="0"/>
                                  </p:stCondLst>
                                  <p:childTnLst>
                                    <p:set>
                                      <p:cBhvr>
                                        <p:cTn id="38" dur="1" fill="hold">
                                          <p:stCondLst>
                                            <p:cond delay="0"/>
                                          </p:stCondLst>
                                        </p:cTn>
                                        <p:tgtEl>
                                          <p:spTgt spid="73"/>
                                        </p:tgtEl>
                                        <p:attrNameLst>
                                          <p:attrName>style.visibility</p:attrName>
                                        </p:attrNameLst>
                                      </p:cBhvr>
                                      <p:to>
                                        <p:strVal val="visible"/>
                                      </p:to>
                                    </p:set>
                                    <p:animEffect transition="in" filter="dissolve">
                                      <p:cBhvr>
                                        <p:cTn id="39" dur="500"/>
                                        <p:tgtEl>
                                          <p:spTgt spid="73"/>
                                        </p:tgtEl>
                                      </p:cBhvr>
                                    </p:animEffect>
                                  </p:childTnLst>
                                </p:cTn>
                              </p:par>
                            </p:childTnLst>
                          </p:cTn>
                        </p:par>
                        <p:par>
                          <p:cTn id="40" fill="hold" nodeType="afterGroup">
                            <p:stCondLst>
                              <p:cond delay="1500"/>
                            </p:stCondLst>
                            <p:childTnLst>
                              <p:par>
                                <p:cTn id="41" presetID="9" presetClass="entr" presetSubtype="0" fill="hold" grpId="0" nodeType="afterEffect">
                                  <p:stCondLst>
                                    <p:cond delay="0"/>
                                  </p:stCondLst>
                                  <p:childTnLst>
                                    <p:set>
                                      <p:cBhvr>
                                        <p:cTn id="42" dur="1" fill="hold">
                                          <p:stCondLst>
                                            <p:cond delay="0"/>
                                          </p:stCondLst>
                                        </p:cTn>
                                        <p:tgtEl>
                                          <p:spTgt spid="74"/>
                                        </p:tgtEl>
                                        <p:attrNameLst>
                                          <p:attrName>style.visibility</p:attrName>
                                        </p:attrNameLst>
                                      </p:cBhvr>
                                      <p:to>
                                        <p:strVal val="visible"/>
                                      </p:to>
                                    </p:set>
                                    <p:animEffect transition="in" filter="dissolve">
                                      <p:cBhvr>
                                        <p:cTn id="43" dur="500"/>
                                        <p:tgtEl>
                                          <p:spTgt spid="74"/>
                                        </p:tgtEl>
                                      </p:cBhvr>
                                    </p:animEffect>
                                  </p:childTnLst>
                                </p:cTn>
                              </p:par>
                            </p:childTnLst>
                          </p:cTn>
                        </p:par>
                        <p:par>
                          <p:cTn id="44" fill="hold" nodeType="afterGroup">
                            <p:stCondLst>
                              <p:cond delay="2000"/>
                            </p:stCondLst>
                            <p:childTnLst>
                              <p:par>
                                <p:cTn id="45" presetID="9" presetClass="entr" presetSubtype="0" fill="hold" grpId="0" nodeType="afterEffect">
                                  <p:stCondLst>
                                    <p:cond delay="0"/>
                                  </p:stCondLst>
                                  <p:childTnLst>
                                    <p:set>
                                      <p:cBhvr>
                                        <p:cTn id="46" dur="1" fill="hold">
                                          <p:stCondLst>
                                            <p:cond delay="0"/>
                                          </p:stCondLst>
                                        </p:cTn>
                                        <p:tgtEl>
                                          <p:spTgt spid="75"/>
                                        </p:tgtEl>
                                        <p:attrNameLst>
                                          <p:attrName>style.visibility</p:attrName>
                                        </p:attrNameLst>
                                      </p:cBhvr>
                                      <p:to>
                                        <p:strVal val="visible"/>
                                      </p:to>
                                    </p:set>
                                    <p:animEffect transition="in" filter="dissolve">
                                      <p:cBhvr>
                                        <p:cTn id="47" dur="500"/>
                                        <p:tgtEl>
                                          <p:spTgt spid="75"/>
                                        </p:tgtEl>
                                      </p:cBhvr>
                                    </p:animEffect>
                                  </p:childTnLst>
                                </p:cTn>
                              </p:par>
                            </p:childTnLst>
                          </p:cTn>
                        </p:par>
                      </p:childTnLst>
                    </p:cTn>
                  </p:par>
                  <p:par>
                    <p:cTn id="48" fill="hold" nodeType="clickPar">
                      <p:stCondLst>
                        <p:cond delay="indefinite"/>
                      </p:stCondLst>
                      <p:childTnLst>
                        <p:par>
                          <p:cTn id="49" fill="hold" nodeType="afterGroup">
                            <p:stCondLst>
                              <p:cond delay="0"/>
                            </p:stCondLst>
                            <p:childTnLst>
                              <p:par>
                                <p:cTn id="50" presetID="9" presetClass="entr" presetSubtype="0" fill="hold" grpId="0" nodeType="clickEffect">
                                  <p:stCondLst>
                                    <p:cond delay="0"/>
                                  </p:stCondLst>
                                  <p:childTnLst>
                                    <p:set>
                                      <p:cBhvr>
                                        <p:cTn id="51" dur="1" fill="hold">
                                          <p:stCondLst>
                                            <p:cond delay="0"/>
                                          </p:stCondLst>
                                        </p:cTn>
                                        <p:tgtEl>
                                          <p:spTgt spid="77"/>
                                        </p:tgtEl>
                                        <p:attrNameLst>
                                          <p:attrName>style.visibility</p:attrName>
                                        </p:attrNameLst>
                                      </p:cBhvr>
                                      <p:to>
                                        <p:strVal val="visible"/>
                                      </p:to>
                                    </p:set>
                                    <p:animEffect transition="in" filter="dissolve">
                                      <p:cBhvr>
                                        <p:cTn id="52" dur="500"/>
                                        <p:tgtEl>
                                          <p:spTgt spid="77"/>
                                        </p:tgtEl>
                                      </p:cBhvr>
                                    </p:animEffect>
                                  </p:childTnLst>
                                </p:cTn>
                              </p:par>
                            </p:childTnLst>
                          </p:cTn>
                        </p:par>
                        <p:par>
                          <p:cTn id="53" fill="hold" nodeType="afterGroup">
                            <p:stCondLst>
                              <p:cond delay="500"/>
                            </p:stCondLst>
                            <p:childTnLst>
                              <p:par>
                                <p:cTn id="54" presetID="9" presetClass="entr" presetSubtype="0" fill="hold" grpId="0" nodeType="afterEffect">
                                  <p:stCondLst>
                                    <p:cond delay="0"/>
                                  </p:stCondLst>
                                  <p:childTnLst>
                                    <p:set>
                                      <p:cBhvr>
                                        <p:cTn id="55" dur="1" fill="hold">
                                          <p:stCondLst>
                                            <p:cond delay="0"/>
                                          </p:stCondLst>
                                        </p:cTn>
                                        <p:tgtEl>
                                          <p:spTgt spid="76"/>
                                        </p:tgtEl>
                                        <p:attrNameLst>
                                          <p:attrName>style.visibility</p:attrName>
                                        </p:attrNameLst>
                                      </p:cBhvr>
                                      <p:to>
                                        <p:strVal val="visible"/>
                                      </p:to>
                                    </p:set>
                                    <p:animEffect transition="in" filter="dissolve">
                                      <p:cBhvr>
                                        <p:cTn id="56" dur="500"/>
                                        <p:tgtEl>
                                          <p:spTgt spid="76"/>
                                        </p:tgtEl>
                                      </p:cBhvr>
                                    </p:animEffect>
                                  </p:childTnLst>
                                </p:cTn>
                              </p:par>
                            </p:childTnLst>
                          </p:cTn>
                        </p:par>
                        <p:par>
                          <p:cTn id="57" fill="hold" nodeType="afterGroup">
                            <p:stCondLst>
                              <p:cond delay="1000"/>
                            </p:stCondLst>
                            <p:childTnLst>
                              <p:par>
                                <p:cTn id="58" presetID="9" presetClass="entr" presetSubtype="0" fill="hold" grpId="0" nodeType="afterEffect">
                                  <p:stCondLst>
                                    <p:cond delay="0"/>
                                  </p:stCondLst>
                                  <p:childTnLst>
                                    <p:set>
                                      <p:cBhvr>
                                        <p:cTn id="59" dur="1" fill="hold">
                                          <p:stCondLst>
                                            <p:cond delay="0"/>
                                          </p:stCondLst>
                                        </p:cTn>
                                        <p:tgtEl>
                                          <p:spTgt spid="78"/>
                                        </p:tgtEl>
                                        <p:attrNameLst>
                                          <p:attrName>style.visibility</p:attrName>
                                        </p:attrNameLst>
                                      </p:cBhvr>
                                      <p:to>
                                        <p:strVal val="visible"/>
                                      </p:to>
                                    </p:set>
                                    <p:animEffect transition="in" filter="dissolve">
                                      <p:cBhvr>
                                        <p:cTn id="60" dur="500"/>
                                        <p:tgtEl>
                                          <p:spTgt spid="78"/>
                                        </p:tgtEl>
                                      </p:cBhvr>
                                    </p:animEffect>
                                  </p:childTnLst>
                                </p:cTn>
                              </p:par>
                            </p:childTnLst>
                          </p:cTn>
                        </p:par>
                        <p:par>
                          <p:cTn id="61" fill="hold" nodeType="afterGroup">
                            <p:stCondLst>
                              <p:cond delay="1500"/>
                            </p:stCondLst>
                            <p:childTnLst>
                              <p:par>
                                <p:cTn id="62" presetID="9" presetClass="entr" presetSubtype="0" fill="hold" grpId="0" nodeType="afterEffect">
                                  <p:stCondLst>
                                    <p:cond delay="0"/>
                                  </p:stCondLst>
                                  <p:childTnLst>
                                    <p:set>
                                      <p:cBhvr>
                                        <p:cTn id="63" dur="1" fill="hold">
                                          <p:stCondLst>
                                            <p:cond delay="0"/>
                                          </p:stCondLst>
                                        </p:cTn>
                                        <p:tgtEl>
                                          <p:spTgt spid="79"/>
                                        </p:tgtEl>
                                        <p:attrNameLst>
                                          <p:attrName>style.visibility</p:attrName>
                                        </p:attrNameLst>
                                      </p:cBhvr>
                                      <p:to>
                                        <p:strVal val="visible"/>
                                      </p:to>
                                    </p:set>
                                    <p:animEffect transition="in" filter="dissolve">
                                      <p:cBhvr>
                                        <p:cTn id="64" dur="500"/>
                                        <p:tgtEl>
                                          <p:spTgt spid="79"/>
                                        </p:tgtEl>
                                      </p:cBhvr>
                                    </p:animEffect>
                                  </p:childTnLst>
                                </p:cTn>
                              </p:par>
                            </p:childTnLst>
                          </p:cTn>
                        </p:par>
                        <p:par>
                          <p:cTn id="65" fill="hold" nodeType="afterGroup">
                            <p:stCondLst>
                              <p:cond delay="2000"/>
                            </p:stCondLst>
                            <p:childTnLst>
                              <p:par>
                                <p:cTn id="66" presetID="9" presetClass="entr" presetSubtype="0" fill="hold" grpId="0" nodeType="afterEffect">
                                  <p:stCondLst>
                                    <p:cond delay="0"/>
                                  </p:stCondLst>
                                  <p:childTnLst>
                                    <p:set>
                                      <p:cBhvr>
                                        <p:cTn id="67" dur="1" fill="hold">
                                          <p:stCondLst>
                                            <p:cond delay="0"/>
                                          </p:stCondLst>
                                        </p:cTn>
                                        <p:tgtEl>
                                          <p:spTgt spid="80"/>
                                        </p:tgtEl>
                                        <p:attrNameLst>
                                          <p:attrName>style.visibility</p:attrName>
                                        </p:attrNameLst>
                                      </p:cBhvr>
                                      <p:to>
                                        <p:strVal val="visible"/>
                                      </p:to>
                                    </p:set>
                                    <p:animEffect transition="in" filter="dissolve">
                                      <p:cBhvr>
                                        <p:cTn id="68" dur="500"/>
                                        <p:tgtEl>
                                          <p:spTgt spid="80"/>
                                        </p:tgtEl>
                                      </p:cBhvr>
                                    </p:animEffect>
                                  </p:childTnLst>
                                </p:cTn>
                              </p:par>
                            </p:childTnLst>
                          </p:cTn>
                        </p:par>
                      </p:childTnLst>
                    </p:cTn>
                  </p:par>
                  <p:par>
                    <p:cTn id="69" fill="hold" nodeType="clickPar">
                      <p:stCondLst>
                        <p:cond delay="indefinite"/>
                      </p:stCondLst>
                      <p:childTnLst>
                        <p:par>
                          <p:cTn id="70" fill="hold" nodeType="afterGroup">
                            <p:stCondLst>
                              <p:cond delay="0"/>
                            </p:stCondLst>
                            <p:childTnLst>
                              <p:par>
                                <p:cTn id="71" presetID="9" presetClass="entr" presetSubtype="0" fill="hold" grpId="0" nodeType="clickEffect">
                                  <p:stCondLst>
                                    <p:cond delay="0"/>
                                  </p:stCondLst>
                                  <p:childTnLst>
                                    <p:set>
                                      <p:cBhvr>
                                        <p:cTn id="72" dur="1" fill="hold">
                                          <p:stCondLst>
                                            <p:cond delay="0"/>
                                          </p:stCondLst>
                                        </p:cTn>
                                        <p:tgtEl>
                                          <p:spTgt spid="81"/>
                                        </p:tgtEl>
                                        <p:attrNameLst>
                                          <p:attrName>style.visibility</p:attrName>
                                        </p:attrNameLst>
                                      </p:cBhvr>
                                      <p:to>
                                        <p:strVal val="visible"/>
                                      </p:to>
                                    </p:set>
                                    <p:animEffect transition="in" filter="dissolve">
                                      <p:cBhvr>
                                        <p:cTn id="73" dur="500"/>
                                        <p:tgtEl>
                                          <p:spTgt spid="81"/>
                                        </p:tgtEl>
                                      </p:cBhvr>
                                    </p:animEffect>
                                  </p:childTnLst>
                                </p:cTn>
                              </p:par>
                            </p:childTnLst>
                          </p:cTn>
                        </p:par>
                        <p:par>
                          <p:cTn id="74" fill="hold" nodeType="afterGroup">
                            <p:stCondLst>
                              <p:cond delay="500"/>
                            </p:stCondLst>
                            <p:childTnLst>
                              <p:par>
                                <p:cTn id="75" presetID="9" presetClass="entr" presetSubtype="0" fill="hold" grpId="0" nodeType="afterEffect">
                                  <p:stCondLst>
                                    <p:cond delay="0"/>
                                  </p:stCondLst>
                                  <p:childTnLst>
                                    <p:set>
                                      <p:cBhvr>
                                        <p:cTn id="76" dur="1" fill="hold">
                                          <p:stCondLst>
                                            <p:cond delay="0"/>
                                          </p:stCondLst>
                                        </p:cTn>
                                        <p:tgtEl>
                                          <p:spTgt spid="82"/>
                                        </p:tgtEl>
                                        <p:attrNameLst>
                                          <p:attrName>style.visibility</p:attrName>
                                        </p:attrNameLst>
                                      </p:cBhvr>
                                      <p:to>
                                        <p:strVal val="visible"/>
                                      </p:to>
                                    </p:set>
                                    <p:animEffect transition="in" filter="dissolve">
                                      <p:cBhvr>
                                        <p:cTn id="77" dur="500"/>
                                        <p:tgtEl>
                                          <p:spTgt spid="82"/>
                                        </p:tgtEl>
                                      </p:cBhvr>
                                    </p:animEffect>
                                  </p:childTnLst>
                                </p:cTn>
                              </p:par>
                            </p:childTnLst>
                          </p:cTn>
                        </p:par>
                        <p:par>
                          <p:cTn id="78" fill="hold" nodeType="afterGroup">
                            <p:stCondLst>
                              <p:cond delay="1000"/>
                            </p:stCondLst>
                            <p:childTnLst>
                              <p:par>
                                <p:cTn id="79" presetID="9" presetClass="entr" presetSubtype="0" fill="hold" grpId="0" nodeType="afterEffect">
                                  <p:stCondLst>
                                    <p:cond delay="0"/>
                                  </p:stCondLst>
                                  <p:childTnLst>
                                    <p:set>
                                      <p:cBhvr>
                                        <p:cTn id="80" dur="1" fill="hold">
                                          <p:stCondLst>
                                            <p:cond delay="0"/>
                                          </p:stCondLst>
                                        </p:cTn>
                                        <p:tgtEl>
                                          <p:spTgt spid="83"/>
                                        </p:tgtEl>
                                        <p:attrNameLst>
                                          <p:attrName>style.visibility</p:attrName>
                                        </p:attrNameLst>
                                      </p:cBhvr>
                                      <p:to>
                                        <p:strVal val="visible"/>
                                      </p:to>
                                    </p:set>
                                    <p:animEffect transition="in" filter="dissolve">
                                      <p:cBhvr>
                                        <p:cTn id="81" dur="500"/>
                                        <p:tgtEl>
                                          <p:spTgt spid="83"/>
                                        </p:tgtEl>
                                      </p:cBhvr>
                                    </p:animEffect>
                                  </p:childTnLst>
                                </p:cTn>
                              </p:par>
                            </p:childTnLst>
                          </p:cTn>
                        </p:par>
                        <p:par>
                          <p:cTn id="82" fill="hold" nodeType="afterGroup">
                            <p:stCondLst>
                              <p:cond delay="1500"/>
                            </p:stCondLst>
                            <p:childTnLst>
                              <p:par>
                                <p:cTn id="83" presetID="9" presetClass="entr" presetSubtype="0" fill="hold" grpId="0" nodeType="afterEffect">
                                  <p:stCondLst>
                                    <p:cond delay="0"/>
                                  </p:stCondLst>
                                  <p:childTnLst>
                                    <p:set>
                                      <p:cBhvr>
                                        <p:cTn id="84" dur="1" fill="hold">
                                          <p:stCondLst>
                                            <p:cond delay="0"/>
                                          </p:stCondLst>
                                        </p:cTn>
                                        <p:tgtEl>
                                          <p:spTgt spid="84"/>
                                        </p:tgtEl>
                                        <p:attrNameLst>
                                          <p:attrName>style.visibility</p:attrName>
                                        </p:attrNameLst>
                                      </p:cBhvr>
                                      <p:to>
                                        <p:strVal val="visible"/>
                                      </p:to>
                                    </p:set>
                                    <p:animEffect transition="in" filter="dissolve">
                                      <p:cBhvr>
                                        <p:cTn id="85" dur="500"/>
                                        <p:tgtEl>
                                          <p:spTgt spid="84"/>
                                        </p:tgtEl>
                                      </p:cBhvr>
                                    </p:animEffect>
                                  </p:childTnLst>
                                </p:cTn>
                              </p:par>
                            </p:childTnLst>
                          </p:cTn>
                        </p:par>
                        <p:par>
                          <p:cTn id="86" fill="hold" nodeType="afterGroup">
                            <p:stCondLst>
                              <p:cond delay="2000"/>
                            </p:stCondLst>
                            <p:childTnLst>
                              <p:par>
                                <p:cTn id="87" presetID="9" presetClass="entr" presetSubtype="0" fill="hold" grpId="0" nodeType="afterEffect">
                                  <p:stCondLst>
                                    <p:cond delay="0"/>
                                  </p:stCondLst>
                                  <p:childTnLst>
                                    <p:set>
                                      <p:cBhvr>
                                        <p:cTn id="88" dur="1" fill="hold">
                                          <p:stCondLst>
                                            <p:cond delay="0"/>
                                          </p:stCondLst>
                                        </p:cTn>
                                        <p:tgtEl>
                                          <p:spTgt spid="85"/>
                                        </p:tgtEl>
                                        <p:attrNameLst>
                                          <p:attrName>style.visibility</p:attrName>
                                        </p:attrNameLst>
                                      </p:cBhvr>
                                      <p:to>
                                        <p:strVal val="visible"/>
                                      </p:to>
                                    </p:set>
                                    <p:animEffect transition="in" filter="dissolve">
                                      <p:cBhvr>
                                        <p:cTn id="89" dur="5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p:bldP spid="56"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6" grpId="0"/>
      <p:bldP spid="7" grpId="0"/>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2" name="标题 1"/>
          <p:cNvSpPr>
            <a:spLocks noGrp="1"/>
          </p:cNvSpPr>
          <p:nvPr>
            <p:ph type="ctrTitle"/>
          </p:nvPr>
        </p:nvSpPr>
        <p:spPr/>
        <p:txBody>
          <a:bodyPr>
            <a:normAutofit/>
          </a:bodyPr>
          <a:lstStyle/>
          <a:p>
            <a:pPr>
              <a:defRPr/>
            </a:pPr>
            <a:r>
              <a:rPr lang="zh-CN" altLang="en-US">
                <a:solidFill>
                  <a:schemeClr val="tx1">
                    <a:lumMod val="85000"/>
                    <a:lumOff val="15000"/>
                  </a:schemeClr>
                </a:solidFill>
                <a:latin typeface="黑体" panose="02010609060101010101" pitchFamily="49" charset="-122"/>
              </a:rPr>
              <a:t>三、一战后的国际秩序</a:t>
            </a:r>
          </a:p>
        </p:txBody>
      </p:sp>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1055569"/>
            <a:ext cx="4226560"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a:spLocks noChangeArrowheads="1"/>
          </p:cNvSpPr>
          <p:nvPr/>
        </p:nvSpPr>
        <p:spPr bwMode="auto">
          <a:xfrm>
            <a:off x="152691" y="1218000"/>
            <a:ext cx="343143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altLang="zh-CN" sz="2400" b="0" i="0" u="none" strike="noStrike" kern="1200" cap="none" spc="0" normalizeH="0" baseline="0" noProof="0">
                <a:ln>
                  <a:noFill/>
                </a:ln>
                <a:solidFill>
                  <a:prstClr val="white"/>
                </a:solidFill>
                <a:effectLst/>
                <a:uLnTx/>
                <a:uFillTx/>
                <a:latin typeface="黑体" panose="02010609060101010101" pitchFamily="49" charset="-122"/>
                <a:ea typeface="黑体" panose="02010609060101010101" pitchFamily="49" charset="-122"/>
                <a:cs typeface="+mn-cs"/>
              </a:rPr>
              <a:t>2.</a:t>
            </a:r>
            <a:r>
              <a:rPr kumimoji="0" lang="zh-CN" altLang="en-US" sz="2400" b="0" i="0" u="none" strike="noStrike" kern="1200" cap="none" spc="0" normalizeH="0" baseline="0" noProof="0">
                <a:ln>
                  <a:noFill/>
                </a:ln>
                <a:solidFill>
                  <a:prstClr val="white"/>
                </a:solidFill>
                <a:effectLst/>
                <a:uLnTx/>
                <a:uFillTx/>
                <a:latin typeface="黑体" panose="02010609060101010101" pitchFamily="49" charset="-122"/>
                <a:ea typeface="黑体" panose="02010609060101010101" pitchFamily="49" charset="-122"/>
                <a:cs typeface="+mn-cs"/>
              </a:rPr>
              <a:t>华盛顿会议</a:t>
            </a:r>
          </a:p>
        </p:txBody>
      </p:sp>
      <p:sp>
        <p:nvSpPr>
          <p:cNvPr id="8" name="矩形 7"/>
          <p:cNvSpPr/>
          <p:nvPr/>
        </p:nvSpPr>
        <p:spPr>
          <a:xfrm>
            <a:off x="1082013" y="1855499"/>
            <a:ext cx="7010456" cy="646331"/>
          </a:xfrm>
          <a:prstGeom prst="rect">
            <a:avLst/>
          </a:prstGeom>
        </p:spPr>
        <p:txBody>
          <a:bodyPr wrap="square">
            <a:spAutoFit/>
          </a:bodyPr>
          <a:lstStyle/>
          <a:p>
            <a:pPr>
              <a:lnSpc>
                <a:spcPct val="150000"/>
              </a:lnSpc>
            </a:pPr>
            <a:r>
              <a:rPr lang="zh-CN" altLang="en-US" sz="2400">
                <a:latin typeface="黑体" panose="02010609060101010101" pitchFamily="49" charset="-122"/>
                <a:ea typeface="黑体" panose="02010609060101010101" pitchFamily="49" charset="-122"/>
              </a:rPr>
              <a:t>③中国收回山东主权，但日本保留了诸多特权</a:t>
            </a:r>
          </a:p>
        </p:txBody>
      </p:sp>
      <p:sp>
        <p:nvSpPr>
          <p:cNvPr id="9" name="矩形 8"/>
          <p:cNvSpPr/>
          <p:nvPr/>
        </p:nvSpPr>
        <p:spPr>
          <a:xfrm>
            <a:off x="727319" y="2501830"/>
            <a:ext cx="6625981" cy="3877985"/>
          </a:xfrm>
          <a:prstGeom prst="rect">
            <a:avLst/>
          </a:prstGeom>
          <a:solidFill>
            <a:schemeClr val="bg1"/>
          </a:solidFill>
          <a:ln>
            <a:solidFill>
              <a:schemeClr val="bg1"/>
            </a:solidFill>
          </a:ln>
        </p:spPr>
        <p:style>
          <a:lnRef idx="2">
            <a:schemeClr val="dk1"/>
          </a:lnRef>
          <a:fillRef idx="1">
            <a:schemeClr val="lt1"/>
          </a:fillRef>
          <a:effectRef idx="0">
            <a:schemeClr val="dk1"/>
          </a:effectRef>
          <a:fontRef idx="minor">
            <a:schemeClr val="dk1"/>
          </a:fontRef>
        </p:style>
        <p:txBody>
          <a:bodyPr wrap="square">
            <a:spAutoFit/>
          </a:bodyPr>
          <a:lstStyle/>
          <a:p>
            <a:pPr>
              <a:lnSpc>
                <a:spcPct val="150000"/>
              </a:lnSpc>
            </a:pPr>
            <a:r>
              <a:rPr lang="zh-CN" altLang="en-US" sz="2000">
                <a:latin typeface="黑体" panose="02010609060101010101" pitchFamily="49" charset="-122"/>
                <a:ea typeface="黑体" panose="02010609060101010101" pitchFamily="49" charset="-122"/>
              </a:rPr>
              <a:t>    </a:t>
            </a:r>
            <a:r>
              <a:rPr lang="zh-CN" altLang="en-US">
                <a:latin typeface="黑体" panose="02010609060101010101" pitchFamily="49" charset="-122"/>
                <a:ea typeface="黑体" panose="02010609060101010101" pitchFamily="49" charset="-122"/>
              </a:rPr>
              <a:t>华盛顿会议讨论中国问题的时候，中国代表团向会议提出了收回山东权益的要求，同时呼吁废除列强对华的不平等条约和在中国享有的特权。中国的坚持斗争，加上美英反对日本独占中国的野心，对日本施加了一定的压力，日本同中国在会外签订了有关山东问题的条约</a:t>
            </a:r>
            <a:r>
              <a:rPr lang="zh-CN" altLang="en-US" smtClean="0">
                <a:latin typeface="黑体" panose="02010609060101010101" pitchFamily="49" charset="-122"/>
                <a:ea typeface="黑体" panose="02010609060101010101" pitchFamily="49" charset="-122"/>
              </a:rPr>
              <a:t>。</a:t>
            </a:r>
            <a:endParaRPr lang="en-US" altLang="zh-CN" smtClean="0">
              <a:latin typeface="黑体" pitchFamily="49" charset="-122"/>
              <a:ea typeface="黑体" pitchFamily="49" charset="-122"/>
            </a:endParaRPr>
          </a:p>
          <a:p>
            <a:pPr>
              <a:lnSpc>
                <a:spcPct val="150000"/>
              </a:lnSpc>
            </a:pPr>
            <a:r>
              <a:rPr lang="en-US" altLang="zh-CN">
                <a:latin typeface="黑体" panose="02010609060101010101" pitchFamily="49" charset="-122"/>
                <a:ea typeface="黑体" panose="02010609060101010101" pitchFamily="49" charset="-122"/>
              </a:rPr>
              <a:t> </a:t>
            </a:r>
            <a:r>
              <a:rPr lang="en-US" altLang="zh-CN" smtClean="0">
                <a:latin typeface="黑体" panose="02010609060101010101" pitchFamily="49" charset="-122"/>
                <a:ea typeface="黑体" panose="02010609060101010101" pitchFamily="49" charset="-122"/>
              </a:rPr>
              <a:t>   </a:t>
            </a:r>
            <a:r>
              <a:rPr lang="zh-CN" altLang="en-US" smtClean="0">
                <a:latin typeface="黑体" panose="02010609060101010101" pitchFamily="49" charset="-122"/>
                <a:ea typeface="黑体" panose="02010609060101010101" pitchFamily="49" charset="-122"/>
              </a:rPr>
              <a:t>但是</a:t>
            </a:r>
            <a:r>
              <a:rPr lang="zh-CN" altLang="en-US">
                <a:latin typeface="黑体" panose="02010609060101010101" pitchFamily="49" charset="-122"/>
                <a:ea typeface="黑体" panose="02010609060101010101" pitchFamily="49" charset="-122"/>
              </a:rPr>
              <a:t>，日本在归还山东主权的同时，要中国交付一定的款项才把胶济铁路交还中国。日本代表发表声明，放弃“二十一条”中的一些条款。</a:t>
            </a:r>
            <a:r>
              <a:rPr lang="en-US" altLang="zh-CN">
                <a:latin typeface="黑体" panose="02010609060101010101" pitchFamily="49" charset="-122"/>
                <a:ea typeface="黑体" panose="02010609060101010101" pitchFamily="49" charset="-122"/>
              </a:rPr>
              <a:t>《</a:t>
            </a:r>
            <a:r>
              <a:rPr lang="zh-CN" altLang="en-US">
                <a:latin typeface="黑体" panose="02010609060101010101" pitchFamily="49" charset="-122"/>
                <a:ea typeface="黑体" panose="02010609060101010101" pitchFamily="49" charset="-122"/>
              </a:rPr>
              <a:t>凡尔赛和约</a:t>
            </a:r>
            <a:r>
              <a:rPr lang="en-US" altLang="zh-CN">
                <a:latin typeface="黑体" panose="02010609060101010101" pitchFamily="49" charset="-122"/>
                <a:ea typeface="黑体" panose="02010609060101010101" pitchFamily="49" charset="-122"/>
              </a:rPr>
              <a:t>》</a:t>
            </a:r>
            <a:r>
              <a:rPr lang="zh-CN" altLang="en-US">
                <a:latin typeface="黑体" panose="02010609060101010101" pitchFamily="49" charset="-122"/>
                <a:ea typeface="黑体" panose="02010609060101010101" pitchFamily="49" charset="-122"/>
              </a:rPr>
              <a:t>中有关山东问题的不公正条款，到这时才得到纠正。</a:t>
            </a:r>
          </a:p>
        </p:txBody>
      </p:sp>
      <p:pic>
        <p:nvPicPr>
          <p:cNvPr id="3" name="图片 2"/>
          <p:cNvPicPr>
            <a:picLocks noChangeAspect="1"/>
          </p:cNvPicPr>
          <p:nvPr/>
        </p:nvPicPr>
        <p:blipFill>
          <a:blip r:embed="rId3"/>
          <a:stretch>
            <a:fillRect/>
          </a:stretch>
        </p:blipFill>
        <p:spPr>
          <a:xfrm>
            <a:off x="7977262" y="1855498"/>
            <a:ext cx="3059037" cy="3938893"/>
          </a:xfrm>
          <a:prstGeom prst="rect">
            <a:avLst/>
          </a:prstGeom>
        </p:spPr>
      </p:pic>
      <p:sp>
        <p:nvSpPr>
          <p:cNvPr id="6" name="文本框 5"/>
          <p:cNvSpPr txBox="1"/>
          <p:nvPr/>
        </p:nvSpPr>
        <p:spPr>
          <a:xfrm>
            <a:off x="8149543" y="5807792"/>
            <a:ext cx="3428998" cy="369332"/>
          </a:xfrm>
          <a:prstGeom prst="rect">
            <a:avLst/>
          </a:prstGeom>
          <a:noFill/>
        </p:spPr>
        <p:txBody>
          <a:bodyPr wrap="square" rtlCol="0">
            <a:spAutoFit/>
          </a:bodyPr>
          <a:lstStyle/>
          <a:p>
            <a:r>
              <a:rPr lang="zh-CN" altLang="en-US">
                <a:latin typeface="黑体" panose="02010609060101010101" pitchFamily="49" charset="-122"/>
                <a:ea typeface="黑体" panose="02010609060101010101" pitchFamily="49" charset="-122"/>
              </a:rPr>
              <a:t>巴黎</a:t>
            </a:r>
            <a:r>
              <a:rPr lang="zh-CN" altLang="en-US" smtClean="0">
                <a:latin typeface="黑体" panose="02010609060101010101" pitchFamily="49" charset="-122"/>
                <a:ea typeface="黑体" panose="02010609060101010101" pitchFamily="49" charset="-122"/>
              </a:rPr>
              <a:t>和会中国代表顾维钧</a:t>
            </a:r>
            <a:endParaRPr lang="zh-CN" altLang="en-US">
              <a:latin typeface="黑体" pitchFamily="49" charset="-122"/>
              <a:ea typeface="黑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2" name="标题 1"/>
          <p:cNvSpPr>
            <a:spLocks noGrp="1"/>
          </p:cNvSpPr>
          <p:nvPr>
            <p:ph type="ctrTitle"/>
          </p:nvPr>
        </p:nvSpPr>
        <p:spPr/>
        <p:txBody>
          <a:bodyPr>
            <a:normAutofit/>
          </a:bodyPr>
          <a:lstStyle/>
          <a:p>
            <a:pPr>
              <a:defRPr/>
            </a:pPr>
            <a:r>
              <a:rPr lang="zh-CN" altLang="en-US">
                <a:solidFill>
                  <a:schemeClr val="tx1">
                    <a:lumMod val="85000"/>
                    <a:lumOff val="15000"/>
                  </a:schemeClr>
                </a:solidFill>
                <a:latin typeface="黑体" panose="02010609060101010101" pitchFamily="49" charset="-122"/>
              </a:rPr>
              <a:t>三、一战后的国际秩序</a:t>
            </a:r>
          </a:p>
        </p:txBody>
      </p:sp>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1055569"/>
            <a:ext cx="4226560"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a:spLocks noChangeArrowheads="1"/>
          </p:cNvSpPr>
          <p:nvPr/>
        </p:nvSpPr>
        <p:spPr bwMode="auto">
          <a:xfrm>
            <a:off x="152691" y="1218000"/>
            <a:ext cx="343143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altLang="zh-CN" sz="2400" b="0" i="0" u="none" strike="noStrike" kern="1200" cap="none" spc="0" normalizeH="0" baseline="0" noProof="0">
                <a:ln>
                  <a:noFill/>
                </a:ln>
                <a:solidFill>
                  <a:prstClr val="white"/>
                </a:solidFill>
                <a:effectLst/>
                <a:uLnTx/>
                <a:uFillTx/>
                <a:latin typeface="黑体" panose="02010609060101010101" pitchFamily="49" charset="-122"/>
                <a:ea typeface="黑体" panose="02010609060101010101" pitchFamily="49" charset="-122"/>
                <a:cs typeface="+mn-cs"/>
              </a:rPr>
              <a:t>3.</a:t>
            </a:r>
            <a:r>
              <a:rPr kumimoji="0" lang="zh-CN" altLang="en-US" sz="2400" b="0" i="0" u="none" strike="noStrike" kern="1200" cap="none" spc="0" normalizeH="0" baseline="0" noProof="0">
                <a:ln>
                  <a:noFill/>
                </a:ln>
                <a:solidFill>
                  <a:prstClr val="white"/>
                </a:solidFill>
                <a:effectLst/>
                <a:uLnTx/>
                <a:uFillTx/>
                <a:latin typeface="黑体" panose="02010609060101010101" pitchFamily="49" charset="-122"/>
                <a:ea typeface="黑体" panose="02010609060101010101" pitchFamily="49" charset="-122"/>
                <a:cs typeface="+mn-cs"/>
              </a:rPr>
              <a:t>凡尔赛</a:t>
            </a:r>
            <a:r>
              <a:rPr kumimoji="0" lang="en-US" altLang="zh-CN" sz="2400" b="0" i="0" u="none" strike="noStrike" kern="1200" cap="none" spc="0" normalizeH="0" baseline="0" noProof="0">
                <a:ln>
                  <a:noFill/>
                </a:ln>
                <a:solidFill>
                  <a:prstClr val="white"/>
                </a:solidFill>
                <a:effectLst/>
                <a:uLnTx/>
                <a:uFillTx/>
                <a:latin typeface="黑体" panose="02010609060101010101" pitchFamily="49" charset="-122"/>
                <a:ea typeface="黑体" panose="02010609060101010101" pitchFamily="49" charset="-122"/>
                <a:cs typeface="+mn-cs"/>
              </a:rPr>
              <a:t>-</a:t>
            </a:r>
            <a:r>
              <a:rPr kumimoji="0" lang="zh-CN" altLang="en-US" sz="2400" b="0" i="0" u="none" strike="noStrike" kern="1200" cap="none" spc="0" normalizeH="0" baseline="0" noProof="0">
                <a:ln>
                  <a:noFill/>
                </a:ln>
                <a:solidFill>
                  <a:prstClr val="white"/>
                </a:solidFill>
                <a:effectLst/>
                <a:uLnTx/>
                <a:uFillTx/>
                <a:latin typeface="黑体" panose="02010609060101010101" pitchFamily="49" charset="-122"/>
                <a:ea typeface="黑体" panose="02010609060101010101" pitchFamily="49" charset="-122"/>
                <a:cs typeface="+mn-cs"/>
              </a:rPr>
              <a:t>华盛顿体系</a:t>
            </a:r>
          </a:p>
        </p:txBody>
      </p:sp>
      <p:sp>
        <p:nvSpPr>
          <p:cNvPr id="3" name="矩形 2"/>
          <p:cNvSpPr/>
          <p:nvPr/>
        </p:nvSpPr>
        <p:spPr>
          <a:xfrm>
            <a:off x="5946160" y="2852953"/>
            <a:ext cx="6032421" cy="461665"/>
          </a:xfrm>
          <a:prstGeom prst="rect">
            <a:avLst/>
          </a:prstGeom>
        </p:spPr>
        <p:txBody>
          <a:bodyPr wrap="none">
            <a:spAutoFit/>
          </a:bodyPr>
          <a:lstStyle/>
          <a:p>
            <a:r>
              <a:rPr lang="zh-CN" altLang="en-US" sz="2400" smtClean="0">
                <a:latin typeface="黑体" panose="02010609060101010101" pitchFamily="49" charset="-122"/>
                <a:ea typeface="黑体" panose="02010609060101010101" pitchFamily="49" charset="-122"/>
              </a:rPr>
              <a:t>实质：战后</a:t>
            </a:r>
            <a:r>
              <a:rPr lang="zh-CN" altLang="en-US" sz="2400">
                <a:latin typeface="黑体" panose="02010609060101010101" pitchFamily="49" charset="-122"/>
                <a:ea typeface="黑体" panose="02010609060101010101" pitchFamily="49" charset="-122"/>
              </a:rPr>
              <a:t>帝国主义重新瓜分世界的</a:t>
            </a:r>
            <a:r>
              <a:rPr lang="zh-CN" altLang="en-US" sz="2400" smtClean="0">
                <a:latin typeface="黑体" panose="02010609060101010101" pitchFamily="49" charset="-122"/>
                <a:ea typeface="黑体" panose="02010609060101010101" pitchFamily="49" charset="-122"/>
              </a:rPr>
              <a:t>体系。</a:t>
            </a:r>
            <a:endParaRPr lang="zh-CN" altLang="en-US" sz="2400">
              <a:latin typeface="黑体" panose="02010609060101010101" pitchFamily="49" charset="-122"/>
              <a:ea typeface="黑体" panose="02010609060101010101" pitchFamily="49" charset="-122"/>
            </a:endParaRPr>
          </a:p>
        </p:txBody>
      </p:sp>
      <p:sp>
        <p:nvSpPr>
          <p:cNvPr id="6" name="矩形 5"/>
          <p:cNvSpPr/>
          <p:nvPr/>
        </p:nvSpPr>
        <p:spPr>
          <a:xfrm>
            <a:off x="6717090" y="3421070"/>
            <a:ext cx="5570756" cy="461665"/>
          </a:xfrm>
          <a:prstGeom prst="rect">
            <a:avLst/>
          </a:prstGeom>
        </p:spPr>
        <p:txBody>
          <a:bodyPr wrap="none">
            <a:spAutoFit/>
          </a:bodyPr>
          <a:lstStyle/>
          <a:p>
            <a:r>
              <a:rPr lang="zh-CN" altLang="en-US" sz="2400" smtClean="0">
                <a:latin typeface="黑体" panose="02010609060101010101" pitchFamily="49" charset="-122"/>
                <a:ea typeface="黑体" panose="02010609060101010101" pitchFamily="49" charset="-122"/>
              </a:rPr>
              <a:t>（</a:t>
            </a:r>
            <a:r>
              <a:rPr lang="en-US" altLang="zh-CN" sz="2400" smtClean="0">
                <a:latin typeface="黑体" panose="02010609060101010101" pitchFamily="49" charset="-122"/>
                <a:ea typeface="黑体" panose="02010609060101010101" pitchFamily="49" charset="-122"/>
              </a:rPr>
              <a:t>1</a:t>
            </a:r>
            <a:r>
              <a:rPr lang="zh-CN" altLang="en-US" sz="2400" smtClean="0">
                <a:latin typeface="黑体" panose="02010609060101010101" pitchFamily="49" charset="-122"/>
                <a:ea typeface="黑体" panose="02010609060101010101" pitchFamily="49" charset="-122"/>
              </a:rPr>
              <a:t>）确立</a:t>
            </a:r>
            <a:r>
              <a:rPr lang="zh-CN" altLang="en-US" sz="2400">
                <a:latin typeface="黑体" panose="02010609060101010101" pitchFamily="49" charset="-122"/>
                <a:ea typeface="黑体" panose="02010609060101010101" pitchFamily="49" charset="-122"/>
              </a:rPr>
              <a:t>了战后资本主义世界新</a:t>
            </a:r>
            <a:r>
              <a:rPr lang="zh-CN" altLang="en-US" sz="2400" smtClean="0">
                <a:latin typeface="黑体" panose="02010609060101010101" pitchFamily="49" charset="-122"/>
                <a:ea typeface="黑体" panose="02010609060101010101" pitchFamily="49" charset="-122"/>
              </a:rPr>
              <a:t>秩序；</a:t>
            </a:r>
            <a:endParaRPr lang="zh-CN" altLang="en-US" sz="2400">
              <a:latin typeface="黑体" panose="02010609060101010101" pitchFamily="49" charset="-122"/>
              <a:ea typeface="黑体" panose="02010609060101010101" pitchFamily="49" charset="-122"/>
            </a:endParaRPr>
          </a:p>
        </p:txBody>
      </p:sp>
      <p:sp>
        <p:nvSpPr>
          <p:cNvPr id="7" name="矩形 6"/>
          <p:cNvSpPr/>
          <p:nvPr/>
        </p:nvSpPr>
        <p:spPr>
          <a:xfrm>
            <a:off x="6016172" y="3979506"/>
            <a:ext cx="7409240" cy="1200329"/>
          </a:xfrm>
          <a:prstGeom prst="rect">
            <a:avLst/>
          </a:prstGeom>
        </p:spPr>
        <p:txBody>
          <a:bodyPr wrap="square">
            <a:spAutoFit/>
          </a:bodyPr>
          <a:lstStyle/>
          <a:p>
            <a:pPr>
              <a:lnSpc>
                <a:spcPct val="150000"/>
              </a:lnSpc>
            </a:pPr>
            <a:r>
              <a:rPr lang="zh-CN" altLang="en-US" sz="2400" smtClean="0">
                <a:latin typeface="黑体" panose="02010609060101010101" pitchFamily="49" charset="-122"/>
                <a:ea typeface="黑体" panose="02010609060101010101" pitchFamily="49" charset="-122"/>
              </a:rPr>
              <a:t>     （</a:t>
            </a:r>
            <a:r>
              <a:rPr lang="en-US" altLang="zh-CN" sz="2400" smtClean="0">
                <a:latin typeface="黑体" panose="02010609060101010101" pitchFamily="49" charset="-122"/>
                <a:ea typeface="黑体" panose="02010609060101010101" pitchFamily="49" charset="-122"/>
              </a:rPr>
              <a:t>2</a:t>
            </a:r>
            <a:r>
              <a:rPr lang="zh-CN" altLang="en-US" sz="2400" smtClean="0">
                <a:latin typeface="黑体" panose="02010609060101010101" pitchFamily="49" charset="-122"/>
                <a:ea typeface="黑体" panose="02010609060101010101" pitchFamily="49" charset="-122"/>
              </a:rPr>
              <a:t>）激起</a:t>
            </a:r>
            <a:r>
              <a:rPr lang="zh-CN" altLang="en-US" sz="2400">
                <a:latin typeface="黑体" panose="02010609060101010101" pitchFamily="49" charset="-122"/>
                <a:ea typeface="黑体" panose="02010609060101010101" pitchFamily="49" charset="-122"/>
              </a:rPr>
              <a:t>了新矛盾</a:t>
            </a:r>
            <a:r>
              <a:rPr lang="en-US" altLang="zh-CN" sz="2400">
                <a:latin typeface="黑体" panose="02010609060101010101" pitchFamily="49" charset="-122"/>
                <a:ea typeface="黑体" panose="02010609060101010101" pitchFamily="49" charset="-122"/>
              </a:rPr>
              <a:t>,</a:t>
            </a:r>
            <a:r>
              <a:rPr lang="zh-CN" altLang="en-US" sz="2400">
                <a:latin typeface="黑体" panose="02010609060101010101" pitchFamily="49" charset="-122"/>
                <a:ea typeface="黑体" panose="02010609060101010101" pitchFamily="49" charset="-122"/>
              </a:rPr>
              <a:t>埋下了新世界</a:t>
            </a:r>
            <a:r>
              <a:rPr lang="zh-CN" altLang="en-US" sz="2400" smtClean="0">
                <a:latin typeface="黑体" panose="02010609060101010101" pitchFamily="49" charset="-122"/>
                <a:ea typeface="黑体" panose="02010609060101010101" pitchFamily="49" charset="-122"/>
              </a:rPr>
              <a:t>大战</a:t>
            </a:r>
            <a:endParaRPr lang="en-US" altLang="zh-CN" sz="2400" smtClean="0">
              <a:latin typeface="黑体" pitchFamily="49" charset="-122"/>
              <a:ea typeface="黑体" pitchFamily="49" charset="-122"/>
            </a:endParaRPr>
          </a:p>
          <a:p>
            <a:pPr>
              <a:lnSpc>
                <a:spcPct val="150000"/>
              </a:lnSpc>
            </a:pPr>
            <a:r>
              <a:rPr lang="en-US" altLang="zh-CN" sz="2400">
                <a:latin typeface="黑体" panose="02010609060101010101" pitchFamily="49" charset="-122"/>
                <a:ea typeface="黑体" panose="02010609060101010101" pitchFamily="49" charset="-122"/>
              </a:rPr>
              <a:t> </a:t>
            </a:r>
            <a:r>
              <a:rPr lang="en-US" altLang="zh-CN" sz="2400" smtClean="0">
                <a:latin typeface="黑体" panose="02010609060101010101" pitchFamily="49" charset="-122"/>
                <a:ea typeface="黑体" panose="02010609060101010101" pitchFamily="49" charset="-122"/>
              </a:rPr>
              <a:t> </a:t>
            </a:r>
            <a:r>
              <a:rPr lang="zh-CN" altLang="en-US" sz="2400" smtClean="0">
                <a:latin typeface="黑体" panose="02010609060101010101" pitchFamily="49" charset="-122"/>
                <a:ea typeface="黑体" panose="02010609060101010101" pitchFamily="49" charset="-122"/>
              </a:rPr>
              <a:t>的祸根</a:t>
            </a:r>
            <a:r>
              <a:rPr lang="zh-CN" altLang="en-US" sz="2400">
                <a:latin typeface="黑体" panose="02010609060101010101" pitchFamily="49" charset="-122"/>
                <a:ea typeface="黑体" panose="02010609060101010101" pitchFamily="49" charset="-122"/>
              </a:rPr>
              <a:t>；引起国际政治力量的</a:t>
            </a:r>
            <a:r>
              <a:rPr lang="zh-CN" altLang="en-US" sz="2400" smtClean="0">
                <a:latin typeface="黑体" panose="02010609060101010101" pitchFamily="49" charset="-122"/>
                <a:ea typeface="黑体" panose="02010609060101010101" pitchFamily="49" charset="-122"/>
              </a:rPr>
              <a:t>重新组合。</a:t>
            </a:r>
            <a:endParaRPr lang="zh-CN" altLang="en-US" sz="2400">
              <a:latin typeface="黑体" panose="02010609060101010101" pitchFamily="49" charset="-122"/>
              <a:ea typeface="黑体" panose="02010609060101010101" pitchFamily="49" charset="-122"/>
            </a:endParaRPr>
          </a:p>
        </p:txBody>
      </p:sp>
      <p:sp>
        <p:nvSpPr>
          <p:cNvPr id="12" name="文本框 11"/>
          <p:cNvSpPr txBox="1"/>
          <p:nvPr/>
        </p:nvSpPr>
        <p:spPr>
          <a:xfrm>
            <a:off x="5910343" y="3402836"/>
            <a:ext cx="1167493" cy="461665"/>
          </a:xfrm>
          <a:prstGeom prst="rect">
            <a:avLst/>
          </a:prstGeom>
          <a:noFill/>
        </p:spPr>
        <p:txBody>
          <a:bodyPr wrap="square" rtlCol="0">
            <a:spAutoFit/>
          </a:bodyPr>
          <a:lstStyle/>
          <a:p>
            <a:r>
              <a:rPr lang="zh-CN" altLang="en-US" sz="2400" smtClean="0">
                <a:latin typeface="黑体" panose="02010609060101010101" pitchFamily="49" charset="-122"/>
                <a:ea typeface="黑体" panose="02010609060101010101" pitchFamily="49" charset="-122"/>
              </a:rPr>
              <a:t>影响：</a:t>
            </a:r>
            <a:endParaRPr lang="zh-CN" altLang="en-US" sz="2400">
              <a:latin typeface="黑体" panose="02010609060101010101" pitchFamily="49" charset="-122"/>
              <a:ea typeface="黑体" panose="02010609060101010101" pitchFamily="49" charset="-122"/>
            </a:endParaRPr>
          </a:p>
        </p:txBody>
      </p:sp>
      <p:pic>
        <p:nvPicPr>
          <p:cNvPr id="13" name="Picture 2" descr="世界地图（清晰)"/>
          <p:cNvPicPr>
            <a:picLocks noChangeAspect="1"/>
          </p:cNvPicPr>
          <p:nvPr/>
        </p:nvPicPr>
        <p:blipFill>
          <a:blip r:embed="rId3"/>
          <a:stretch>
            <a:fillRect/>
          </a:stretch>
        </p:blipFill>
        <p:spPr>
          <a:xfrm>
            <a:off x="431526" y="2352959"/>
            <a:ext cx="5423151" cy="3504605"/>
          </a:xfrm>
          <a:prstGeom prst="rect">
            <a:avLst/>
          </a:prstGeom>
          <a:noFill/>
          <a:ln w="9525">
            <a:noFill/>
          </a:ln>
        </p:spPr>
      </p:pic>
      <p:grpSp>
        <p:nvGrpSpPr>
          <p:cNvPr id="14" name="组合 10"/>
          <p:cNvGrpSpPr/>
          <p:nvPr/>
        </p:nvGrpSpPr>
        <p:grpSpPr>
          <a:xfrm>
            <a:off x="418214" y="2824202"/>
            <a:ext cx="2667903" cy="1580485"/>
            <a:chOff x="323850" y="929664"/>
            <a:chExt cx="2361946" cy="2765155"/>
          </a:xfrm>
        </p:grpSpPr>
        <p:sp>
          <p:nvSpPr>
            <p:cNvPr id="15" name="Oval 3"/>
            <p:cNvSpPr/>
            <p:nvPr/>
          </p:nvSpPr>
          <p:spPr>
            <a:xfrm>
              <a:off x="335635" y="929664"/>
              <a:ext cx="2160588" cy="2765155"/>
            </a:xfrm>
            <a:prstGeom prst="ellipse">
              <a:avLst/>
            </a:prstGeom>
            <a:solidFill>
              <a:schemeClr val="bg1">
                <a:alpha val="70000"/>
              </a:schemeClr>
            </a:solidFill>
            <a:ln w="9525" cap="flat" cmpd="sng">
              <a:solidFill>
                <a:srgbClr val="00CCFF"/>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indent="0">
                <a:spcBef>
                  <a:spcPct val="0"/>
                </a:spcBef>
                <a:buNone/>
              </a:pPr>
              <a:endParaRPr lang="zh-CN" altLang="en-US" sz="1800">
                <a:ea typeface="宋体" pitchFamily="2" charset="-122"/>
              </a:endParaRPr>
            </a:p>
          </p:txBody>
        </p:sp>
        <p:sp>
          <p:nvSpPr>
            <p:cNvPr id="16" name="Text Box 4"/>
            <p:cNvSpPr txBox="1"/>
            <p:nvPr/>
          </p:nvSpPr>
          <p:spPr>
            <a:xfrm>
              <a:off x="323850" y="1412875"/>
              <a:ext cx="2361946" cy="1342361"/>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indent="0">
                <a:spcBef>
                  <a:spcPct val="50000"/>
                </a:spcBef>
                <a:buNone/>
              </a:pPr>
              <a:r>
                <a:rPr lang="zh-CN" altLang="en-US" sz="2000">
                  <a:latin typeface="黑体" panose="02010609060101010101" pitchFamily="49" charset="-122"/>
                  <a:ea typeface="黑体" panose="02010609060101010101" pitchFamily="49" charset="-122"/>
                </a:rPr>
                <a:t>凡尔赛体系确立了帝国主义在欧洲、西亚非洲统治的新秩序。</a:t>
              </a:r>
              <a:endParaRPr lang="en-US" altLang="zh-CN" sz="2000">
                <a:latin typeface="黑体" panose="02010609060101010101" pitchFamily="49" charset="-122"/>
                <a:ea typeface="黑体" panose="02010609060101010101" pitchFamily="49" charset="-122"/>
              </a:endParaRPr>
            </a:p>
          </p:txBody>
        </p:sp>
      </p:grpSp>
      <p:sp>
        <p:nvSpPr>
          <p:cNvPr id="17" name="Text Box 6"/>
          <p:cNvSpPr txBox="1"/>
          <p:nvPr/>
        </p:nvSpPr>
        <p:spPr>
          <a:xfrm>
            <a:off x="3371758" y="3153306"/>
            <a:ext cx="2074632" cy="1323439"/>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indent="0">
              <a:spcBef>
                <a:spcPct val="50000"/>
              </a:spcBef>
              <a:buNone/>
            </a:pPr>
            <a:r>
              <a:rPr lang="zh-CN" altLang="en-US" sz="2000">
                <a:latin typeface="黑体" panose="02010609060101010101" pitchFamily="49" charset="-122"/>
                <a:ea typeface="黑体" panose="02010609060101010101" pitchFamily="49" charset="-122"/>
              </a:rPr>
              <a:t>华盛顿体系确立了帝国主义在东亚、太平洋地区的统治秩序。</a:t>
            </a:r>
          </a:p>
        </p:txBody>
      </p:sp>
      <p:sp>
        <p:nvSpPr>
          <p:cNvPr id="18" name="AutoShape 7"/>
          <p:cNvSpPr/>
          <p:nvPr/>
        </p:nvSpPr>
        <p:spPr>
          <a:xfrm>
            <a:off x="431527" y="4907464"/>
            <a:ext cx="5423150" cy="948446"/>
          </a:xfrm>
          <a:prstGeom prst="upArrowCallout">
            <a:avLst>
              <a:gd name="adj1" fmla="val 152182"/>
              <a:gd name="adj2" fmla="val 181411"/>
              <a:gd name="adj3" fmla="val 20203"/>
              <a:gd name="adj4" fmla="val 66667"/>
            </a:avLst>
          </a:prstGeom>
          <a:solidFill>
            <a:schemeClr val="accent6">
              <a:lumMod val="20000"/>
              <a:lumOff val="80000"/>
            </a:schemeClr>
          </a:solidFill>
          <a:ln w="9525" cap="flat" cmpd="sng">
            <a:solidFill>
              <a:schemeClr val="accent6">
                <a:lumMod val="60000"/>
                <a:lumOff val="40000"/>
              </a:schemeClr>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indent="0">
              <a:spcBef>
                <a:spcPct val="0"/>
              </a:spcBef>
              <a:buNone/>
            </a:pPr>
            <a:endParaRPr lang="zh-CN" altLang="en-US" sz="1800">
              <a:ea typeface="宋体" panose="02010600030101010101" pitchFamily="2" charset="-122"/>
            </a:endParaRPr>
          </a:p>
        </p:txBody>
      </p:sp>
      <p:sp>
        <p:nvSpPr>
          <p:cNvPr id="19" name="Text Box 8"/>
          <p:cNvSpPr txBox="1"/>
          <p:nvPr/>
        </p:nvSpPr>
        <p:spPr>
          <a:xfrm>
            <a:off x="402924" y="5364059"/>
            <a:ext cx="5613248" cy="40011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indent="0">
              <a:spcBef>
                <a:spcPct val="50000"/>
              </a:spcBef>
              <a:buNone/>
            </a:pPr>
            <a:r>
              <a:rPr lang="zh-CN" altLang="en-US" sz="2000">
                <a:solidFill>
                  <a:srgbClr val="002060"/>
                </a:solidFill>
                <a:latin typeface="黑体" panose="02010609060101010101" pitchFamily="49" charset="-122"/>
                <a:ea typeface="黑体" panose="02010609060101010101" pitchFamily="49" charset="-122"/>
              </a:rPr>
              <a:t>两个体系组成世界性的“</a:t>
            </a:r>
            <a:r>
              <a:rPr lang="zh-CN" altLang="en-US" sz="2000">
                <a:solidFill>
                  <a:srgbClr val="FF0000"/>
                </a:solidFill>
                <a:latin typeface="黑体" panose="02010609060101010101" pitchFamily="49" charset="-122"/>
                <a:ea typeface="黑体" panose="02010609060101010101" pitchFamily="49" charset="-122"/>
              </a:rPr>
              <a:t>凡尔赛</a:t>
            </a:r>
            <a:r>
              <a:rPr lang="en-US" altLang="zh-CN" sz="2000">
                <a:solidFill>
                  <a:srgbClr val="FF0000"/>
                </a:solidFill>
                <a:latin typeface="黑体" panose="02010609060101010101" pitchFamily="49" charset="-122"/>
                <a:ea typeface="黑体" panose="02010609060101010101" pitchFamily="49" charset="-122"/>
              </a:rPr>
              <a:t>—</a:t>
            </a:r>
            <a:r>
              <a:rPr lang="zh-CN" altLang="en-US" sz="2000">
                <a:solidFill>
                  <a:srgbClr val="FF0000"/>
                </a:solidFill>
                <a:latin typeface="黑体" panose="02010609060101010101" pitchFamily="49" charset="-122"/>
                <a:ea typeface="黑体" panose="02010609060101010101" pitchFamily="49" charset="-122"/>
              </a:rPr>
              <a:t>华盛顿体系</a:t>
            </a:r>
            <a:r>
              <a:rPr lang="en-US" altLang="zh-CN" sz="2000">
                <a:solidFill>
                  <a:srgbClr val="002060"/>
                </a:solidFill>
                <a:latin typeface="黑体" panose="02010609060101010101" pitchFamily="49" charset="-122"/>
                <a:ea typeface="黑体" panose="02010609060101010101" pitchFamily="49" charset="-122"/>
              </a:rPr>
              <a:t>”</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6" presetClass="entr" presetSubtype="32"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circle(out)">
                                      <p:cBhvr>
                                        <p:cTn id="7" dur="500"/>
                                        <p:tgtEl>
                                          <p:spTgt spid="1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6" presetClass="entr" presetSubtype="32" fill="hold"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circle(out)">
                                      <p:cBhvr>
                                        <p:cTn id="12" dur="500"/>
                                        <p:tgtEl>
                                          <p:spTgt spid="14"/>
                                        </p:tgtEl>
                                      </p:cBhvr>
                                    </p:animEffect>
                                  </p:childTnLst>
                                </p:cTn>
                              </p:par>
                            </p:childTnLst>
                          </p:cTn>
                        </p:par>
                        <p:par>
                          <p:cTn id="13" fill="hold" nodeType="afterGroup">
                            <p:stCondLst>
                              <p:cond delay="500"/>
                            </p:stCondLst>
                            <p:childTnLst>
                              <p:par>
                                <p:cTn id="14" presetID="1" presetClass="entr" presetSubtype="0" fill="hold" grpId="0" nodeType="afterEffect">
                                  <p:stCondLst>
                                    <p:cond delay="0"/>
                                  </p:stCondLst>
                                  <p:childTnLst>
                                    <p:set>
                                      <p:cBhvr>
                                        <p:cTn id="15" dur="1" fill="hold">
                                          <p:stCondLst>
                                            <p:cond delay="0"/>
                                          </p:stCondLst>
                                        </p:cTn>
                                        <p:tgtEl>
                                          <p:spTgt spid="17"/>
                                        </p:tgtEl>
                                        <p:attrNameLst>
                                          <p:attrName>style.visibility</p:attrName>
                                        </p:attrNameLst>
                                      </p:cBhvr>
                                      <p:to>
                                        <p:strVal val="visible"/>
                                      </p:to>
                                    </p:set>
                                  </p:childTnLst>
                                </p:cTn>
                              </p:par>
                            </p:childTnLst>
                          </p:cTn>
                        </p:par>
                      </p:childTnLst>
                    </p:cTn>
                  </p:par>
                  <p:par>
                    <p:cTn id="16" fill="hold" nodeType="clickPar">
                      <p:stCondLst>
                        <p:cond delay="indefinite"/>
                      </p:stCondLst>
                      <p:childTnLst>
                        <p:par>
                          <p:cTn id="17" fill="hold" nodeType="afterGroup">
                            <p:stCondLst>
                              <p:cond delay="0"/>
                            </p:stCondLst>
                            <p:childTnLst>
                              <p:par>
                                <p:cTn id="18" presetID="4" presetClass="entr" presetSubtype="16" fill="hold" grpId="0" nodeType="clickEffect">
                                  <p:stCondLst>
                                    <p:cond delay="0"/>
                                  </p:stCondLst>
                                  <p:childTnLst>
                                    <p:set>
                                      <p:cBhvr>
                                        <p:cTn id="19" dur="1" fill="hold">
                                          <p:stCondLst>
                                            <p:cond delay="0"/>
                                          </p:stCondLst>
                                        </p:cTn>
                                        <p:tgtEl>
                                          <p:spTgt spid="18"/>
                                        </p:tgtEl>
                                        <p:attrNameLst>
                                          <p:attrName>style.visibility</p:attrName>
                                        </p:attrNameLst>
                                      </p:cBhvr>
                                      <p:to>
                                        <p:strVal val="visible"/>
                                      </p:to>
                                    </p:set>
                                    <p:animEffect transition="in" filter="box(in)">
                                      <p:cBhvr>
                                        <p:cTn id="20" dur="500"/>
                                        <p:tgtEl>
                                          <p:spTgt spid="18"/>
                                        </p:tgtEl>
                                      </p:cBhvr>
                                    </p:animEffect>
                                  </p:childTnLst>
                                </p:cTn>
                              </p:par>
                            </p:childTnLst>
                          </p:cTn>
                        </p:par>
                        <p:par>
                          <p:cTn id="21" fill="hold" nodeType="afterGroup">
                            <p:stCondLst>
                              <p:cond delay="500"/>
                            </p:stCondLst>
                            <p:childTnLst>
                              <p:par>
                                <p:cTn id="22" presetID="3" presetClass="entr" presetSubtype="10" fill="hold" grpId="0" nodeType="afterEffect">
                                  <p:stCondLst>
                                    <p:cond delay="0"/>
                                  </p:stCondLst>
                                  <p:childTnLst>
                                    <p:set>
                                      <p:cBhvr>
                                        <p:cTn id="23" dur="1" fill="hold">
                                          <p:stCondLst>
                                            <p:cond delay="0"/>
                                          </p:stCondLst>
                                        </p:cTn>
                                        <p:tgtEl>
                                          <p:spTgt spid="19"/>
                                        </p:tgtEl>
                                        <p:attrNameLst>
                                          <p:attrName>style.visibility</p:attrName>
                                        </p:attrNameLst>
                                      </p:cBhvr>
                                      <p:to>
                                        <p:strVal val="visible"/>
                                      </p:to>
                                    </p:set>
                                    <p:animEffect transition="in" filter="blinds(horizontal)">
                                      <p:cBhvr>
                                        <p:cTn id="24" dur="500"/>
                                        <p:tgtEl>
                                          <p:spTgt spid="19"/>
                                        </p:tgtEl>
                                      </p:cBhvr>
                                    </p:animEffect>
                                  </p:childTnLst>
                                </p:cTn>
                              </p:par>
                            </p:childTnLst>
                          </p:cTn>
                        </p:par>
                      </p:childTnLst>
                    </p:cTn>
                  </p:par>
                  <p:par>
                    <p:cTn id="25" fill="hold" nodeType="clickPar">
                      <p:stCondLst>
                        <p:cond delay="indefinite"/>
                      </p:stCondLst>
                      <p:childTnLst>
                        <p:par>
                          <p:cTn id="26" fill="hold" nodeType="afterGroup">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500"/>
                                        <p:tgtEl>
                                          <p:spTgt spid="3"/>
                                        </p:tgtEl>
                                      </p:cBhvr>
                                    </p:animEffect>
                                  </p:childTnLst>
                                </p:cTn>
                              </p:par>
                            </p:childTnLst>
                          </p:cTn>
                        </p:par>
                      </p:childTnLst>
                    </p:cTn>
                  </p:par>
                  <p:par>
                    <p:cTn id="30" fill="hold" nodeType="clickPar">
                      <p:stCondLst>
                        <p:cond delay="indefinite"/>
                      </p:stCondLst>
                      <p:childTnLst>
                        <p:par>
                          <p:cTn id="31" fill="hold" nodeType="afterGroup">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fade">
                                      <p:cBhvr>
                                        <p:cTn id="34" dur="500"/>
                                        <p:tgtEl>
                                          <p:spTgt spid="12"/>
                                        </p:tgtEl>
                                      </p:cBhvr>
                                    </p:animEffect>
                                  </p:childTnLst>
                                </p:cTn>
                              </p:par>
                            </p:childTnLst>
                          </p:cTn>
                        </p:par>
                      </p:childTnLst>
                    </p:cTn>
                  </p:par>
                  <p:par>
                    <p:cTn id="35" fill="hold" nodeType="clickPar">
                      <p:stCondLst>
                        <p:cond delay="indefinite"/>
                      </p:stCondLst>
                      <p:childTnLst>
                        <p:par>
                          <p:cTn id="36" fill="hold" nodeType="afterGroup">
                            <p:stCondLst>
                              <p:cond delay="0"/>
                            </p:stCondLst>
                            <p:childTnLst>
                              <p:par>
                                <p:cTn id="37" presetID="10" presetClass="entr" presetSubtype="0" fill="hold" nodeType="clickEffect">
                                  <p:stCondLst>
                                    <p:cond delay="0"/>
                                  </p:stCondLst>
                                  <p:childTnLst>
                                    <p:set>
                                      <p:cBhvr>
                                        <p:cTn id="38" dur="1" fill="hold">
                                          <p:stCondLst>
                                            <p:cond delay="0"/>
                                          </p:stCondLst>
                                        </p:cTn>
                                        <p:tgtEl>
                                          <p:spTgt spid="6">
                                            <p:txEl>
                                              <p:pRg st="0" end="0"/>
                                            </p:txEl>
                                          </p:spTgt>
                                        </p:tgtEl>
                                        <p:attrNameLst>
                                          <p:attrName>style.visibility</p:attrName>
                                        </p:attrNameLst>
                                      </p:cBhvr>
                                      <p:to>
                                        <p:strVal val="visible"/>
                                      </p:to>
                                    </p:set>
                                    <p:animEffect transition="in" filter="fade">
                                      <p:cBhvr>
                                        <p:cTn id="39" dur="500"/>
                                        <p:tgtEl>
                                          <p:spTgt spid="6">
                                            <p:txEl>
                                              <p:pRg st="0" end="0"/>
                                            </p:txEl>
                                          </p:spTgt>
                                        </p:tgtEl>
                                      </p:cBhvr>
                                    </p:animEffect>
                                  </p:childTnLst>
                                </p:cTn>
                              </p:par>
                            </p:childTnLst>
                          </p:cTn>
                        </p:par>
                      </p:childTnLst>
                    </p:cTn>
                  </p:par>
                  <p:par>
                    <p:cTn id="40" fill="hold" nodeType="clickPar">
                      <p:stCondLst>
                        <p:cond delay="indefinite"/>
                      </p:stCondLst>
                      <p:childTnLst>
                        <p:par>
                          <p:cTn id="41" fill="hold" nodeType="afterGroup">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7"/>
                                        </p:tgtEl>
                                        <p:attrNameLst>
                                          <p:attrName>style.visibility</p:attrName>
                                        </p:attrNameLst>
                                      </p:cBhvr>
                                      <p:to>
                                        <p:strVal val="visible"/>
                                      </p:to>
                                    </p:set>
                                    <p:animEffect transition="in" filter="fade">
                                      <p:cBhvr>
                                        <p:cTn id="4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P spid="12" grpId="0"/>
      <p:bldP spid="17" grpId="0"/>
      <p:bldP spid="18" grpId="0"/>
      <p:bldP spid="19" grpId="0"/>
    </p:bld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2" name="标题 1"/>
          <p:cNvSpPr>
            <a:spLocks noGrp="1"/>
          </p:cNvSpPr>
          <p:nvPr>
            <p:ph type="ctrTitle"/>
          </p:nvPr>
        </p:nvSpPr>
        <p:spPr/>
        <p:txBody>
          <a:bodyPr>
            <a:normAutofit/>
          </a:bodyPr>
          <a:lstStyle/>
          <a:p>
            <a:pPr>
              <a:defRPr/>
            </a:pPr>
            <a:r>
              <a:rPr lang="zh-CN" altLang="en-US">
                <a:solidFill>
                  <a:schemeClr val="tx1">
                    <a:lumMod val="85000"/>
                    <a:lumOff val="15000"/>
                  </a:schemeClr>
                </a:solidFill>
                <a:latin typeface="黑体" panose="02010609060101010101" pitchFamily="49" charset="-122"/>
              </a:rPr>
              <a:t>三、一战后的国际秩序</a:t>
            </a:r>
          </a:p>
        </p:txBody>
      </p:sp>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1055569"/>
            <a:ext cx="4226560"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a:spLocks noChangeArrowheads="1"/>
          </p:cNvSpPr>
          <p:nvPr/>
        </p:nvSpPr>
        <p:spPr bwMode="auto">
          <a:xfrm>
            <a:off x="152691" y="1218000"/>
            <a:ext cx="343143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altLang="zh-CN" sz="2400" b="0" i="0" u="none" strike="noStrike" kern="1200" cap="none" spc="0" normalizeH="0" baseline="0" noProof="0">
                <a:ln>
                  <a:noFill/>
                </a:ln>
                <a:solidFill>
                  <a:prstClr val="white"/>
                </a:solidFill>
                <a:effectLst/>
                <a:uLnTx/>
                <a:uFillTx/>
                <a:latin typeface="黑体" panose="02010609060101010101" pitchFamily="49" charset="-122"/>
                <a:ea typeface="黑体" panose="02010609060101010101" pitchFamily="49" charset="-122"/>
                <a:cs typeface="+mn-cs"/>
              </a:rPr>
              <a:t>3.</a:t>
            </a:r>
            <a:r>
              <a:rPr kumimoji="0" lang="zh-CN" altLang="en-US" sz="2400" b="0" i="0" u="none" strike="noStrike" kern="1200" cap="none" spc="0" normalizeH="0" baseline="0" noProof="0">
                <a:ln>
                  <a:noFill/>
                </a:ln>
                <a:solidFill>
                  <a:prstClr val="white"/>
                </a:solidFill>
                <a:effectLst/>
                <a:uLnTx/>
                <a:uFillTx/>
                <a:latin typeface="黑体" panose="02010609060101010101" pitchFamily="49" charset="-122"/>
                <a:ea typeface="黑体" panose="02010609060101010101" pitchFamily="49" charset="-122"/>
                <a:cs typeface="+mn-cs"/>
              </a:rPr>
              <a:t>凡尔赛</a:t>
            </a:r>
            <a:r>
              <a:rPr kumimoji="0" lang="en-US" altLang="zh-CN" sz="2400" b="0" i="0" u="none" strike="noStrike" kern="1200" cap="none" spc="0" normalizeH="0" baseline="0" noProof="0">
                <a:ln>
                  <a:noFill/>
                </a:ln>
                <a:solidFill>
                  <a:prstClr val="white"/>
                </a:solidFill>
                <a:effectLst/>
                <a:uLnTx/>
                <a:uFillTx/>
                <a:latin typeface="黑体" panose="02010609060101010101" pitchFamily="49" charset="-122"/>
                <a:ea typeface="黑体" panose="02010609060101010101" pitchFamily="49" charset="-122"/>
                <a:cs typeface="+mn-cs"/>
              </a:rPr>
              <a:t>-</a:t>
            </a:r>
            <a:r>
              <a:rPr kumimoji="0" lang="zh-CN" altLang="en-US" sz="2400" b="0" i="0" u="none" strike="noStrike" kern="1200" cap="none" spc="0" normalizeH="0" baseline="0" noProof="0">
                <a:ln>
                  <a:noFill/>
                </a:ln>
                <a:solidFill>
                  <a:prstClr val="white"/>
                </a:solidFill>
                <a:effectLst/>
                <a:uLnTx/>
                <a:uFillTx/>
                <a:latin typeface="黑体" panose="02010609060101010101" pitchFamily="49" charset="-122"/>
                <a:ea typeface="黑体" panose="02010609060101010101" pitchFamily="49" charset="-122"/>
                <a:cs typeface="+mn-cs"/>
              </a:rPr>
              <a:t>华盛顿体系</a:t>
            </a:r>
          </a:p>
        </p:txBody>
      </p:sp>
      <p:sp>
        <p:nvSpPr>
          <p:cNvPr id="9" name="矩形 8"/>
          <p:cNvSpPr/>
          <p:nvPr/>
        </p:nvSpPr>
        <p:spPr>
          <a:xfrm>
            <a:off x="725985" y="5120623"/>
            <a:ext cx="10965271" cy="1377749"/>
          </a:xfrm>
          <a:prstGeom prst="rect">
            <a:avLst/>
          </a:prstGeom>
        </p:spPr>
        <p:txBody>
          <a:bodyPr wrap="square">
            <a:spAutoFit/>
          </a:bodyPr>
          <a:lstStyle/>
          <a:p>
            <a:pPr>
              <a:lnSpc>
                <a:spcPct val="120000"/>
              </a:lnSpc>
            </a:pPr>
            <a:r>
              <a:rPr lang="zh-CN" altLang="en-US"/>
              <a:t>      </a:t>
            </a:r>
            <a:r>
              <a:rPr lang="zh-CN" altLang="en-US" smtClean="0"/>
              <a:t>   </a:t>
            </a:r>
            <a:r>
              <a:rPr lang="zh-CN" altLang="en-US">
                <a:latin typeface="黑体" panose="02010609060101010101" pitchFamily="49" charset="-122"/>
                <a:ea typeface="黑体" panose="02010609060101010101" pitchFamily="49" charset="-122"/>
              </a:rPr>
              <a:t>诉</a:t>
            </a:r>
            <a:r>
              <a:rPr lang="zh-CN" altLang="en-US" smtClean="0">
                <a:latin typeface="黑体" panose="02010609060101010101" pitchFamily="49" charset="-122"/>
                <a:ea typeface="黑体" panose="02010609060101010101" pitchFamily="49" charset="-122"/>
              </a:rPr>
              <a:t>求：（</a:t>
            </a:r>
            <a:r>
              <a:rPr lang="en-US" altLang="zh-CN" smtClean="0">
                <a:latin typeface="黑体" panose="02010609060101010101" pitchFamily="49" charset="-122"/>
                <a:ea typeface="黑体" panose="02010609060101010101" pitchFamily="49" charset="-122"/>
              </a:rPr>
              <a:t>1</a:t>
            </a:r>
            <a:r>
              <a:rPr lang="zh-CN" altLang="en-US" smtClean="0">
                <a:latin typeface="黑体" panose="02010609060101010101" pitchFamily="49" charset="-122"/>
                <a:ea typeface="黑体" panose="02010609060101010101" pitchFamily="49" charset="-122"/>
              </a:rPr>
              <a:t>）要求</a:t>
            </a:r>
            <a:r>
              <a:rPr lang="zh-CN" altLang="en-US">
                <a:latin typeface="黑体" panose="02010609060101010101" pitchFamily="49" charset="-122"/>
                <a:ea typeface="黑体" panose="02010609060101010101" pitchFamily="49" charset="-122"/>
              </a:rPr>
              <a:t>参加和会，参与和约的制定</a:t>
            </a:r>
            <a:r>
              <a:rPr lang="zh-CN" altLang="en-US" smtClean="0">
                <a:latin typeface="黑体" panose="02010609060101010101" pitchFamily="49" charset="-122"/>
                <a:ea typeface="黑体" panose="02010609060101010101" pitchFamily="49" charset="-122"/>
              </a:rPr>
              <a:t>；（</a:t>
            </a:r>
            <a:r>
              <a:rPr lang="en-US" altLang="zh-CN" smtClean="0">
                <a:latin typeface="黑体" panose="02010609060101010101" pitchFamily="49" charset="-122"/>
                <a:ea typeface="黑体" panose="02010609060101010101" pitchFamily="49" charset="-122"/>
              </a:rPr>
              <a:t>2</a:t>
            </a:r>
            <a:r>
              <a:rPr lang="zh-CN" altLang="en-US" smtClean="0">
                <a:latin typeface="黑体" panose="02010609060101010101" pitchFamily="49" charset="-122"/>
                <a:ea typeface="黑体" panose="02010609060101010101" pitchFamily="49" charset="-122"/>
              </a:rPr>
              <a:t>）拒绝</a:t>
            </a:r>
            <a:r>
              <a:rPr lang="zh-CN" altLang="en-US">
                <a:latin typeface="黑体" panose="02010609060101010101" pitchFamily="49" charset="-122"/>
                <a:ea typeface="黑体" panose="02010609060101010101" pitchFamily="49" charset="-122"/>
              </a:rPr>
              <a:t>承认全部战争责任</a:t>
            </a:r>
            <a:r>
              <a:rPr lang="zh-CN" altLang="en-US" smtClean="0">
                <a:latin typeface="黑体" panose="02010609060101010101" pitchFamily="49" charset="-122"/>
                <a:ea typeface="黑体" panose="02010609060101010101" pitchFamily="49" charset="-122"/>
              </a:rPr>
              <a:t>；（</a:t>
            </a:r>
            <a:r>
              <a:rPr lang="en-US" altLang="zh-CN" smtClean="0">
                <a:latin typeface="黑体" panose="02010609060101010101" pitchFamily="49" charset="-122"/>
                <a:ea typeface="黑体" panose="02010609060101010101" pitchFamily="49" charset="-122"/>
              </a:rPr>
              <a:t>3</a:t>
            </a:r>
            <a:r>
              <a:rPr lang="zh-CN" altLang="en-US" smtClean="0">
                <a:latin typeface="黑体" panose="02010609060101010101" pitchFamily="49" charset="-122"/>
                <a:ea typeface="黑体" panose="02010609060101010101" pitchFamily="49" charset="-122"/>
              </a:rPr>
              <a:t>）要求</a:t>
            </a:r>
            <a:r>
              <a:rPr lang="zh-CN" altLang="en-US">
                <a:latin typeface="黑体" panose="02010609060101010101" pitchFamily="49" charset="-122"/>
                <a:ea typeface="黑体" panose="02010609060101010101" pitchFamily="49" charset="-122"/>
              </a:rPr>
              <a:t>修改和约（减轻对德国的处罚）</a:t>
            </a:r>
            <a:r>
              <a:rPr lang="zh-CN" altLang="en-US" smtClean="0">
                <a:latin typeface="黑体" panose="02010609060101010101" pitchFamily="49" charset="-122"/>
                <a:ea typeface="黑体" panose="02010609060101010101" pitchFamily="49" charset="-122"/>
              </a:rPr>
              <a:t>；（</a:t>
            </a:r>
            <a:r>
              <a:rPr lang="en-US" altLang="zh-CN" smtClean="0">
                <a:latin typeface="黑体" panose="02010609060101010101" pitchFamily="49" charset="-122"/>
                <a:ea typeface="黑体" panose="02010609060101010101" pitchFamily="49" charset="-122"/>
              </a:rPr>
              <a:t>4</a:t>
            </a:r>
            <a:r>
              <a:rPr lang="zh-CN" altLang="en-US" smtClean="0">
                <a:latin typeface="黑体" panose="02010609060101010101" pitchFamily="49" charset="-122"/>
                <a:ea typeface="黑体" panose="02010609060101010101" pitchFamily="49" charset="-122"/>
              </a:rPr>
              <a:t>）加入</a:t>
            </a:r>
            <a:r>
              <a:rPr lang="zh-CN" altLang="en-US">
                <a:latin typeface="黑体" panose="02010609060101010101" pitchFamily="49" charset="-122"/>
                <a:ea typeface="黑体" panose="02010609060101010101" pitchFamily="49" charset="-122"/>
              </a:rPr>
              <a:t>国际联盟，建立平等的外交关系。</a:t>
            </a:r>
            <a:endParaRPr lang="en-US" altLang="zh-CN">
              <a:latin typeface="黑体" pitchFamily="49" charset="-122"/>
              <a:ea typeface="黑体" pitchFamily="49" charset="-122"/>
            </a:endParaRPr>
          </a:p>
          <a:p>
            <a:pPr>
              <a:lnSpc>
                <a:spcPct val="120000"/>
              </a:lnSpc>
            </a:pPr>
            <a:r>
              <a:rPr lang="en-US" altLang="zh-CN">
                <a:latin typeface="黑体" panose="02010609060101010101" pitchFamily="49" charset="-122"/>
                <a:ea typeface="黑体" panose="02010609060101010101" pitchFamily="49" charset="-122"/>
              </a:rPr>
              <a:t>   </a:t>
            </a:r>
            <a:r>
              <a:rPr lang="en-US" altLang="zh-CN" smtClean="0">
                <a:latin typeface="黑体" panose="02010609060101010101" pitchFamily="49" charset="-122"/>
                <a:ea typeface="黑体" panose="02010609060101010101" pitchFamily="49" charset="-122"/>
              </a:rPr>
              <a:t> </a:t>
            </a:r>
            <a:r>
              <a:rPr lang="zh-CN" altLang="en-US" smtClean="0">
                <a:latin typeface="黑体" panose="02010609060101010101" pitchFamily="49" charset="-122"/>
                <a:ea typeface="黑体" panose="02010609060101010101" pitchFamily="49" charset="-122"/>
              </a:rPr>
              <a:t>影响：（</a:t>
            </a:r>
            <a:r>
              <a:rPr lang="en-US" altLang="zh-CN" smtClean="0">
                <a:latin typeface="黑体" panose="02010609060101010101" pitchFamily="49" charset="-122"/>
                <a:ea typeface="黑体" panose="02010609060101010101" pitchFamily="49" charset="-122"/>
              </a:rPr>
              <a:t>1</a:t>
            </a:r>
            <a:r>
              <a:rPr lang="zh-CN" altLang="en-US" smtClean="0">
                <a:latin typeface="黑体" panose="02010609060101010101" pitchFamily="49" charset="-122"/>
                <a:ea typeface="黑体" panose="02010609060101010101" pitchFamily="49" charset="-122"/>
              </a:rPr>
              <a:t>）举国上下</a:t>
            </a:r>
            <a:r>
              <a:rPr lang="zh-CN" altLang="en-US">
                <a:latin typeface="黑体" panose="02010609060101010101" pitchFamily="49" charset="-122"/>
                <a:ea typeface="黑体" panose="02010609060101010101" pitchFamily="49" charset="-122"/>
              </a:rPr>
              <a:t>一致反对，复仇情绪蔓延</a:t>
            </a:r>
            <a:r>
              <a:rPr lang="zh-CN" altLang="en-US" smtClean="0">
                <a:latin typeface="黑体" panose="02010609060101010101" pitchFamily="49" charset="-122"/>
                <a:ea typeface="黑体" panose="02010609060101010101" pitchFamily="49" charset="-122"/>
              </a:rPr>
              <a:t>；（</a:t>
            </a:r>
            <a:r>
              <a:rPr lang="en-US" altLang="zh-CN" smtClean="0">
                <a:latin typeface="黑体" panose="02010609060101010101" pitchFamily="49" charset="-122"/>
                <a:ea typeface="黑体" panose="02010609060101010101" pitchFamily="49" charset="-122"/>
              </a:rPr>
              <a:t>2</a:t>
            </a:r>
            <a:r>
              <a:rPr lang="zh-CN" altLang="en-US" smtClean="0">
                <a:latin typeface="黑体" panose="02010609060101010101" pitchFamily="49" charset="-122"/>
                <a:ea typeface="黑体" panose="02010609060101010101" pitchFamily="49" charset="-122"/>
              </a:rPr>
              <a:t>）加深</a:t>
            </a:r>
            <a:r>
              <a:rPr lang="zh-CN" altLang="en-US">
                <a:latin typeface="黑体" panose="02010609060101010101" pitchFamily="49" charset="-122"/>
                <a:ea typeface="黑体" panose="02010609060101010101" pitchFamily="49" charset="-122"/>
              </a:rPr>
              <a:t>与战胜国的矛盾</a:t>
            </a:r>
            <a:r>
              <a:rPr lang="zh-CN" altLang="en-US" smtClean="0">
                <a:latin typeface="黑体" panose="02010609060101010101" pitchFamily="49" charset="-122"/>
                <a:ea typeface="黑体" panose="02010609060101010101" pitchFamily="49" charset="-122"/>
              </a:rPr>
              <a:t>；（</a:t>
            </a:r>
            <a:r>
              <a:rPr lang="en-US" altLang="zh-CN" smtClean="0">
                <a:latin typeface="黑体" panose="02010609060101010101" pitchFamily="49" charset="-122"/>
                <a:ea typeface="黑体" panose="02010609060101010101" pitchFamily="49" charset="-122"/>
              </a:rPr>
              <a:t>3</a:t>
            </a:r>
            <a:r>
              <a:rPr lang="zh-CN" altLang="en-US" smtClean="0">
                <a:latin typeface="黑体" panose="02010609060101010101" pitchFamily="49" charset="-122"/>
                <a:ea typeface="黑体" panose="02010609060101010101" pitchFamily="49" charset="-122"/>
              </a:rPr>
              <a:t>）为</a:t>
            </a:r>
            <a:r>
              <a:rPr lang="zh-CN" altLang="en-US">
                <a:latin typeface="黑体" panose="02010609060101010101" pitchFamily="49" charset="-122"/>
                <a:ea typeface="黑体" panose="02010609060101010101" pitchFamily="49" charset="-122"/>
              </a:rPr>
              <a:t>法西斯（希特勒）上台和二战爆发埋下伏笔。</a:t>
            </a:r>
          </a:p>
        </p:txBody>
      </p:sp>
      <p:sp>
        <p:nvSpPr>
          <p:cNvPr id="10" name="矩形 9"/>
          <p:cNvSpPr/>
          <p:nvPr/>
        </p:nvSpPr>
        <p:spPr>
          <a:xfrm>
            <a:off x="3584122" y="1295443"/>
            <a:ext cx="8107135" cy="707886"/>
          </a:xfrm>
          <a:prstGeom prst="rect">
            <a:avLst/>
          </a:prstGeom>
        </p:spPr>
        <p:txBody>
          <a:bodyPr wrap="square">
            <a:spAutoFit/>
          </a:bodyPr>
          <a:lstStyle/>
          <a:p>
            <a:r>
              <a:rPr lang="zh-CN" altLang="en-US" sz="2000">
                <a:latin typeface="黑体" panose="02010609060101010101" pitchFamily="49" charset="-122"/>
                <a:ea typeface="黑体" panose="02010609060101010101" pitchFamily="49" charset="-122"/>
              </a:rPr>
              <a:t>    根据材料并结合所学，概括德国针对巴黎和会与</a:t>
            </a:r>
            <a:r>
              <a:rPr lang="en-US" altLang="zh-CN" sz="2000">
                <a:latin typeface="黑体" panose="02010609060101010101" pitchFamily="49" charset="-122"/>
                <a:ea typeface="黑体" panose="02010609060101010101" pitchFamily="49" charset="-122"/>
              </a:rPr>
              <a:t>《</a:t>
            </a:r>
            <a:r>
              <a:rPr lang="zh-CN" altLang="en-US" sz="2000">
                <a:latin typeface="黑体" panose="02010609060101010101" pitchFamily="49" charset="-122"/>
                <a:ea typeface="黑体" panose="02010609060101010101" pitchFamily="49" charset="-122"/>
              </a:rPr>
              <a:t>凡尔赛条约</a:t>
            </a:r>
            <a:r>
              <a:rPr lang="en-US" altLang="zh-CN" sz="2000">
                <a:latin typeface="黑体" panose="02010609060101010101" pitchFamily="49" charset="-122"/>
                <a:ea typeface="黑体" panose="02010609060101010101" pitchFamily="49" charset="-122"/>
              </a:rPr>
              <a:t>》</a:t>
            </a:r>
            <a:r>
              <a:rPr lang="zh-CN" altLang="en-US" sz="2000">
                <a:latin typeface="黑体" panose="02010609060101010101" pitchFamily="49" charset="-122"/>
                <a:ea typeface="黑体" panose="02010609060101010101" pitchFamily="49" charset="-122"/>
              </a:rPr>
              <a:t>的诉求，简析</a:t>
            </a:r>
            <a:r>
              <a:rPr lang="en-US" altLang="zh-CN" sz="2000">
                <a:latin typeface="黑体" panose="02010609060101010101" pitchFamily="49" charset="-122"/>
                <a:ea typeface="黑体" panose="02010609060101010101" pitchFamily="49" charset="-122"/>
              </a:rPr>
              <a:t>《</a:t>
            </a:r>
            <a:r>
              <a:rPr lang="zh-CN" altLang="en-US" sz="2000">
                <a:latin typeface="黑体" panose="02010609060101010101" pitchFamily="49" charset="-122"/>
                <a:ea typeface="黑体" panose="02010609060101010101" pitchFamily="49" charset="-122"/>
              </a:rPr>
              <a:t>凡尔赛条约</a:t>
            </a:r>
            <a:r>
              <a:rPr lang="en-US" altLang="zh-CN" sz="2000">
                <a:latin typeface="黑体" panose="02010609060101010101" pitchFamily="49" charset="-122"/>
                <a:ea typeface="黑体" panose="02010609060101010101" pitchFamily="49" charset="-122"/>
              </a:rPr>
              <a:t>》</a:t>
            </a:r>
            <a:r>
              <a:rPr lang="zh-CN" altLang="en-US" sz="2000">
                <a:latin typeface="黑体" panose="02010609060101010101" pitchFamily="49" charset="-122"/>
                <a:ea typeface="黑体" panose="02010609060101010101" pitchFamily="49" charset="-122"/>
              </a:rPr>
              <a:t>对德国的影响。</a:t>
            </a:r>
          </a:p>
        </p:txBody>
      </p:sp>
      <p:sp>
        <p:nvSpPr>
          <p:cNvPr id="11" name="矩形 10"/>
          <p:cNvSpPr/>
          <p:nvPr/>
        </p:nvSpPr>
        <p:spPr>
          <a:xfrm>
            <a:off x="707571" y="2349186"/>
            <a:ext cx="10776857" cy="2554545"/>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zh-CN" altLang="en-US"/>
              <a:t>         </a:t>
            </a:r>
            <a:r>
              <a:rPr lang="zh-CN" altLang="en-US">
                <a:latin typeface="黑体" panose="02010609060101010101" pitchFamily="49" charset="-122"/>
                <a:ea typeface="黑体" panose="02010609060101010101" pitchFamily="49" charset="-122"/>
              </a:rPr>
              <a:t>材料一</a:t>
            </a:r>
            <a:r>
              <a:rPr lang="zh-CN" altLang="en-US"/>
              <a:t>    </a:t>
            </a:r>
            <a:r>
              <a:rPr lang="en-US" altLang="zh-CN" sz="2000">
                <a:latin typeface="楷体" panose="02010609060101010101" pitchFamily="49" charset="-122"/>
                <a:ea typeface="楷体" panose="02010609060101010101" pitchFamily="49" charset="-122"/>
              </a:rPr>
              <a:t>1919</a:t>
            </a:r>
            <a:r>
              <a:rPr lang="zh-CN" altLang="en-US" sz="2000">
                <a:latin typeface="楷体" panose="02010609060101010101" pitchFamily="49" charset="-122"/>
                <a:ea typeface="楷体" panose="02010609060101010101" pitchFamily="49" charset="-122"/>
              </a:rPr>
              <a:t>年</a:t>
            </a:r>
            <a:r>
              <a:rPr lang="en-US" altLang="zh-CN" sz="2000">
                <a:latin typeface="楷体" panose="02010609060101010101" pitchFamily="49" charset="-122"/>
                <a:ea typeface="楷体" panose="02010609060101010101" pitchFamily="49" charset="-122"/>
              </a:rPr>
              <a:t>1</a:t>
            </a:r>
            <a:r>
              <a:rPr lang="zh-CN" altLang="en-US" sz="2000">
                <a:latin typeface="楷体" panose="02010609060101010101" pitchFamily="49" charset="-122"/>
                <a:ea typeface="楷体" panose="02010609060101010101" pitchFamily="49" charset="-122"/>
              </a:rPr>
              <a:t>月，战胜国在巴黎凡尔赛宫召开和会，处理一战的遗留问题，德国等战败国未被允许参会。</a:t>
            </a:r>
            <a:r>
              <a:rPr lang="en-US" altLang="zh-CN" sz="2000">
                <a:latin typeface="楷体" panose="02010609060101010101" pitchFamily="49" charset="-122"/>
                <a:ea typeface="楷体" panose="02010609060101010101" pitchFamily="49" charset="-122"/>
              </a:rPr>
              <a:t>5</a:t>
            </a:r>
            <a:r>
              <a:rPr lang="zh-CN" altLang="en-US" sz="2000">
                <a:latin typeface="楷体" panose="02010609060101010101" pitchFamily="49" charset="-122"/>
                <a:ea typeface="楷体" panose="02010609060101010101" pitchFamily="49" charset="-122"/>
              </a:rPr>
              <a:t>月，</a:t>
            </a:r>
            <a:r>
              <a:rPr lang="en-US" altLang="zh-CN" sz="2000">
                <a:latin typeface="楷体" panose="02010609060101010101" pitchFamily="49" charset="-122"/>
                <a:ea typeface="楷体" panose="02010609060101010101" pitchFamily="49" charset="-122"/>
              </a:rPr>
              <a:t>《</a:t>
            </a:r>
            <a:r>
              <a:rPr lang="zh-CN" altLang="en-US" sz="2000">
                <a:latin typeface="楷体" panose="02010609060101010101" pitchFamily="49" charset="-122"/>
                <a:ea typeface="楷体" panose="02010609060101010101" pitchFamily="49" charset="-122"/>
              </a:rPr>
              <a:t>凡尔赛和约</a:t>
            </a:r>
            <a:r>
              <a:rPr lang="en-US" altLang="zh-CN" sz="2000">
                <a:latin typeface="楷体" panose="02010609060101010101" pitchFamily="49" charset="-122"/>
                <a:ea typeface="楷体" panose="02010609060101010101" pitchFamily="49" charset="-122"/>
              </a:rPr>
              <a:t>》</a:t>
            </a:r>
            <a:r>
              <a:rPr lang="zh-CN" altLang="en-US" sz="2000">
                <a:latin typeface="楷体" panose="02010609060101010101" pitchFamily="49" charset="-122"/>
                <a:ea typeface="楷体" panose="02010609060101010101" pitchFamily="49" charset="-122"/>
              </a:rPr>
              <a:t>草案传到德国后，全国上下群情激奋，柏林等地举行了抗议示威；艾伯特总统、谢德曼总理等人，都以激烈的词句抨击和约。</a:t>
            </a:r>
          </a:p>
          <a:p>
            <a:r>
              <a:rPr lang="zh-CN" altLang="en-US" sz="2000">
                <a:latin typeface="楷体" panose="02010609060101010101" pitchFamily="49" charset="-122"/>
                <a:ea typeface="楷体" panose="02010609060101010101" pitchFamily="49" charset="-122"/>
              </a:rPr>
              <a:t>    但是，鉴于战败国的处境，德国还是同意接受大部分条款，同时提出加入国际联盟、公正调查战争责任及修改和约等要求。战胜国出于私利，拒绝德国的所有要求，还限其在</a:t>
            </a:r>
            <a:r>
              <a:rPr lang="en-US" altLang="zh-CN" sz="2000">
                <a:latin typeface="楷体" panose="02010609060101010101" pitchFamily="49" charset="-122"/>
                <a:ea typeface="楷体" panose="02010609060101010101" pitchFamily="49" charset="-122"/>
              </a:rPr>
              <a:t>5</a:t>
            </a:r>
            <a:r>
              <a:rPr lang="zh-CN" altLang="en-US" sz="2000">
                <a:latin typeface="楷体" panose="02010609060101010101" pitchFamily="49" charset="-122"/>
                <a:ea typeface="楷体" panose="02010609060101010101" pitchFamily="49" charset="-122"/>
              </a:rPr>
              <a:t>天内必须做出答复，否则将诉诸武力。</a:t>
            </a:r>
            <a:r>
              <a:rPr lang="en-US" altLang="zh-CN" sz="2000">
                <a:latin typeface="楷体" panose="02010609060101010101" pitchFamily="49" charset="-122"/>
                <a:ea typeface="楷体" panose="02010609060101010101" pitchFamily="49" charset="-122"/>
              </a:rPr>
              <a:t>6</a:t>
            </a:r>
            <a:r>
              <a:rPr lang="zh-CN" altLang="en-US" sz="2000">
                <a:latin typeface="楷体" panose="02010609060101010101" pitchFamily="49" charset="-122"/>
                <a:ea typeface="楷体" panose="02010609060101010101" pitchFamily="49" charset="-122"/>
              </a:rPr>
              <a:t>月，德国政府最终被迫签署和约。签约后，德国许多报纸都在第一版加上了表示哀悼的黑色镶边，并号召准备复仇。</a:t>
            </a:r>
          </a:p>
          <a:p>
            <a:pPr algn="r"/>
            <a:r>
              <a:rPr lang="en-US" altLang="zh-CN" sz="2000">
                <a:latin typeface="楷体" panose="02010609060101010101" pitchFamily="49" charset="-122"/>
                <a:ea typeface="楷体" panose="02010609060101010101" pitchFamily="49" charset="-122"/>
              </a:rPr>
              <a:t>——</a:t>
            </a:r>
            <a:r>
              <a:rPr lang="zh-CN" altLang="en-US" sz="2000">
                <a:latin typeface="楷体" panose="02010609060101010101" pitchFamily="49" charset="-122"/>
                <a:ea typeface="楷体" panose="02010609060101010101" pitchFamily="49" charset="-122"/>
              </a:rPr>
              <a:t>摘编自郑寅达</a:t>
            </a:r>
            <a:r>
              <a:rPr lang="en-US" altLang="zh-CN" sz="2000">
                <a:latin typeface="楷体" panose="02010609060101010101" pitchFamily="49" charset="-122"/>
                <a:ea typeface="楷体" panose="02010609060101010101" pitchFamily="49" charset="-122"/>
              </a:rPr>
              <a:t>《</a:t>
            </a:r>
            <a:r>
              <a:rPr lang="zh-CN" altLang="en-US" sz="2000">
                <a:latin typeface="楷体" panose="02010609060101010101" pitchFamily="49" charset="-122"/>
                <a:ea typeface="楷体" panose="02010609060101010101" pitchFamily="49" charset="-122"/>
              </a:rPr>
              <a:t>德国史</a:t>
            </a:r>
            <a:r>
              <a:rPr lang="en-US" altLang="zh-CN" sz="2000">
                <a:latin typeface="楷体" panose="02010609060101010101" pitchFamily="49" charset="-122"/>
                <a:ea typeface="楷体" panose="02010609060101010101" pitchFamily="49" charset="-122"/>
              </a:rPr>
              <a:t>》</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Ls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2" name="标题 1"/>
          <p:cNvSpPr>
            <a:spLocks noGrp="1"/>
          </p:cNvSpPr>
          <p:nvPr>
            <p:ph type="ctrTitle"/>
          </p:nvPr>
        </p:nvSpPr>
        <p:spPr/>
        <p:txBody>
          <a:bodyPr>
            <a:normAutofit/>
          </a:bodyPr>
          <a:lstStyle/>
          <a:p>
            <a:pPr>
              <a:defRPr/>
            </a:pPr>
            <a:r>
              <a:rPr lang="zh-CN" altLang="en-US">
                <a:solidFill>
                  <a:schemeClr val="tx1">
                    <a:lumMod val="85000"/>
                    <a:lumOff val="15000"/>
                  </a:schemeClr>
                </a:solidFill>
                <a:latin typeface="黑体" panose="02010609060101010101" pitchFamily="49" charset="-122"/>
              </a:rPr>
              <a:t>三、一战后的国际秩序</a:t>
            </a:r>
          </a:p>
        </p:txBody>
      </p:sp>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1055569"/>
            <a:ext cx="4226560"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a:spLocks noChangeArrowheads="1"/>
          </p:cNvSpPr>
          <p:nvPr/>
        </p:nvSpPr>
        <p:spPr bwMode="auto">
          <a:xfrm>
            <a:off x="152691" y="1218000"/>
            <a:ext cx="343143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altLang="zh-CN" sz="2400" b="0" i="0" u="none" strike="noStrike" kern="1200" cap="none" spc="0" normalizeH="0" baseline="0" noProof="0">
                <a:ln>
                  <a:noFill/>
                </a:ln>
                <a:solidFill>
                  <a:prstClr val="white"/>
                </a:solidFill>
                <a:effectLst/>
                <a:uLnTx/>
                <a:uFillTx/>
                <a:latin typeface="黑体" panose="02010609060101010101" pitchFamily="49" charset="-122"/>
                <a:ea typeface="黑体" panose="02010609060101010101" pitchFamily="49" charset="-122"/>
                <a:cs typeface="+mn-cs"/>
              </a:rPr>
              <a:t>3.</a:t>
            </a:r>
            <a:r>
              <a:rPr kumimoji="0" lang="zh-CN" altLang="en-US" sz="2400" b="0" i="0" u="none" strike="noStrike" kern="1200" cap="none" spc="0" normalizeH="0" baseline="0" noProof="0">
                <a:ln>
                  <a:noFill/>
                </a:ln>
                <a:solidFill>
                  <a:prstClr val="white"/>
                </a:solidFill>
                <a:effectLst/>
                <a:uLnTx/>
                <a:uFillTx/>
                <a:latin typeface="黑体" panose="02010609060101010101" pitchFamily="49" charset="-122"/>
                <a:ea typeface="黑体" panose="02010609060101010101" pitchFamily="49" charset="-122"/>
                <a:cs typeface="+mn-cs"/>
              </a:rPr>
              <a:t>凡尔赛</a:t>
            </a:r>
            <a:r>
              <a:rPr kumimoji="0" lang="en-US" altLang="zh-CN" sz="2400" b="0" i="0" u="none" strike="noStrike" kern="1200" cap="none" spc="0" normalizeH="0" baseline="0" noProof="0">
                <a:ln>
                  <a:noFill/>
                </a:ln>
                <a:solidFill>
                  <a:prstClr val="white"/>
                </a:solidFill>
                <a:effectLst/>
                <a:uLnTx/>
                <a:uFillTx/>
                <a:latin typeface="黑体" panose="02010609060101010101" pitchFamily="49" charset="-122"/>
                <a:ea typeface="黑体" panose="02010609060101010101" pitchFamily="49" charset="-122"/>
                <a:cs typeface="+mn-cs"/>
              </a:rPr>
              <a:t>-</a:t>
            </a:r>
            <a:r>
              <a:rPr kumimoji="0" lang="zh-CN" altLang="en-US" sz="2400" b="0" i="0" u="none" strike="noStrike" kern="1200" cap="none" spc="0" normalizeH="0" baseline="0" noProof="0">
                <a:ln>
                  <a:noFill/>
                </a:ln>
                <a:solidFill>
                  <a:prstClr val="white"/>
                </a:solidFill>
                <a:effectLst/>
                <a:uLnTx/>
                <a:uFillTx/>
                <a:latin typeface="黑体" panose="02010609060101010101" pitchFamily="49" charset="-122"/>
                <a:ea typeface="黑体" panose="02010609060101010101" pitchFamily="49" charset="-122"/>
                <a:cs typeface="+mn-cs"/>
              </a:rPr>
              <a:t>华盛顿体系</a:t>
            </a:r>
          </a:p>
        </p:txBody>
      </p:sp>
      <p:sp>
        <p:nvSpPr>
          <p:cNvPr id="8" name="矩形 7"/>
          <p:cNvSpPr/>
          <p:nvPr/>
        </p:nvSpPr>
        <p:spPr>
          <a:xfrm>
            <a:off x="1030241" y="2642037"/>
            <a:ext cx="9978753" cy="2246769"/>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marL="0" marR="0" lvl="0" indent="0" algn="l" defTabSz="914400" rtl="0" eaLnBrk="1" fontAlgn="auto" latinLnBrk="0" hangingPunct="1">
              <a:lnSpc>
                <a:spcPct val="150000"/>
              </a:lnSpc>
              <a:spcBef>
                <a:spcPct val="0"/>
              </a:spcBef>
              <a:spcAft>
                <a:spcPct val="0"/>
              </a:spcAft>
              <a:buClrTx/>
              <a:buSzTx/>
              <a:buFontTx/>
              <a:buNone/>
              <a:defRPr/>
            </a:pPr>
            <a:r>
              <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rPr>
              <a:t>        </a:t>
            </a:r>
            <a:r>
              <a:rPr kumimoji="0" lang="zh-CN" altLang="en-US" sz="18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rPr>
              <a:t>材料二</a:t>
            </a:r>
            <a:r>
              <a:rPr kumimoji="0" lang="zh-CN" altLang="en-US" sz="2000" b="0"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rPr>
              <a:t>（一战后）协约国同德国及其盟国签订的一系列和约，构成了重建欧洲、西亚和非洲的国际新秩序</a:t>
            </a:r>
            <a:r>
              <a:rPr kumimoji="0" lang="en-US" altLang="zh-CN" sz="2000" b="0"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rPr>
              <a:t>……</a:t>
            </a:r>
            <a:r>
              <a:rPr kumimoji="0" lang="zh-CN" altLang="en-US" sz="2000" b="0"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rPr>
              <a:t>该主要议题之一是“远东及太平洋问题”，其核心是中国问题</a:t>
            </a:r>
            <a:r>
              <a:rPr kumimoji="0" lang="en-US" altLang="zh-CN" sz="2000" b="0"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rPr>
              <a:t>……</a:t>
            </a:r>
            <a:r>
              <a:rPr kumimoji="0" lang="zh-CN" altLang="en-US" sz="2000" b="0"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rPr>
              <a:t>与会国签订了一个关于中国问题的公约，这个公约签订后，美国国务卿体斯掩不住得意之色，说：“对华‘门户开放’终于实现了。”</a:t>
            </a:r>
          </a:p>
          <a:p>
            <a:pPr marL="0" marR="0" lvl="0" indent="0" algn="r" defTabSz="914400" rtl="0" eaLnBrk="1" fontAlgn="auto" latinLnBrk="0" hangingPunct="1">
              <a:lnSpc>
                <a:spcPct val="100000"/>
              </a:lnSpc>
              <a:spcBef>
                <a:spcPct val="0"/>
              </a:spcBef>
              <a:spcAft>
                <a:spcPct val="0"/>
              </a:spcAft>
              <a:buClrTx/>
              <a:buSzTx/>
              <a:buFontTx/>
              <a:buNone/>
              <a:defRPr/>
            </a:pPr>
            <a:r>
              <a:rPr kumimoji="0" lang="en-US" altLang="zh-CN" sz="2000" b="0"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rPr>
              <a:t>——《</a:t>
            </a:r>
            <a:r>
              <a:rPr kumimoji="0" lang="zh-CN" altLang="en-US" sz="2000" b="0"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rPr>
              <a:t>世界通史</a:t>
            </a:r>
            <a:r>
              <a:rPr kumimoji="0" lang="en-US" altLang="zh-CN" sz="2000" b="0"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rPr>
              <a:t>》</a:t>
            </a:r>
          </a:p>
        </p:txBody>
      </p:sp>
      <p:sp>
        <p:nvSpPr>
          <p:cNvPr id="3" name="矩形 2"/>
          <p:cNvSpPr/>
          <p:nvPr/>
        </p:nvSpPr>
        <p:spPr>
          <a:xfrm>
            <a:off x="1520099" y="2057542"/>
            <a:ext cx="8792936" cy="400110"/>
          </a:xfrm>
          <a:prstGeom prst="rect">
            <a:avLst/>
          </a:prstGeom>
        </p:spPr>
        <p:txBody>
          <a:bodyPr wrap="square">
            <a:spAutoFit/>
          </a:bodyPr>
          <a:lstStyle/>
          <a:p>
            <a:r>
              <a:rPr lang="zh-CN" altLang="en-US" sz="2000">
                <a:solidFill>
                  <a:prstClr val="black"/>
                </a:solidFill>
                <a:latin typeface="黑体" panose="02010609060101010101" pitchFamily="49" charset="-122"/>
                <a:ea typeface="黑体" panose="02010609060101010101" pitchFamily="49" charset="-122"/>
              </a:rPr>
              <a:t>根据材料二并结合所学，分析凡尔赛</a:t>
            </a:r>
            <a:r>
              <a:rPr lang="en-US" altLang="zh-CN" sz="2000">
                <a:solidFill>
                  <a:prstClr val="black"/>
                </a:solidFill>
                <a:latin typeface="黑体" panose="02010609060101010101" pitchFamily="49" charset="-122"/>
                <a:ea typeface="黑体" panose="02010609060101010101" pitchFamily="49" charset="-122"/>
              </a:rPr>
              <a:t>—</a:t>
            </a:r>
            <a:r>
              <a:rPr lang="zh-CN" altLang="en-US" sz="2000">
                <a:solidFill>
                  <a:prstClr val="black"/>
                </a:solidFill>
                <a:latin typeface="黑体" panose="02010609060101010101" pitchFamily="49" charset="-122"/>
                <a:ea typeface="黑体" panose="02010609060101010101" pitchFamily="49" charset="-122"/>
              </a:rPr>
              <a:t>华盛顿体系的建立给中国造成的影响。</a:t>
            </a:r>
            <a:endParaRPr lang="zh-CN" altLang="en-US" sz="2000">
              <a:latin typeface="黑体" panose="02010609060101010101" pitchFamily="49" charset="-122"/>
              <a:ea typeface="黑体" panose="02010609060101010101" pitchFamily="49" charset="-122"/>
            </a:endParaRPr>
          </a:p>
        </p:txBody>
      </p:sp>
      <p:sp>
        <p:nvSpPr>
          <p:cNvPr id="6" name="矩形 5"/>
          <p:cNvSpPr/>
          <p:nvPr/>
        </p:nvSpPr>
        <p:spPr>
          <a:xfrm>
            <a:off x="964202" y="4919303"/>
            <a:ext cx="10044793" cy="1477328"/>
          </a:xfrm>
          <a:prstGeom prst="rect">
            <a:avLst/>
          </a:prstGeom>
        </p:spPr>
        <p:txBody>
          <a:bodyPr wrap="square">
            <a:spAutoFit/>
          </a:bodyPr>
          <a:lstStyle/>
          <a:p>
            <a:r>
              <a:rPr lang="zh-CN" altLang="en-US">
                <a:latin typeface="黑体" panose="02010609060101010101" pitchFamily="49" charset="-122"/>
                <a:ea typeface="黑体" panose="02010609060101010101" pitchFamily="49" charset="-122"/>
              </a:rPr>
              <a:t>影响</a:t>
            </a:r>
            <a:r>
              <a:rPr lang="zh-CN" altLang="en-US" smtClean="0">
                <a:latin typeface="黑体" panose="02010609060101010101" pitchFamily="49" charset="-122"/>
                <a:ea typeface="黑体" panose="02010609060101010101" pitchFamily="49" charset="-122"/>
              </a:rPr>
              <a:t>：</a:t>
            </a:r>
            <a:endParaRPr lang="en-US" altLang="zh-CN" smtClean="0">
              <a:latin typeface="黑体" panose="02010609060101010101" pitchFamily="49" charset="-122"/>
              <a:ea typeface="黑体" panose="02010609060101010101" pitchFamily="49" charset="-122"/>
            </a:endParaRPr>
          </a:p>
          <a:p>
            <a:r>
              <a:rPr lang="en-US" altLang="zh-CN" smtClean="0">
                <a:latin typeface="黑体" panose="02010609060101010101" pitchFamily="49" charset="-122"/>
                <a:ea typeface="黑体" panose="02010609060101010101" pitchFamily="49" charset="-122"/>
              </a:rPr>
              <a:t>    </a:t>
            </a:r>
            <a:r>
              <a:rPr lang="zh-CN" altLang="en-US" smtClean="0">
                <a:latin typeface="黑体" panose="02010609060101010101" pitchFamily="49" charset="-122"/>
                <a:ea typeface="黑体" panose="02010609060101010101" pitchFamily="49" charset="-122"/>
              </a:rPr>
              <a:t>（</a:t>
            </a:r>
            <a:r>
              <a:rPr lang="en-US" altLang="zh-CN" smtClean="0">
                <a:latin typeface="黑体" panose="02010609060101010101" pitchFamily="49" charset="-122"/>
                <a:ea typeface="黑体" panose="02010609060101010101" pitchFamily="49" charset="-122"/>
              </a:rPr>
              <a:t>1</a:t>
            </a:r>
            <a:r>
              <a:rPr lang="zh-CN" altLang="en-US" smtClean="0">
                <a:latin typeface="黑体" panose="02010609060101010101" pitchFamily="49" charset="-122"/>
                <a:ea typeface="黑体" panose="02010609060101010101" pitchFamily="49" charset="-122"/>
              </a:rPr>
              <a:t>）</a:t>
            </a:r>
            <a:r>
              <a:rPr lang="en-US" altLang="zh-CN" smtClean="0">
                <a:latin typeface="黑体" panose="02010609060101010101" pitchFamily="49" charset="-122"/>
                <a:ea typeface="黑体" panose="02010609060101010101" pitchFamily="49" charset="-122"/>
              </a:rPr>
              <a:t>《</a:t>
            </a:r>
            <a:r>
              <a:rPr lang="zh-CN" altLang="en-US">
                <a:latin typeface="黑体" panose="02010609060101010101" pitchFamily="49" charset="-122"/>
                <a:ea typeface="黑体" panose="02010609060101010101" pitchFamily="49" charset="-122"/>
              </a:rPr>
              <a:t>凡尔赛和约</a:t>
            </a:r>
            <a:r>
              <a:rPr lang="en-US" altLang="zh-CN">
                <a:latin typeface="黑体" panose="02010609060101010101" pitchFamily="49" charset="-122"/>
                <a:ea typeface="黑体" panose="02010609060101010101" pitchFamily="49" charset="-122"/>
              </a:rPr>
              <a:t>》</a:t>
            </a:r>
            <a:r>
              <a:rPr lang="zh-CN" altLang="en-US">
                <a:latin typeface="黑体" panose="02010609060101010101" pitchFamily="49" charset="-122"/>
                <a:ea typeface="黑体" panose="02010609060101010101" pitchFamily="49" charset="-122"/>
              </a:rPr>
              <a:t>将德国在中国山东的特权转交给日本，损害了中国利益，引发了中国的五四爱国运动，最终中国代表没有在和约上签字</a:t>
            </a:r>
            <a:r>
              <a:rPr lang="zh-CN" altLang="en-US" smtClean="0">
                <a:latin typeface="黑体" panose="02010609060101010101" pitchFamily="49" charset="-122"/>
                <a:ea typeface="黑体" panose="02010609060101010101" pitchFamily="49" charset="-122"/>
              </a:rPr>
              <a:t>；</a:t>
            </a:r>
            <a:endParaRPr lang="en-US" altLang="zh-CN" smtClean="0">
              <a:latin typeface="黑体" panose="02010609060101010101" pitchFamily="49" charset="-122"/>
              <a:ea typeface="黑体" panose="02010609060101010101" pitchFamily="49" charset="-122"/>
            </a:endParaRPr>
          </a:p>
          <a:p>
            <a:r>
              <a:rPr lang="en-US" altLang="zh-CN" smtClean="0">
                <a:latin typeface="黑体" panose="02010609060101010101" pitchFamily="49" charset="-122"/>
                <a:ea typeface="黑体" panose="02010609060101010101" pitchFamily="49" charset="-122"/>
              </a:rPr>
              <a:t>    </a:t>
            </a:r>
            <a:r>
              <a:rPr lang="zh-CN" altLang="en-US" smtClean="0">
                <a:latin typeface="黑体" panose="02010609060101010101" pitchFamily="49" charset="-122"/>
                <a:ea typeface="黑体" panose="02010609060101010101" pitchFamily="49" charset="-122"/>
              </a:rPr>
              <a:t>（</a:t>
            </a:r>
            <a:r>
              <a:rPr lang="en-US" altLang="zh-CN" smtClean="0">
                <a:latin typeface="黑体" panose="02010609060101010101" pitchFamily="49" charset="-122"/>
                <a:ea typeface="黑体" panose="02010609060101010101" pitchFamily="49" charset="-122"/>
              </a:rPr>
              <a:t>2</a:t>
            </a:r>
            <a:r>
              <a:rPr lang="zh-CN" altLang="en-US" smtClean="0">
                <a:latin typeface="黑体" panose="02010609060101010101" pitchFamily="49" charset="-122"/>
                <a:ea typeface="黑体" panose="02010609060101010101" pitchFamily="49" charset="-122"/>
              </a:rPr>
              <a:t>）</a:t>
            </a:r>
            <a:r>
              <a:rPr lang="en-US" altLang="zh-CN" smtClean="0">
                <a:latin typeface="黑体" panose="02010609060101010101" pitchFamily="49" charset="-122"/>
                <a:ea typeface="黑体" panose="02010609060101010101" pitchFamily="49" charset="-122"/>
              </a:rPr>
              <a:t>《</a:t>
            </a:r>
            <a:r>
              <a:rPr lang="zh-CN" altLang="en-US">
                <a:latin typeface="黑体" panose="02010609060101010101" pitchFamily="49" charset="-122"/>
                <a:ea typeface="黑体" panose="02010609060101010101" pitchFamily="49" charset="-122"/>
              </a:rPr>
              <a:t>九国公约</a:t>
            </a:r>
            <a:r>
              <a:rPr lang="en-US" altLang="zh-CN">
                <a:latin typeface="黑体" panose="02010609060101010101" pitchFamily="49" charset="-122"/>
                <a:ea typeface="黑体" panose="02010609060101010101" pitchFamily="49" charset="-122"/>
              </a:rPr>
              <a:t>》</a:t>
            </a:r>
            <a:r>
              <a:rPr lang="zh-CN" altLang="en-US">
                <a:latin typeface="黑体" panose="02010609060101010101" pitchFamily="49" charset="-122"/>
                <a:ea typeface="黑体" panose="02010609060101010101" pitchFamily="49" charset="-122"/>
              </a:rPr>
              <a:t>中，列强同意将“门户开放”“机会均等”作为侵略中国的共同原则，使中国处于帝国主义列强共同支配的局面。</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3" grpId="0"/>
      <p:bldP spid="6" grpId="0"/>
    </p:bldLs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2" name="标题 1"/>
          <p:cNvSpPr>
            <a:spLocks noGrp="1"/>
          </p:cNvSpPr>
          <p:nvPr>
            <p:ph type="ctrTitle"/>
          </p:nvPr>
        </p:nvSpPr>
        <p:spPr/>
        <p:txBody>
          <a:bodyPr>
            <a:normAutofit/>
          </a:bodyPr>
          <a:lstStyle/>
          <a:p>
            <a:pPr>
              <a:defRPr/>
            </a:pPr>
            <a:r>
              <a:rPr lang="zh-CN" altLang="en-US">
                <a:solidFill>
                  <a:schemeClr val="tx1">
                    <a:lumMod val="85000"/>
                    <a:lumOff val="15000"/>
                  </a:schemeClr>
                </a:solidFill>
                <a:latin typeface="黑体" panose="02010609060101010101" pitchFamily="49" charset="-122"/>
              </a:rPr>
              <a:t>三、一战后的国际秩序</a:t>
            </a:r>
          </a:p>
        </p:txBody>
      </p:sp>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1055569"/>
            <a:ext cx="4226560"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a:spLocks noChangeArrowheads="1"/>
          </p:cNvSpPr>
          <p:nvPr/>
        </p:nvSpPr>
        <p:spPr bwMode="auto">
          <a:xfrm>
            <a:off x="152691" y="1218000"/>
            <a:ext cx="343143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altLang="zh-CN" sz="2400" b="0" i="0" u="none" strike="noStrike" kern="1200" cap="none" spc="0" normalizeH="0" baseline="0" noProof="0">
                <a:ln>
                  <a:noFill/>
                </a:ln>
                <a:solidFill>
                  <a:prstClr val="white"/>
                </a:solidFill>
                <a:effectLst/>
                <a:uLnTx/>
                <a:uFillTx/>
                <a:latin typeface="黑体" panose="02010609060101010101" pitchFamily="49" charset="-122"/>
                <a:ea typeface="黑体" panose="02010609060101010101" pitchFamily="49" charset="-122"/>
                <a:cs typeface="+mn-cs"/>
              </a:rPr>
              <a:t>3.</a:t>
            </a:r>
            <a:r>
              <a:rPr kumimoji="0" lang="zh-CN" altLang="en-US" sz="2400" b="0" i="0" u="none" strike="noStrike" kern="1200" cap="none" spc="0" normalizeH="0" baseline="0" noProof="0">
                <a:ln>
                  <a:noFill/>
                </a:ln>
                <a:solidFill>
                  <a:prstClr val="white"/>
                </a:solidFill>
                <a:effectLst/>
                <a:uLnTx/>
                <a:uFillTx/>
                <a:latin typeface="黑体" panose="02010609060101010101" pitchFamily="49" charset="-122"/>
                <a:ea typeface="黑体" panose="02010609060101010101" pitchFamily="49" charset="-122"/>
                <a:cs typeface="+mn-cs"/>
              </a:rPr>
              <a:t>凡尔赛</a:t>
            </a:r>
            <a:r>
              <a:rPr kumimoji="0" lang="en-US" altLang="zh-CN" sz="2400" b="0" i="0" u="none" strike="noStrike" kern="1200" cap="none" spc="0" normalizeH="0" baseline="0" noProof="0">
                <a:ln>
                  <a:noFill/>
                </a:ln>
                <a:solidFill>
                  <a:prstClr val="white"/>
                </a:solidFill>
                <a:effectLst/>
                <a:uLnTx/>
                <a:uFillTx/>
                <a:latin typeface="黑体" panose="02010609060101010101" pitchFamily="49" charset="-122"/>
                <a:ea typeface="黑体" panose="02010609060101010101" pitchFamily="49" charset="-122"/>
                <a:cs typeface="+mn-cs"/>
              </a:rPr>
              <a:t>-</a:t>
            </a:r>
            <a:r>
              <a:rPr kumimoji="0" lang="zh-CN" altLang="en-US" sz="2400" b="0" i="0" u="none" strike="noStrike" kern="1200" cap="none" spc="0" normalizeH="0" baseline="0" noProof="0">
                <a:ln>
                  <a:noFill/>
                </a:ln>
                <a:solidFill>
                  <a:prstClr val="white"/>
                </a:solidFill>
                <a:effectLst/>
                <a:uLnTx/>
                <a:uFillTx/>
                <a:latin typeface="黑体" panose="02010609060101010101" pitchFamily="49" charset="-122"/>
                <a:ea typeface="黑体" panose="02010609060101010101" pitchFamily="49" charset="-122"/>
                <a:cs typeface="+mn-cs"/>
              </a:rPr>
              <a:t>华盛顿体系</a:t>
            </a:r>
          </a:p>
        </p:txBody>
      </p:sp>
      <p:sp>
        <p:nvSpPr>
          <p:cNvPr id="3" name="矩形 2"/>
          <p:cNvSpPr/>
          <p:nvPr/>
        </p:nvSpPr>
        <p:spPr>
          <a:xfrm>
            <a:off x="1072244" y="2548925"/>
            <a:ext cx="10281556" cy="1785104"/>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zh-CN" altLang="en-US" sz="2000"/>
              <a:t>         </a:t>
            </a:r>
            <a:r>
              <a:rPr lang="zh-CN" altLang="en-US" sz="2000" b="1" smtClean="0">
                <a:latin typeface="黑体" panose="02010609060101010101" pitchFamily="49" charset="-122"/>
                <a:ea typeface="黑体" panose="02010609060101010101" pitchFamily="49" charset="-122"/>
              </a:rPr>
              <a:t>材料</a:t>
            </a:r>
            <a:r>
              <a:rPr lang="zh-CN" altLang="en-US" sz="2000" b="1" smtClean="0">
                <a:latin typeface="楷体" panose="02010609060101010101" pitchFamily="49" charset="-122"/>
                <a:ea typeface="楷体" panose="02010609060101010101" pitchFamily="49" charset="-122"/>
              </a:rPr>
              <a:t>三  </a:t>
            </a:r>
            <a:r>
              <a:rPr lang="zh-CN" altLang="en-US" sz="2200">
                <a:latin typeface="楷体" panose="02010609060101010101" pitchFamily="49" charset="-122"/>
                <a:ea typeface="楷体" panose="02010609060101010101" pitchFamily="49" charset="-122"/>
              </a:rPr>
              <a:t>列宁指出，“靠凡尔赛和约来维系的整个国际体系、国际秩序是建立在火山上的”。</a:t>
            </a:r>
          </a:p>
          <a:p>
            <a:pPr algn="r"/>
            <a:r>
              <a:rPr lang="en-US" altLang="zh-CN" sz="2200">
                <a:latin typeface="楷体" panose="02010609060101010101" pitchFamily="49" charset="-122"/>
                <a:ea typeface="楷体" panose="02010609060101010101" pitchFamily="49" charset="-122"/>
              </a:rPr>
              <a:t>——</a:t>
            </a:r>
            <a:r>
              <a:rPr lang="zh-CN" altLang="en-US" sz="2200">
                <a:latin typeface="楷体" panose="02010609060101010101" pitchFamily="49" charset="-122"/>
                <a:ea typeface="楷体" panose="02010609060101010101" pitchFamily="49" charset="-122"/>
              </a:rPr>
              <a:t>列宁</a:t>
            </a:r>
            <a:r>
              <a:rPr lang="en-US" altLang="zh-CN" sz="2200">
                <a:latin typeface="楷体" panose="02010609060101010101" pitchFamily="49" charset="-122"/>
                <a:ea typeface="楷体" panose="02010609060101010101" pitchFamily="49" charset="-122"/>
              </a:rPr>
              <a:t>《</a:t>
            </a:r>
            <a:r>
              <a:rPr lang="zh-CN" altLang="en-US" sz="2200">
                <a:latin typeface="楷体" panose="02010609060101010101" pitchFamily="49" charset="-122"/>
                <a:ea typeface="楷体" panose="02010609060101010101" pitchFamily="49" charset="-122"/>
              </a:rPr>
              <a:t>在莫斯科省的县、乡、村执行委员会主席会议上的讲话</a:t>
            </a:r>
            <a:r>
              <a:rPr lang="en-US" altLang="zh-CN" sz="2200">
                <a:latin typeface="楷体" panose="02010609060101010101" pitchFamily="49" charset="-122"/>
                <a:ea typeface="楷体" panose="02010609060101010101" pitchFamily="49" charset="-122"/>
              </a:rPr>
              <a:t>》</a:t>
            </a:r>
          </a:p>
          <a:p>
            <a:r>
              <a:rPr lang="zh-CN" altLang="en-US" sz="2200">
                <a:latin typeface="楷体" panose="02010609060101010101" pitchFamily="49" charset="-122"/>
                <a:ea typeface="楷体" panose="02010609060101010101" pitchFamily="49" charset="-122"/>
              </a:rPr>
              <a:t>    丘吉尔曾把凡尔赛体系称为“胜利者的蠢事”。</a:t>
            </a:r>
          </a:p>
          <a:p>
            <a:pPr algn="r"/>
            <a:r>
              <a:rPr lang="en-US" altLang="zh-CN" sz="2200">
                <a:latin typeface="楷体" panose="02010609060101010101" pitchFamily="49" charset="-122"/>
                <a:ea typeface="楷体" panose="02010609060101010101" pitchFamily="49" charset="-122"/>
              </a:rPr>
              <a:t>——</a:t>
            </a:r>
            <a:r>
              <a:rPr lang="zh-CN" altLang="en-US" sz="2200">
                <a:latin typeface="楷体" panose="02010609060101010101" pitchFamily="49" charset="-122"/>
                <a:ea typeface="楷体" panose="02010609060101010101" pitchFamily="49" charset="-122"/>
              </a:rPr>
              <a:t>丘吉尔著，吴万沈译</a:t>
            </a:r>
            <a:r>
              <a:rPr lang="en-US" altLang="zh-CN" sz="2200">
                <a:latin typeface="楷体" panose="02010609060101010101" pitchFamily="49" charset="-122"/>
                <a:ea typeface="楷体" panose="02010609060101010101" pitchFamily="49" charset="-122"/>
              </a:rPr>
              <a:t>《</a:t>
            </a:r>
            <a:r>
              <a:rPr lang="zh-CN" altLang="en-US" sz="2200">
                <a:latin typeface="楷体" panose="02010609060101010101" pitchFamily="49" charset="-122"/>
                <a:ea typeface="楷体" panose="02010609060101010101" pitchFamily="49" charset="-122"/>
              </a:rPr>
              <a:t>第二次世界大战回忆录</a:t>
            </a:r>
            <a:r>
              <a:rPr lang="en-US" altLang="zh-CN" sz="2200">
                <a:latin typeface="楷体" panose="02010609060101010101" pitchFamily="49" charset="-122"/>
                <a:ea typeface="楷体" panose="02010609060101010101" pitchFamily="49" charset="-122"/>
              </a:rPr>
              <a:t>》</a:t>
            </a:r>
          </a:p>
        </p:txBody>
      </p:sp>
      <p:sp>
        <p:nvSpPr>
          <p:cNvPr id="6" name="矩形 5"/>
          <p:cNvSpPr/>
          <p:nvPr/>
        </p:nvSpPr>
        <p:spPr>
          <a:xfrm>
            <a:off x="1488912" y="1842096"/>
            <a:ext cx="8573715" cy="400110"/>
          </a:xfrm>
          <a:prstGeom prst="rect">
            <a:avLst/>
          </a:prstGeom>
        </p:spPr>
        <p:txBody>
          <a:bodyPr wrap="square">
            <a:spAutoFit/>
          </a:bodyPr>
          <a:lstStyle/>
          <a:p>
            <a:r>
              <a:rPr lang="zh-CN" altLang="en-US" sz="2000">
                <a:latin typeface="黑体" panose="02010609060101010101" pitchFamily="49" charset="-122"/>
                <a:ea typeface="黑体" panose="02010609060101010101" pitchFamily="49" charset="-122"/>
              </a:rPr>
              <a:t>根据材料一、二并结合所学，思考材料三中这些评论正确吗？为什么？</a:t>
            </a:r>
          </a:p>
        </p:txBody>
      </p:sp>
      <p:sp>
        <p:nvSpPr>
          <p:cNvPr id="7" name="矩形 6"/>
          <p:cNvSpPr/>
          <p:nvPr/>
        </p:nvSpPr>
        <p:spPr>
          <a:xfrm>
            <a:off x="1193183" y="4334029"/>
            <a:ext cx="10325717" cy="1569660"/>
          </a:xfrm>
          <a:prstGeom prst="rect">
            <a:avLst/>
          </a:prstGeom>
        </p:spPr>
        <p:txBody>
          <a:bodyPr wrap="square">
            <a:spAutoFit/>
          </a:bodyPr>
          <a:lstStyle/>
          <a:p>
            <a:pPr>
              <a:lnSpc>
                <a:spcPct val="150000"/>
              </a:lnSpc>
            </a:pPr>
            <a:r>
              <a:rPr lang="zh-CN" altLang="en-US" sz="1600" smtClean="0">
                <a:latin typeface="黑体" panose="02010609060101010101" pitchFamily="49" charset="-122"/>
                <a:ea typeface="黑体" panose="02010609060101010101" pitchFamily="49" charset="-122"/>
              </a:rPr>
              <a:t>    列宁</a:t>
            </a:r>
            <a:r>
              <a:rPr lang="zh-CN" altLang="en-US" sz="1600">
                <a:latin typeface="黑体" panose="02010609060101010101" pitchFamily="49" charset="-122"/>
                <a:ea typeface="黑体" panose="02010609060101010101" pitchFamily="49" charset="-122"/>
              </a:rPr>
              <a:t>和丘吉尔的分析正确。</a:t>
            </a:r>
          </a:p>
          <a:p>
            <a:pPr>
              <a:lnSpc>
                <a:spcPct val="150000"/>
              </a:lnSpc>
            </a:pPr>
            <a:r>
              <a:rPr lang="zh-CN" altLang="en-US" sz="1600" smtClean="0">
                <a:latin typeface="黑体" panose="02010609060101010101" pitchFamily="49" charset="-122"/>
                <a:ea typeface="黑体" panose="02010609060101010101" pitchFamily="49" charset="-122"/>
              </a:rPr>
              <a:t>    凡尔赛</a:t>
            </a:r>
            <a:r>
              <a:rPr lang="en-US" altLang="zh-CN" sz="1600">
                <a:latin typeface="黑体" panose="02010609060101010101" pitchFamily="49" charset="-122"/>
                <a:ea typeface="黑体" panose="02010609060101010101" pitchFamily="49" charset="-122"/>
              </a:rPr>
              <a:t>—</a:t>
            </a:r>
            <a:r>
              <a:rPr lang="zh-CN" altLang="en-US" sz="1600">
                <a:latin typeface="黑体" panose="02010609060101010101" pitchFamily="49" charset="-122"/>
                <a:ea typeface="黑体" panose="02010609060101010101" pitchFamily="49" charset="-122"/>
              </a:rPr>
              <a:t>华盛顿体系是战胜国以强权政治原则建立的新秩序，为新的国际冲突埋下祸根。首先，它没有解决战胜国与战败国之间的矛盾，反而激起战败国对凡尔赛</a:t>
            </a:r>
            <a:r>
              <a:rPr lang="en-US" altLang="zh-CN" sz="1600">
                <a:latin typeface="黑体" panose="02010609060101010101" pitchFamily="49" charset="-122"/>
                <a:ea typeface="黑体" panose="02010609060101010101" pitchFamily="49" charset="-122"/>
              </a:rPr>
              <a:t>—</a:t>
            </a:r>
            <a:r>
              <a:rPr lang="zh-CN" altLang="en-US" sz="1600">
                <a:latin typeface="黑体" panose="02010609060101010101" pitchFamily="49" charset="-122"/>
                <a:ea typeface="黑体" panose="02010609060101010101" pitchFamily="49" charset="-122"/>
              </a:rPr>
              <a:t>华盛顿体系的愤怒和复仇情绪；其次，它无视弱小国家利益，势必引起被压迫民族的反抗。</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P spid="7" grpId="0"/>
    </p:bldLs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2" name="标题 1"/>
          <p:cNvSpPr>
            <a:spLocks noGrp="1"/>
          </p:cNvSpPr>
          <p:nvPr>
            <p:ph type="ctrTitle"/>
          </p:nvPr>
        </p:nvSpPr>
        <p:spPr/>
        <p:txBody>
          <a:bodyPr>
            <a:normAutofit/>
          </a:bodyPr>
          <a:lstStyle/>
          <a:p>
            <a:pPr>
              <a:defRPr/>
            </a:pPr>
            <a:r>
              <a:rPr lang="zh-CN" altLang="en-US">
                <a:solidFill>
                  <a:schemeClr val="tx1">
                    <a:lumMod val="85000"/>
                    <a:lumOff val="15000"/>
                  </a:schemeClr>
                </a:solidFill>
                <a:latin typeface="黑体" panose="02010609060101010101" pitchFamily="49" charset="-122"/>
              </a:rPr>
              <a:t>三、一战后的国际关系</a:t>
            </a:r>
          </a:p>
        </p:txBody>
      </p:sp>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1055569"/>
            <a:ext cx="4226560"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a:spLocks noChangeArrowheads="1"/>
          </p:cNvSpPr>
          <p:nvPr/>
        </p:nvSpPr>
        <p:spPr bwMode="auto">
          <a:xfrm>
            <a:off x="152691" y="1218000"/>
            <a:ext cx="34314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altLang="zh-CN" sz="2000" b="0" i="0" u="none" strike="noStrike" kern="1200" cap="none" spc="0" normalizeH="0" baseline="0" noProof="0">
                <a:ln>
                  <a:noFill/>
                </a:ln>
                <a:solidFill>
                  <a:prstClr val="white"/>
                </a:solidFill>
                <a:effectLst/>
                <a:uLnTx/>
                <a:uFillTx/>
                <a:latin typeface="黑体" panose="02010609060101010101" pitchFamily="49" charset="-122"/>
                <a:ea typeface="黑体" panose="02010609060101010101" pitchFamily="49" charset="-122"/>
                <a:cs typeface="+mn-cs"/>
              </a:rPr>
              <a:t>4.</a:t>
            </a:r>
            <a:r>
              <a:rPr kumimoji="0" lang="zh-CN" altLang="en-US" sz="2000" b="0" i="0" u="none" strike="noStrike" kern="1200" cap="none" spc="0" normalizeH="0" baseline="0" noProof="0">
                <a:ln>
                  <a:noFill/>
                </a:ln>
                <a:solidFill>
                  <a:prstClr val="white"/>
                </a:solidFill>
                <a:effectLst/>
                <a:uLnTx/>
                <a:uFillTx/>
                <a:latin typeface="黑体" panose="02010609060101010101" pitchFamily="49" charset="-122"/>
                <a:ea typeface="黑体" panose="02010609060101010101" pitchFamily="49" charset="-122"/>
                <a:cs typeface="+mn-cs"/>
              </a:rPr>
              <a:t>第一次世界大战影响</a:t>
            </a:r>
          </a:p>
        </p:txBody>
      </p:sp>
      <p:sp>
        <p:nvSpPr>
          <p:cNvPr id="3" name="文本框 2"/>
          <p:cNvSpPr txBox="1"/>
          <p:nvPr/>
        </p:nvSpPr>
        <p:spPr>
          <a:xfrm>
            <a:off x="152691" y="1842098"/>
            <a:ext cx="5282968" cy="2221762"/>
          </a:xfrm>
          <a:prstGeom prst="rect">
            <a:avLst/>
          </a:prstGeom>
          <a:noFill/>
        </p:spPr>
        <p:txBody>
          <a:bodyPr wrap="square" rtlCol="0">
            <a:spAutoFit/>
          </a:bodyPr>
          <a:lstStyle/>
          <a:p>
            <a:pPr>
              <a:lnSpc>
                <a:spcPct val="150000"/>
              </a:lnSpc>
            </a:pPr>
            <a:r>
              <a:rPr lang="zh-CN" altLang="en-US" sz="2400">
                <a:latin typeface="黑体" panose="02010609060101010101" pitchFamily="49" charset="-122"/>
                <a:ea typeface="黑体" panose="02010609060101010101" pitchFamily="49" charset="-122"/>
              </a:rPr>
              <a:t>   （</a:t>
            </a:r>
            <a:r>
              <a:rPr lang="en-US" altLang="zh-CN" sz="2400">
                <a:latin typeface="黑体" panose="02010609060101010101" pitchFamily="49" charset="-122"/>
                <a:ea typeface="黑体" panose="02010609060101010101" pitchFamily="49" charset="-122"/>
              </a:rPr>
              <a:t>1</a:t>
            </a:r>
            <a:r>
              <a:rPr lang="zh-CN" altLang="en-US" sz="2400">
                <a:latin typeface="黑体" panose="02010609060101010101" pitchFamily="49" charset="-122"/>
                <a:ea typeface="黑体" panose="02010609060101010101" pitchFamily="49" charset="-122"/>
              </a:rPr>
              <a:t>）削弱了帝国主义和殖民主义力量，动摇了欧洲的世界优势地位，改变了帝国主义力量对比，开始改变以欧洲为中心的国际格局。</a:t>
            </a:r>
          </a:p>
        </p:txBody>
      </p:sp>
      <p:sp>
        <p:nvSpPr>
          <p:cNvPr id="7" name="矩形 6"/>
          <p:cNvSpPr/>
          <p:nvPr/>
        </p:nvSpPr>
        <p:spPr>
          <a:xfrm>
            <a:off x="5814554" y="2143334"/>
            <a:ext cx="6096000" cy="4401205"/>
          </a:xfrm>
          <a:prstGeom prst="rect">
            <a:avLst/>
          </a:prstGeom>
        </p:spPr>
        <p:style>
          <a:lnRef idx="2">
            <a:schemeClr val="accent6"/>
          </a:lnRef>
          <a:fillRef idx="1">
            <a:schemeClr val="lt1"/>
          </a:fillRef>
          <a:effectRef idx="0">
            <a:schemeClr val="accent6"/>
          </a:effectRef>
          <a:fontRef idx="minor">
            <a:schemeClr val="dk1"/>
          </a:fontRef>
        </p:style>
        <p:txBody>
          <a:bodyPr>
            <a:spAutoFit/>
          </a:bodyPr>
          <a:lstStyle/>
          <a:p>
            <a:pPr>
              <a:lnSpc>
                <a:spcPct val="150000"/>
              </a:lnSpc>
            </a:pPr>
            <a:r>
              <a:rPr lang="zh-CN" altLang="en-US" sz="2000">
                <a:latin typeface="楷体" panose="02010609060101010101" pitchFamily="49" charset="-122"/>
                <a:ea typeface="楷体" panose="02010609060101010101" pitchFamily="49" charset="-122"/>
              </a:rPr>
              <a:t>    </a:t>
            </a:r>
            <a:r>
              <a:rPr lang="zh-CN" altLang="en-US" sz="2000" smtClean="0">
                <a:latin typeface="楷体" panose="02010609060101010101" pitchFamily="49" charset="-122"/>
                <a:ea typeface="楷体" panose="02010609060101010101" pitchFamily="49" charset="-122"/>
              </a:rPr>
              <a:t>大战</a:t>
            </a:r>
            <a:r>
              <a:rPr lang="zh-CN" altLang="en-US" sz="2000">
                <a:latin typeface="楷体" panose="02010609060101010101" pitchFamily="49" charset="-122"/>
                <a:ea typeface="楷体" panose="02010609060101010101" pitchFamily="49" charset="-122"/>
              </a:rPr>
              <a:t>结束时，全世界进出口总额减少了</a:t>
            </a:r>
            <a:r>
              <a:rPr lang="en-US" altLang="zh-CN" sz="2000">
                <a:latin typeface="楷体" panose="02010609060101010101" pitchFamily="49" charset="-122"/>
                <a:ea typeface="楷体" panose="02010609060101010101" pitchFamily="49" charset="-122"/>
              </a:rPr>
              <a:t>40%</a:t>
            </a:r>
            <a:r>
              <a:rPr lang="zh-CN" altLang="en-US" sz="2000">
                <a:latin typeface="楷体" panose="02010609060101010101" pitchFamily="49" charset="-122"/>
                <a:ea typeface="楷体" panose="02010609060101010101" pitchFamily="49" charset="-122"/>
              </a:rPr>
              <a:t>，而美国却猛烈扩大。到</a:t>
            </a:r>
            <a:r>
              <a:rPr lang="en-US" altLang="zh-CN" sz="2000">
                <a:latin typeface="楷体" panose="02010609060101010101" pitchFamily="49" charset="-122"/>
                <a:ea typeface="楷体" panose="02010609060101010101" pitchFamily="49" charset="-122"/>
              </a:rPr>
              <a:t>1919</a:t>
            </a:r>
            <a:r>
              <a:rPr lang="zh-CN" altLang="en-US" sz="2000">
                <a:latin typeface="楷体" panose="02010609060101010101" pitchFamily="49" charset="-122"/>
                <a:ea typeface="楷体" panose="02010609060101010101" pitchFamily="49" charset="-122"/>
              </a:rPr>
              <a:t>年，协约国欠美国债务约</a:t>
            </a:r>
            <a:r>
              <a:rPr lang="en-US" altLang="zh-CN" sz="2000">
                <a:latin typeface="楷体" panose="02010609060101010101" pitchFamily="49" charset="-122"/>
                <a:ea typeface="楷体" panose="02010609060101010101" pitchFamily="49" charset="-122"/>
              </a:rPr>
              <a:t>100</a:t>
            </a:r>
            <a:r>
              <a:rPr lang="zh-CN" altLang="en-US" sz="2000">
                <a:latin typeface="楷体" panose="02010609060101010101" pitchFamily="49" charset="-122"/>
                <a:ea typeface="楷体" panose="02010609060101010101" pitchFamily="49" charset="-122"/>
              </a:rPr>
              <a:t>亿美元。世界黄金储备</a:t>
            </a:r>
            <a:r>
              <a:rPr lang="en-US" altLang="zh-CN" sz="2000">
                <a:latin typeface="楷体" panose="02010609060101010101" pitchFamily="49" charset="-122"/>
                <a:ea typeface="楷体" panose="02010609060101010101" pitchFamily="49" charset="-122"/>
              </a:rPr>
              <a:t>40%</a:t>
            </a:r>
            <a:r>
              <a:rPr lang="zh-CN" altLang="en-US" sz="2000">
                <a:latin typeface="楷体" panose="02010609060101010101" pitchFamily="49" charset="-122"/>
                <a:ea typeface="楷体" panose="02010609060101010101" pitchFamily="49" charset="-122"/>
              </a:rPr>
              <a:t>在美国手中。 日本趁火打劫</a:t>
            </a:r>
            <a:r>
              <a:rPr lang="en-US" altLang="zh-CN" sz="2000">
                <a:latin typeface="楷体" panose="02010609060101010101" pitchFamily="49" charset="-122"/>
                <a:ea typeface="楷体" panose="02010609060101010101" pitchFamily="49" charset="-122"/>
              </a:rPr>
              <a:t>……</a:t>
            </a:r>
            <a:r>
              <a:rPr lang="zh-CN" altLang="en-US" sz="2000">
                <a:latin typeface="楷体" panose="02010609060101010101" pitchFamily="49" charset="-122"/>
                <a:ea typeface="楷体" panose="02010609060101010101" pitchFamily="49" charset="-122"/>
              </a:rPr>
              <a:t>基本上工业国和债权国。英国的对外贸易联系破坏了</a:t>
            </a:r>
            <a:r>
              <a:rPr lang="en-US" altLang="zh-CN" sz="2000">
                <a:latin typeface="楷体" panose="02010609060101010101" pitchFamily="49" charset="-122"/>
                <a:ea typeface="楷体" panose="02010609060101010101" pitchFamily="49" charset="-122"/>
              </a:rPr>
              <a:t>……</a:t>
            </a:r>
            <a:r>
              <a:rPr lang="zh-CN" altLang="en-US" sz="2000">
                <a:latin typeface="楷体" panose="02010609060101010101" pitchFamily="49" charset="-122"/>
                <a:ea typeface="楷体" panose="02010609060101010101" pitchFamily="49" charset="-122"/>
              </a:rPr>
              <a:t>沿着盛及而衰的下坡路跌落下去。法国被德军占领了经济发达的</a:t>
            </a:r>
            <a:r>
              <a:rPr lang="en-US" altLang="zh-CN" sz="2000">
                <a:latin typeface="楷体" panose="02010609060101010101" pitchFamily="49" charset="-122"/>
                <a:ea typeface="楷体" panose="02010609060101010101" pitchFamily="49" charset="-122"/>
              </a:rPr>
              <a:t>10</a:t>
            </a:r>
            <a:r>
              <a:rPr lang="zh-CN" altLang="en-US" sz="2000">
                <a:latin typeface="楷体" panose="02010609060101010101" pitchFamily="49" charset="-122"/>
                <a:ea typeface="楷体" panose="02010609060101010101" pitchFamily="49" charset="-122"/>
              </a:rPr>
              <a:t>个省，工农业生产损失严重。沙皇俄国永远从帝国主义列强的名单中勾销了。德国战败，削弱比英法更甚，陷入经济困境。</a:t>
            </a:r>
            <a:r>
              <a:rPr lang="zh-CN" altLang="en-US"/>
              <a:t>                         </a:t>
            </a:r>
          </a:p>
          <a:p>
            <a:pPr algn="r"/>
            <a:r>
              <a:rPr lang="zh-CN" altLang="en-US">
                <a:latin typeface="黑体" panose="02010609060101010101" pitchFamily="49" charset="-122"/>
                <a:ea typeface="黑体" panose="02010609060101010101" pitchFamily="49" charset="-122"/>
              </a:rPr>
              <a:t>                   </a:t>
            </a:r>
            <a:r>
              <a:rPr lang="en-US" altLang="zh-CN" sz="2000" smtClean="0">
                <a:latin typeface="楷体" panose="02010609060101010101" pitchFamily="49" charset="-122"/>
                <a:ea typeface="楷体" panose="02010609060101010101" pitchFamily="49" charset="-122"/>
              </a:rPr>
              <a:t>——</a:t>
            </a:r>
            <a:r>
              <a:rPr lang="zh-CN" altLang="en-US" sz="2000">
                <a:latin typeface="楷体" panose="02010609060101010101" pitchFamily="49" charset="-122"/>
                <a:ea typeface="楷体" panose="02010609060101010101" pitchFamily="49" charset="-122"/>
              </a:rPr>
              <a:t>宋则行、樊亢</a:t>
            </a:r>
            <a:r>
              <a:rPr lang="en-US" altLang="zh-CN" sz="2000">
                <a:latin typeface="楷体" panose="02010609060101010101" pitchFamily="49" charset="-122"/>
                <a:ea typeface="楷体" panose="02010609060101010101" pitchFamily="49" charset="-122"/>
              </a:rPr>
              <a:t>《</a:t>
            </a:r>
            <a:r>
              <a:rPr lang="zh-CN" altLang="en-US" sz="2000">
                <a:latin typeface="楷体" panose="02010609060101010101" pitchFamily="49" charset="-122"/>
                <a:ea typeface="楷体" panose="02010609060101010101" pitchFamily="49" charset="-122"/>
              </a:rPr>
              <a:t>世界经济史</a:t>
            </a:r>
            <a:r>
              <a:rPr lang="en-US" altLang="zh-CN" sz="2000">
                <a:latin typeface="楷体" panose="02010609060101010101" pitchFamily="49" charset="-122"/>
                <a:ea typeface="楷体" panose="02010609060101010101" pitchFamily="49" charset="-122"/>
              </a:rPr>
              <a:t>》</a:t>
            </a:r>
          </a:p>
          <a:p>
            <a:pPr algn="r"/>
            <a:r>
              <a:rPr lang="en-US" altLang="zh-CN" sz="2000">
                <a:latin typeface="楷体" panose="02010609060101010101" pitchFamily="49" charset="-122"/>
                <a:ea typeface="楷体" panose="02010609060101010101" pitchFamily="49" charset="-122"/>
              </a:rPr>
              <a:t> </a:t>
            </a:r>
          </a:p>
        </p:txBody>
      </p:sp>
      <p:sp>
        <p:nvSpPr>
          <p:cNvPr id="16" name="标题 60417"/>
          <p:cNvSpPr txBox="1"/>
          <p:nvPr/>
        </p:nvSpPr>
        <p:spPr bwMode="auto">
          <a:xfrm>
            <a:off x="673450" y="4063860"/>
            <a:ext cx="4762209" cy="2419124"/>
          </a:xfrm>
          <a:prstGeom prst="rect">
            <a:avLst/>
          </a:prstGeom>
          <a:solidFill>
            <a:schemeClr val="accent6">
              <a:lumMod val="20000"/>
              <a:lumOff val="80000"/>
            </a:schemeClr>
          </a:solidFill>
        </p:spPr>
        <p:style>
          <a:lnRef idx="1">
            <a:schemeClr val="accent5"/>
          </a:lnRef>
          <a:fillRef idx="2">
            <a:schemeClr val="accent5"/>
          </a:fillRef>
          <a:effectRef idx="1">
            <a:schemeClr val="accent5"/>
          </a:effectRef>
          <a:fontRef idx="minor">
            <a:schemeClr val="dk1"/>
          </a:fontRef>
        </p:style>
        <p:txBody>
          <a:bodyPr vert="horz" wrap="square" lIns="91440" tIns="45720" rIns="91440" bIns="45720" numCol="1" anchor="ctr" anchorCtr="0" compatLnSpc="1">
            <a:spAutoFit/>
          </a:bodyPr>
          <a:lstStyle>
            <a:defPPr>
              <a:defRPr lang="zh-CN"/>
            </a:defPPr>
            <a:lvl1pPr indent="266700" eaLnBrk="0" hangingPunct="0">
              <a:lnSpc>
                <a:spcPct val="150000"/>
              </a:lnSpc>
              <a:defRPr sz="2800">
                <a:solidFill>
                  <a:schemeClr val="dk1"/>
                </a:solidFill>
                <a:latin typeface="幼圆" panose="02010509060101010101" pitchFamily="49" charset="-122"/>
                <a:ea typeface="幼圆" panose="02010509060101010101" pitchFamily="49" charset="-122"/>
                <a:cs typeface="Times New Roman" panose="02020603050405020304" pitchFamily="18" charset="0"/>
              </a:defRPr>
            </a:lvl1pPr>
            <a:lvl2pPr>
              <a:defRPr>
                <a:solidFill>
                  <a:schemeClr val="dk1"/>
                </a:solidFill>
                <a:latin typeface="+mn-lt"/>
                <a:ea typeface="+mn-ea"/>
              </a:defRPr>
            </a:lvl2pPr>
            <a:lvl3pPr>
              <a:defRPr>
                <a:solidFill>
                  <a:schemeClr val="dk1"/>
                </a:solidFill>
                <a:latin typeface="+mn-lt"/>
                <a:ea typeface="+mn-ea"/>
              </a:defRPr>
            </a:lvl3pPr>
            <a:lvl4pPr>
              <a:defRPr>
                <a:solidFill>
                  <a:schemeClr val="dk1"/>
                </a:solidFill>
                <a:latin typeface="+mn-lt"/>
                <a:ea typeface="+mn-ea"/>
              </a:defRPr>
            </a:lvl4pPr>
            <a:lvl5pPr>
              <a:defRPr>
                <a:solidFill>
                  <a:schemeClr val="dk1"/>
                </a:solidFill>
                <a:latin typeface="+mn-lt"/>
                <a:ea typeface="+mn-ea"/>
              </a:defRPr>
            </a:lvl5pPr>
            <a:lvl6pPr>
              <a:defRPr>
                <a:solidFill>
                  <a:schemeClr val="dk1"/>
                </a:solidFill>
                <a:latin typeface="+mn-lt"/>
                <a:ea typeface="+mn-ea"/>
              </a:defRPr>
            </a:lvl6pPr>
            <a:lvl7pPr>
              <a:defRPr>
                <a:solidFill>
                  <a:schemeClr val="dk1"/>
                </a:solidFill>
                <a:latin typeface="+mn-lt"/>
                <a:ea typeface="+mn-ea"/>
              </a:defRPr>
            </a:lvl7pPr>
            <a:lvl8pPr>
              <a:defRPr>
                <a:solidFill>
                  <a:schemeClr val="dk1"/>
                </a:solidFill>
                <a:latin typeface="+mn-lt"/>
                <a:ea typeface="+mn-ea"/>
              </a:defRPr>
            </a:lvl8pPr>
            <a:lvl9pPr>
              <a:defRPr>
                <a:solidFill>
                  <a:schemeClr val="dk1"/>
                </a:solidFill>
                <a:latin typeface="+mn-lt"/>
                <a:ea typeface="+mn-ea"/>
              </a:defRPr>
            </a:lvl9pPr>
          </a:lstStyle>
          <a:p>
            <a:pPr algn="ctr">
              <a:lnSpc>
                <a:spcPct val="120000"/>
              </a:lnSpc>
              <a:spcBef>
                <a:spcPct val="0"/>
              </a:spcBef>
              <a:spcAft>
                <a:spcPct val="0"/>
              </a:spcAft>
            </a:pPr>
            <a:r>
              <a:rPr lang="zh-CN" altLang="en-US" sz="1800">
                <a:solidFill>
                  <a:schemeClr val="tx1"/>
                </a:solidFill>
                <a:latin typeface="黑体" panose="02010609060101010101" pitchFamily="49" charset="-122"/>
                <a:ea typeface="黑体" panose="02010609060101010101" pitchFamily="49" charset="-122"/>
              </a:rPr>
              <a:t>战后帝国主义力量对比的变化</a:t>
            </a:r>
            <a:endParaRPr lang="en-US" altLang="zh-CN" sz="1800">
              <a:solidFill>
                <a:schemeClr val="tx1"/>
              </a:solidFill>
              <a:latin typeface="黑体" pitchFamily="49" charset="-122"/>
              <a:ea typeface="黑体" pitchFamily="49" charset="-122"/>
            </a:endParaRPr>
          </a:p>
          <a:p>
            <a:pPr>
              <a:lnSpc>
                <a:spcPct val="120000"/>
              </a:lnSpc>
              <a:spcBef>
                <a:spcPct val="0"/>
              </a:spcBef>
              <a:spcAft>
                <a:spcPct val="0"/>
              </a:spcAft>
            </a:pPr>
            <a:r>
              <a:rPr lang="zh-CN" altLang="en-US" sz="1800">
                <a:solidFill>
                  <a:schemeClr val="tx1"/>
                </a:solidFill>
                <a:latin typeface="黑体" panose="02010609060101010101" pitchFamily="49" charset="-122"/>
                <a:ea typeface="黑体" panose="02010609060101010101" pitchFamily="49" charset="-122"/>
              </a:rPr>
              <a:t>摧毁四大帝国</a:t>
            </a:r>
            <a:r>
              <a:rPr lang="zh-CN" altLang="en-US" sz="1800" smtClean="0">
                <a:solidFill>
                  <a:schemeClr val="tx1"/>
                </a:solidFill>
                <a:latin typeface="黑体" panose="02010609060101010101" pitchFamily="49" charset="-122"/>
                <a:ea typeface="黑体" panose="02010609060101010101" pitchFamily="49" charset="-122"/>
              </a:rPr>
              <a:t>：</a:t>
            </a:r>
            <a:endParaRPr lang="en-US" altLang="zh-CN" sz="1800" smtClean="0">
              <a:solidFill>
                <a:schemeClr val="tx1"/>
              </a:solidFill>
              <a:latin typeface="黑体" pitchFamily="49" charset="-122"/>
              <a:ea typeface="黑体" pitchFamily="49" charset="-122"/>
            </a:endParaRPr>
          </a:p>
          <a:p>
            <a:pPr>
              <a:lnSpc>
                <a:spcPct val="120000"/>
              </a:lnSpc>
              <a:spcBef>
                <a:spcPct val="0"/>
              </a:spcBef>
              <a:spcAft>
                <a:spcPct val="0"/>
              </a:spcAft>
            </a:pPr>
            <a:r>
              <a:rPr lang="en-US" altLang="zh-CN" sz="1800">
                <a:solidFill>
                  <a:schemeClr val="tx1"/>
                </a:solidFill>
                <a:latin typeface="黑体" panose="02010609060101010101" pitchFamily="49" charset="-122"/>
                <a:ea typeface="黑体" panose="02010609060101010101" pitchFamily="49" charset="-122"/>
              </a:rPr>
              <a:t> </a:t>
            </a:r>
            <a:r>
              <a:rPr lang="en-US" altLang="zh-CN" sz="1800" smtClean="0">
                <a:solidFill>
                  <a:schemeClr val="tx1"/>
                </a:solidFill>
                <a:latin typeface="黑体" panose="02010609060101010101" pitchFamily="49" charset="-122"/>
                <a:ea typeface="黑体" panose="02010609060101010101" pitchFamily="49" charset="-122"/>
              </a:rPr>
              <a:t>   </a:t>
            </a:r>
            <a:r>
              <a:rPr lang="zh-CN" altLang="en-US" sz="1800" smtClean="0">
                <a:solidFill>
                  <a:schemeClr val="tx1"/>
                </a:solidFill>
                <a:latin typeface="黑体" panose="02010609060101010101" pitchFamily="49" charset="-122"/>
                <a:ea typeface="黑体" panose="02010609060101010101" pitchFamily="49" charset="-122"/>
              </a:rPr>
              <a:t>德</a:t>
            </a:r>
            <a:r>
              <a:rPr lang="zh-CN" altLang="en-US" sz="1800">
                <a:solidFill>
                  <a:schemeClr val="tx1"/>
                </a:solidFill>
                <a:latin typeface="黑体" panose="02010609060101010101" pitchFamily="49" charset="-122"/>
                <a:ea typeface="黑体" panose="02010609060101010101" pitchFamily="49" charset="-122"/>
              </a:rPr>
              <a:t>、俄、奥斯曼、奥匈</a:t>
            </a:r>
          </a:p>
          <a:p>
            <a:pPr>
              <a:lnSpc>
                <a:spcPct val="120000"/>
              </a:lnSpc>
              <a:spcBef>
                <a:spcPct val="0"/>
              </a:spcBef>
              <a:spcAft>
                <a:spcPct val="0"/>
              </a:spcAft>
            </a:pPr>
            <a:r>
              <a:rPr lang="zh-CN" altLang="zh-CN" sz="1800">
                <a:solidFill>
                  <a:schemeClr val="tx1"/>
                </a:solidFill>
                <a:latin typeface="黑体" panose="02010609060101010101" pitchFamily="49" charset="-122"/>
                <a:ea typeface="黑体" panose="02010609060101010101" pitchFamily="49" charset="-122"/>
                <a:sym typeface="+mn-ea"/>
              </a:rPr>
              <a:t>欧洲</a:t>
            </a:r>
            <a:r>
              <a:rPr lang="zh-CN" altLang="en-US" sz="1800">
                <a:solidFill>
                  <a:schemeClr val="tx1"/>
                </a:solidFill>
                <a:latin typeface="黑体" panose="02010609060101010101" pitchFamily="49" charset="-122"/>
                <a:ea typeface="黑体" panose="02010609060101010101" pitchFamily="49" charset="-122"/>
                <a:cs typeface="楷体" panose="02010609060101010101" pitchFamily="49" charset="-122"/>
                <a:sym typeface="+mn-ea"/>
              </a:rPr>
              <a:t>相对</a:t>
            </a:r>
            <a:r>
              <a:rPr lang="zh-CN" altLang="zh-CN" sz="1800">
                <a:solidFill>
                  <a:schemeClr val="tx1"/>
                </a:solidFill>
                <a:latin typeface="黑体" panose="02010609060101010101" pitchFamily="49" charset="-122"/>
                <a:ea typeface="黑体" panose="02010609060101010101" pitchFamily="49" charset="-122"/>
                <a:sym typeface="+mn-ea"/>
              </a:rPr>
              <a:t>衰落</a:t>
            </a:r>
            <a:r>
              <a:rPr lang="en-US" altLang="zh-CN" sz="1800" smtClean="0">
                <a:solidFill>
                  <a:schemeClr val="tx1"/>
                </a:solidFill>
                <a:latin typeface="黑体" panose="02010609060101010101" pitchFamily="49" charset="-122"/>
                <a:ea typeface="黑体" panose="02010609060101010101" pitchFamily="49" charset="-122"/>
                <a:sym typeface="+mn-ea"/>
              </a:rPr>
              <a:t>:</a:t>
            </a:r>
          </a:p>
          <a:p>
            <a:pPr>
              <a:lnSpc>
                <a:spcPct val="120000"/>
              </a:lnSpc>
              <a:spcBef>
                <a:spcPct val="0"/>
              </a:spcBef>
              <a:spcAft>
                <a:spcPct val="0"/>
              </a:spcAft>
            </a:pPr>
            <a:r>
              <a:rPr lang="en-US" altLang="zh-CN" sz="1800">
                <a:solidFill>
                  <a:schemeClr val="tx1"/>
                </a:solidFill>
                <a:latin typeface="黑体" panose="02010609060101010101" pitchFamily="49" charset="-122"/>
                <a:ea typeface="黑体" panose="02010609060101010101" pitchFamily="49" charset="-122"/>
                <a:sym typeface="+mn-ea"/>
              </a:rPr>
              <a:t> </a:t>
            </a:r>
            <a:r>
              <a:rPr lang="en-US" altLang="zh-CN" sz="1800" smtClean="0">
                <a:solidFill>
                  <a:schemeClr val="tx1"/>
                </a:solidFill>
                <a:latin typeface="黑体" panose="02010609060101010101" pitchFamily="49" charset="-122"/>
                <a:ea typeface="黑体" panose="02010609060101010101" pitchFamily="49" charset="-122"/>
                <a:sym typeface="+mn-ea"/>
              </a:rPr>
              <a:t>   </a:t>
            </a:r>
            <a:r>
              <a:rPr lang="zh-CN" altLang="en-US" sz="1800" smtClean="0">
                <a:solidFill>
                  <a:schemeClr val="tx1"/>
                </a:solidFill>
                <a:latin typeface="黑体" panose="02010609060101010101" pitchFamily="49" charset="-122"/>
                <a:ea typeface="黑体" panose="02010609060101010101" pitchFamily="49" charset="-122"/>
              </a:rPr>
              <a:t>削弱</a:t>
            </a:r>
            <a:r>
              <a:rPr lang="zh-CN" altLang="en-US" sz="1800">
                <a:solidFill>
                  <a:schemeClr val="tx1"/>
                </a:solidFill>
                <a:latin typeface="黑体" panose="02010609060101010101" pitchFamily="49" charset="-122"/>
                <a:ea typeface="黑体" panose="02010609060101010101" pitchFamily="49" charset="-122"/>
              </a:rPr>
              <a:t>英法意三强</a:t>
            </a:r>
            <a:r>
              <a:rPr lang="en-US" altLang="zh-CN" sz="1800">
                <a:solidFill>
                  <a:schemeClr val="tx1"/>
                </a:solidFill>
                <a:latin typeface="黑体" panose="02010609060101010101" pitchFamily="49" charset="-122"/>
                <a:ea typeface="黑体" panose="02010609060101010101" pitchFamily="49" charset="-122"/>
              </a:rPr>
              <a:t>,</a:t>
            </a:r>
            <a:r>
              <a:rPr lang="zh-CN" altLang="en-US" sz="1800">
                <a:solidFill>
                  <a:schemeClr val="tx1"/>
                </a:solidFill>
                <a:latin typeface="黑体" panose="02010609060101010101" pitchFamily="49" charset="-122"/>
                <a:ea typeface="黑体" panose="02010609060101010101" pitchFamily="49" charset="-122"/>
                <a:cs typeface="楷体" panose="02010609060101010101" pitchFamily="49" charset="-122"/>
                <a:sym typeface="+mn-ea"/>
              </a:rPr>
              <a:t>世界中心地位动摇</a:t>
            </a:r>
            <a:endParaRPr lang="zh-CN" altLang="en-US" sz="1800">
              <a:solidFill>
                <a:schemeClr val="tx1"/>
              </a:solidFill>
              <a:latin typeface="黑体" pitchFamily="49" charset="-122"/>
              <a:ea typeface="黑体" pitchFamily="49" charset="-122"/>
            </a:endParaRPr>
          </a:p>
          <a:p>
            <a:pPr>
              <a:lnSpc>
                <a:spcPct val="120000"/>
              </a:lnSpc>
              <a:spcBef>
                <a:spcPct val="0"/>
              </a:spcBef>
              <a:spcAft>
                <a:spcPct val="0"/>
              </a:spcAft>
            </a:pPr>
            <a:r>
              <a:rPr lang="zh-CN" altLang="en-US" sz="1800">
                <a:solidFill>
                  <a:schemeClr val="tx1"/>
                </a:solidFill>
                <a:latin typeface="黑体" panose="02010609060101010101" pitchFamily="49" charset="-122"/>
                <a:ea typeface="黑体" panose="02010609060101010101" pitchFamily="49" charset="-122"/>
                <a:sym typeface="+mn-ea"/>
              </a:rPr>
              <a:t>美日崛起</a:t>
            </a:r>
            <a:r>
              <a:rPr lang="en-US" altLang="zh-CN" sz="1800" smtClean="0">
                <a:solidFill>
                  <a:schemeClr val="tx1"/>
                </a:solidFill>
                <a:latin typeface="黑体" panose="02010609060101010101" pitchFamily="49" charset="-122"/>
                <a:ea typeface="黑体" panose="02010609060101010101" pitchFamily="49" charset="-122"/>
                <a:sym typeface="+mn-ea"/>
              </a:rPr>
              <a:t>:</a:t>
            </a:r>
          </a:p>
          <a:p>
            <a:pPr>
              <a:lnSpc>
                <a:spcPct val="120000"/>
              </a:lnSpc>
              <a:spcBef>
                <a:spcPct val="0"/>
              </a:spcBef>
              <a:spcAft>
                <a:spcPct val="0"/>
              </a:spcAft>
            </a:pPr>
            <a:r>
              <a:rPr lang="en-US" altLang="zh-CN" sz="1800">
                <a:solidFill>
                  <a:schemeClr val="tx1"/>
                </a:solidFill>
                <a:latin typeface="黑体" panose="02010609060101010101" pitchFamily="49" charset="-122"/>
                <a:ea typeface="黑体" panose="02010609060101010101" pitchFamily="49" charset="-122"/>
                <a:sym typeface="+mn-ea"/>
              </a:rPr>
              <a:t> </a:t>
            </a:r>
            <a:r>
              <a:rPr lang="en-US" altLang="zh-CN" sz="1800" smtClean="0">
                <a:solidFill>
                  <a:schemeClr val="tx1"/>
                </a:solidFill>
                <a:latin typeface="黑体" panose="02010609060101010101" pitchFamily="49" charset="-122"/>
                <a:ea typeface="黑体" panose="02010609060101010101" pitchFamily="49" charset="-122"/>
                <a:sym typeface="+mn-ea"/>
              </a:rPr>
              <a:t>   </a:t>
            </a:r>
            <a:r>
              <a:rPr lang="zh-CN" altLang="en-US" sz="1800" smtClean="0">
                <a:solidFill>
                  <a:schemeClr val="tx1"/>
                </a:solidFill>
                <a:latin typeface="黑体" panose="02010609060101010101" pitchFamily="49" charset="-122"/>
                <a:ea typeface="黑体" panose="02010609060101010101" pitchFamily="49" charset="-122"/>
              </a:rPr>
              <a:t>美</a:t>
            </a:r>
            <a:r>
              <a:rPr lang="zh-CN" altLang="en-US" sz="1800">
                <a:solidFill>
                  <a:schemeClr val="tx1"/>
                </a:solidFill>
                <a:latin typeface="黑体" panose="02010609060101010101" pitchFamily="49" charset="-122"/>
                <a:ea typeface="黑体" panose="02010609060101010101" pitchFamily="49" charset="-122"/>
              </a:rPr>
              <a:t>日力量壮大</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1000"/>
                                        <p:tgtEl>
                                          <p:spTgt spid="16"/>
                                        </p:tgtEl>
                                      </p:cBhvr>
                                    </p:animEffect>
                                    <p:anim calcmode="lin" valueType="num">
                                      <p:cBhvr>
                                        <p:cTn id="13" dur="1000" fill="hold"/>
                                        <p:tgtEl>
                                          <p:spTgt spid="16"/>
                                        </p:tgtEl>
                                        <p:attrNameLst>
                                          <p:attrName>ppt_x</p:attrName>
                                        </p:attrNameLst>
                                      </p:cBhvr>
                                      <p:tavLst>
                                        <p:tav tm="0">
                                          <p:val>
                                            <p:strVal val="#ppt_x"/>
                                          </p:val>
                                        </p:tav>
                                        <p:tav tm="100000">
                                          <p:val>
                                            <p:strVal val="#ppt_x"/>
                                          </p:val>
                                        </p:tav>
                                      </p:tavLst>
                                    </p:anim>
                                    <p:anim calcmode="lin" valueType="num">
                                      <p:cBhvr>
                                        <p:cTn id="14"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P spid="16" grpId="0"/>
    </p:bldLst>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2" name="标题 1"/>
          <p:cNvSpPr>
            <a:spLocks noGrp="1"/>
          </p:cNvSpPr>
          <p:nvPr>
            <p:ph type="ctrTitle"/>
          </p:nvPr>
        </p:nvSpPr>
        <p:spPr/>
        <p:txBody>
          <a:bodyPr>
            <a:normAutofit/>
          </a:bodyPr>
          <a:lstStyle/>
          <a:p>
            <a:pPr>
              <a:defRPr/>
            </a:pPr>
            <a:r>
              <a:rPr lang="zh-CN" altLang="en-US">
                <a:solidFill>
                  <a:schemeClr val="tx1">
                    <a:lumMod val="85000"/>
                    <a:lumOff val="15000"/>
                  </a:schemeClr>
                </a:solidFill>
                <a:latin typeface="黑体" panose="02010609060101010101" pitchFamily="49" charset="-122"/>
              </a:rPr>
              <a:t>三、一战后的国际关系</a:t>
            </a:r>
          </a:p>
        </p:txBody>
      </p:sp>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1055569"/>
            <a:ext cx="4226560"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a:spLocks noChangeArrowheads="1"/>
          </p:cNvSpPr>
          <p:nvPr/>
        </p:nvSpPr>
        <p:spPr bwMode="auto">
          <a:xfrm>
            <a:off x="152691" y="1218000"/>
            <a:ext cx="34314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altLang="zh-CN" sz="2000" b="0" i="0" u="none" strike="noStrike" kern="1200" cap="none" spc="0" normalizeH="0" baseline="0" noProof="0">
                <a:ln>
                  <a:noFill/>
                </a:ln>
                <a:solidFill>
                  <a:prstClr val="white"/>
                </a:solidFill>
                <a:effectLst/>
                <a:uLnTx/>
                <a:uFillTx/>
                <a:latin typeface="黑体" panose="02010609060101010101" pitchFamily="49" charset="-122"/>
                <a:ea typeface="黑体" panose="02010609060101010101" pitchFamily="49" charset="-122"/>
                <a:cs typeface="+mn-cs"/>
              </a:rPr>
              <a:t>4.</a:t>
            </a:r>
            <a:r>
              <a:rPr kumimoji="0" lang="zh-CN" altLang="en-US" sz="2000" b="0" i="0" u="none" strike="noStrike" kern="1200" cap="none" spc="0" normalizeH="0" baseline="0" noProof="0">
                <a:ln>
                  <a:noFill/>
                </a:ln>
                <a:solidFill>
                  <a:prstClr val="white"/>
                </a:solidFill>
                <a:effectLst/>
                <a:uLnTx/>
                <a:uFillTx/>
                <a:latin typeface="黑体" panose="02010609060101010101" pitchFamily="49" charset="-122"/>
                <a:ea typeface="黑体" panose="02010609060101010101" pitchFamily="49" charset="-122"/>
                <a:cs typeface="+mn-cs"/>
              </a:rPr>
              <a:t>第一次世界大战影响</a:t>
            </a:r>
          </a:p>
        </p:txBody>
      </p:sp>
      <p:sp>
        <p:nvSpPr>
          <p:cNvPr id="3" name="文本框 2"/>
          <p:cNvSpPr txBox="1"/>
          <p:nvPr/>
        </p:nvSpPr>
        <p:spPr>
          <a:xfrm>
            <a:off x="152690" y="1842098"/>
            <a:ext cx="11040545" cy="559769"/>
          </a:xfrm>
          <a:prstGeom prst="rect">
            <a:avLst/>
          </a:prstGeom>
          <a:noFill/>
        </p:spPr>
        <p:txBody>
          <a:bodyPr wrap="square" rtlCol="0">
            <a:spAutoFit/>
          </a:bodyPr>
          <a:lstStyle/>
          <a:p>
            <a:pPr lvl="0">
              <a:lnSpc>
                <a:spcPct val="150000"/>
              </a:lnSpc>
            </a:pPr>
            <a:r>
              <a:rPr kumimoji="0" lang="zh-CN" altLang="en-US" sz="24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   （</a:t>
            </a:r>
            <a:r>
              <a:rPr kumimoji="0" lang="en-US" altLang="zh-CN" sz="24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2</a:t>
            </a:r>
            <a:r>
              <a:rPr lang="zh-CN" altLang="en-US" sz="2400">
                <a:solidFill>
                  <a:prstClr val="black"/>
                </a:solidFill>
                <a:latin typeface="黑体" panose="02010609060101010101" pitchFamily="49" charset="-122"/>
                <a:ea typeface="黑体" panose="02010609060101010101" pitchFamily="49" charset="-122"/>
              </a:rPr>
              <a:t>）促进了殖民地半殖民地人民的觉醒，推动了民族解放运动的发展。</a:t>
            </a:r>
            <a:endParaRPr kumimoji="0" lang="zh-CN" altLang="en-US" sz="24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endParaRPr>
          </a:p>
        </p:txBody>
      </p:sp>
      <p:sp>
        <p:nvSpPr>
          <p:cNvPr id="6" name="矩形 5"/>
          <p:cNvSpPr/>
          <p:nvPr/>
        </p:nvSpPr>
        <p:spPr>
          <a:xfrm>
            <a:off x="838200" y="2625855"/>
            <a:ext cx="10304599" cy="3416320"/>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indent="457200">
              <a:lnSpc>
                <a:spcPct val="120000"/>
              </a:lnSpc>
              <a:spcBef>
                <a:spcPct val="0"/>
              </a:spcBef>
              <a:spcAft>
                <a:spcPct val="0"/>
              </a:spcAft>
            </a:pPr>
            <a:r>
              <a:rPr lang="zh-CN" altLang="en-US" sz="2000">
                <a:latin typeface="楷体" panose="02010609060101010101" pitchFamily="49" charset="-122"/>
                <a:ea typeface="楷体" panose="02010609060101010101" pitchFamily="49" charset="-122"/>
                <a:cs typeface="楷体" panose="02010609060101010101" pitchFamily="49" charset="-122"/>
              </a:rPr>
              <a:t>第一次世界大战进一步促进了殖民地半殖民地民族解放运动的发展。战争期间，帝国主义宗主国忙于互相撕杀，暂时放松了对殖民地半殖民地的控制，它们的民族工业得以乘隙发展，民族资产阶级和无产阶级的队伍也随之壮大起来，成为反对帝国主义的重要的政治力量和社会力量。</a:t>
            </a:r>
            <a:r>
              <a:rPr lang="zh-CN" altLang="en-US" sz="2000">
                <a:latin typeface="楷体" panose="02010609060101010101" pitchFamily="49" charset="-122"/>
                <a:ea typeface="楷体" panose="02010609060101010101" pitchFamily="49" charset="-122"/>
                <a:cs typeface="楷体" panose="02010609060101010101" pitchFamily="49" charset="-122"/>
                <a:sym typeface="+mn-ea"/>
              </a:rPr>
              <a:t>帝 国主义国家还从殖民地大量征兵，这就促使殖民地的人民熟悉了军事技术装 备和革新的机械，他们返转过来又利用学到的本领去反对殖民统治者。</a:t>
            </a:r>
            <a:r>
              <a:rPr lang="zh-CN" altLang="en-US" sz="2000" smtClean="0">
                <a:latin typeface="楷体" panose="02010609060101010101" pitchFamily="49" charset="-122"/>
                <a:ea typeface="楷体" panose="02010609060101010101" pitchFamily="49" charset="-122"/>
                <a:cs typeface="楷体" panose="02010609060101010101" pitchFamily="49" charset="-122"/>
                <a:sym typeface="+mn-ea"/>
              </a:rPr>
              <a:t>列宁说</a:t>
            </a:r>
            <a:r>
              <a:rPr lang="zh-CN" altLang="en-US" sz="2000">
                <a:latin typeface="楷体" panose="02010609060101010101" pitchFamily="49" charset="-122"/>
                <a:ea typeface="楷体" panose="02010609060101010101" pitchFamily="49" charset="-122"/>
                <a:cs typeface="楷体" panose="02010609060101010101" pitchFamily="49" charset="-122"/>
                <a:sym typeface="+mn-ea"/>
              </a:rPr>
              <a:t>：“帝国主义战争也唤醒了东方，把东方各族人民卷入了国际政治生活。” 中国的“五四”运动、印度的“非暴力不合作运动”、土耳其的“凯末尔革 命”等等，说明：“在当代革命中，东方各民族为了不再仅仅充当别国发财 的对象而参与决定世界命运的时期到来了。”</a:t>
            </a:r>
            <a:endParaRPr lang="en-US" altLang="zh-CN" sz="2000">
              <a:latin typeface="楷体" panose="02010609060101010101" pitchFamily="49" charset="-122"/>
              <a:ea typeface="楷体" panose="02010609060101010101" pitchFamily="49" charset="-122"/>
              <a:cs typeface="楷体" panose="02010609060101010101" pitchFamily="49" charset="-122"/>
            </a:endParaRPr>
          </a:p>
          <a:p>
            <a:pPr indent="457200" algn="r">
              <a:lnSpc>
                <a:spcPct val="120000"/>
              </a:lnSpc>
              <a:spcBef>
                <a:spcPct val="0"/>
              </a:spcBef>
              <a:spcAft>
                <a:spcPct val="0"/>
              </a:spcAft>
            </a:pPr>
            <a:r>
              <a:rPr lang="en-US" altLang="zh-CN" b="1" kern="100">
                <a:latin typeface="楷体" panose="02010609060101010101" pitchFamily="49" charset="-122"/>
                <a:ea typeface="楷体" panose="02010609060101010101" pitchFamily="49" charset="-122"/>
                <a:cs typeface="楷体" panose="02010609060101010101" pitchFamily="49" charset="-122"/>
              </a:rPr>
              <a:t>                </a:t>
            </a:r>
            <a:r>
              <a:rPr lang="en-US" altLang="zh-CN" sz="2000">
                <a:latin typeface="楷体" panose="02010609060101010101" pitchFamily="49" charset="-122"/>
                <a:ea typeface="楷体" panose="02010609060101010101" pitchFamily="49" charset="-122"/>
                <a:cs typeface="楷体" panose="02010609060101010101" pitchFamily="49" charset="-122"/>
              </a:rPr>
              <a:t>——</a:t>
            </a:r>
            <a:r>
              <a:rPr lang="zh-CN" altLang="zh-CN" sz="2000">
                <a:latin typeface="楷体" panose="02010609060101010101" pitchFamily="49" charset="-122"/>
                <a:ea typeface="楷体" panose="02010609060101010101" pitchFamily="49" charset="-122"/>
                <a:cs typeface="楷体" panose="02010609060101010101" pitchFamily="49" charset="-122"/>
              </a:rPr>
              <a:t>吴于廑、齐世荣 《世界史</a:t>
            </a:r>
            <a:r>
              <a:rPr lang="en-US" altLang="zh-CN" sz="2000">
                <a:latin typeface="楷体" panose="02010609060101010101" pitchFamily="49" charset="-122"/>
                <a:ea typeface="楷体" panose="02010609060101010101" pitchFamily="49" charset="-122"/>
                <a:cs typeface="楷体" panose="02010609060101010101" pitchFamily="49" charset="-122"/>
              </a:rPr>
              <a:t>·</a:t>
            </a:r>
            <a:r>
              <a:rPr lang="zh-CN" altLang="zh-CN" sz="2000">
                <a:latin typeface="楷体" panose="02010609060101010101" pitchFamily="49" charset="-122"/>
                <a:ea typeface="楷体" panose="02010609060101010101" pitchFamily="49" charset="-122"/>
                <a:cs typeface="楷体" panose="02010609060101010101" pitchFamily="49" charset="-122"/>
              </a:rPr>
              <a:t>现代编（上册）》</a:t>
            </a:r>
          </a:p>
        </p:txBody>
      </p:sp>
    </p:spTree>
  </p:cSld>
  <p:clrMapOvr>
    <a:masterClrMapping/>
  </p:clrMapOvr>
  <p:transition/>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2" name="标题 1"/>
          <p:cNvSpPr>
            <a:spLocks noGrp="1"/>
          </p:cNvSpPr>
          <p:nvPr>
            <p:ph type="ctrTitle"/>
          </p:nvPr>
        </p:nvSpPr>
        <p:spPr/>
        <p:txBody>
          <a:bodyPr>
            <a:normAutofit/>
          </a:bodyPr>
          <a:lstStyle/>
          <a:p>
            <a:pPr>
              <a:defRPr/>
            </a:pPr>
            <a:r>
              <a:rPr lang="zh-CN" altLang="en-US">
                <a:solidFill>
                  <a:schemeClr val="tx1">
                    <a:lumMod val="85000"/>
                    <a:lumOff val="15000"/>
                  </a:schemeClr>
                </a:solidFill>
                <a:latin typeface="黑体" panose="02010609060101010101" pitchFamily="49" charset="-122"/>
              </a:rPr>
              <a:t>三、一战后的国际关系</a:t>
            </a:r>
          </a:p>
        </p:txBody>
      </p:sp>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1055569"/>
            <a:ext cx="4226560" cy="78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a:spLocks noChangeArrowheads="1"/>
          </p:cNvSpPr>
          <p:nvPr/>
        </p:nvSpPr>
        <p:spPr bwMode="auto">
          <a:xfrm>
            <a:off x="152691" y="1218000"/>
            <a:ext cx="343143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altLang="zh-CN" sz="2000" b="0" i="0" u="none" strike="noStrike" kern="1200" cap="none" spc="0" normalizeH="0" baseline="0" noProof="0">
                <a:ln>
                  <a:noFill/>
                </a:ln>
                <a:solidFill>
                  <a:prstClr val="white"/>
                </a:solidFill>
                <a:effectLst/>
                <a:uLnTx/>
                <a:uFillTx/>
                <a:latin typeface="黑体" panose="02010609060101010101" pitchFamily="49" charset="-122"/>
                <a:ea typeface="黑体" panose="02010609060101010101" pitchFamily="49" charset="-122"/>
                <a:cs typeface="+mn-cs"/>
              </a:rPr>
              <a:t>4.</a:t>
            </a:r>
            <a:r>
              <a:rPr kumimoji="0" lang="zh-CN" altLang="en-US" sz="2000" b="0" i="0" u="none" strike="noStrike" kern="1200" cap="none" spc="0" normalizeH="0" baseline="0" noProof="0">
                <a:ln>
                  <a:noFill/>
                </a:ln>
                <a:solidFill>
                  <a:prstClr val="white"/>
                </a:solidFill>
                <a:effectLst/>
                <a:uLnTx/>
                <a:uFillTx/>
                <a:latin typeface="黑体" panose="02010609060101010101" pitchFamily="49" charset="-122"/>
                <a:ea typeface="黑体" panose="02010609060101010101" pitchFamily="49" charset="-122"/>
                <a:cs typeface="+mn-cs"/>
              </a:rPr>
              <a:t>第一次世界大战影响</a:t>
            </a:r>
          </a:p>
        </p:txBody>
      </p:sp>
      <p:pic>
        <p:nvPicPr>
          <p:cNvPr id="6" name="图片 5"/>
          <p:cNvPicPr>
            <a:picLocks noChangeAspect="1"/>
          </p:cNvPicPr>
          <p:nvPr/>
        </p:nvPicPr>
        <p:blipFill>
          <a:blip r:embed="rId3"/>
          <a:stretch>
            <a:fillRect/>
          </a:stretch>
        </p:blipFill>
        <p:spPr>
          <a:xfrm>
            <a:off x="4288947" y="1931933"/>
            <a:ext cx="7456121" cy="3010585"/>
          </a:xfrm>
          <a:prstGeom prst="rect">
            <a:avLst/>
          </a:prstGeom>
        </p:spPr>
      </p:pic>
      <p:sp>
        <p:nvSpPr>
          <p:cNvPr id="8" name="矩形 7"/>
          <p:cNvSpPr/>
          <p:nvPr/>
        </p:nvSpPr>
        <p:spPr>
          <a:xfrm>
            <a:off x="4288946" y="4942518"/>
            <a:ext cx="7456121" cy="1506986"/>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marL="0" marR="0" lvl="0" indent="0" algn="l" defTabSz="914400" rtl="0" eaLnBrk="1" fontAlgn="auto" latinLnBrk="0" hangingPunct="1">
              <a:lnSpc>
                <a:spcPct val="150000"/>
              </a:lnSpc>
              <a:spcBef>
                <a:spcPct val="0"/>
              </a:spcBef>
              <a:spcAft>
                <a:spcPct val="0"/>
              </a:spcAft>
              <a:buClrTx/>
              <a:buSzTx/>
              <a:buFontTx/>
              <a:buNone/>
              <a:defRPr/>
            </a:pPr>
            <a:r>
              <a:rPr kumimoji="0" lang="zh-CN" altLang="en-US" sz="2400" b="0"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mn-cs"/>
              </a:rPr>
              <a:t>    自然界的暴力，远不及人类</a:t>
            </a:r>
            <a:r>
              <a:rPr kumimoji="0" lang="en-US" altLang="zh-CN" sz="2400" b="0"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mn-cs"/>
              </a:rPr>
              <a:t>;</a:t>
            </a:r>
            <a:r>
              <a:rPr kumimoji="0" lang="zh-CN" altLang="en-US" sz="2400" b="0"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mn-cs"/>
              </a:rPr>
              <a:t>野蛮人的暴力，又远不及文明人！</a:t>
            </a:r>
            <a:endParaRPr kumimoji="0" lang="en-US" altLang="zh-CN" sz="2400" b="0" i="0" u="none" strike="noStrike" kern="1200" cap="none" spc="0" normalizeH="0" baseline="0" noProof="0">
              <a:ln>
                <a:noFill/>
              </a:ln>
              <a:solidFill>
                <a:prstClr val="black"/>
              </a:solidFill>
              <a:effectLst/>
              <a:uLnTx/>
              <a:uFillTx/>
              <a:latin typeface="楷体" panose="02010609060101010101" pitchFamily="49" charset="-122"/>
              <a:ea typeface="楷体" panose="02010609060101010101" pitchFamily="49" charset="-122"/>
              <a:cs typeface="+mn-cs"/>
            </a:endParaRPr>
          </a:p>
          <a:p>
            <a:pPr marL="0" marR="0" lvl="0" indent="0" algn="r" defTabSz="914400" rtl="0" eaLnBrk="1" fontAlgn="auto" latinLnBrk="0" hangingPunct="1">
              <a:lnSpc>
                <a:spcPct val="100000"/>
              </a:lnSpc>
              <a:spcBef>
                <a:spcPct val="0"/>
              </a:spcBef>
              <a:spcAft>
                <a:spcPct val="0"/>
              </a:spcAft>
              <a:buClrTx/>
              <a:buSzTx/>
              <a:buFontTx/>
              <a:buNone/>
              <a:defRPr/>
            </a:pPr>
            <a:r>
              <a:rPr kumimoji="0" lang="en-US" altLang="zh-CN"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rPr>
              <a:t>——</a:t>
            </a:r>
            <a:r>
              <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rPr>
              <a:t>梁启超</a:t>
            </a:r>
          </a:p>
        </p:txBody>
      </p:sp>
      <p:grpSp>
        <p:nvGrpSpPr>
          <p:cNvPr id="12" name="组合 11"/>
          <p:cNvGrpSpPr/>
          <p:nvPr/>
        </p:nvGrpSpPr>
        <p:grpSpPr>
          <a:xfrm>
            <a:off x="335419" y="3563721"/>
            <a:ext cx="1783588" cy="2302971"/>
            <a:chOff x="-4456380" y="4463204"/>
            <a:chExt cx="2835343" cy="3318037"/>
          </a:xfrm>
        </p:grpSpPr>
        <p:pic>
          <p:nvPicPr>
            <p:cNvPr id="9" name="图片 8"/>
            <p:cNvPicPr>
              <a:picLocks noChangeAspect="1"/>
            </p:cNvPicPr>
            <p:nvPr/>
          </p:nvPicPr>
          <p:blipFill>
            <a:blip r:embed="rId4"/>
            <a:stretch>
              <a:fillRect/>
            </a:stretch>
          </p:blipFill>
          <p:spPr>
            <a:xfrm>
              <a:off x="-4456380" y="4463204"/>
              <a:ext cx="2835343" cy="2695179"/>
            </a:xfrm>
            <a:prstGeom prst="rect">
              <a:avLst/>
            </a:prstGeom>
          </p:spPr>
        </p:pic>
        <p:sp>
          <p:nvSpPr>
            <p:cNvPr id="11" name="文本框 10"/>
            <p:cNvSpPr txBox="1"/>
            <p:nvPr/>
          </p:nvSpPr>
          <p:spPr>
            <a:xfrm>
              <a:off x="-4304805" y="7249121"/>
              <a:ext cx="2674664" cy="532120"/>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18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一战后的欧洲</a:t>
              </a:r>
            </a:p>
          </p:txBody>
        </p:sp>
      </p:grpSp>
      <p:grpSp>
        <p:nvGrpSpPr>
          <p:cNvPr id="15" name="组合 14"/>
          <p:cNvGrpSpPr/>
          <p:nvPr/>
        </p:nvGrpSpPr>
        <p:grpSpPr>
          <a:xfrm>
            <a:off x="2106541" y="3563722"/>
            <a:ext cx="2044149" cy="2302970"/>
            <a:chOff x="1730369" y="4018073"/>
            <a:chExt cx="2576321" cy="3077160"/>
          </a:xfrm>
        </p:grpSpPr>
        <p:pic>
          <p:nvPicPr>
            <p:cNvPr id="13" name="图片 12"/>
            <p:cNvPicPr>
              <a:picLocks noChangeAspect="1"/>
            </p:cNvPicPr>
            <p:nvPr/>
          </p:nvPicPr>
          <p:blipFill>
            <a:blip r:embed="rId5"/>
            <a:stretch>
              <a:fillRect/>
            </a:stretch>
          </p:blipFill>
          <p:spPr>
            <a:xfrm>
              <a:off x="2005512" y="4018073"/>
              <a:ext cx="2131007" cy="2499521"/>
            </a:xfrm>
            <a:prstGeom prst="rect">
              <a:avLst/>
            </a:prstGeom>
          </p:spPr>
        </p:pic>
        <p:sp>
          <p:nvSpPr>
            <p:cNvPr id="14" name="矩形 13"/>
            <p:cNvSpPr/>
            <p:nvPr/>
          </p:nvSpPr>
          <p:spPr>
            <a:xfrm>
              <a:off x="1730369" y="6601742"/>
              <a:ext cx="2576321" cy="493491"/>
            </a:xfrm>
            <a:prstGeom prst="rect">
              <a:avLst/>
            </a:prstGeom>
          </p:spPr>
          <p:txBody>
            <a:bodyPr wrap="none">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180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一战中牺牲的士兵</a:t>
              </a:r>
            </a:p>
          </p:txBody>
        </p:sp>
      </p:grpSp>
      <p:sp>
        <p:nvSpPr>
          <p:cNvPr id="3" name="矩形 2"/>
          <p:cNvSpPr/>
          <p:nvPr/>
        </p:nvSpPr>
        <p:spPr>
          <a:xfrm>
            <a:off x="152691" y="2155833"/>
            <a:ext cx="3782495" cy="830997"/>
          </a:xfrm>
          <a:prstGeom prst="rect">
            <a:avLst/>
          </a:prstGeom>
        </p:spPr>
        <p:txBody>
          <a:bodyPr wrap="square">
            <a:spAutoFit/>
          </a:bodyPr>
          <a:lstStyle/>
          <a:p>
            <a:r>
              <a:rPr lang="zh-CN" altLang="en-US" sz="2400">
                <a:latin typeface="黑体" panose="02010609060101010101" pitchFamily="49" charset="-122"/>
                <a:ea typeface="黑体" panose="02010609060101010101" pitchFamily="49" charset="-122"/>
              </a:rPr>
              <a:t>   （</a:t>
            </a:r>
            <a:r>
              <a:rPr lang="en-US" altLang="zh-CN" sz="2400">
                <a:latin typeface="黑体" panose="02010609060101010101" pitchFamily="49" charset="-122"/>
                <a:ea typeface="黑体" panose="02010609060101010101" pitchFamily="49" charset="-122"/>
              </a:rPr>
              <a:t>3</a:t>
            </a:r>
            <a:r>
              <a:rPr lang="zh-CN" altLang="en-US" sz="2400">
                <a:latin typeface="黑体" panose="02010609060101010101" pitchFamily="49" charset="-122"/>
                <a:ea typeface="黑体" panose="02010609060101010101" pitchFamily="49" charset="-122"/>
              </a:rPr>
              <a:t>）一战给人类社会造成了巨大的灾难</a:t>
            </a:r>
          </a:p>
        </p:txBody>
      </p:sp>
      <p:pic>
        <p:nvPicPr>
          <p:cNvPr id="16" name="New picture" hidden="1"/>
          <p:cNvPicPr/>
          <p:nvPr/>
        </p:nvPicPr>
        <p:blipFill>
          <a:blip r:embed="rId6"/>
          <a:stretch>
            <a:fillRect/>
          </a:stretch>
        </p:blipFill>
        <p:spPr>
          <a:xfrm>
            <a:off x="12230100" y="11950700"/>
            <a:ext cx="457200" cy="304800"/>
          </a:xfrm>
          <a:prstGeom prst="cube">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
                                        <p:tgtEl>
                                          <p:spTgt spid="15"/>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tags/tag1.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_rels/theme1.xml.rels>&#65279;<?xml version="1.0" encoding="utf-8" standalone="yes"?><Relationships xmlns="http://schemas.openxmlformats.org/package/2006/relationships"><Relationship Id="rId1" Type="http://schemas.openxmlformats.org/officeDocument/2006/relationships/image" Target="../media/image1.jpeg" /><Relationship Id="rId2" Type="http://schemas.openxmlformats.org/officeDocument/2006/relationships/image" Target="../media/image2.jpeg" /></Relationships>
</file>

<file path=ppt/theme/theme1.xml><?xml version="1.0" encoding="utf-8"?>
<a:theme xmlns:r="http://schemas.openxmlformats.org/officeDocument/2006/relationships" xmlns:a="http://schemas.openxmlformats.org/drawingml/2006/main" name="暗香扑面">
  <a:themeElements>
    <a:clrScheme name="暗香扑面">
      <a:dk1>
        <a:sysClr val="windowText" lastClr="000000"/>
      </a:dk1>
      <a:lt1>
        <a:sysClr val="window" lastClr="FFFFFF"/>
      </a:lt1>
      <a:dk2>
        <a:srgbClr val="2F2F2F"/>
      </a:dk2>
      <a:lt2>
        <a:srgbClr val="FFFFF4"/>
      </a:lt2>
      <a:accent1>
        <a:srgbClr val="918415"/>
      </a:accent1>
      <a:accent2>
        <a:srgbClr val="C47546"/>
      </a:accent2>
      <a:accent3>
        <a:srgbClr val="AFB591"/>
      </a:accent3>
      <a:accent4>
        <a:srgbClr val="B9945B"/>
      </a:accent4>
      <a:accent5>
        <a:srgbClr val="85ADBC"/>
      </a:accent5>
      <a:accent6>
        <a:srgbClr val="E5B440"/>
      </a:accent6>
      <a:hlink>
        <a:srgbClr val="00D5D5"/>
      </a:hlink>
      <a:folHlink>
        <a:srgbClr val="DD00DD"/>
      </a:folHlink>
    </a:clrScheme>
    <a:fontScheme name="暗香扑面">
      <a:majorFont>
        <a:latin typeface="Franklin Gothic Medium"/>
        <a:ea typeface="Arial"/>
        <a:cs typeface="Arial"/>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majorFont>
      <a:minorFont>
        <a:latin typeface="Franklin Gothic Book"/>
        <a:ea typeface="Arial"/>
        <a:cs typeface="Arial"/>
        <a:font script="Jpan" typeface="HG創英角ｺﾞｼｯｸUB"/>
        <a:font script="Hang" typeface="맑은 고딕"/>
        <a:font script="Hans" typeface="黑体"/>
        <a:font script="Hant" typeface="新細明體"/>
        <a:font script="Arab" typeface="Arial"/>
        <a:font script="Hebr" typeface="Arial"/>
        <a:font script="Thai" typeface="Cordian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暗香扑面">
      <a:fillStyleLst>
        <a:solidFill>
          <a:schemeClr val="phClr"/>
        </a:solidFill>
        <a:gradFill rotWithShape="1">
          <a:gsLst>
            <a:gs pos="0">
              <a:schemeClr val="phClr">
                <a:tint val="98000"/>
                <a:satMod val="220000"/>
              </a:schemeClr>
            </a:gs>
            <a:gs pos="31000">
              <a:schemeClr val="phClr">
                <a:tint val="30000"/>
                <a:satMod val="150000"/>
              </a:schemeClr>
            </a:gs>
            <a:gs pos="91000">
              <a:schemeClr val="phClr">
                <a:tint val="96000"/>
              </a:schemeClr>
            </a:gs>
          </a:gsLst>
          <a:path path="circle">
            <a:fillToRect l="50000" t="150000" r="50000"/>
          </a:path>
        </a:gradFill>
        <a:blipFill>
          <a:blip r:embed="rId1">
            <a:duotone>
              <a:schemeClr val="phClr">
                <a:shade val="28000"/>
                <a:satMod val="100000"/>
              </a:schemeClr>
              <a:schemeClr val="phClr">
                <a:tint val="100000"/>
                <a:satMod val="200000"/>
              </a:schemeClr>
            </a:duotone>
          </a:blip>
          <a:tile tx="0" ty="0" sx="80000" sy="80000" flip="none" algn="tl"/>
        </a:blipFill>
      </a:fillStyleLst>
      <a:lnStyleLst>
        <a:ln w="12700" cap="flat" cmpd="sng" algn="ctr">
          <a:solidFill>
            <a:schemeClr val="phClr"/>
          </a:solidFill>
          <a:prstDash val="solid"/>
        </a:ln>
        <a:ln w="25400" cap="flat" cmpd="sng" algn="ctr">
          <a:solidFill>
            <a:schemeClr val="phClr"/>
          </a:solidFill>
          <a:prstDash val="solid"/>
        </a:ln>
        <a:ln w="38100" cap="flat" cmpd="dbl" algn="ctr">
          <a:solidFill>
            <a:schemeClr val="phClr"/>
          </a:solidFill>
          <a:prstDash val="solid"/>
        </a:ln>
      </a:lnStyleLst>
      <a:effectStyleLst>
        <a:effectStyle>
          <a:effectLst>
            <a:glow rad="63500">
              <a:schemeClr val="phClr">
                <a:alpha val="45000"/>
                <a:satMod val="110000"/>
              </a:schemeClr>
            </a:glow>
          </a:effectLst>
        </a:effectStyle>
        <a:effectStyle>
          <a:effectLst>
            <a:outerShdw blurRad="34925" dist="31750" dir="5400000" algn="tl" rotWithShape="0">
              <a:srgbClr val="000000">
                <a:alpha val="50000"/>
              </a:srgbClr>
            </a:outerShdw>
          </a:effectLst>
          <a:scene3d>
            <a:camera prst="orthographicFront">
              <a:rot lat="0" lon="0" rev="0"/>
            </a:camera>
            <a:lightRig rig="flood" dir="t">
              <a:rot lat="0" lon="0" rev="5400000"/>
            </a:lightRig>
          </a:scene3d>
          <a:sp3d contourW="9525" prstMaterial="dkEdge">
            <a:bevelT w="12000" h="24150"/>
            <a:contourClr>
              <a:schemeClr val="phClr">
                <a:satMod val="110000"/>
              </a:schemeClr>
            </a:contourClr>
          </a:sp3d>
        </a:effectStyle>
        <a:effectStyle>
          <a:effectLst>
            <a:outerShdw blurRad="50800" dist="31750" dir="5400000" algn="tl" rotWithShape="0">
              <a:srgbClr val="000000">
                <a:alpha val="50000"/>
              </a:srgbClr>
            </a:outerShdw>
          </a:effectLst>
          <a:scene3d>
            <a:camera prst="orthographicFront">
              <a:rot lat="0" lon="0" rev="0"/>
            </a:camera>
            <a:lightRig rig="flood" dir="t">
              <a:rot lat="0" lon="0" rev="5400000"/>
            </a:lightRig>
          </a:scene3d>
          <a:sp3d contourW="18700" prstMaterial="dkEdge">
            <a:bevelT w="44450" h="80600"/>
            <a:contourClr>
              <a:schemeClr val="phClr">
                <a:satMod val="110000"/>
              </a:schemeClr>
            </a:contourClr>
          </a:sp3d>
        </a:effectStyle>
      </a:effectStyleLst>
      <a:bgFillStyleLst>
        <a:solidFill>
          <a:schemeClr val="phClr"/>
        </a:solidFill>
        <a:gradFill rotWithShape="1">
          <a:gsLst>
            <a:gs pos="0">
              <a:schemeClr val="phClr">
                <a:shade val="70000"/>
                <a:satMod val="1000000"/>
              </a:schemeClr>
            </a:gs>
            <a:gs pos="31000">
              <a:schemeClr val="phClr">
                <a:shade val="85000"/>
                <a:satMod val="450000"/>
              </a:schemeClr>
            </a:gs>
            <a:gs pos="100000">
              <a:schemeClr val="phClr">
                <a:tint val="70000"/>
                <a:satMod val="300000"/>
              </a:schemeClr>
            </a:gs>
          </a:gsLst>
          <a:path path="circle">
            <a:fillToRect l="50000" t="150000" r="50000"/>
          </a:path>
        </a:gradFill>
        <a:blipFill>
          <a:blip r:embed="rId2">
            <a:duotone>
              <a:schemeClr val="phClr">
                <a:tint val="100000"/>
                <a:shade val="70000"/>
                <a:hueMod val="100000"/>
                <a:satMod val="100000"/>
              </a:schemeClr>
              <a:schemeClr val="phClr">
                <a:tint val="90000"/>
                <a:shade val="100000"/>
                <a:hueMod val="100000"/>
                <a:satMod val="100000"/>
              </a:schemeClr>
            </a:duotone>
          </a:blip>
          <a:stretch>
            <a:fillRect/>
          </a:stretch>
        </a:blipFill>
      </a:bgFillStyleLst>
    </a:fmtScheme>
  </a:themeElements>
  <a:objectDefaults/>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Template>Fan</Template>
  <Company/>
  <PresentationFormat>自定义</PresentationFormat>
  <Paragraphs>250</Paragraphs>
  <Slides>29</Slides>
  <Notes>0</Notes>
  <TotalTime>1</TotalTime>
  <HiddenSlides>0</HiddenSlides>
  <MMClips>0</MMClips>
  <ScaleCrop>0</ScaleCrop>
  <HeadingPairs>
    <vt:vector baseType="variant" size="6">
      <vt:variant>
        <vt:lpstr>Fonts used</vt:lpstr>
      </vt:variant>
      <vt:variant>
        <vt:i4>13</vt:i4>
      </vt:variant>
      <vt:variant>
        <vt:lpstr>Theme</vt:lpstr>
      </vt:variant>
      <vt:variant>
        <vt:i4>1</vt:i4>
      </vt:variant>
      <vt:variant>
        <vt:lpstr>Slide Titles</vt:lpstr>
      </vt:variant>
      <vt:variant>
        <vt:i4>29</vt:i4>
      </vt:variant>
    </vt:vector>
  </HeadingPairs>
  <TitlesOfParts>
    <vt:vector baseType="lpstr" size="43">
      <vt:lpstr>Arial</vt:lpstr>
      <vt:lpstr>Franklin Gothic Medium</vt:lpstr>
      <vt:lpstr>Franklin Gothic Book</vt:lpstr>
      <vt:lpstr>Wingdings 2</vt:lpstr>
      <vt:lpstr>黑体</vt:lpstr>
      <vt:lpstr>楷体</vt:lpstr>
      <vt:lpstr>Calibri Light</vt:lpstr>
      <vt:lpstr>Calibri</vt:lpstr>
      <vt:lpstr>宋体</vt:lpstr>
      <vt:lpstr>Times New Roman</vt:lpstr>
      <vt:lpstr>Verdana</vt:lpstr>
      <vt:lpstr>微软雅黑</vt:lpstr>
      <vt:lpstr>幼圆</vt:lpstr>
      <vt:lpstr>暗香扑面</vt:lpstr>
      <vt:lpstr>第14课   第一次世界大战与战后国际秩序</vt:lpstr>
      <vt:lpstr>一、帝国主义与世界大战的酝酿</vt:lpstr>
      <vt:lpstr>一、帝国主义与世界大战的酝酿</vt:lpstr>
      <vt:lpstr>一、帝国主义与世界大战的酝酿</vt:lpstr>
      <vt:lpstr>一、帝国主义与世界大战的酝酿</vt:lpstr>
      <vt:lpstr>一、帝国主义与世界大战的酝酿</vt:lpstr>
      <vt:lpstr>一、帝国主义与世界大战的酝酿</vt:lpstr>
      <vt:lpstr>二、第一次世界大战</vt:lpstr>
      <vt:lpstr>二、第一次世界大战</vt:lpstr>
      <vt:lpstr>二、第一次世界大战</vt:lpstr>
      <vt:lpstr>二、第一次世界大战</vt:lpstr>
      <vt:lpstr>二、第一次世界大战</vt:lpstr>
      <vt:lpstr>二、第一次世界大战</vt:lpstr>
      <vt:lpstr>二、第一次世界大战</vt:lpstr>
      <vt:lpstr>三、一战后的国际秩序</vt:lpstr>
      <vt:lpstr>三、一战后的国际秩序</vt:lpstr>
      <vt:lpstr>三、一战后的国际秩序</vt:lpstr>
      <vt:lpstr>三、一战后的国际秩序</vt:lpstr>
      <vt:lpstr>三、一战后的国际秩序</vt:lpstr>
      <vt:lpstr>三、一战后的国际秩序</vt:lpstr>
      <vt:lpstr>三、一战后的国际秩序</vt:lpstr>
      <vt:lpstr>三、一战后的国际秩序</vt:lpstr>
      <vt:lpstr>三、一战后的国际秩序</vt:lpstr>
      <vt:lpstr>三、一战后的国际秩序</vt:lpstr>
      <vt:lpstr>三、一战后的国际秩序</vt:lpstr>
      <vt:lpstr>三、一战后的国际秩序</vt:lpstr>
      <vt:lpstr>三、一战后的国际关系</vt:lpstr>
      <vt:lpstr>三、一战后的国际关系</vt:lpstr>
      <vt:lpstr>三、一战后的国际关系</vt:lpstr>
    </vt:vector>
  </TitlesOfParts>
  <LinksUpToDate>0</LinksUpToDate>
  <SharedDoc>0</SharedDoc>
  <HyperlinksChanged>0</HyperlinksChanged>
  <Application>Aspose.Slides for .NET</Application>
  <AppVersion>20.0500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title>PowerPoint 演示文稿</dc:title>
  <dc:creator>周淑婷</dc:creator>
  <cp:lastModifiedBy>常海燕</cp:lastModifiedBy>
  <cp:revision>1891</cp:revision>
  <dcterms:created xsi:type="dcterms:W3CDTF">2018-12-13T05:08:00Z</dcterms:created>
  <dcterms:modified xsi:type="dcterms:W3CDTF">2020-07-12T06:44:14Z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KSOProductBuildVer">
    <vt:lpwstr>2052-11.1.0.9584</vt:lpwstr>
  </property>
</Properties>
</file>