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wdp" ContentType="image/vnd.ms-photo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1" r:id="rId3"/>
    <p:sldMasterId id="2147483672" r:id="rId4"/>
    <p:sldMasterId id="2147483683" r:id="rId5"/>
    <p:sldMasterId id="2147483694" r:id="rId6"/>
    <p:sldMasterId id="2147483705" r:id="rId7"/>
    <p:sldMasterId id="2147483717" r:id="rId8"/>
    <p:sldMasterId id="2147483729" r:id="rId9"/>
  </p:sldMasterIdLst>
  <p:notesMasterIdLst>
    <p:notesMasterId r:id="rId10"/>
  </p:notesMasterIdLst>
  <p:handoutMasterIdLst>
    <p:handoutMasterId r:id="rId11"/>
  </p:handoutMasterIdLst>
  <p:sldIdLst>
    <p:sldId id="295" r:id="rId12"/>
    <p:sldId id="354" r:id="rId13"/>
    <p:sldId id="323" r:id="rId14"/>
    <p:sldId id="325" r:id="rId15"/>
    <p:sldId id="324" r:id="rId16"/>
    <p:sldId id="326" r:id="rId17"/>
    <p:sldId id="361" r:id="rId18"/>
    <p:sldId id="355" r:id="rId19"/>
    <p:sldId id="356" r:id="rId20"/>
    <p:sldId id="357" r:id="rId21"/>
    <p:sldId id="334" r:id="rId22"/>
    <p:sldId id="358" r:id="rId23"/>
    <p:sldId id="320" r:id="rId24"/>
    <p:sldId id="359" r:id="rId25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王子涵" initials="王" lastIdx="1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6" autoAdjust="0"/>
    <p:restoredTop sz="86871" autoAdjust="0"/>
  </p:normalViewPr>
  <p:slideViewPr>
    <p:cSldViewPr snapToGrid="0">
      <p:cViewPr varScale="1">
        <p:scale>
          <a:sx n="64" d="100"/>
          <a:sy n="64" d="100"/>
        </p:scale>
        <p:origin x="1032" y="78"/>
      </p:cViewPr>
      <p:guideLst>
        <p:guide orient="horz" pos="2195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notesMaster" Target="notesMasters/notesMaster1.xml" /><Relationship Id="rId11" Type="http://schemas.openxmlformats.org/officeDocument/2006/relationships/handoutMaster" Target="handoutMasters/handoutMaster1.xml" /><Relationship Id="rId12" Type="http://schemas.openxmlformats.org/officeDocument/2006/relationships/slide" Target="slides/slide1.xml" /><Relationship Id="rId13" Type="http://schemas.openxmlformats.org/officeDocument/2006/relationships/slide" Target="slides/slide2.xml" /><Relationship Id="rId14" Type="http://schemas.openxmlformats.org/officeDocument/2006/relationships/slide" Target="slides/slide3.xml" /><Relationship Id="rId15" Type="http://schemas.openxmlformats.org/officeDocument/2006/relationships/slide" Target="slides/slide4.xml" /><Relationship Id="rId16" Type="http://schemas.openxmlformats.org/officeDocument/2006/relationships/slide" Target="slides/slide5.xml" /><Relationship Id="rId17" Type="http://schemas.openxmlformats.org/officeDocument/2006/relationships/slide" Target="slides/slide6.xml" /><Relationship Id="rId18" Type="http://schemas.openxmlformats.org/officeDocument/2006/relationships/slide" Target="slides/slide7.xml" /><Relationship Id="rId19" Type="http://schemas.openxmlformats.org/officeDocument/2006/relationships/slide" Target="slides/slide8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9.xml" /><Relationship Id="rId21" Type="http://schemas.openxmlformats.org/officeDocument/2006/relationships/slide" Target="slides/slide10.xml" /><Relationship Id="rId22" Type="http://schemas.openxmlformats.org/officeDocument/2006/relationships/slide" Target="slides/slide11.xml" /><Relationship Id="rId23" Type="http://schemas.openxmlformats.org/officeDocument/2006/relationships/slide" Target="slides/slide12.xml" /><Relationship Id="rId24" Type="http://schemas.openxmlformats.org/officeDocument/2006/relationships/slide" Target="slides/slide13.xml" /><Relationship Id="rId25" Type="http://schemas.openxmlformats.org/officeDocument/2006/relationships/slide" Target="slides/slide14.xml" /><Relationship Id="rId26" Type="http://schemas.openxmlformats.org/officeDocument/2006/relationships/tags" Target="tags/tag82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Master" Target="slideMasters/slideMaster2.xml" /><Relationship Id="rId30" Type="http://schemas.openxmlformats.org/officeDocument/2006/relationships/tableStyles" Target="tableStyles.xml" /><Relationship Id="rId4" Type="http://schemas.openxmlformats.org/officeDocument/2006/relationships/slideMaster" Target="slideMasters/slideMaster3.xml" /><Relationship Id="rId5" Type="http://schemas.openxmlformats.org/officeDocument/2006/relationships/slideMaster" Target="slideMasters/slideMaster4.xml" /><Relationship Id="rId6" Type="http://schemas.openxmlformats.org/officeDocument/2006/relationships/slideMaster" Target="slideMasters/slideMaster5.xml" /><Relationship Id="rId7" Type="http://schemas.openxmlformats.org/officeDocument/2006/relationships/slideMaster" Target="slideMasters/slideMaster6.xml" /><Relationship Id="rId8" Type="http://schemas.openxmlformats.org/officeDocument/2006/relationships/slideMaster" Target="slideMasters/slideMaster7.xml" /><Relationship Id="rId9" Type="http://schemas.openxmlformats.org/officeDocument/2006/relationships/slideMaster" Target="slideMasters/slideMaster8.xml" /></Relationships>
</file>

<file path=ppt/comments/comment1.xml><?xml version="1.0" encoding="utf-8"?>
<p:cmLst xmlns:a="http://schemas.openxmlformats.org/drawingml/2006/main" xmlns:p="http://schemas.openxmlformats.org/presentationml/2006/main">
  <p:cm authorId="1" dt="2018-10-06T10:57:41.0770000" idx="1">
    <p:pos x="10" y="10"/>
    <p:text/>
    <p:extLst>
      <p:ext xmlns:p15="http://schemas.microsoft.com/office/powerpoint/2012/main" uri="{C676402C-5697-4E1C-873F-D02D1690AC5C}">
        <p15:threadingInfo timeZoneBias="0"/>
      </p:ext>
    </p:extLst>
  </p:cm>
</p:cmLst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10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9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当今世界正处于大发展大调整时期，和平与发展仍然是时代主题。</a:t>
            </a:r>
            <a:endParaRPr lang="zh-CN" altLang="en-US"/>
          </a:p>
          <a:p>
            <a:r>
              <a:rPr lang="zh-CN" altLang="en-US"/>
              <a:t>与此同时，世界面临的不稳定性、不确定性突出，人类面临许多共同的挑战，需要各国携手解决。</a:t>
            </a:r>
            <a:endParaRPr lang="zh-CN" altLang="en-US"/>
          </a:p>
          <a:p>
            <a:r>
              <a:rPr lang="zh-CN" altLang="en-US"/>
              <a:t>中国倡导并坚持推动构建人类命运共同体，是中国对世界和平与发展、对全球治理体系改革和建设提供的中国方案、中国智慧和中国力量。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image" Target="../media/image1.jpeg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.xml" /><Relationship Id="rId2" Type="http://schemas.openxmlformats.org/officeDocument/2006/relationships/tags" Target="../tags/tag57.xml" /><Relationship Id="rId3" Type="http://schemas.openxmlformats.org/officeDocument/2006/relationships/tags" Target="../tags/tag58.xml" /><Relationship Id="rId4" Type="http://schemas.openxmlformats.org/officeDocument/2006/relationships/image" Target="../media/image1.jpeg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任意多边形 7169"/>
          <p:cNvSpPr/>
          <p:nvPr/>
        </p:nvSpPr>
        <p:spPr>
          <a:xfrm>
            <a:off x="6347884" y="20638"/>
            <a:ext cx="5918200" cy="4038600"/>
          </a:xfrm>
          <a:custGeom>
            <a:rect l="l" t="t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171" name="组合 7170"/>
          <p:cNvGrpSpPr/>
          <p:nvPr/>
        </p:nvGrpSpPr>
        <p:grpSpPr>
          <a:xfrm>
            <a:off x="6096000" y="28575"/>
            <a:ext cx="6341533" cy="4338638"/>
            <a:chOff x="2918" y="18"/>
            <a:chExt cx="2958" cy="2699"/>
          </a:xfrm>
        </p:grpSpPr>
        <p:sp>
          <p:nvSpPr>
            <p:cNvPr id="7172" name="任意多边形 7171"/>
            <p:cNvSpPr/>
            <p:nvPr/>
          </p:nvSpPr>
          <p:spPr>
            <a:xfrm>
              <a:off x="3060" y="18"/>
              <a:ext cx="490" cy="187"/>
            </a:xfrm>
            <a:custGeom>
              <a:rect l="l" t="t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3" name="任意多边形 7172"/>
            <p:cNvSpPr>
              <a:spLocks noEditPoints="1"/>
            </p:cNvSpPr>
            <p:nvPr/>
          </p:nvSpPr>
          <p:spPr>
            <a:xfrm>
              <a:off x="2918" y="18"/>
              <a:ext cx="2958" cy="2699"/>
            </a:xfrm>
            <a:custGeom>
              <a:rect l="l" t="t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4" name="任意多边形 7173"/>
            <p:cNvSpPr/>
            <p:nvPr/>
          </p:nvSpPr>
          <p:spPr>
            <a:xfrm>
              <a:off x="3621" y="1287"/>
              <a:ext cx="238" cy="283"/>
            </a:xfrm>
            <a:custGeom>
              <a:rect l="l" t="t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5" name="任意多边形 7174"/>
            <p:cNvSpPr/>
            <p:nvPr/>
          </p:nvSpPr>
          <p:spPr>
            <a:xfrm>
              <a:off x="3403" y="1403"/>
              <a:ext cx="208" cy="379"/>
            </a:xfrm>
            <a:custGeom>
              <a:rect l="l" t="t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6" name="任意多边形 7175"/>
            <p:cNvSpPr/>
            <p:nvPr/>
          </p:nvSpPr>
          <p:spPr>
            <a:xfrm>
              <a:off x="3272" y="645"/>
              <a:ext cx="683" cy="318"/>
            </a:xfrm>
            <a:custGeom>
              <a:rect l="l" t="t" r="r" b="b"/>
              <a:pathLst>
                <a:path w="135" h="62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7" name="任意多边形 7176"/>
            <p:cNvSpPr/>
            <p:nvPr/>
          </p:nvSpPr>
          <p:spPr>
            <a:xfrm>
              <a:off x="4046" y="1545"/>
              <a:ext cx="490" cy="515"/>
            </a:xfrm>
            <a:custGeom>
              <a:rect l="l" t="t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8" name="任意多边形 7177"/>
            <p:cNvSpPr/>
            <p:nvPr/>
          </p:nvSpPr>
          <p:spPr>
            <a:xfrm>
              <a:off x="5173" y="1024"/>
              <a:ext cx="501" cy="96"/>
            </a:xfrm>
            <a:custGeom>
              <a:rect l="l" t="t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9" name="任意多边形 7178"/>
            <p:cNvSpPr/>
            <p:nvPr/>
          </p:nvSpPr>
          <p:spPr>
            <a:xfrm>
              <a:off x="5340" y="1004"/>
              <a:ext cx="385" cy="237"/>
            </a:xfrm>
            <a:custGeom>
              <a:rect l="l" t="t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0" name="任意多边形 7179"/>
            <p:cNvSpPr/>
            <p:nvPr/>
          </p:nvSpPr>
          <p:spPr>
            <a:xfrm>
              <a:off x="5325" y="1201"/>
              <a:ext cx="415" cy="187"/>
            </a:xfrm>
            <a:custGeom>
              <a:rect l="l" t="t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1" name="任意多边形 7180"/>
            <p:cNvSpPr/>
            <p:nvPr/>
          </p:nvSpPr>
          <p:spPr>
            <a:xfrm>
              <a:off x="5001" y="1378"/>
              <a:ext cx="698" cy="167"/>
            </a:xfrm>
            <a:custGeom>
              <a:rect l="l" t="t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2" name="任意多边形 7181"/>
            <p:cNvSpPr/>
            <p:nvPr/>
          </p:nvSpPr>
          <p:spPr>
            <a:xfrm>
              <a:off x="5077" y="1540"/>
              <a:ext cx="567" cy="146"/>
            </a:xfrm>
            <a:custGeom>
              <a:rect l="l" t="t" r="r" b="b"/>
              <a:pathLst>
                <a:path w="112" h="28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3" name="任意多边形 7182"/>
            <p:cNvSpPr/>
            <p:nvPr/>
          </p:nvSpPr>
          <p:spPr>
            <a:xfrm>
              <a:off x="5042" y="1656"/>
              <a:ext cx="581" cy="480"/>
            </a:xfrm>
            <a:custGeom>
              <a:rect l="l" t="t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4" name="任意多边形 7183"/>
            <p:cNvSpPr/>
            <p:nvPr/>
          </p:nvSpPr>
          <p:spPr>
            <a:xfrm>
              <a:off x="5421" y="1464"/>
              <a:ext cx="329" cy="854"/>
            </a:xfrm>
            <a:custGeom>
              <a:rect l="l" t="t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5" name="组合 7184"/>
          <p:cNvGrpSpPr/>
          <p:nvPr/>
        </p:nvGrpSpPr>
        <p:grpSpPr>
          <a:xfrm>
            <a:off x="738717" y="36513"/>
            <a:ext cx="10521949" cy="6821487"/>
            <a:chOff x="349" y="23"/>
            <a:chExt cx="4971" cy="4297"/>
          </a:xfrm>
        </p:grpSpPr>
        <p:sp>
          <p:nvSpPr>
            <p:cNvPr id="7186" name="矩形 7185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任意多边形 7186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8" name="任意多边形 7187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任意多边形 7188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任意多边形 7189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任意多边形 7190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任意多边形 7191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任意多边形 7192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任意多边形 7193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任意多边形 7194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任意多边形 7195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矩形 7196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8" name="矩形 7197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任意多边形 7198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0" name="任意多边形 7199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1" name="任意多边形 7200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任意多边形 7201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任意多边形 7202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任意多边形 7203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5" name="任意多边形 7204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任意多边形 7205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任意多边形 7206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8" name="任意多边形 7207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矩形 7208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矩形 7209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1" name="任意多边形 7210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任意多边形 7211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任意多边形 7212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4" name="任意多边形 7213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任意多边形 7214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任意多边形 7215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7" name="任意多边形 7216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任意多边形 7217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9" name="任意多边形 7218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任意多边形 7219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1" name="矩形 7220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矩形 7221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3" name="任意多边形 7222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任意多边形 7223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5" name="任意多边形 7224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任意多边形 7225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7" name="任意多边形 7226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任意多边形 7227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9" name="任意多边形 7228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任意多边形 7229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1" name="任意多边形 7230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任意多边形 7231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3" name="矩形 7232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矩形 7233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5" name="任意多边形 7234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6" name="任意多边形 7235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7" name="任意多边形 7236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8" name="任意多边形 7237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9" name="任意多边形 7238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0" name="任意多边形 7239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1" name="任意多边形 7240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2" name="任意多边形 7241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3" name="任意多边形 7242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4" name="任意多边形 7243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5" name="矩形 7244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6" name="矩形 7245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7" name="任意多边形 7246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8" name="任意多边形 7247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9" name="任意多边形 7248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0" name="任意多边形 7249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1" name="任意多边形 7250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2" name="任意多边形 7251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3" name="任意多边形 7252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4" name="任意多边形 7253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5" name="任意多边形 7254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6" name="任意多边形 7255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7" name="矩形 7256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8" name="矩形 7257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9" name="任意多边形 7258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0" name="任意多边形 7259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1" name="任意多边形 7260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2" name="任意多边形 7261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3" name="任意多边形 7262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4" name="任意多边形 7263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5" name="任意多边形 7264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6" name="任意多边形 7265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7" name="任意多边形 7266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8" name="任意多边形 7267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9" name="矩形 7268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0" name="矩形 7269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1" name="任意多边形 7270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2" name="任意多边形 7271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3" name="任意多边形 7272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4" name="任意多边形 7273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5" name="任意多边形 7274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6" name="任意多边形 7275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7" name="任意多边形 7276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8" name="任意多边形 7277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9" name="任意多边形 7278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0" name="任意多边形 7279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1" name="矩形 7280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2" name="矩形 7281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3" name="任意多边形 7282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4" name="任意多边形 7283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5" name="任意多边形 7284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6" name="任意多边形 7285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7" name="任意多边形 7286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8" name="任意多边形 7287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9" name="任意多边形 7288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0" name="任意多边形 7289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1" name="任意多边形 7290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2" name="任意多边形 7291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3" name="矩形 7292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4" name="矩形 7293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5" name="任意多边形 7294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6" name="任意多边形 7295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7" name="任意多边形 7296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8" name="任意多边形 7297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9" name="任意多边形 7298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0" name="任意多边形 7299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1" name="任意多边形 7300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2" name="任意多边形 7301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3" name="任意多边形 7302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4" name="任意多边形 7303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5" name="矩形 7304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6" name="矩形 7305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7" name="任意多边形 7306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8" name="任意多边形 7307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09" name="任意多边形 7308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0" name="任意多边形 7309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1" name="任意多边形 7310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2" name="任意多边形 7311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3" name="任意多边形 7312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4" name="任意多边形 7313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5" name="任意多边形 7314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6" name="任意多边形 7315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7" name="矩形 7316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8" name="矩形 7317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19" name="任意多边形 7318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0" name="任意多边形 7319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1" name="任意多边形 7320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2" name="任意多边形 7321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3" name="任意多边形 7322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4" name="任意多边形 7323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5" name="任意多边形 7324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6" name="任意多边形 7325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7" name="任意多边形 7326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8" name="任意多边形 7327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29" name="矩形 7328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30" name="任意多边形 7329"/>
            <p:cNvSpPr/>
            <p:nvPr/>
          </p:nvSpPr>
          <p:spPr>
            <a:xfrm>
              <a:off x="349" y="3304"/>
              <a:ext cx="20" cy="10"/>
            </a:xfrm>
            <a:custGeom>
              <a:rect l="l" t="t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331" name="标题 7330"/>
          <p:cNvSpPr>
            <a:spLocks noGrp="1" noRot="1"/>
          </p:cNvSpPr>
          <p:nvPr>
            <p:ph type="ctrTitle"/>
          </p:nvPr>
        </p:nvSpPr>
        <p:spPr>
          <a:xfrm>
            <a:off x="914400" y="20574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332" name="日期占位符 7331"/>
          <p:cNvSpPr>
            <a:spLocks noGrp="1"/>
          </p:cNvSpPr>
          <p:nvPr>
            <p:ph type="dt" sz="half" idx="2"/>
          </p:nvPr>
        </p:nvSpPr>
        <p:spPr>
          <a:xfrm>
            <a:off x="402167" y="6248400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7333" name="页脚占位符 7332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7334" name="灯片编号占位符 7333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335" name="副标题 7334"/>
          <p:cNvSpPr>
            <a:spLocks noGrp="1" noRot="1"/>
          </p:cNvSpPr>
          <p:nvPr>
            <p:ph type="subTitle" idx="1"/>
          </p:nvPr>
        </p:nvSpPr>
        <p:spPr>
          <a:xfrm>
            <a:off x="1828800" y="3505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grpSp>
        <p:nvGrpSpPr>
          <p:cNvPr id="7336" name="组合 7335"/>
          <p:cNvGrpSpPr/>
          <p:nvPr/>
        </p:nvGrpSpPr>
        <p:grpSpPr>
          <a:xfrm>
            <a:off x="203200" y="4724400"/>
            <a:ext cx="2247900" cy="1557338"/>
            <a:chOff x="96" y="2784"/>
            <a:chExt cx="1062" cy="981"/>
          </a:xfrm>
        </p:grpSpPr>
        <p:sp>
          <p:nvSpPr>
            <p:cNvPr id="7337" name="任意多边形 7336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38" name="任意多边形 733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39" name="任意多边形 7338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0" name="任意多边形 7339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1" name="任意多边形 7340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2" name="任意多边形 7341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3" name="任意多边形 7342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4" name="任意多边形 7343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5" name="任意多边形 7344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6" name="任意多边形 7345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7" name="任意多边形 7346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8" name="任意多边形 7347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9" name="任意多边形 7348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2800" y="1600200"/>
            <a:ext cx="5326888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57112" y="1600200"/>
            <a:ext cx="5326888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38684" y="228600"/>
            <a:ext cx="284691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7933" y="228600"/>
            <a:ext cx="8375712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9.xml" /><Relationship Id="rId14" Type="http://schemas.openxmlformats.org/officeDocument/2006/relationships/tags" Target="../tags/tag60.xml" /><Relationship Id="rId15" Type="http://schemas.openxmlformats.org/officeDocument/2006/relationships/tags" Target="../tags/tag61.xml" /><Relationship Id="rId16" Type="http://schemas.openxmlformats.org/officeDocument/2006/relationships/tags" Target="../tags/tag62.xml" /><Relationship Id="rId17" Type="http://schemas.openxmlformats.org/officeDocument/2006/relationships/tags" Target="../tags/tag63.xml" /><Relationship Id="rId18" Type="http://schemas.openxmlformats.org/officeDocument/2006/relationships/tags" Target="../tags/tag64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tags" Target="../tags/tag65.xml" /><Relationship Id="rId12" Type="http://schemas.openxmlformats.org/officeDocument/2006/relationships/tags" Target="../tags/tag66.xml" /><Relationship Id="rId13" Type="http://schemas.openxmlformats.org/officeDocument/2006/relationships/tags" Target="../tags/tag67.xml" /><Relationship Id="rId14" Type="http://schemas.openxmlformats.org/officeDocument/2006/relationships/image" Target="../media/image2.png" /><Relationship Id="rId15" Type="http://schemas.microsoft.com/office/2007/relationships/hdphoto" Target="../media/image3.wdp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tags" Target="../tags/tag68.xml" /><Relationship Id="rId12" Type="http://schemas.openxmlformats.org/officeDocument/2006/relationships/tags" Target="../tags/tag69.xml" /><Relationship Id="rId13" Type="http://schemas.openxmlformats.org/officeDocument/2006/relationships/tags" Target="../tags/tag70.xml" /><Relationship Id="rId14" Type="http://schemas.openxmlformats.org/officeDocument/2006/relationships/image" Target="../media/image2.png" /><Relationship Id="rId15" Type="http://schemas.microsoft.com/office/2007/relationships/hdphoto" Target="../media/image3.wdp" /><Relationship Id="rId16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10" Type="http://schemas.openxmlformats.org/officeDocument/2006/relationships/slideLayout" Target="../slideLayouts/slideLayout42.xml" /><Relationship Id="rId11" Type="http://schemas.openxmlformats.org/officeDocument/2006/relationships/tags" Target="../tags/tag71.xml" /><Relationship Id="rId12" Type="http://schemas.openxmlformats.org/officeDocument/2006/relationships/tags" Target="../tags/tag72.xml" /><Relationship Id="rId13" Type="http://schemas.openxmlformats.org/officeDocument/2006/relationships/tags" Target="../tags/tag73.xml" /><Relationship Id="rId14" Type="http://schemas.openxmlformats.org/officeDocument/2006/relationships/image" Target="../media/image2.png" /><Relationship Id="rId15" Type="http://schemas.microsoft.com/office/2007/relationships/hdphoto" Target="../media/image3.wdp" /><Relationship Id="rId16" Type="http://schemas.openxmlformats.org/officeDocument/2006/relationships/theme" Target="../theme/theme4.xml" /><Relationship Id="rId2" Type="http://schemas.openxmlformats.org/officeDocument/2006/relationships/slideLayout" Target="../slideLayouts/slideLayout34.xml" /><Relationship Id="rId3" Type="http://schemas.openxmlformats.org/officeDocument/2006/relationships/slideLayout" Target="../slideLayouts/slideLayout35.xml" /><Relationship Id="rId4" Type="http://schemas.openxmlformats.org/officeDocument/2006/relationships/slideLayout" Target="../slideLayouts/slideLayout36.xml" /><Relationship Id="rId5" Type="http://schemas.openxmlformats.org/officeDocument/2006/relationships/slideLayout" Target="../slideLayouts/slideLayout37.xml" /><Relationship Id="rId6" Type="http://schemas.openxmlformats.org/officeDocument/2006/relationships/slideLayout" Target="../slideLayouts/slideLayout38.xml" /><Relationship Id="rId7" Type="http://schemas.openxmlformats.org/officeDocument/2006/relationships/slideLayout" Target="../slideLayouts/slideLayout39.xml" /><Relationship Id="rId8" Type="http://schemas.openxmlformats.org/officeDocument/2006/relationships/slideLayout" Target="../slideLayouts/slideLayout40.xml" /><Relationship Id="rId9" Type="http://schemas.openxmlformats.org/officeDocument/2006/relationships/slideLayout" Target="../slideLayouts/slideLayout41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10" Type="http://schemas.openxmlformats.org/officeDocument/2006/relationships/slideLayout" Target="../slideLayouts/slideLayout52.xml" /><Relationship Id="rId11" Type="http://schemas.openxmlformats.org/officeDocument/2006/relationships/tags" Target="../tags/tag74.xml" /><Relationship Id="rId12" Type="http://schemas.openxmlformats.org/officeDocument/2006/relationships/tags" Target="../tags/tag75.xml" /><Relationship Id="rId13" Type="http://schemas.openxmlformats.org/officeDocument/2006/relationships/tags" Target="../tags/tag76.xml" /><Relationship Id="rId14" Type="http://schemas.openxmlformats.org/officeDocument/2006/relationships/image" Target="../media/image2.png" /><Relationship Id="rId15" Type="http://schemas.microsoft.com/office/2007/relationships/hdphoto" Target="../media/image3.wdp" /><Relationship Id="rId16" Type="http://schemas.openxmlformats.org/officeDocument/2006/relationships/theme" Target="../theme/theme5.xml" /><Relationship Id="rId2" Type="http://schemas.openxmlformats.org/officeDocument/2006/relationships/slideLayout" Target="../slideLayouts/slideLayout44.xml" /><Relationship Id="rId3" Type="http://schemas.openxmlformats.org/officeDocument/2006/relationships/slideLayout" Target="../slideLayouts/slideLayout45.xml" /><Relationship Id="rId4" Type="http://schemas.openxmlformats.org/officeDocument/2006/relationships/slideLayout" Target="../slideLayouts/slideLayout46.xml" /><Relationship Id="rId5" Type="http://schemas.openxmlformats.org/officeDocument/2006/relationships/slideLayout" Target="../slideLayouts/slideLayout47.xml" /><Relationship Id="rId6" Type="http://schemas.openxmlformats.org/officeDocument/2006/relationships/slideLayout" Target="../slideLayouts/slideLayout48.xml" /><Relationship Id="rId7" Type="http://schemas.openxmlformats.org/officeDocument/2006/relationships/slideLayout" Target="../slideLayouts/slideLayout49.xml" /><Relationship Id="rId8" Type="http://schemas.openxmlformats.org/officeDocument/2006/relationships/slideLayout" Target="../slideLayouts/slideLayout50.xml" /><Relationship Id="rId9" Type="http://schemas.openxmlformats.org/officeDocument/2006/relationships/slideLayout" Target="../slideLayouts/slideLayout51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3.xml" /><Relationship Id="rId10" Type="http://schemas.openxmlformats.org/officeDocument/2006/relationships/slideLayout" Target="../slideLayouts/slideLayout62.xml" /><Relationship Id="rId11" Type="http://schemas.openxmlformats.org/officeDocument/2006/relationships/slideLayout" Target="../slideLayouts/slideLayout63.xml" /><Relationship Id="rId12" Type="http://schemas.openxmlformats.org/officeDocument/2006/relationships/image" Target="../media/image4.jpeg" /><Relationship Id="rId13" Type="http://schemas.openxmlformats.org/officeDocument/2006/relationships/theme" Target="../theme/theme6.xml" /><Relationship Id="rId2" Type="http://schemas.openxmlformats.org/officeDocument/2006/relationships/slideLayout" Target="../slideLayouts/slideLayout54.xml" /><Relationship Id="rId3" Type="http://schemas.openxmlformats.org/officeDocument/2006/relationships/slideLayout" Target="../slideLayouts/slideLayout55.xml" /><Relationship Id="rId4" Type="http://schemas.openxmlformats.org/officeDocument/2006/relationships/slideLayout" Target="../slideLayouts/slideLayout56.xml" /><Relationship Id="rId5" Type="http://schemas.openxmlformats.org/officeDocument/2006/relationships/slideLayout" Target="../slideLayouts/slideLayout57.xml" /><Relationship Id="rId6" Type="http://schemas.openxmlformats.org/officeDocument/2006/relationships/slideLayout" Target="../slideLayouts/slideLayout58.xml" /><Relationship Id="rId7" Type="http://schemas.openxmlformats.org/officeDocument/2006/relationships/slideLayout" Target="../slideLayouts/slideLayout59.xml" /><Relationship Id="rId8" Type="http://schemas.openxmlformats.org/officeDocument/2006/relationships/slideLayout" Target="../slideLayouts/slideLayout60.xml" /><Relationship Id="rId9" Type="http://schemas.openxmlformats.org/officeDocument/2006/relationships/slideLayout" Target="../slideLayouts/slideLayout61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4.xml" /><Relationship Id="rId10" Type="http://schemas.openxmlformats.org/officeDocument/2006/relationships/slideLayout" Target="../slideLayouts/slideLayout73.xml" /><Relationship Id="rId11" Type="http://schemas.openxmlformats.org/officeDocument/2006/relationships/slideLayout" Target="../slideLayouts/slideLayout74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65.xml" /><Relationship Id="rId3" Type="http://schemas.openxmlformats.org/officeDocument/2006/relationships/slideLayout" Target="../slideLayouts/slideLayout66.xml" /><Relationship Id="rId4" Type="http://schemas.openxmlformats.org/officeDocument/2006/relationships/slideLayout" Target="../slideLayouts/slideLayout67.xml" /><Relationship Id="rId5" Type="http://schemas.openxmlformats.org/officeDocument/2006/relationships/slideLayout" Target="../slideLayouts/slideLayout68.xml" /><Relationship Id="rId6" Type="http://schemas.openxmlformats.org/officeDocument/2006/relationships/slideLayout" Target="../slideLayouts/slideLayout69.xml" /><Relationship Id="rId7" Type="http://schemas.openxmlformats.org/officeDocument/2006/relationships/slideLayout" Target="../slideLayouts/slideLayout70.xml" /><Relationship Id="rId8" Type="http://schemas.openxmlformats.org/officeDocument/2006/relationships/slideLayout" Target="../slideLayouts/slideLayout71.xml" /><Relationship Id="rId9" Type="http://schemas.openxmlformats.org/officeDocument/2006/relationships/slideLayout" Target="../slideLayouts/slideLayout72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5.xml" /><Relationship Id="rId10" Type="http://schemas.openxmlformats.org/officeDocument/2006/relationships/slideLayout" Target="../slideLayouts/slideLayout84.xml" /><Relationship Id="rId11" Type="http://schemas.openxmlformats.org/officeDocument/2006/relationships/slideLayout" Target="../slideLayouts/slideLayout85.xml" /><Relationship Id="rId12" Type="http://schemas.openxmlformats.org/officeDocument/2006/relationships/theme" Target="../theme/theme8.xml" /><Relationship Id="rId2" Type="http://schemas.openxmlformats.org/officeDocument/2006/relationships/slideLayout" Target="../slideLayouts/slideLayout76.xml" /><Relationship Id="rId3" Type="http://schemas.openxmlformats.org/officeDocument/2006/relationships/slideLayout" Target="../slideLayouts/slideLayout77.xml" /><Relationship Id="rId4" Type="http://schemas.openxmlformats.org/officeDocument/2006/relationships/slideLayout" Target="../slideLayouts/slideLayout78.xml" /><Relationship Id="rId5" Type="http://schemas.openxmlformats.org/officeDocument/2006/relationships/slideLayout" Target="../slideLayouts/slideLayout79.xml" /><Relationship Id="rId6" Type="http://schemas.openxmlformats.org/officeDocument/2006/relationships/slideLayout" Target="../slideLayouts/slideLayout80.xml" /><Relationship Id="rId7" Type="http://schemas.openxmlformats.org/officeDocument/2006/relationships/slideLayout" Target="../slideLayouts/slideLayout81.xml" /><Relationship Id="rId8" Type="http://schemas.openxmlformats.org/officeDocument/2006/relationships/slideLayout" Target="../slideLayouts/slideLayout82.xml" /><Relationship Id="rId9" Type="http://schemas.openxmlformats.org/officeDocument/2006/relationships/slideLayout" Target="../slideLayouts/slideLayout8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pattFill prst="lgGrid">
          <a:fgClr>
            <a:schemeClr val="accent6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BA347852-EA12-4602-807E-E0E23A1D3E1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59CBF37F-BCAB-4059-8474-CA95A59710F4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/>
  <p:timing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318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63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6146" name="组合 6145"/>
          <p:cNvGrpSpPr/>
          <p:nvPr/>
        </p:nvGrpSpPr>
        <p:grpSpPr>
          <a:xfrm>
            <a:off x="755651" y="0"/>
            <a:ext cx="10521949" cy="6821488"/>
            <a:chOff x="349" y="23"/>
            <a:chExt cx="4971" cy="4297"/>
          </a:xfrm>
        </p:grpSpPr>
        <p:sp>
          <p:nvSpPr>
            <p:cNvPr id="6147" name="矩形 6146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8" name="任意多边形 6147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9" name="任意多边形 6148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0" name="任意多边形 6149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1" name="任意多边形 6150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2" name="任意多边形 6151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3" name="任意多边形 6152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4" name="任意多边形 6153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5" name="任意多边形 6154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6" name="任意多边形 6155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7" name="任意多边形 6156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矩形 6157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9" name="矩形 6158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0" name="任意多边形 6159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1" name="任意多边形 6160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2" name="任意多边形 6161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3" name="任意多边形 6162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4" name="任意多边形 6163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5" name="任意多边形 6164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6" name="任意多边形 6165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7" name="任意多边形 6166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8" name="任意多边形 6167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9" name="任意多边形 6168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0" name="矩形 6169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1" name="矩形 6170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任意多边形 6171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任意多边形 6172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任意多边形 6173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任意多边形 6174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任意多边形 6175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7" name="任意多边形 6176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任意多边形 6177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9" name="任意多边形 6178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0" name="任意多边形 6179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1" name="任意多边形 6180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2" name="矩形 6181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矩形 6182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任意多边形 6183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任意多边形 6184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6" name="任意多边形 6185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7" name="任意多边形 6186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8" name="任意多边形 6187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9" name="任意多边形 6188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0" name="任意多边形 6189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1" name="任意多边形 6190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2" name="任意多边形 6191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3" name="任意多边形 6192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4" name="矩形 6193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5" name="矩形 6194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6" name="任意多边形 6195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7" name="任意多边形 6196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8" name="任意多边形 6197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9" name="任意多边形 6198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0" name="任意多边形 6199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1" name="任意多边形 6200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2" name="任意多边形 6201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3" name="任意多边形 6202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4" name="任意多边形 6203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5" name="任意多边形 6204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6" name="矩形 6205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7" name="矩形 6206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8" name="任意多边形 6207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9" name="任意多边形 6208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0" name="任意多边形 6209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1" name="任意多边形 6210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2" name="任意多边形 6211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3" name="任意多边形 6212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4" name="任意多边形 6213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5" name="任意多边形 6214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6" name="任意多边形 6215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7" name="任意多边形 6216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8" name="矩形 6217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9" name="矩形 6218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0" name="任意多边形 6219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1" name="任意多边形 6220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2" name="任意多边形 6221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3" name="任意多边形 6222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4" name="任意多边形 6223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5" name="任意多边形 6224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6" name="任意多边形 6225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7" name="任意多边形 6226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8" name="任意多边形 6227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29" name="任意多边形 6228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0" name="矩形 6229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1" name="矩形 6230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2" name="任意多边形 6231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3" name="任意多边形 6232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4" name="任意多边形 6233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5" name="任意多边形 6234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6" name="任意多边形 6235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7" name="任意多边形 6236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8" name="任意多边形 6237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9" name="任意多边形 6238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0" name="任意多边形 6239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1" name="任意多边形 6240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2" name="矩形 6241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3" name="矩形 6242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4" name="任意多边形 6243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5" name="任意多边形 6244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6" name="任意多边形 6245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7" name="任意多边形 6246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" name="任意多边形 6247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" name="任意多边形 6248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" name="任意多边形 6249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" name="任意多边形 6250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" name="任意多边形 6251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" name="任意多边形 6252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" name="矩形 6253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" name="矩形 6254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" name="任意多边形 6255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" name="任意多边形 6256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" name="任意多边形 6257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" name="任意多边形 6258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" name="任意多边形 6259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1" name="任意多边形 6260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2" name="任意多边形 6261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3" name="任意多边形 6262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4" name="任意多边形 6263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5" name="任意多边形 6264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6" name="矩形 6265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7" name="矩形 6266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8" name="任意多边形 6267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9" name="任意多边形 6268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0" name="任意多边形 6269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1" name="任意多边形 6270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" name="任意多边形 6271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" name="任意多边形 6272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" name="任意多边形 6273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5" name="任意多边形 6274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6" name="任意多边形 6275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7" name="任意多边形 6276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8" name="矩形 6277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9" name="矩形 6278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0" name="任意多边形 6279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1" name="任意多边形 6280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2" name="任意多边形 6281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3" name="任意多边形 6282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4" name="任意多边形 6283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5" name="任意多边形 6284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6" name="任意多边形 6285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7" name="任意多边形 6286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8" name="任意多边形 6287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9" name="任意多边形 6288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rect l="l" t="t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0" name="矩形 6289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1" name="任意多边形 6290"/>
            <p:cNvSpPr/>
            <p:nvPr/>
          </p:nvSpPr>
          <p:spPr>
            <a:xfrm>
              <a:off x="349" y="3304"/>
              <a:ext cx="20" cy="10"/>
            </a:xfrm>
            <a:custGeom>
              <a:rect l="l" t="t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292" name="组合 6291"/>
          <p:cNvGrpSpPr/>
          <p:nvPr/>
        </p:nvGrpSpPr>
        <p:grpSpPr>
          <a:xfrm>
            <a:off x="1422400" y="3444875"/>
            <a:ext cx="711200" cy="492125"/>
            <a:chOff x="96" y="2784"/>
            <a:chExt cx="1062" cy="981"/>
          </a:xfrm>
        </p:grpSpPr>
        <p:sp>
          <p:nvSpPr>
            <p:cNvPr id="6293" name="任意多边形 6292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4" name="任意多边形 629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5" name="任意多边形 6294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6" name="任意多边形 6295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7" name="任意多边形 6296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8" name="任意多边形 6297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9" name="任意多边形 6298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0" name="任意多边形 6299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1" name="任意多边形 6300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2" name="任意多边形 6301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3" name="任意多边形 6302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4" name="任意多边形 6303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5" name="任意多边形 6304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06" name="组合 6305"/>
          <p:cNvGrpSpPr/>
          <p:nvPr/>
        </p:nvGrpSpPr>
        <p:grpSpPr>
          <a:xfrm>
            <a:off x="1422400" y="4552950"/>
            <a:ext cx="711200" cy="492125"/>
            <a:chOff x="96" y="2784"/>
            <a:chExt cx="1062" cy="981"/>
          </a:xfrm>
        </p:grpSpPr>
        <p:sp>
          <p:nvSpPr>
            <p:cNvPr id="6307" name="任意多边形 6306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8" name="任意多边形 630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9" name="任意多边形 6308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0" name="任意多边形 6309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1" name="任意多边形 6310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2" name="任意多边形 6311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3" name="任意多边形 6312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4" name="任意多边形 6313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5" name="任意多边形 6314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6" name="任意多边形 6315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7" name="任意多边形 6316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8" name="任意多边形 6317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9" name="任意多边形 6318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20" name="组合 6319"/>
          <p:cNvGrpSpPr/>
          <p:nvPr/>
        </p:nvGrpSpPr>
        <p:grpSpPr>
          <a:xfrm>
            <a:off x="1422400" y="5562600"/>
            <a:ext cx="711200" cy="492125"/>
            <a:chOff x="96" y="2784"/>
            <a:chExt cx="1062" cy="981"/>
          </a:xfrm>
        </p:grpSpPr>
        <p:sp>
          <p:nvSpPr>
            <p:cNvPr id="6321" name="任意多边形 6320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2" name="任意多边形 6321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3" name="任意多边形 6322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4" name="任意多边形 6323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5" name="任意多边形 6324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6" name="任意多边形 6325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7" name="任意多边形 6326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8" name="任意多边形 6327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9" name="任意多边形 6328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0" name="任意多边形 6329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1" name="任意多边形 6330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2" name="任意多边形 6331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3" name="任意多边形 6332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34" name="组合 6333"/>
          <p:cNvGrpSpPr/>
          <p:nvPr/>
        </p:nvGrpSpPr>
        <p:grpSpPr>
          <a:xfrm>
            <a:off x="508000" y="3962400"/>
            <a:ext cx="711200" cy="492125"/>
            <a:chOff x="96" y="2784"/>
            <a:chExt cx="1062" cy="981"/>
          </a:xfrm>
        </p:grpSpPr>
        <p:sp>
          <p:nvSpPr>
            <p:cNvPr id="6335" name="任意多边形 6334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6" name="任意多边形 6335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7" name="任意多边形 6336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8" name="任意多边形 6337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9" name="任意多边形 6338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0" name="任意多边形 6339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1" name="任意多边形 6340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2" name="任意多边形 6341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3" name="任意多边形 6342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4" name="任意多边形 6343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5" name="任意多边形 6344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6" name="任意多边形 6345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7" name="任意多边形 6346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48" name="组合 6347"/>
          <p:cNvGrpSpPr/>
          <p:nvPr/>
        </p:nvGrpSpPr>
        <p:grpSpPr>
          <a:xfrm>
            <a:off x="508000" y="5070475"/>
            <a:ext cx="711200" cy="492125"/>
            <a:chOff x="96" y="2784"/>
            <a:chExt cx="1062" cy="981"/>
          </a:xfrm>
        </p:grpSpPr>
        <p:sp>
          <p:nvSpPr>
            <p:cNvPr id="6349" name="任意多边形 6348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0" name="任意多边形 634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1" name="任意多边形 6350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2" name="任意多边形 6351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3" name="任意多边形 6352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4" name="任意多边形 6353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5" name="任意多边形 6354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6" name="任意多边形 6355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7" name="任意多边形 6356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8" name="任意多边形 6357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9" name="任意多边形 6358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0" name="任意多边形 6359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1" name="任意多边形 6360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62" name="组合 6361"/>
          <p:cNvGrpSpPr/>
          <p:nvPr/>
        </p:nvGrpSpPr>
        <p:grpSpPr>
          <a:xfrm>
            <a:off x="508000" y="6121400"/>
            <a:ext cx="711200" cy="492125"/>
            <a:chOff x="96" y="2784"/>
            <a:chExt cx="1062" cy="981"/>
          </a:xfrm>
        </p:grpSpPr>
        <p:sp>
          <p:nvSpPr>
            <p:cNvPr id="6363" name="任意多边形 6362"/>
            <p:cNvSpPr/>
            <p:nvPr userDrawn="1"/>
          </p:nvSpPr>
          <p:spPr>
            <a:xfrm>
              <a:off x="121" y="2784"/>
              <a:ext cx="207" cy="81"/>
            </a:xfrm>
            <a:custGeom>
              <a:rect l="l" t="t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4" name="任意多边形 636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rect l="l" t="t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5" name="任意多边形 6364"/>
            <p:cNvSpPr/>
            <p:nvPr userDrawn="1"/>
          </p:nvSpPr>
          <p:spPr>
            <a:xfrm>
              <a:off x="348" y="3254"/>
              <a:ext cx="86" cy="102"/>
            </a:xfrm>
            <a:custGeom>
              <a:rect l="l" t="t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6" name="任意多边形 6365"/>
            <p:cNvSpPr/>
            <p:nvPr userDrawn="1"/>
          </p:nvSpPr>
          <p:spPr>
            <a:xfrm>
              <a:off x="267" y="3295"/>
              <a:ext cx="76" cy="136"/>
            </a:xfrm>
            <a:custGeom>
              <a:rect l="l" t="t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7" name="任意多边形 6366"/>
            <p:cNvSpPr/>
            <p:nvPr userDrawn="1"/>
          </p:nvSpPr>
          <p:spPr>
            <a:xfrm>
              <a:off x="222" y="3022"/>
              <a:ext cx="243" cy="116"/>
            </a:xfrm>
            <a:custGeom>
              <a:rect l="l" t="t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8" name="任意多边形 6367"/>
            <p:cNvSpPr/>
            <p:nvPr userDrawn="1"/>
          </p:nvSpPr>
          <p:spPr>
            <a:xfrm>
              <a:off x="500" y="3345"/>
              <a:ext cx="177" cy="187"/>
            </a:xfrm>
            <a:custGeom>
              <a:rect l="l" t="t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9" name="任意多边形 6368"/>
            <p:cNvSpPr/>
            <p:nvPr userDrawn="1"/>
          </p:nvSpPr>
          <p:spPr>
            <a:xfrm>
              <a:off x="905" y="3158"/>
              <a:ext cx="177" cy="36"/>
            </a:xfrm>
            <a:custGeom>
              <a:rect l="l" t="t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0" name="任意多边形 6369"/>
            <p:cNvSpPr/>
            <p:nvPr userDrawn="1"/>
          </p:nvSpPr>
          <p:spPr>
            <a:xfrm>
              <a:off x="965" y="3153"/>
              <a:ext cx="137" cy="81"/>
            </a:xfrm>
            <a:custGeom>
              <a:rect l="l" t="t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1" name="任意多边形 6370"/>
            <p:cNvSpPr/>
            <p:nvPr userDrawn="1"/>
          </p:nvSpPr>
          <p:spPr>
            <a:xfrm>
              <a:off x="960" y="3204"/>
              <a:ext cx="177" cy="86"/>
            </a:xfrm>
            <a:custGeom>
              <a:rect l="l" t="t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2" name="任意多边形 6371"/>
            <p:cNvSpPr/>
            <p:nvPr userDrawn="1"/>
          </p:nvSpPr>
          <p:spPr>
            <a:xfrm>
              <a:off x="844" y="3285"/>
              <a:ext cx="248" cy="60"/>
            </a:xfrm>
            <a:custGeom>
              <a:rect l="l" t="t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3" name="任意多边形 6372"/>
            <p:cNvSpPr/>
            <p:nvPr userDrawn="1"/>
          </p:nvSpPr>
          <p:spPr>
            <a:xfrm>
              <a:off x="869" y="3340"/>
              <a:ext cx="203" cy="56"/>
            </a:xfrm>
            <a:custGeom>
              <a:rect l="l" t="t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4" name="任意多边形 6373"/>
            <p:cNvSpPr/>
            <p:nvPr userDrawn="1"/>
          </p:nvSpPr>
          <p:spPr>
            <a:xfrm>
              <a:off x="859" y="3386"/>
              <a:ext cx="207" cy="172"/>
            </a:xfrm>
            <a:custGeom>
              <a:rect l="l" t="t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5" name="任意多边形 6374"/>
            <p:cNvSpPr/>
            <p:nvPr userDrawn="1"/>
          </p:nvSpPr>
          <p:spPr>
            <a:xfrm>
              <a:off x="996" y="3305"/>
              <a:ext cx="126" cy="318"/>
            </a:xfrm>
            <a:custGeom>
              <a:rect l="l" t="t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76" name="组合 6375"/>
          <p:cNvGrpSpPr/>
          <p:nvPr/>
        </p:nvGrpSpPr>
        <p:grpSpPr>
          <a:xfrm>
            <a:off x="9245600" y="-7937"/>
            <a:ext cx="3090333" cy="2063750"/>
            <a:chOff x="4080" y="-5"/>
            <a:chExt cx="1748" cy="1556"/>
          </a:xfrm>
        </p:grpSpPr>
        <p:sp>
          <p:nvSpPr>
            <p:cNvPr id="6377" name="任意多边形 6376"/>
            <p:cNvSpPr/>
            <p:nvPr userDrawn="1"/>
          </p:nvSpPr>
          <p:spPr>
            <a:xfrm>
              <a:off x="4161" y="-5"/>
              <a:ext cx="1586" cy="1443"/>
            </a:xfrm>
            <a:custGeom>
              <a:rect l="l" t="t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6378" name="组合 6377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6379" name="任意多边形 6378"/>
              <p:cNvSpPr/>
              <p:nvPr/>
            </p:nvSpPr>
            <p:spPr>
              <a:xfrm>
                <a:off x="3060" y="18"/>
                <a:ext cx="490" cy="187"/>
              </a:xfrm>
              <a:custGeom>
                <a:rect l="l" t="t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0" name="任意多边形 6379"/>
              <p:cNvSpPr>
                <a:spLocks noEditPoints="1"/>
              </p:cNvSpPr>
              <p:nvPr/>
            </p:nvSpPr>
            <p:spPr>
              <a:xfrm>
                <a:off x="2918" y="18"/>
                <a:ext cx="2958" cy="2699"/>
              </a:xfrm>
              <a:custGeom>
                <a:rect l="l" t="t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1" name="任意多边形 6380"/>
              <p:cNvSpPr/>
              <p:nvPr/>
            </p:nvSpPr>
            <p:spPr>
              <a:xfrm>
                <a:off x="3621" y="1287"/>
                <a:ext cx="238" cy="283"/>
              </a:xfrm>
              <a:custGeom>
                <a:rect l="l" t="t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2" name="任意多边形 6381"/>
              <p:cNvSpPr/>
              <p:nvPr/>
            </p:nvSpPr>
            <p:spPr>
              <a:xfrm>
                <a:off x="3403" y="1403"/>
                <a:ext cx="208" cy="379"/>
              </a:xfrm>
              <a:custGeom>
                <a:rect l="l" t="t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3" name="任意多边形 6382"/>
              <p:cNvSpPr/>
              <p:nvPr/>
            </p:nvSpPr>
            <p:spPr>
              <a:xfrm>
                <a:off x="3272" y="645"/>
                <a:ext cx="683" cy="318"/>
              </a:xfrm>
              <a:custGeom>
                <a:rect l="l" t="t" r="r" b="b"/>
                <a:pathLst>
                  <a:path w="135" h="62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4" name="任意多边形 6383"/>
              <p:cNvSpPr/>
              <p:nvPr/>
            </p:nvSpPr>
            <p:spPr>
              <a:xfrm>
                <a:off x="4046" y="1545"/>
                <a:ext cx="490" cy="515"/>
              </a:xfrm>
              <a:custGeom>
                <a:rect l="l" t="t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5" name="任意多边形 6384"/>
              <p:cNvSpPr/>
              <p:nvPr/>
            </p:nvSpPr>
            <p:spPr>
              <a:xfrm>
                <a:off x="5173" y="1024"/>
                <a:ext cx="501" cy="96"/>
              </a:xfrm>
              <a:custGeom>
                <a:rect l="l" t="t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6" name="任意多边形 6385"/>
              <p:cNvSpPr/>
              <p:nvPr/>
            </p:nvSpPr>
            <p:spPr>
              <a:xfrm>
                <a:off x="5340" y="1004"/>
                <a:ext cx="385" cy="237"/>
              </a:xfrm>
              <a:custGeom>
                <a:rect l="l" t="t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7" name="任意多边形 6386"/>
              <p:cNvSpPr/>
              <p:nvPr/>
            </p:nvSpPr>
            <p:spPr>
              <a:xfrm>
                <a:off x="5325" y="1201"/>
                <a:ext cx="415" cy="187"/>
              </a:xfrm>
              <a:custGeom>
                <a:rect l="l" t="t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8" name="任意多边形 6387"/>
              <p:cNvSpPr/>
              <p:nvPr/>
            </p:nvSpPr>
            <p:spPr>
              <a:xfrm>
                <a:off x="5001" y="1378"/>
                <a:ext cx="698" cy="167"/>
              </a:xfrm>
              <a:custGeom>
                <a:rect l="l" t="t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9" name="任意多边形 6388"/>
              <p:cNvSpPr/>
              <p:nvPr/>
            </p:nvSpPr>
            <p:spPr>
              <a:xfrm>
                <a:off x="5077" y="1540"/>
                <a:ext cx="567" cy="146"/>
              </a:xfrm>
              <a:custGeom>
                <a:rect l="l" t="t" r="r" b="b"/>
                <a:pathLst>
                  <a:path w="112" h="28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0" name="任意多边形 6389"/>
              <p:cNvSpPr/>
              <p:nvPr/>
            </p:nvSpPr>
            <p:spPr>
              <a:xfrm>
                <a:off x="5042" y="1656"/>
                <a:ext cx="581" cy="480"/>
              </a:xfrm>
              <a:custGeom>
                <a:rect l="l" t="t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1" name="任意多边形 6390"/>
              <p:cNvSpPr/>
              <p:nvPr/>
            </p:nvSpPr>
            <p:spPr>
              <a:xfrm>
                <a:off x="5421" y="1464"/>
                <a:ext cx="329" cy="854"/>
              </a:xfrm>
              <a:custGeom>
                <a:rect l="l" t="t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392" name="标题 6391"/>
          <p:cNvSpPr>
            <a:spLocks noGrp="1" noRot="1"/>
          </p:cNvSpPr>
          <p:nvPr>
            <p:ph type="title"/>
          </p:nvPr>
        </p:nvSpPr>
        <p:spPr>
          <a:xfrm>
            <a:off x="397933" y="228600"/>
            <a:ext cx="1138766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393" name="文本占位符 6392"/>
          <p:cNvSpPr>
            <a:spLocks noGrp="1" noRot="1"/>
          </p:cNvSpPr>
          <p:nvPr>
            <p:ph type="body" idx="1"/>
          </p:nvPr>
        </p:nvSpPr>
        <p:spPr>
          <a:xfrm>
            <a:off x="812800" y="1600200"/>
            <a:ext cx="108712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394" name="日期占位符 6393"/>
          <p:cNvSpPr>
            <a:spLocks noGrp="1"/>
          </p:cNvSpPr>
          <p:nvPr>
            <p:ph type="dt" sz="half" idx="2"/>
          </p:nvPr>
        </p:nvSpPr>
        <p:spPr>
          <a:xfrm>
            <a:off x="397933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3DCE7348-8C9D-4FA3-8CE3-922A6F85C0C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395" name="页脚占位符 6394"/>
          <p:cNvSpPr>
            <a:spLocks noGrp="1"/>
          </p:cNvSpPr>
          <p:nvPr>
            <p:ph type="ftr" sz="quarter" idx="3"/>
          </p:nvPr>
        </p:nvSpPr>
        <p:spPr>
          <a:xfrm>
            <a:off x="4161367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6396" name="灯片编号占位符 6395"/>
          <p:cNvSpPr>
            <a:spLocks noGrp="1"/>
          </p:cNvSpPr>
          <p:nvPr>
            <p:ph type="sldNum" sz="quarter" idx="4"/>
          </p:nvPr>
        </p:nvSpPr>
        <p:spPr>
          <a:xfrm>
            <a:off x="87333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7E263E49-C498-4A71-ABAF-7CEABCC1171A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¡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7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jpeg" /><Relationship Id="rId3" Type="http://schemas.openxmlformats.org/officeDocument/2006/relationships/tags" Target="../tags/tag78.xml" /><Relationship Id="rId4" Type="http://schemas.openxmlformats.org/officeDocument/2006/relationships/image" Target="../media/image6.png" /><Relationship Id="rId5" Type="http://schemas.openxmlformats.org/officeDocument/2006/relationships/tags" Target="../tags/tag79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8.emf" /><Relationship Id="rId5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0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png" /><Relationship Id="rId5" Type="http://schemas.openxmlformats.org/officeDocument/2006/relationships/image" Target="../media/image2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4.xml" /><Relationship Id="rId2" Type="http://schemas.openxmlformats.org/officeDocument/2006/relationships/image" Target="../media/image2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gif" /><Relationship Id="rId3" Type="http://schemas.openxmlformats.org/officeDocument/2006/relationships/tags" Target="../tags/tag80.xml" /><Relationship Id="rId4" Type="http://schemas.openxmlformats.org/officeDocument/2006/relationships/image" Target="../media/image30.png" /><Relationship Id="rId5" Type="http://schemas.openxmlformats.org/officeDocument/2006/relationships/image" Target="../media/image31.png" /><Relationship Id="rId6" Type="http://schemas.openxmlformats.org/officeDocument/2006/relationships/image" Target="../media/image32.png" /><Relationship Id="rId7" Type="http://schemas.openxmlformats.org/officeDocument/2006/relationships/image" Target="../media/image33.png" /><Relationship Id="rId8" Type="http://schemas.openxmlformats.org/officeDocument/2006/relationships/tags" Target="../tags/tag8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6.xml" /><Relationship Id="rId2" Type="http://schemas.openxmlformats.org/officeDocument/2006/relationships/notesSlide" Target="../notesSlides/notesSlide2.xml" /><Relationship Id="rId3" Type="http://schemas.openxmlformats.org/officeDocument/2006/relationships/comments" Target="../comments/comment1.xml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35.wmf" /><Relationship Id="rId6" Type="http://schemas.openxmlformats.org/officeDocument/2006/relationships/image" Target="../media/image36.jpeg" /><Relationship Id="rId7" Type="http://schemas.openxmlformats.org/officeDocument/2006/relationships/vmlDrawing" Target="../drawings/vmlDrawing2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36470" y="628833"/>
            <a:ext cx="116551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800" b="1"/>
              <a:t>第</a:t>
            </a:r>
            <a:r>
              <a:rPr lang="en-US" altLang="zh-CN" sz="4800" b="1" smtClean="0"/>
              <a:t>23</a:t>
            </a:r>
            <a:r>
              <a:rPr lang="zh-CN" altLang="zh-CN" sz="4800" b="1"/>
              <a:t>课</a:t>
            </a:r>
            <a:r>
              <a:rPr lang="en-US" altLang="zh-CN" sz="4800" b="1"/>
              <a:t>  </a:t>
            </a:r>
            <a:r>
              <a:rPr lang="zh-CN" altLang="zh-CN" sz="4800" b="1"/>
              <a:t>和平发展合作共赢的时代潮流</a:t>
            </a:r>
            <a:endParaRPr lang="zh-CN" altLang="zh-CN" sz="4800"/>
          </a:p>
        </p:txBody>
      </p:sp>
      <p:sp>
        <p:nvSpPr>
          <p:cNvPr id="3" name="矩形 2"/>
          <p:cNvSpPr/>
          <p:nvPr/>
        </p:nvSpPr>
        <p:spPr>
          <a:xfrm>
            <a:off x="713105" y="1459865"/>
            <a:ext cx="11212830" cy="3661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32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</a:t>
            </a:r>
            <a:r>
              <a:rPr lang="zh-CN" altLang="en-US" sz="32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了解冷战结束后世界发展的特点以及出现的全球性问题，认识人类面临的机遇与挑战，理解和平、发展、合作、共赢成为</a:t>
            </a:r>
            <a:r>
              <a:rPr lang="zh-CN" altLang="en-US" sz="32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时代潮流</a:t>
            </a:r>
            <a:r>
              <a:rPr lang="zh-CN" altLang="en-US" sz="32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；牢固树立构建</a:t>
            </a:r>
            <a:r>
              <a:rPr lang="zh-CN" altLang="en-US" sz="32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人类命运共同体意识</a:t>
            </a:r>
            <a:r>
              <a:rPr lang="zh-CN" altLang="en-US" sz="32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，共同促进全球的和平与发展。</a:t>
            </a:r>
            <a:endParaRPr lang="zh-CN" altLang="en-US" sz="3200" b="1" kern="1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【重点】当今时代潮流</a:t>
            </a:r>
            <a:endParaRPr lang="zh-CN" altLang="en-US" sz="32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【难点】人类命运共同体意识</a:t>
            </a:r>
            <a:endParaRPr lang="zh-CN" altLang="en-US" sz="32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476500" y="538480"/>
            <a:ext cx="9165590" cy="2183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1985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年，邓小平在会见日本访华团时说：“现在世界上真正大的问题，带全球性的战略问题，一个是和平问题，一个是经济问题或者说发展问题。和平问题是东西问题，发展问题是南北问题。概括起来，就是东西南北四个字。”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邓小平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和平和发展是当代世界的两大问题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邓小平文选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70" y="4540250"/>
            <a:ext cx="9210675" cy="953135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两位领导人对时代主题的共同判断是什么？结合教材找出这一主题的依据。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" name="Picture 2" descr="i1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0" y="668020"/>
            <a:ext cx="2319655" cy="2143760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163830" y="3009900"/>
            <a:ext cx="9013190" cy="1383665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世界正处于大发展大变革大调整时期，和平与发展仍然是时代主题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……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和平发展大势不可逆转。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习近平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决胜全面建成小康社会，夺取新时代中国特色社会主义伟大胜利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20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rcRect l="11293" t="16430" r="14201" b="26637"/>
          <a:stretch>
            <a:fillRect/>
          </a:stretch>
        </p:blipFill>
        <p:spPr>
          <a:xfrm>
            <a:off x="9486265" y="2722245"/>
            <a:ext cx="2616835" cy="2416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87095" y="5289550"/>
            <a:ext cx="10565765" cy="1568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主题：和平与发展。</a:t>
            </a:r>
            <a:endParaRPr lang="zh-CN" altLang="en-US" sz="320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依据：①无新世界大战②维和解决冲突③世界各方面发展④发展中国家作用重要</a:t>
            </a:r>
            <a:r>
              <a:rPr lang="zh-CN" altLang="en-US" sz="3200">
                <a:solidFill>
                  <a:srgbClr val="0033CC"/>
                </a:solidFill>
                <a:latin typeface="Calibri" panose="020f0502020204030204" pitchFamily="34" charset="0"/>
                <a:ea typeface="隶书" panose="02010509060101010101" pitchFamily="49" charset="-122"/>
              </a:rPr>
              <a:t>⑤</a:t>
            </a:r>
            <a:r>
              <a:rPr lang="zh-CN" altLang="en-US" sz="32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多极化发展，全球化不可逆转</a:t>
            </a:r>
            <a:endParaRPr lang="zh-CN" altLang="en-US" sz="320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35318" y="555268"/>
            <a:ext cx="11562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/>
              <a:t>一、</a:t>
            </a:r>
            <a:r>
              <a:rPr lang="zh-CN" sz="3200" b="1"/>
              <a:t>人类面临的机遇与挑战（一）机遇：和平与发展的时代主题</a:t>
            </a:r>
            <a:endParaRPr lang="zh-CN" sz="3200" b="1" smtClean="0"/>
          </a:p>
        </p:txBody>
      </p:sp>
      <p:sp>
        <p:nvSpPr>
          <p:cNvPr id="2" name="文本框 1"/>
          <p:cNvSpPr txBox="1"/>
          <p:nvPr/>
        </p:nvSpPr>
        <p:spPr>
          <a:xfrm>
            <a:off x="746974" y="1138773"/>
            <a:ext cx="318008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smtClean="0">
                <a:solidFill>
                  <a:schemeClr val="tx1"/>
                </a:solidFill>
              </a:rPr>
              <a:t>1</a:t>
            </a:r>
            <a:r>
              <a:rPr lang="zh-CN" altLang="en-US" sz="3600" smtClean="0">
                <a:solidFill>
                  <a:schemeClr val="tx1"/>
                </a:solidFill>
              </a:rPr>
              <a:t>、含义：</a:t>
            </a:r>
            <a:endParaRPr lang="en-US" altLang="zh-CN" sz="360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3600" smtClean="0">
                <a:solidFill>
                  <a:schemeClr val="tx1"/>
                </a:solidFill>
              </a:rPr>
              <a:t>2</a:t>
            </a:r>
            <a:r>
              <a:rPr lang="zh-CN" altLang="en-US" sz="3600" smtClean="0">
                <a:solidFill>
                  <a:schemeClr val="tx1"/>
                </a:solidFill>
              </a:rPr>
              <a:t>、相互关系：</a:t>
            </a:r>
            <a:endParaRPr lang="en-US" altLang="zh-CN" sz="3600" smtClean="0">
              <a:solidFill>
                <a:srgbClr val="0033CC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3600">
              <a:solidFill>
                <a:srgbClr val="0033CC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83351" y="1372057"/>
            <a:ext cx="91448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00660" algn="just"/>
            <a:r>
              <a:rPr lang="zh-CN" altLang="en-US" sz="2800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和平是指世界的总体和平，发展是指世界的繁荣与发展。</a:t>
            </a:r>
            <a:endParaRPr lang="zh-CN" altLang="en-US" sz="2800" b="1" kern="10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93134" y="2190116"/>
            <a:ext cx="73664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00660" algn="just"/>
            <a:r>
              <a:rPr lang="zh-CN" altLang="en-US" sz="2800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和平是前提，发展是保障，二战相辅相成。</a:t>
            </a:r>
            <a:endParaRPr lang="zh-CN" altLang="en-US" sz="2800" b="1" kern="10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4" name="图片 3" descr="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086735"/>
            <a:ext cx="4778375" cy="31829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" name="内容占位符 430082"/>
          <p:cNvGraphicFramePr>
            <a:graphicFrameLocks noChangeAspect="1"/>
          </p:cNvGraphicFramePr>
          <p:nvPr/>
        </p:nvGraphicFramePr>
        <p:xfrm>
          <a:off x="5253990" y="2713150"/>
          <a:ext cx="6339736" cy="3657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7236460" imgH="4831715" progId="MSGraph.Chart.8">
                  <p:embed/>
                </p:oleObj>
              </mc:Choice>
              <mc:Fallback>
                <p:oleObj r:id="rId3" imgW="7236460" imgH="4831715" progId="MSGraph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253990" y="2713150"/>
                        <a:ext cx="6339736" cy="3657600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标题 430081"/>
          <p:cNvSpPr>
            <a:spLocks noGrp="1" noChangeArrowheads="1"/>
          </p:cNvSpPr>
          <p:nvPr>
            <p:ph type="title"/>
          </p:nvPr>
        </p:nvSpPr>
        <p:spPr>
          <a:xfrm>
            <a:off x="5394960" y="6108065"/>
            <a:ext cx="6918960" cy="647700"/>
          </a:xfrm>
        </p:spPr>
        <p:txBody>
          <a:bodyPr>
            <a:noAutofit/>
          </a:bodyPr>
          <a:lstStyle/>
          <a:p>
            <a:pPr eaLnBrk="1" hangingPunct="1"/>
            <a:r>
              <a:rPr lang="zh-CN" altLang="en-US" sz="2400" b="1" smtClean="0">
                <a:solidFill>
                  <a:srgbClr val="001E1D"/>
                </a:solidFill>
              </a:rPr>
              <a:t>在相对和平的国际环境中，世界经济迅猛发展。</a:t>
            </a:r>
            <a:endParaRPr lang="zh-CN" altLang="en-US" sz="2400" b="1" smtClean="0">
              <a:solidFill>
                <a:srgbClr val="001E1D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12358" y="675918"/>
            <a:ext cx="4653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 smtClean="0"/>
              <a:t>（二）</a:t>
            </a:r>
            <a:r>
              <a:rPr lang="zh-CN" altLang="zh-CN" sz="3200" b="1"/>
              <a:t>人类面临的挑战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</p:txBody>
      </p:sp>
      <p:sp>
        <p:nvSpPr>
          <p:cNvPr id="2" name="矩形 1"/>
          <p:cNvSpPr/>
          <p:nvPr/>
        </p:nvSpPr>
        <p:spPr>
          <a:xfrm>
            <a:off x="312420" y="1259205"/>
            <a:ext cx="7520940" cy="5507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/>
              <a:t>       </a:t>
            </a:r>
            <a:r>
              <a:rPr lang="zh-CN" altLang="en-US" sz="3200" b="1" smtClean="0"/>
              <a:t> </a:t>
            </a:r>
            <a:r>
              <a:rPr lang="en-US" altLang="zh-CN" sz="3200" b="1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2013</a:t>
            </a:r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年</a:t>
            </a:r>
            <a:r>
              <a:rPr lang="en-US" altLang="zh-CN" sz="3200" b="1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4</a:t>
            </a:r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月</a:t>
            </a:r>
            <a:r>
              <a:rPr lang="en-US" altLang="zh-CN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25</a:t>
            </a:r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日，习近平</a:t>
            </a:r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研究当前经济形势和经济工作</a:t>
            </a:r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时指出，</a:t>
            </a:r>
            <a:r>
              <a:rPr lang="zh-CN" altLang="en-US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当前，我国经济运行仍面临一些困难和挑战。</a:t>
            </a:r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从国际看，</a:t>
            </a:r>
            <a:r>
              <a:rPr lang="zh-CN" altLang="en-US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世界经济增长动力不足，全球流动性大幅增加，主权债务危机反复冲击市场信心，国际金融危机深层次影响不断显现。国内外专家普遍认为，当前发达经济体不景气对新兴市场国家和发展中国家影响巨大，世界经济处于“软复苏”状态，存在增长动力不足的问题，</a:t>
            </a:r>
            <a:r>
              <a:rPr lang="en-US" altLang="zh-CN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2013</a:t>
            </a:r>
            <a:r>
              <a:rPr lang="zh-CN" altLang="en-US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年全球经济仍然存在下行风险。</a:t>
            </a:r>
            <a:endParaRPr lang="zh-CN" altLang="en-US" sz="32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240" y="2548255"/>
            <a:ext cx="3890010" cy="3973195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 flipV="1">
            <a:off x="487045" y="3217545"/>
            <a:ext cx="4050665" cy="10795"/>
          </a:xfrm>
          <a:prstGeom prst="line">
            <a:avLst/>
          </a:prstGeom>
          <a:ln w="3175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407670" y="4192905"/>
            <a:ext cx="6100445" cy="12065"/>
          </a:xfrm>
          <a:prstGeom prst="line">
            <a:avLst/>
          </a:prstGeom>
          <a:ln w="3175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407670" y="5176520"/>
            <a:ext cx="7047865" cy="24130"/>
          </a:xfrm>
          <a:prstGeom prst="line">
            <a:avLst/>
          </a:prstGeom>
          <a:ln w="3175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24423" y="553998"/>
            <a:ext cx="4653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 smtClean="0"/>
              <a:t>（二）</a:t>
            </a:r>
            <a:r>
              <a:rPr lang="zh-CN" altLang="zh-CN" sz="3200" b="1"/>
              <a:t>人类面临的挑战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</p:txBody>
      </p:sp>
      <p:pic>
        <p:nvPicPr>
          <p:cNvPr id="9" name="Picture 5" descr="美军对伊开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6595" y="3930015"/>
            <a:ext cx="377698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6885" y="1049020"/>
            <a:ext cx="359600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595" y="1029335"/>
            <a:ext cx="3485515" cy="2749550"/>
          </a:xfrm>
          <a:prstGeom prst="rect">
            <a:avLst/>
          </a:prstGeom>
        </p:spPr>
      </p:pic>
      <p:pic>
        <p:nvPicPr>
          <p:cNvPr id="3" name="图片 -2147482613" descr="学科网(www.zxxk.com)--教育资源门户，提供试卷、教案、课件、论文、素材以及各类教学资源下载，还有大量而丰富的教学相关资讯！"/>
          <p:cNvPicPr>
            <a:picLocks noChangeAspect="1"/>
          </p:cNvPicPr>
          <p:nvPr/>
        </p:nvPicPr>
        <p:blipFill>
          <a:blip r:embed="rId5"/>
          <a:srcRect l="51612"/>
          <a:stretch>
            <a:fillRect/>
          </a:stretch>
        </p:blipFill>
        <p:spPr>
          <a:xfrm>
            <a:off x="213995" y="1137920"/>
            <a:ext cx="3842385" cy="26409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013835"/>
            <a:ext cx="3982085" cy="26517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6380" y="3930015"/>
            <a:ext cx="4040505" cy="27254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43944" y="1138773"/>
            <a:ext cx="10560676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00660">
              <a:spcAft>
                <a:spcPct val="0"/>
              </a:spcAft>
            </a:pPr>
            <a:r>
              <a:rPr lang="en-US" altLang="zh-CN" sz="3200" b="1" kern="1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32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、发展方面：</a:t>
            </a:r>
            <a:endParaRPr lang="zh-CN" altLang="zh-CN" sz="32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7800" indent="-200660">
              <a:spcAft>
                <a:spcPct val="0"/>
              </a:spcAft>
            </a:pPr>
            <a:r>
              <a:rPr lang="en-US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）世界经济增长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的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动力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不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足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，发达经济体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需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求萎缩、经济复苏乏力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对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新兴市场国家和发展中偶家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影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响巨大。</a:t>
            </a:r>
            <a:endParaRPr lang="zh-CN" altLang="zh-CN" sz="2800" b="1" kern="10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200660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</a:t>
            </a:r>
            <a:r>
              <a:rPr lang="zh-CN" altLang="en-US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南北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差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距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和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贫富分化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益严重。</a:t>
            </a:r>
            <a:endParaRPr lang="zh-CN" altLang="zh-CN" sz="2800" b="1" kern="10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200660">
              <a:spcAft>
                <a:spcPct val="0"/>
              </a:spcAft>
            </a:pPr>
            <a:r>
              <a:rPr lang="en-US" altLang="zh-CN" sz="3200" b="1" kern="1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32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、和平方面：</a:t>
            </a:r>
            <a:endParaRPr lang="zh-CN" altLang="zh-CN" sz="3200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00660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）地区热点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问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题此起彼伏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r>
              <a:rPr lang="en-US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endParaRPr lang="zh-CN" altLang="zh-CN" sz="2800" b="1" kern="10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311785" indent="-334645">
              <a:spcAft>
                <a:spcPct val="0"/>
              </a:spcAft>
            </a:pPr>
            <a:r>
              <a:rPr lang="en-US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）核扩散、恐怖主义、网络安全、重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大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传染性疾病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跨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国</a:t>
            </a:r>
            <a:endParaRPr lang="en-US" altLang="zh-CN" sz="2800" b="1" kern="100" smtClean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311785" indent="-334645">
              <a:spcAft>
                <a:spcPct val="0"/>
              </a:spcAft>
            </a:pPr>
            <a:r>
              <a:rPr lang="en-US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        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刑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事犯罪、生态环境恶化、气候变化等安全威胁持续蔓延。</a:t>
            </a:r>
            <a:endParaRPr lang="zh-CN" altLang="zh-CN" sz="2800" b="1" kern="10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200660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）海洋权益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和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极地资源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争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夺等日趋激烈。</a:t>
            </a:r>
            <a:endParaRPr lang="zh-CN" altLang="zh-CN" sz="2800" b="1" kern="10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200660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）霸权主义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和</a:t>
            </a:r>
            <a:r>
              <a:rPr lang="zh-CN" altLang="en-US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强权政治</a:t>
            </a:r>
            <a:r>
              <a:rPr lang="zh-CN" altLang="zh-CN" sz="2800" b="1" kern="10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政</a:t>
            </a:r>
            <a:r>
              <a:rPr lang="zh-CN" altLang="zh-CN" sz="2800" b="1" kern="10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治依然存在。</a:t>
            </a:r>
            <a:endParaRPr lang="zh-CN" altLang="zh-CN" sz="2800" b="1" kern="100">
              <a:solidFill>
                <a:srgbClr val="FF0000"/>
              </a:solidFill>
              <a:effectLst/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5853" y="664488"/>
            <a:ext cx="4653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 smtClean="0"/>
              <a:t>（二）</a:t>
            </a:r>
            <a:r>
              <a:rPr lang="zh-CN" altLang="zh-CN" sz="3200" b="1"/>
              <a:t>人类面临的挑战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22910" y="1000125"/>
            <a:ext cx="11346180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/>
              <a:t>【名词解释】全球治理</a:t>
            </a:r>
            <a:endParaRPr lang="zh-CN" altLang="en-US" sz="3200"/>
          </a:p>
          <a:p>
            <a:pPr algn="l"/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    是指顺应世界多极化趋势，对全球事务进行共同管理。该理论最初由社会党国际前主席、国际发展委员会主席勃兰特于1990年在德国提出。核心要素包括：一是在全球范围内所要达到的理想目标——全人类的普世价值；二是维护国际社会正常秩序，实现人类普世价值的规则体系；三是制定和实施全球规制的组织机构——各国政府、正式的国际组织、非正式的全球公民社会组织；四是已经影响或者将要影响全人类的跨国性问题——全球安全、生态环境、国际经济、跨国犯罪、基本人权等；五是国际规制的有效性等。</a:t>
            </a:r>
            <a:endParaRPr lang="zh-CN" altLang="en-US" sz="32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2870" y="1216025"/>
            <a:ext cx="119856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自主学习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】阅读教材</a:t>
            </a: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140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页相关文字，找出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全球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治理的方案。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2870" y="532130"/>
            <a:ext cx="6927850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3200" b="1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二、</a:t>
            </a:r>
            <a:r>
              <a:rPr lang="en-US" altLang="zh-CN" sz="3200" b="1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 </a:t>
            </a:r>
            <a:r>
              <a:rPr lang="zh-CN" altLang="zh-CN" sz="3200" b="1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在合作共赢中促进全球共同发展</a:t>
            </a:r>
            <a:endParaRPr lang="zh-CN" altLang="zh-CN" sz="32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98120" y="1799590"/>
            <a:ext cx="1179449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发挥已有国际组织的作用</a:t>
            </a:r>
            <a:r>
              <a:rPr lang="en-US" altLang="zh-CN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改革原有的全球治理机制。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 descr="86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" y="3208655"/>
            <a:ext cx="3051175" cy="3164205"/>
          </a:xfrm>
          <a:prstGeom prst="rect">
            <a:avLst/>
          </a:prstGeom>
        </p:spPr>
      </p:pic>
      <p:pic>
        <p:nvPicPr>
          <p:cNvPr id="9" name="图片 8" descr="025"/>
          <p:cNvPicPr>
            <a:picLocks noChangeAspect="1"/>
          </p:cNvPicPr>
          <p:nvPr/>
        </p:nvPicPr>
        <p:blipFill>
          <a:blip r:embed="rId3"/>
          <a:srcRect l="23349" r="19130"/>
          <a:stretch>
            <a:fillRect/>
          </a:stretch>
        </p:blipFill>
        <p:spPr>
          <a:xfrm>
            <a:off x="3291205" y="3208655"/>
            <a:ext cx="3078480" cy="3164840"/>
          </a:xfrm>
          <a:prstGeom prst="rect">
            <a:avLst/>
          </a:prstGeom>
        </p:spPr>
      </p:pic>
      <p:pic>
        <p:nvPicPr>
          <p:cNvPr id="10" name="图片 9" descr="80_t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8565" y="3208655"/>
            <a:ext cx="3390265" cy="3164840"/>
          </a:xfrm>
          <a:prstGeom prst="rect">
            <a:avLst/>
          </a:prstGeom>
        </p:spPr>
      </p:pic>
      <p:pic>
        <p:nvPicPr>
          <p:cNvPr id="11" name="图片 10" descr="2007111413192290_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3280" y="3208655"/>
            <a:ext cx="2458720" cy="316420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5730" y="284480"/>
            <a:ext cx="12066270" cy="230695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(2)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建立新型国际治理组织和相应的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治理机制。</a:t>
            </a:r>
            <a:endParaRPr lang="zh-CN" altLang="en-US" sz="3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A．全球层面：二十国集团发挥积极作用。</a:t>
            </a:r>
            <a:endParaRPr lang="zh-CN" altLang="en-US" sz="3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B．地区层面：上海合作组织、金砖国家领导人会晤及新开发银行</a:t>
            </a:r>
            <a:endParaRPr lang="zh-CN" altLang="en-US" sz="3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7510" y="2591435"/>
            <a:ext cx="11396980" cy="4884311"/>
            <a:chOff x="544" y="2324"/>
            <a:chExt cx="17948" cy="8252"/>
          </a:xfrm>
        </p:grpSpPr>
        <p:sp>
          <p:nvSpPr>
            <p:cNvPr id="3" name="矩形 2"/>
            <p:cNvSpPr/>
            <p:nvPr/>
          </p:nvSpPr>
          <p:spPr>
            <a:xfrm>
              <a:off x="1008" y="7997"/>
              <a:ext cx="4624" cy="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zh-CN" sz="2000" b="1">
                  <a:latin typeface="仿宋" panose="02010609060101010101" pitchFamily="49" charset="-122"/>
                  <a:ea typeface="仿宋" panose="02010609060101010101" pitchFamily="49" charset="-122"/>
                  <a:cs typeface="Times New Roman" panose="02020603050405020304" pitchFamily="18" charset="0"/>
                </a:rPr>
                <a:t>二十国集团</a:t>
              </a:r>
              <a:endParaRPr lang="zh-CN" altLang="en-US" sz="200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" y="3741"/>
              <a:ext cx="583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4" y="3741"/>
              <a:ext cx="396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4" name="矩形 13"/>
            <p:cNvSpPr/>
            <p:nvPr/>
          </p:nvSpPr>
          <p:spPr>
            <a:xfrm>
              <a:off x="14304" y="9382"/>
              <a:ext cx="3840" cy="11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zh-CN" sz="2000" b="1">
                  <a:latin typeface="仿宋" panose="02010609060101010101" pitchFamily="49" charset="-122"/>
                  <a:ea typeface="仿宋" panose="02010609060101010101" pitchFamily="49" charset="-122"/>
                  <a:cs typeface="Times New Roman" panose="02020603050405020304" pitchFamily="18" charset="0"/>
                </a:rPr>
                <a:t>金砖国家</a:t>
              </a:r>
              <a:r>
                <a:rPr lang="zh-CN" altLang="en-US" sz="2000" b="1">
                  <a:latin typeface="仿宋" panose="02010609060101010101" pitchFamily="49" charset="-122"/>
                  <a:ea typeface="仿宋" panose="02010609060101010101" pitchFamily="49" charset="-122"/>
                  <a:cs typeface="Times New Roman" panose="02020603050405020304" pitchFamily="18" charset="0"/>
                </a:rPr>
                <a:t>成立的</a:t>
              </a:r>
              <a:endParaRPr lang="en-US" altLang="zh-CN" sz="2000" b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000" b="1">
                  <a:latin typeface="仿宋" panose="02010609060101010101" pitchFamily="49" charset="-122"/>
                  <a:ea typeface="仿宋" panose="02010609060101010101" pitchFamily="49" charset="-122"/>
                  <a:cs typeface="Times New Roman" panose="02020603050405020304" pitchFamily="18" charset="0"/>
                </a:rPr>
                <a:t>新开发银行</a:t>
              </a:r>
              <a:endParaRPr lang="zh-CN" altLang="en-US" sz="200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387" y="7997"/>
              <a:ext cx="3462" cy="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zh-CN" sz="2000" b="1">
                  <a:latin typeface="仿宋" panose="02010609060101010101" pitchFamily="49" charset="-122"/>
                  <a:ea typeface="仿宋" panose="02010609060101010101" pitchFamily="49" charset="-122"/>
                  <a:cs typeface="Times New Roman" panose="02020603050405020304" pitchFamily="18" charset="0"/>
                </a:rPr>
                <a:t>上海合作组织</a:t>
              </a:r>
              <a:endParaRPr lang="zh-CN" altLang="en-US" sz="200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956" y="2324"/>
              <a:ext cx="4535" cy="680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4108" name="Picture 12" descr="https://gss1.bdstatic.com/9vo3dSag_xI4khGkpoWK1HF6hhy/baike/s%3D220/sign=dc1d55bf2134349b70066987f9eb1521/55e736d12f2eb9386260ce57dc628535e5dd6f0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73" b="2973"/>
            <a:stretch>
              <a:fillRect/>
            </a:stretch>
          </p:blipFill>
          <p:spPr bwMode="auto">
            <a:xfrm>
              <a:off x="10315" y="3741"/>
              <a:ext cx="3549" cy="3969"/>
            </a:xfrm>
            <a:prstGeom prst="rect">
              <a:avLst/>
            </a:prstGeom>
            <a:noFill/>
            <a:effectLst>
              <a:glow rad="63500">
                <a:schemeClr val="accent4">
                  <a:lumMod val="60000"/>
                  <a:lumOff val="40000"/>
                  <a:alpha val="40000"/>
                </a:schemeClr>
              </a:glow>
              <a:outerShdw blurRad="50800" dist="38100" dir="2700000" algn="tl" rotWithShape="0">
                <a:schemeClr val="accent4">
                  <a:lumMod val="60000"/>
                  <a:lumOff val="40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2"/>
            <p:cNvSpPr txBox="1"/>
            <p:nvPr/>
          </p:nvSpPr>
          <p:spPr>
            <a:xfrm>
              <a:off x="10610" y="7978"/>
              <a:ext cx="3052" cy="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000" b="1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Times New Roman" panose="02020603050405020304" pitchFamily="18" charset="0"/>
                </a:rPr>
                <a:t>厦门金砖会议</a:t>
              </a:r>
              <a:endParaRPr lang="zh-CN" altLang="en-US" b="1" smtClean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pattFill prst="lgGrid">
          <a:fgClr>
            <a:schemeClr val="accent6">
              <a:lumMod val="20000"/>
              <a:lumOff val="80000"/>
            </a:schemeClr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C:\Users\Administrator\Desktop\t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000" y="908486"/>
            <a:ext cx="2341539" cy="183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2468414" y="807049"/>
            <a:ext cx="938511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呼吁，各国人民同心协力，构建人类命运共同体，建设持久和平、普遍安全、共同繁荣、开放包容、清洁美丽的世界。要相互尊重、平等协商，坚决摒弃冷战思维和强权政治，走对话而不对抗、结伴而不结盟的国与国交往新路；要坚持以对话解决争端、以协商化解分歧，统筹应对传统和非传统安全威胁，反对一切形式的恐怖主义。要同舟共济，促进贸易和投资自由化便利化，推动经济全球化朝着更加开放、包容、普惠、平衡、共赢的方向发展。要尊重世界文明多样性，以文明交流超越文明隔阂、文明互鉴超越文明冲突、文明共存超越文明优越。要坚持环境友好，合作应对气候变化，保护好人类赖以生存的地球家园。</a:t>
            </a:r>
            <a:endParaRPr lang="zh-CN" altLang="en-US" sz="24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习近平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决胜全面建成小康社会，夺取新时代中国特色社会主 义伟大胜利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24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" y="5110480"/>
            <a:ext cx="11918950" cy="1076325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sysDot"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sz="3200">
                <a:solidFill>
                  <a:srgbClr val="0033CC"/>
                </a:solidFill>
                <a:sym typeface="+mn-ea"/>
              </a:rPr>
              <a:t>面</a:t>
            </a:r>
            <a:r>
              <a:rPr lang="zh-CN" altLang="en-US" sz="3200" smtClean="0">
                <a:solidFill>
                  <a:srgbClr val="0033CC"/>
                </a:solidFill>
                <a:sym typeface="+mn-ea"/>
              </a:rPr>
              <a:t>对全球治理</a:t>
            </a:r>
            <a:r>
              <a:rPr lang="zh-CN" altLang="en-US" sz="3200" smtClean="0">
                <a:solidFill>
                  <a:srgbClr val="0033CC"/>
                </a:solidFill>
              </a:rPr>
              <a:t>，中国提出怎样的方案？概括其主要内容，分析其提出的原因？</a:t>
            </a:r>
            <a:endParaRPr lang="zh-CN" altLang="en-US" sz="3200" smtClean="0">
              <a:solidFill>
                <a:srgbClr val="0033CC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165340" y="2456815"/>
            <a:ext cx="3524863" cy="2065020"/>
            <a:chOff x="6795786" y="2104122"/>
            <a:chExt cx="4435475" cy="3296393"/>
          </a:xfrm>
        </p:grpSpPr>
        <p:sp>
          <p:nvSpPr>
            <p:cNvPr id="8" name="云形标注 7"/>
            <p:cNvSpPr/>
            <p:nvPr/>
          </p:nvSpPr>
          <p:spPr>
            <a:xfrm>
              <a:off x="6795786" y="2104122"/>
              <a:ext cx="4435475" cy="3296393"/>
            </a:xfrm>
            <a:prstGeom prst="cloudCallout">
              <a:avLst>
                <a:gd name="adj1" fmla="val -42685"/>
                <a:gd name="adj2" fmla="val 84532"/>
              </a:avLst>
            </a:prstGeom>
            <a:solidFill>
              <a:srgbClr val="EFDD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585243" y="2562291"/>
              <a:ext cx="3316040" cy="1913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smtClean="0">
                  <a:solidFill>
                    <a:srgbClr val="FF0000"/>
                  </a:solidFill>
                </a:rPr>
                <a:t>构建人类命运共同体</a:t>
              </a:r>
              <a:endParaRPr lang="zh-CN" altLang="en-US" sz="3600" b="1">
                <a:solidFill>
                  <a:srgbClr val="FF0000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90500" y="201930"/>
            <a:ext cx="643699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600" b="1" kern="1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3600" b="1" kern="1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3600" b="1" kern="1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4000" b="1" kern="10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+mn-ea"/>
              </a:rPr>
              <a:t>全球治理的中国方案：</a:t>
            </a:r>
            <a:endParaRPr lang="zh-CN" altLang="zh-CN" sz="4000" b="1" kern="10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3958" y="5110391"/>
            <a:ext cx="11333224" cy="156845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3200" smtClean="0">
                <a:solidFill>
                  <a:schemeClr val="bg1"/>
                </a:solidFill>
              </a:rPr>
              <a:t>原</a:t>
            </a:r>
            <a:r>
              <a:rPr lang="zh-CN" altLang="zh-CN" sz="3200">
                <a:solidFill>
                  <a:schemeClr val="bg1"/>
                </a:solidFill>
              </a:rPr>
              <a:t>因：</a:t>
            </a:r>
            <a:r>
              <a:rPr lang="zh-CN" altLang="zh-CN" sz="3200">
                <a:solidFill>
                  <a:srgbClr val="FF0000"/>
                </a:solidFill>
              </a:rPr>
              <a:t>儒家</a:t>
            </a:r>
            <a:r>
              <a:rPr lang="en-US" altLang="zh-CN" sz="3200">
                <a:solidFill>
                  <a:srgbClr val="FF0000"/>
                </a:solidFill>
              </a:rPr>
              <a:t>“</a:t>
            </a:r>
            <a:r>
              <a:rPr lang="zh-CN" altLang="zh-CN" sz="3200">
                <a:solidFill>
                  <a:srgbClr val="FF0000"/>
                </a:solidFill>
              </a:rPr>
              <a:t>和天下</a:t>
            </a:r>
            <a:r>
              <a:rPr lang="en-US" altLang="zh-CN" sz="3200">
                <a:solidFill>
                  <a:srgbClr val="FF0000"/>
                </a:solidFill>
              </a:rPr>
              <a:t>”</a:t>
            </a:r>
            <a:r>
              <a:rPr lang="zh-CN" altLang="zh-CN" sz="3200">
                <a:solidFill>
                  <a:srgbClr val="FF0000"/>
                </a:solidFill>
              </a:rPr>
              <a:t>的历史传统；邓小平和平外交理念的延续；改革开放后综</a:t>
            </a:r>
            <a:r>
              <a:rPr lang="zh-CN" altLang="zh-CN" sz="3200" smtClean="0">
                <a:solidFill>
                  <a:srgbClr val="FF0000"/>
                </a:solidFill>
              </a:rPr>
              <a:t>合国</a:t>
            </a:r>
            <a:r>
              <a:rPr lang="zh-CN" altLang="zh-CN" sz="3200">
                <a:solidFill>
                  <a:srgbClr val="FF0000"/>
                </a:solidFill>
              </a:rPr>
              <a:t>力的增强；经济全球化与政治多极化的影响；和平与发展的时代主题。</a:t>
            </a:r>
            <a:endParaRPr lang="zh-CN" altLang="zh-CN" sz="32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4640" y="4425315"/>
            <a:ext cx="7498080" cy="583565"/>
          </a:xfrm>
          <a:prstGeom prst="rect">
            <a:avLst/>
          </a:prstGeom>
          <a:gradFill>
            <a:gsLst>
              <a:gs pos="100000">
                <a:srgbClr val="FBFB11"/>
              </a:gs>
              <a:gs pos="100000">
                <a:srgbClr val="838309"/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algn="l"/>
            <a:r>
              <a:rPr lang="zh-CN" altLang="zh-CN" sz="3200" smtClean="0">
                <a:solidFill>
                  <a:schemeClr val="bg1"/>
                </a:solidFill>
                <a:sym typeface="+mn-ea"/>
              </a:rPr>
              <a:t>内容：</a:t>
            </a:r>
            <a:r>
              <a:rPr lang="zh-CN" altLang="zh-CN" sz="3200" smtClean="0">
                <a:solidFill>
                  <a:srgbClr val="FF0000"/>
                </a:solidFill>
                <a:sym typeface="+mn-ea"/>
              </a:rPr>
              <a:t>政治、安全、经济、文化、生态。</a:t>
            </a:r>
            <a:endParaRPr lang="zh-CN" altLang="zh-CN" sz="3200" smtClean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11545" y="553998"/>
            <a:ext cx="8310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/>
              <a:t>人类命运共同体的实践</a:t>
            </a:r>
            <a:r>
              <a:rPr lang="en-US" altLang="zh-CN" sz="3200" b="1"/>
              <a:t>——</a:t>
            </a:r>
            <a:r>
              <a:rPr lang="zh-CN" altLang="en-US" sz="3200" b="1">
                <a:solidFill>
                  <a:srgbClr val="FF0000"/>
                </a:solidFill>
              </a:rPr>
              <a:t>共商、共建、共享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pic>
        <p:nvPicPr>
          <p:cNvPr id="68" name="图片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11" y="1138773"/>
            <a:ext cx="5048250" cy="2608768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80" y="1139190"/>
            <a:ext cx="6136640" cy="2757805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11" y="3747541"/>
            <a:ext cx="5048250" cy="2831544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161" y="3747541"/>
            <a:ext cx="6135786" cy="2891505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1745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rcRect t="3818" b="3818"/>
          <a:stretch>
            <a:fillRect/>
          </a:stretch>
        </p:blipFill>
        <p:spPr>
          <a:xfrm>
            <a:off x="4703763" y="1981200"/>
            <a:ext cx="3138487" cy="476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6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4100" y="176213"/>
            <a:ext cx="5534025" cy="167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" y="1852613"/>
            <a:ext cx="4029075" cy="475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2638" y="1852613"/>
            <a:ext cx="3894137" cy="475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9" name="图片 7" descr="2015051103255830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513" y="176213"/>
            <a:ext cx="2824162" cy="15176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  <p:transition>
    <p:blinds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222375" y="1145540"/>
            <a:ext cx="670306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/>
              <a:t>一、人类社会面临的机遇与挑战</a:t>
            </a:r>
            <a:r>
              <a:rPr lang="zh-CN" altLang="zh-CN" sz="3200" b="1" smtClean="0"/>
              <a:t>：</a:t>
            </a:r>
            <a:endParaRPr lang="zh-CN" altLang="zh-CN" sz="3200" b="1" smtClean="0"/>
          </a:p>
          <a:p>
            <a:r>
              <a:rPr lang="zh-CN" altLang="zh-CN" sz="3200" b="1" smtClean="0"/>
              <a:t>（一）和平与发展成为时代主题</a:t>
            </a:r>
            <a:endParaRPr lang="en-US" altLang="zh-CN" sz="3200" b="1" smtClean="0"/>
          </a:p>
          <a:p>
            <a:endParaRPr lang="zh-CN" altLang="zh-CN" sz="3200"/>
          </a:p>
          <a:p>
            <a:r>
              <a:rPr lang="zh-CN" altLang="zh-CN" sz="3200" b="1"/>
              <a:t>（二）人类发展面临的挑战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  <a:p>
            <a:endParaRPr lang="en-US" altLang="zh-CN" sz="3200"/>
          </a:p>
          <a:p>
            <a:r>
              <a:rPr lang="zh-CN" altLang="zh-CN" sz="3200" b="1" smtClean="0"/>
              <a:t>二</a:t>
            </a:r>
            <a:r>
              <a:rPr lang="zh-CN" altLang="zh-CN" sz="3200" b="1"/>
              <a:t>、在合作共赢中促进共同发展：</a:t>
            </a:r>
            <a:endParaRPr lang="zh-CN" altLang="zh-CN" sz="3200" b="1"/>
          </a:p>
        </p:txBody>
      </p:sp>
      <p:sp>
        <p:nvSpPr>
          <p:cNvPr id="8" name="文本框 7"/>
          <p:cNvSpPr txBox="1"/>
          <p:nvPr/>
        </p:nvSpPr>
        <p:spPr>
          <a:xfrm>
            <a:off x="182216" y="321310"/>
            <a:ext cx="11107614" cy="8244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sz="3600"/>
              <a:t>第</a:t>
            </a:r>
            <a:r>
              <a:rPr lang="en-US" altLang="zh-CN" sz="3600"/>
              <a:t>23</a:t>
            </a:r>
            <a:r>
              <a:rPr lang="zh-CN" altLang="zh-CN" sz="3600"/>
              <a:t>课</a:t>
            </a:r>
            <a:r>
              <a:rPr lang="en-US" altLang="zh-CN" sz="3600"/>
              <a:t>  </a:t>
            </a:r>
            <a:r>
              <a:rPr lang="zh-CN" altLang="zh-CN" sz="3600"/>
              <a:t>和平发展合作共赢的时代潮流</a:t>
            </a:r>
            <a:endParaRPr lang="zh-CN" altLang="zh-CN" sz="3600"/>
          </a:p>
        </p:txBody>
      </p:sp>
      <p:sp>
        <p:nvSpPr>
          <p:cNvPr id="9" name="文本框 8"/>
          <p:cNvSpPr txBox="1"/>
          <p:nvPr/>
        </p:nvSpPr>
        <p:spPr>
          <a:xfrm>
            <a:off x="2042592" y="1902016"/>
            <a:ext cx="618186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、含义：</a:t>
            </a:r>
            <a:r>
              <a:rPr lang="en-US" altLang="zh-CN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、相互关系：</a:t>
            </a:r>
            <a:r>
              <a:rPr lang="en-US" altLang="zh-CN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、原因：</a:t>
            </a:r>
            <a:endParaRPr lang="zh-CN" altLang="en-US" sz="28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98491" y="3167538"/>
            <a:ext cx="60747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00660">
              <a:spcAft>
                <a:spcPct val="0"/>
              </a:spcAft>
            </a:pPr>
            <a:r>
              <a:rPr lang="en-US" altLang="zh-CN" sz="28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、发展方面</a:t>
            </a:r>
            <a:r>
              <a:rPr lang="zh-CN" altLang="zh-CN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400" b="1" kern="100" smtClean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en-US" altLang="zh-CN" sz="2800" b="1" kern="10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、和平方面</a:t>
            </a:r>
            <a:r>
              <a:rPr lang="zh-CN" altLang="zh-CN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800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61206" y="4763298"/>
            <a:ext cx="9069289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0660" indent="-200660" algn="just"/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发挥已有国际组织的作用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改革原有的全球治理机制。</a:t>
            </a:r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2400" b="1" kern="10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00660" indent="-200660" algn="just"/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建立新型国际治理组织和相应的治理机制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endParaRPr lang="zh-CN" altLang="zh-CN" sz="2400" b="1" kern="10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832543" y="5592846"/>
            <a:ext cx="4799897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0660" indent="-200660" algn="just">
              <a:spcAft>
                <a:spcPct val="0"/>
              </a:spcAft>
            </a:pPr>
            <a:r>
              <a:rPr lang="zh-CN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推</a:t>
            </a:r>
            <a:r>
              <a:rPr lang="zh-CN" altLang="en-US" sz="24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动建立新型国际关系；</a:t>
            </a:r>
            <a:endParaRPr lang="en-US" altLang="zh-CN" sz="2400" b="1" kern="10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00660" indent="-200660" algn="just">
              <a:spcAft>
                <a:spcPct val="0"/>
              </a:spcAft>
            </a:pPr>
            <a:r>
              <a:rPr lang="zh-CN" altLang="zh-CN" sz="24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倡</a:t>
            </a:r>
            <a:r>
              <a:rPr lang="zh-CN" altLang="en-US" sz="24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导构建人类命运共同体</a:t>
            </a:r>
            <a:r>
              <a:rPr lang="zh-CN" sz="24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sz="2400" b="1" kern="10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22172" y="4295110"/>
            <a:ext cx="6096000" cy="1990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ts val="37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 促进全球共同发展的措施</a:t>
            </a:r>
            <a:r>
              <a:rPr lang="zh-CN" altLang="zh-CN" sz="28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en-US" altLang="zh-CN" sz="2800" b="1" kern="10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endParaRPr lang="en-US" altLang="zh-CN" sz="2800" b="1" kern="100" smtClean="0">
              <a:solidFill>
                <a:srgbClr val="0033CC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3700"/>
              </a:lnSpc>
              <a:spcAft>
                <a:spcPct val="0"/>
              </a:spcAft>
            </a:pPr>
            <a:endParaRPr lang="en-US" altLang="zh-CN" sz="2800" b="1" kern="100" smtClean="0">
              <a:solidFill>
                <a:srgbClr val="0033CC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ts val="3700"/>
              </a:lnSpc>
            </a:pPr>
            <a:r>
              <a:rPr lang="en-US" altLang="zh-CN" sz="2800" b="1" kern="100" smtClean="0">
                <a:solidFill>
                  <a:srgbClr val="0033CC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33CC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 全球治理的中国方案：</a:t>
            </a:r>
            <a:endParaRPr lang="zh-CN" altLang="en-US" sz="2800">
              <a:solidFill>
                <a:srgbClr val="0033CC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1940" y="332740"/>
            <a:ext cx="736600" cy="28346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600"/>
              <a:t>【课堂小结】</a:t>
            </a:r>
            <a:endParaRPr lang="zh-CN" altLang="en-US" sz="3600"/>
          </a:p>
        </p:txBody>
      </p:sp>
      <p:pic>
        <p:nvPicPr>
          <p:cNvPr id="1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306300" y="119253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03225" y="1141730"/>
            <a:ext cx="8059420" cy="5123815"/>
          </a:xfrm>
        </p:spPr>
        <p:txBody>
          <a:bodyPr/>
          <a:lstStyle/>
          <a:p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当今世界正处于大发展大变革大调整时期，和平与发展仍然是时代主题。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与此同时，世界面临的不稳定性、不确定性突出，人类面临许多共同的挑战，需要各国携手解决。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中国倡导并坚持推动构建人类命运共同体，是中国对世界和平发展、对全球治理体系改革和建设提供的中国方案、中国智慧和中国力量。被越来越多的国家和组织认可，成为人类解决共同问题的唯一正确的选择。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8" name="对象 7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5638800" y="33210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4" imgW="914400" imgH="215900" progId="Equation.KSEE3">
                  <p:embed/>
                </p:oleObj>
              </mc:Choice>
              <mc:Fallback>
                <p:oleObj r:id="rId4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38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标题 2"/>
          <p:cNvSpPr>
            <a:spLocks noGrp="1"/>
          </p:cNvSpPr>
          <p:nvPr>
            <p:ph type="title" idx="4294967295"/>
          </p:nvPr>
        </p:nvSpPr>
        <p:spPr>
          <a:xfrm>
            <a:off x="0" y="679450"/>
            <a:ext cx="2935605" cy="595630"/>
          </a:xfrm>
        </p:spPr>
        <p:txBody>
          <a:bodyPr>
            <a:noAutofit/>
          </a:bodyPr>
          <a:lstStyle/>
          <a:p>
            <a:r>
              <a:rPr lang="zh-CN" altLang="en-US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结束语</a:t>
            </a:r>
            <a:br>
              <a:rPr lang="en-US" altLang="zh-CN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588C8F0019736EE1A91A2FF56D30A9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1230" y="2037715"/>
            <a:ext cx="3578860" cy="40894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8.xml><?xml version="1.0" encoding="utf-8"?>
<p:tagLst xmlns:p="http://schemas.openxmlformats.org/presentationml/2006/main">
  <p:tag name="KSO_WM_UNIT_PLACING_PICTURE_USER_VIEWPORT" val="{&quot;height&quot;:2841,&quot;width&quot;:3653}"/>
</p:tagLst>
</file>

<file path=ppt/tags/tag79.xml><?xml version="1.0" encoding="utf-8"?>
<p:tagLst xmlns:p="http://schemas.openxmlformats.org/presentationml/2006/main">
  <p:tag name="KSO_WM_UNIT_PLACING_PICTURE_USER_VIEWPORT" val="{&quot;height&quot;:13500,&quot;width&quot;:11175}"/>
  <p:tag name="REFSHAPE" val="665175876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462"/>
  <p:tag name="KSO_WM_UNIT_BLOCK" val="0"/>
  <p:tag name="KSO_WM_UNIT_COMPATIBLE" val="0"/>
  <p:tag name="KSO_WM_UNIT_DEFAULT_FONT" val="0;0;0"/>
  <p:tag name="KSO_WM_UNIT_DIAGRAM_ISNUMVISUAL" val="0"/>
  <p:tag name="KSO_WM_UNIT_DIAGRAM_ISREFERUNIT" val="0"/>
  <p:tag name="KSO_WM_UNIT_HIGHLIGHT" val="0"/>
  <p:tag name="KSO_WM_UNIT_ID" val="diagram20200462_1*d*3"/>
  <p:tag name="KSO_WM_UNIT_INDEX" val="3"/>
  <p:tag name="KSO_WM_UNIT_LAYERLEVEL" val="1"/>
  <p:tag name="KSO_WM_UNIT_PLACING_PICTURE" val="43635.6390292708"/>
  <p:tag name="KSO_WM_UNIT_PLACING_PICTURE_INFO" val="{&quot;full_picture&quot;:false,&quot;last_crop_picture&quot;:&quot;1-1&quot;,&quot;last_full_picture&quot;:&quot;1-1&quot;,&quot;selected&quot;:&quot;1-1&quot;}"/>
  <p:tag name="KSO_WM_UNIT_TYPE" val="d"/>
  <p:tag name="KSO_WM_UNIT_VALUE" val="1232*655"/>
</p:tagLst>
</file>

<file path=ppt/tags/tag8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62_1"/>
  <p:tag name="KSO_WM_SLIDE_INDEX" val="1"/>
  <p:tag name="KSO_WM_SLIDE_ITEM_CNT" val="0"/>
  <p:tag name="KSO_WM_SLIDE_LAYOUT" val="d"/>
  <p:tag name="KSO_WM_SLIDE_LAYOUT_CNT" val="3"/>
  <p:tag name="KSO_WM_SLIDE_LAYOUT_INFO" val="{&quot;direction&quot;:0,&quot;horizontalAlign&quot;:-1,&quot;verticalAlign&quot;:-1,&quot;type&quot;:1,&quot;diagramDirection&quot;:0,&quot;canSetOverLayout&quot;:0,&quot;isOverLayout&quot;:0,&quot;backgroundInfo&quot;:[{&quot;type&quot;:&quot;general&quot;,&quot;left&quot;:0.0,&quot;top&quot;:0.0,&quot;right&quot;:0.0,&quot;bottom&quot;:0.0}]}"/>
  <p:tag name="KSO_WM_SLIDE_POSITION" val="93*95"/>
  <p:tag name="KSO_WM_SLIDE_RATIO" val="1.777778"/>
  <p:tag name="KSO_WM_SLIDE_SIZE" val="770*349"/>
  <p:tag name="KSO_WM_SLIDE_SUBTYPE" val="picTxt"/>
  <p:tag name="KSO_WM_SLIDE_TYPE" val="text"/>
  <p:tag name="KSO_WM_TAG_VERSION" val="1.0"/>
  <p:tag name="KSO_WM_TEMPLATE_CATEGORY" val="diagram"/>
  <p:tag name="KSO_WM_TEMPLATE_INDEX" val="20200462"/>
  <p:tag name="KSO_WM_TEMPLATE_SUBCATEGORY" val="0"/>
  <p:tag name="KSO_WM_UNIT_SHOW_EDIT_AREA_INDICATION" val="0"/>
</p:tagLst>
</file>

<file path=ppt/tags/tag8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包裹">
  <a:themeElements>
    <a:clrScheme name="包裹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包裹">
      <a:maj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包裹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DF8FF"/>
        </a:accent5>
        <a:accent6>
          <a:srgbClr val="E5CAB0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2F2F2"/>
        </a:accent3>
        <a:accent4>
          <a:srgbClr val="4B4B25"/>
        </a:accent4>
        <a:accent5>
          <a:srgbClr val="E2F4FF"/>
        </a:accent5>
        <a:accent6>
          <a:srgbClr val="9FBCB2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3"/>
        </a:accent4>
        <a:accent5>
          <a:srgbClr val="FFE9E9"/>
        </a:accent5>
        <a:accent6>
          <a:srgbClr val="C6C6C6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AF1EE"/>
        </a:accent3>
        <a:accent4>
          <a:srgbClr val="000000"/>
        </a:accent4>
        <a:accent5>
          <a:srgbClr val="FFFFFF"/>
        </a:accent5>
        <a:accent6>
          <a:srgbClr val="97B99E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EFFFFF"/>
        </a:accent3>
        <a:accent4>
          <a:srgbClr val="52527B"/>
        </a:accent4>
        <a:accent5>
          <a:srgbClr val="F2F2F2"/>
        </a:accent5>
        <a:accent6>
          <a:srgbClr val="E5CAB0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9"/>
        </a:accent3>
        <a:accent4>
          <a:srgbClr val="AF0057"/>
        </a:accent4>
        <a:accent5>
          <a:srgbClr val="FFFFE2"/>
        </a:accent5>
        <a:accent6>
          <a:srgbClr val="E5E5E5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99"/>
        </a:dk1>
        <a:lt1>
          <a:srgbClr val="800000"/>
        </a:lt1>
        <a:dk2>
          <a:srgbClr val="FFFFFF"/>
        </a:dk2>
        <a:lt2>
          <a:srgbClr val="B60000"/>
        </a:lt2>
        <a:accent1>
          <a:srgbClr val="9888A4"/>
        </a:accent1>
        <a:accent2>
          <a:srgbClr val="A9335D"/>
        </a:accent2>
        <a:accent3>
          <a:srgbClr val="C1AAAA"/>
        </a:accent3>
        <a:accent4>
          <a:srgbClr val="DCDC83"/>
        </a:accent4>
        <a:accent5>
          <a:srgbClr val="CAC4CF"/>
        </a:accent5>
        <a:accent6>
          <a:srgbClr val="972D53"/>
        </a:accent6>
        <a:hlink>
          <a:srgbClr val="CCECF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1C1C"/>
        </a:lt1>
        <a:dk2>
          <a:srgbClr val="FFFF66"/>
        </a:dk2>
        <a:lt2>
          <a:srgbClr val="808080"/>
        </a:lt2>
        <a:accent1>
          <a:srgbClr val="9898BA"/>
        </a:accent1>
        <a:accent2>
          <a:srgbClr val="777777"/>
        </a:accent2>
        <a:accent3>
          <a:srgbClr val="AAAAAA"/>
        </a:accent3>
        <a:accent4>
          <a:srgbClr val="DCDCDC"/>
        </a:accent4>
        <a:accent5>
          <a:srgbClr val="CACAD9"/>
        </a:accent5>
        <a:accent6>
          <a:srgbClr val="6A6A6A"/>
        </a:accent6>
        <a:hlink>
          <a:srgbClr val="CCFF99"/>
        </a:hlink>
        <a:folHlink>
          <a:srgbClr val="E4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70</Paragraphs>
  <Slides>14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30">
      <vt:lpstr>Arial</vt:lpstr>
      <vt:lpstr>微软雅黑</vt:lpstr>
      <vt:lpstr>黑体</vt:lpstr>
      <vt:lpstr>宋体</vt:lpstr>
      <vt:lpstr>Times New Roman</vt:lpstr>
      <vt:lpstr>Gill Sans MT</vt:lpstr>
      <vt:lpstr>Wingdings</vt:lpstr>
      <vt:lpstr>Wingdings 2</vt:lpstr>
      <vt:lpstr>等线 Light</vt:lpstr>
      <vt:lpstr>等线</vt:lpstr>
      <vt:lpstr>Calibri Light</vt:lpstr>
      <vt:lpstr>Calibri</vt:lpstr>
      <vt:lpstr>隶书</vt:lpstr>
      <vt:lpstr>华文楷体</vt:lpstr>
      <vt:lpstr>仿宋</vt:lpstr>
      <vt:lpstr>Office 主题​​</vt:lpstr>
      <vt:lpstr>PowerPoint Presentation</vt:lpstr>
      <vt:lpstr>PowerPoint Presentation</vt:lpstr>
      <vt:lpstr>在相对和平的国际环境中，世界经济迅猛发展。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结束语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2021-01-27T21:11:00.851</cp:lastPrinted>
  <dcterms:created xsi:type="dcterms:W3CDTF">2021-01-27T21:11:00Z</dcterms:created>
  <dcterms:modified xsi:type="dcterms:W3CDTF">2021-01-27T13:11:03Z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