
<file path=[Content_Types].xml><?xml version="1.0" encoding="utf-8"?>
<Types xmlns="http://schemas.openxmlformats.org/package/2006/content-types">
  <Default Extension="jpeg" ContentType="image/jpeg"/>
  <Default Extension="wav" ContentType="audio/x-wav"/>
  <Default Extension="png" ContentType="image/png"/>
  <Default Extension="gif" ContentType="image/gi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1" r:id="rId3"/>
    <p:sldMasterId id="2147483672" r:id="rId4"/>
  </p:sldMasterIdLst>
  <p:notesMasterIdLst>
    <p:notesMasterId r:id="rId59"/>
  </p:notesMasterIdLst>
  <p:sldIdLst>
    <p:sldId id="643" r:id="rId5"/>
    <p:sldId id="421" r:id="rId6"/>
    <p:sldId id="542" r:id="rId7"/>
    <p:sldId id="716" r:id="rId8"/>
    <p:sldId id="394" r:id="rId9"/>
    <p:sldId id="398" r:id="rId10"/>
    <p:sldId id="401" r:id="rId11"/>
    <p:sldId id="645" r:id="rId12"/>
    <p:sldId id="426" r:id="rId13"/>
    <p:sldId id="894" r:id="rId14"/>
    <p:sldId id="771" r:id="rId15"/>
    <p:sldId id="772" r:id="rId16"/>
    <p:sldId id="895" r:id="rId17"/>
    <p:sldId id="896" r:id="rId18"/>
    <p:sldId id="773" r:id="rId19"/>
    <p:sldId id="774" r:id="rId20"/>
    <p:sldId id="775" r:id="rId21"/>
    <p:sldId id="669" r:id="rId22"/>
    <p:sldId id="897" r:id="rId23"/>
    <p:sldId id="483" r:id="rId24"/>
    <p:sldId id="823" r:id="rId25"/>
    <p:sldId id="824" r:id="rId26"/>
    <p:sldId id="428" r:id="rId27"/>
    <p:sldId id="898" r:id="rId28"/>
    <p:sldId id="899" r:id="rId29"/>
    <p:sldId id="900" r:id="rId30"/>
    <p:sldId id="901" r:id="rId31"/>
    <p:sldId id="902" r:id="rId32"/>
    <p:sldId id="903" r:id="rId33"/>
    <p:sldId id="904" r:id="rId34"/>
    <p:sldId id="905" r:id="rId35"/>
    <p:sldId id="906" r:id="rId36"/>
    <p:sldId id="943" r:id="rId37"/>
    <p:sldId id="907" r:id="rId38"/>
    <p:sldId id="908" r:id="rId39"/>
    <p:sldId id="909" r:id="rId40"/>
    <p:sldId id="942" r:id="rId41"/>
    <p:sldId id="910" r:id="rId42"/>
    <p:sldId id="663" r:id="rId43"/>
    <p:sldId id="410" r:id="rId44"/>
    <p:sldId id="435" r:id="rId45"/>
    <p:sldId id="664" r:id="rId46"/>
    <p:sldId id="411" r:id="rId47"/>
    <p:sldId id="419" r:id="rId48"/>
    <p:sldId id="437" r:id="rId49"/>
    <p:sldId id="964" r:id="rId50"/>
    <p:sldId id="484" r:id="rId51"/>
    <p:sldId id="362" r:id="rId52"/>
    <p:sldId id="363" r:id="rId53"/>
    <p:sldId id="489" r:id="rId54"/>
    <p:sldId id="439" r:id="rId55"/>
    <p:sldId id="440" r:id="rId56"/>
    <p:sldId id="486" r:id="rId57"/>
    <p:sldId id="441" r:id="rId58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FF0000"/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5" d="100"/>
          <a:sy n="75" d="100"/>
        </p:scale>
        <p:origin x="-1236" y="-96"/>
      </p:cViewPr>
      <p:guideLst>
        <p:guide orient="horz" pos="2079"/>
        <p:guide pos="297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5.xml"/><Relationship Id="rId8" Type="http://schemas.openxmlformats.org/officeDocument/2006/relationships/slide" Target="slides/slide4.xml"/><Relationship Id="rId7" Type="http://schemas.openxmlformats.org/officeDocument/2006/relationships/slide" Target="slides/slide3.xml"/><Relationship Id="rId62" Type="http://schemas.openxmlformats.org/officeDocument/2006/relationships/tableStyles" Target="tableStyles.xml"/><Relationship Id="rId61" Type="http://schemas.openxmlformats.org/officeDocument/2006/relationships/viewProps" Target="viewProps.xml"/><Relationship Id="rId60" Type="http://schemas.openxmlformats.org/officeDocument/2006/relationships/presProps" Target="presProps.xml"/><Relationship Id="rId6" Type="http://schemas.openxmlformats.org/officeDocument/2006/relationships/slide" Target="slides/slide2.xml"/><Relationship Id="rId59" Type="http://schemas.openxmlformats.org/officeDocument/2006/relationships/notesMaster" Target="notesMasters/notesMaster1.xml"/><Relationship Id="rId58" Type="http://schemas.openxmlformats.org/officeDocument/2006/relationships/slide" Target="slides/slide54.xml"/><Relationship Id="rId57" Type="http://schemas.openxmlformats.org/officeDocument/2006/relationships/slide" Target="slides/slide53.xml"/><Relationship Id="rId56" Type="http://schemas.openxmlformats.org/officeDocument/2006/relationships/slide" Target="slides/slide52.xml"/><Relationship Id="rId55" Type="http://schemas.openxmlformats.org/officeDocument/2006/relationships/slide" Target="slides/slide51.xml"/><Relationship Id="rId54" Type="http://schemas.openxmlformats.org/officeDocument/2006/relationships/slide" Target="slides/slide50.xml"/><Relationship Id="rId53" Type="http://schemas.openxmlformats.org/officeDocument/2006/relationships/slide" Target="slides/slide49.xml"/><Relationship Id="rId52" Type="http://schemas.openxmlformats.org/officeDocument/2006/relationships/slide" Target="slides/slide48.xml"/><Relationship Id="rId51" Type="http://schemas.openxmlformats.org/officeDocument/2006/relationships/slide" Target="slides/slide47.xml"/><Relationship Id="rId50" Type="http://schemas.openxmlformats.org/officeDocument/2006/relationships/slide" Target="slides/slide46.xml"/><Relationship Id="rId5" Type="http://schemas.openxmlformats.org/officeDocument/2006/relationships/slide" Target="slides/slide1.xml"/><Relationship Id="rId49" Type="http://schemas.openxmlformats.org/officeDocument/2006/relationships/slide" Target="slides/slide45.xml"/><Relationship Id="rId48" Type="http://schemas.openxmlformats.org/officeDocument/2006/relationships/slide" Target="slides/slide44.xml"/><Relationship Id="rId47" Type="http://schemas.openxmlformats.org/officeDocument/2006/relationships/slide" Target="slides/slide43.xml"/><Relationship Id="rId46" Type="http://schemas.openxmlformats.org/officeDocument/2006/relationships/slide" Target="slides/slide42.xml"/><Relationship Id="rId45" Type="http://schemas.openxmlformats.org/officeDocument/2006/relationships/slide" Target="slides/slide41.xml"/><Relationship Id="rId44" Type="http://schemas.openxmlformats.org/officeDocument/2006/relationships/slide" Target="slides/slide40.xml"/><Relationship Id="rId43" Type="http://schemas.openxmlformats.org/officeDocument/2006/relationships/slide" Target="slides/slide39.xml"/><Relationship Id="rId42" Type="http://schemas.openxmlformats.org/officeDocument/2006/relationships/slide" Target="slides/slide38.xml"/><Relationship Id="rId41" Type="http://schemas.openxmlformats.org/officeDocument/2006/relationships/slide" Target="slides/slide37.xml"/><Relationship Id="rId40" Type="http://schemas.openxmlformats.org/officeDocument/2006/relationships/slide" Target="slides/slide36.xml"/><Relationship Id="rId4" Type="http://schemas.openxmlformats.org/officeDocument/2006/relationships/slideMaster" Target="slideMasters/slideMaster3.xml"/><Relationship Id="rId39" Type="http://schemas.openxmlformats.org/officeDocument/2006/relationships/slide" Target="slides/slide35.xml"/><Relationship Id="rId38" Type="http://schemas.openxmlformats.org/officeDocument/2006/relationships/slide" Target="slides/slide34.xml"/><Relationship Id="rId37" Type="http://schemas.openxmlformats.org/officeDocument/2006/relationships/slide" Target="slides/slide33.xml"/><Relationship Id="rId36" Type="http://schemas.openxmlformats.org/officeDocument/2006/relationships/slide" Target="slides/slide32.xml"/><Relationship Id="rId35" Type="http://schemas.openxmlformats.org/officeDocument/2006/relationships/slide" Target="slides/slide31.xml"/><Relationship Id="rId34" Type="http://schemas.openxmlformats.org/officeDocument/2006/relationships/slide" Target="slides/slide30.xml"/><Relationship Id="rId33" Type="http://schemas.openxmlformats.org/officeDocument/2006/relationships/slide" Target="slides/slide29.xml"/><Relationship Id="rId32" Type="http://schemas.openxmlformats.org/officeDocument/2006/relationships/slide" Target="slides/slide28.xml"/><Relationship Id="rId31" Type="http://schemas.openxmlformats.org/officeDocument/2006/relationships/slide" Target="slides/slide27.xml"/><Relationship Id="rId30" Type="http://schemas.openxmlformats.org/officeDocument/2006/relationships/slide" Target="slides/slide26.xml"/><Relationship Id="rId3" Type="http://schemas.openxmlformats.org/officeDocument/2006/relationships/slideMaster" Target="slideMasters/slideMaster2.xml"/><Relationship Id="rId29" Type="http://schemas.openxmlformats.org/officeDocument/2006/relationships/slide" Target="slides/slide25.xml"/><Relationship Id="rId28" Type="http://schemas.openxmlformats.org/officeDocument/2006/relationships/slide" Target="slides/slide24.xml"/><Relationship Id="rId27" Type="http://schemas.openxmlformats.org/officeDocument/2006/relationships/slide" Target="slides/slide23.xml"/><Relationship Id="rId26" Type="http://schemas.openxmlformats.org/officeDocument/2006/relationships/slide" Target="slides/slide22.xml"/><Relationship Id="rId25" Type="http://schemas.openxmlformats.org/officeDocument/2006/relationships/slide" Target="slides/slide21.xml"/><Relationship Id="rId24" Type="http://schemas.openxmlformats.org/officeDocument/2006/relationships/slide" Target="slides/slide20.xml"/><Relationship Id="rId23" Type="http://schemas.openxmlformats.org/officeDocument/2006/relationships/slide" Target="slides/slide19.xml"/><Relationship Id="rId22" Type="http://schemas.openxmlformats.org/officeDocument/2006/relationships/slide" Target="slides/slide18.xml"/><Relationship Id="rId21" Type="http://schemas.openxmlformats.org/officeDocument/2006/relationships/slide" Target="slides/slide17.xml"/><Relationship Id="rId20" Type="http://schemas.openxmlformats.org/officeDocument/2006/relationships/slide" Target="slides/slide16.xml"/><Relationship Id="rId2" Type="http://schemas.openxmlformats.org/officeDocument/2006/relationships/theme" Target="theme/theme1.xml"/><Relationship Id="rId19" Type="http://schemas.openxmlformats.org/officeDocument/2006/relationships/slide" Target="slides/slide15.xml"/><Relationship Id="rId18" Type="http://schemas.openxmlformats.org/officeDocument/2006/relationships/slide" Target="slides/slide14.xml"/><Relationship Id="rId17" Type="http://schemas.openxmlformats.org/officeDocument/2006/relationships/slide" Target="slides/slide13.xml"/><Relationship Id="rId16" Type="http://schemas.openxmlformats.org/officeDocument/2006/relationships/slide" Target="slides/slide12.xml"/><Relationship Id="rId15" Type="http://schemas.openxmlformats.org/officeDocument/2006/relationships/slide" Target="slides/slide11.xml"/><Relationship Id="rId14" Type="http://schemas.openxmlformats.org/officeDocument/2006/relationships/slide" Target="slides/slide10.xml"/><Relationship Id="rId13" Type="http://schemas.openxmlformats.org/officeDocument/2006/relationships/slide" Target="slides/slide9.xml"/><Relationship Id="rId12" Type="http://schemas.openxmlformats.org/officeDocument/2006/relationships/slide" Target="slides/slide8.xml"/><Relationship Id="rId11" Type="http://schemas.openxmlformats.org/officeDocument/2006/relationships/slide" Target="slides/slide7.xml"/><Relationship Id="rId10" Type="http://schemas.openxmlformats.org/officeDocument/2006/relationships/slide" Target="slides/slide6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7892" name="Rectangle 4"/>
          <p:cNvSpPr>
            <a:spLocks noGrp="1" noRo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noFill/>
            <a:miter lim="800000"/>
          </a:ln>
        </p:spPr>
      </p:sp>
      <p:sp>
        <p:nvSpPr>
          <p:cNvPr id="2053" name="Rectangle 5"/>
          <p:cNvSpPr>
            <a:spLocks noGrp="1" noRot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noProof="0" smtClean="0"/>
              <a:t>单击此处编辑母版文本样式</a:t>
            </a:r>
            <a:endParaRPr lang="zh-CN" noProof="0" smtClean="0"/>
          </a:p>
          <a:p>
            <a:pPr lvl="1"/>
            <a:r>
              <a:rPr lang="zh-CN" noProof="0" smtClean="0"/>
              <a:t>第二级</a:t>
            </a:r>
            <a:endParaRPr lang="zh-CN" noProof="0" smtClean="0"/>
          </a:p>
          <a:p>
            <a:pPr lvl="2"/>
            <a:r>
              <a:rPr lang="zh-CN" noProof="0" smtClean="0"/>
              <a:t>第三级</a:t>
            </a:r>
            <a:endParaRPr lang="zh-CN" noProof="0" smtClean="0"/>
          </a:p>
          <a:p>
            <a:pPr lvl="3"/>
            <a:r>
              <a:rPr lang="zh-CN" noProof="0" smtClean="0"/>
              <a:t>第四级</a:t>
            </a:r>
            <a:endParaRPr lang="zh-CN" noProof="0" smtClean="0"/>
          </a:p>
          <a:p>
            <a:pPr lvl="4"/>
            <a:r>
              <a:rPr lang="zh-CN" noProof="0" smtClean="0"/>
              <a:t>第五级</a:t>
            </a:r>
            <a:endParaRPr lang="zh-CN" noProof="0" smtClean="0"/>
          </a:p>
        </p:txBody>
      </p:sp>
      <p:sp>
        <p:nvSpPr>
          <p:cNvPr id="205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lstStyle>
            <a:lvl1pPr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lstStyle>
            <a:lvl1pPr algn="r">
              <a:buFont typeface="Arial" panose="020B0604020202020204" pitchFamily="34" charset="0"/>
              <a:buNone/>
              <a:defRPr sz="1200" dirty="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fld id="{BE5D8606-3109-4494-9588-2981F182D7BE}" type="slidenum">
              <a:rPr lang="zh-CN" altLang="zh-CN"/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tags" Target="../tags/tag2.xml"/><Relationship Id="rId2" Type="http://schemas.openxmlformats.org/officeDocument/2006/relationships/tags" Target="../tags/tag1.xml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6" Type="http://schemas.openxmlformats.org/officeDocument/2006/relationships/tags" Target="../tags/tag7.xml"/><Relationship Id="rId5" Type="http://schemas.openxmlformats.org/officeDocument/2006/relationships/tags" Target="../tags/tag6.xml"/><Relationship Id="rId4" Type="http://schemas.openxmlformats.org/officeDocument/2006/relationships/tags" Target="../tags/tag5.xml"/><Relationship Id="rId3" Type="http://schemas.openxmlformats.org/officeDocument/2006/relationships/tags" Target="../tags/tag4.xml"/><Relationship Id="rId2" Type="http://schemas.openxmlformats.org/officeDocument/2006/relationships/tags" Target="../tags/tag3.xml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 showMasterSp="0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noProof="1" smtClean="0"/>
              <a:t>单击此处编辑母版副标题样式</a:t>
            </a:r>
            <a:endParaRPr lang="zh-CN" altLang="en-US" noProof="1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3721E0-45B9-492B-A659-3A5A9FF9E47B}" type="slidenum">
              <a:rPr lang="zh-CN" altLang="zh-CN"/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 showMasterSp="0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F7BB1D-419F-4509-87EE-17DF6CEFD328}" type="slidenum">
              <a:rPr lang="zh-CN" altLang="zh-CN"/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 showMasterSp="0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84509D-8462-4DA7-9BA1-DAA3ABB78AD2}" type="slidenum">
              <a:rPr lang="zh-CN" altLang="zh-CN"/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 showMasterSp="0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1DDFEF-7FE2-4E46-9348-D9A722EAB995}" type="slidenum">
              <a:rPr lang="zh-CN" altLang="zh-CN"/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 showMasterSp="0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BDA955-B1EC-4415-B12A-ACE365FB2AF4}" type="slidenum">
              <a:rPr lang="zh-CN" altLang="zh-CN"/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 showMasterSp="0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3E88B0-A73A-4C82-8C42-3A9DCDCD933E}" type="slidenum">
              <a:rPr lang="zh-CN" altLang="zh-CN"/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 showMasterSp="0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33C4C6-3925-4E02-BB35-D7F45088CDD1}" type="slidenum">
              <a:rPr lang="zh-CN" altLang="zh-CN"/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 showMasterSp="0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43F0D3-8E3C-4548-AC38-D4B41D9D030E}" type="slidenum">
              <a:rPr lang="zh-CN" altLang="zh-CN"/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 showMasterSp="0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F8B23A-6E95-4139-93B8-085623B13052}" type="slidenum">
              <a:rPr lang="zh-CN" altLang="zh-CN"/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 showMasterSp="0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6E4E23-985C-44D4-A554-6CB76F7C5832}" type="slidenum">
              <a:rPr lang="zh-CN" altLang="zh-CN"/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 showMasterSp="0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48A7C4-F687-483F-8ADD-6C1AF71108C6}" type="slidenum">
              <a:rPr lang="zh-CN" altLang="zh-CN"/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D1217C3D-F9CE-486C-9C97-2A97D430C1A7}" type="datetimeFigureOut">
              <a:rPr lang="zh-CN" altLang="en-US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FB918A92-2003-453D-8278-2C7B5220A291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 showMasterSp="0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954800" y="597600"/>
            <a:ext cx="974700" cy="5371200"/>
          </a:xfrm>
        </p:spPr>
        <p:txBody>
          <a:bodyPr vert="eaVert" anchor="b">
            <a:normAutofit/>
          </a:bodyPr>
          <a:lstStyle>
            <a:lvl1pPr algn="l">
              <a:defRPr sz="28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080000" y="2755392"/>
            <a:ext cx="663456" cy="3454608"/>
          </a:xfrm>
        </p:spPr>
        <p:txBody>
          <a:bodyPr vert="eaVert"/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noProof="1" smtClean="0"/>
              <a:t>单击此处编辑母版副标题样式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76DE8B-A28F-4449-A9B8-59150EA5AC12}" type="datetimeFigureOut">
              <a:rPr lang="zh-CN" altLang="en-US"/>
            </a:fld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465D1C-124D-4D1A-A1DC-3BBD4595834B}" type="slidenum">
              <a:rPr lang="zh-CN" altLang="en-US"/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 showMasterSp="0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BT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2800"/>
            </a:lvl1pPr>
          </a:lstStyle>
          <a:p>
            <a:r>
              <a:rPr lang="zh-CN" altLang="en-US" noProof="1" smtClean="0"/>
              <a:t>单击此处编辑母版标题样式</a:t>
            </a:r>
            <a:endParaRPr lang="en-US" noProof="1"/>
          </a:p>
        </p:txBody>
      </p:sp>
      <p:sp>
        <p:nvSpPr>
          <p:cNvPr id="3" name="KSO_BC1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2400">
                <a:solidFill>
                  <a:schemeClr val="tx1">
                    <a:lumMod val="50000"/>
                  </a:schemeClr>
                </a:solidFill>
              </a:defRPr>
            </a:lvl1pPr>
            <a:lvl2pPr>
              <a:defRPr sz="15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5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CF7716-642E-4C40-8B1D-8100AA02E457}" type="datetimeFigureOut">
              <a:rPr lang="zh-CN" altLang="en-US"/>
            </a:fld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DC8EB3-FC5B-40A6-870E-BFFD57ED31A8}" type="slidenum">
              <a:rPr lang="zh-CN" altLang="en-US"/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 showMasterSp="0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H_Others_11"/>
          <p:cNvSpPr/>
          <p:nvPr>
            <p:custDataLst>
              <p:tags r:id="rId2"/>
            </p:custDataLst>
          </p:nvPr>
        </p:nvSpPr>
        <p:spPr>
          <a:xfrm rot="5400000">
            <a:off x="4364832" y="975518"/>
            <a:ext cx="349250" cy="444976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 typeface="Arial" panose="020B0604020202020204" pitchFamily="34" charset="0"/>
              <a:buNone/>
              <a:defRPr/>
            </a:pPr>
            <a:endParaRPr lang="zh-CN" altLang="en-US" sz="3200" noProof="1"/>
          </a:p>
        </p:txBody>
      </p:sp>
      <p:cxnSp>
        <p:nvCxnSpPr>
          <p:cNvPr id="5" name="MH_Others_12"/>
          <p:cNvCxnSpPr/>
          <p:nvPr>
            <p:custDataLst>
              <p:tags r:id="rId3"/>
            </p:custDataLst>
          </p:nvPr>
        </p:nvCxnSpPr>
        <p:spPr>
          <a:xfrm flipH="1">
            <a:off x="2314575" y="3424238"/>
            <a:ext cx="4449763" cy="0"/>
          </a:xfrm>
          <a:prstGeom prst="line">
            <a:avLst/>
          </a:prstGeom>
          <a:ln w="3810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Freeform 5"/>
          <p:cNvSpPr>
            <a:spLocks noEditPoints="1"/>
          </p:cNvSpPr>
          <p:nvPr/>
        </p:nvSpPr>
        <p:spPr>
          <a:xfrm>
            <a:off x="2846388" y="2514600"/>
            <a:ext cx="2738437" cy="441325"/>
          </a:xfrm>
          <a:custGeom>
            <a:avLst/>
            <a:gdLst/>
            <a:ahLst/>
            <a:cxnLst>
              <a:cxn ang="0">
                <a:pos x="991393" y="369887"/>
              </a:cxn>
              <a:cxn ang="0">
                <a:pos x="1051718" y="366712"/>
              </a:cxn>
              <a:cxn ang="0">
                <a:pos x="1491455" y="144462"/>
              </a:cxn>
              <a:cxn ang="0">
                <a:pos x="1521618" y="351631"/>
              </a:cxn>
              <a:cxn ang="0">
                <a:pos x="1521618" y="142875"/>
              </a:cxn>
              <a:cxn ang="0">
                <a:pos x="2197099" y="137318"/>
              </a:cxn>
              <a:cxn ang="0">
                <a:pos x="2248693" y="150812"/>
              </a:cxn>
              <a:cxn ang="0">
                <a:pos x="2220118" y="123031"/>
              </a:cxn>
              <a:cxn ang="0">
                <a:pos x="2712243" y="150812"/>
              </a:cxn>
              <a:cxn ang="0">
                <a:pos x="2642393" y="162718"/>
              </a:cxn>
              <a:cxn ang="0">
                <a:pos x="2474912" y="242093"/>
              </a:cxn>
              <a:cxn ang="0">
                <a:pos x="2659062" y="111125"/>
              </a:cxn>
              <a:cxn ang="0">
                <a:pos x="2304255" y="126206"/>
              </a:cxn>
              <a:cxn ang="0">
                <a:pos x="2301080" y="278606"/>
              </a:cxn>
              <a:cxn ang="0">
                <a:pos x="2203449" y="400050"/>
              </a:cxn>
              <a:cxn ang="0">
                <a:pos x="2312987" y="350043"/>
              </a:cxn>
              <a:cxn ang="0">
                <a:pos x="2357437" y="336550"/>
              </a:cxn>
              <a:cxn ang="0">
                <a:pos x="2230437" y="433387"/>
              </a:cxn>
              <a:cxn ang="0">
                <a:pos x="2076449" y="330200"/>
              </a:cxn>
              <a:cxn ang="0">
                <a:pos x="2169318" y="101600"/>
              </a:cxn>
              <a:cxn ang="0">
                <a:pos x="1599405" y="107950"/>
              </a:cxn>
              <a:cxn ang="0">
                <a:pos x="1668462" y="277018"/>
              </a:cxn>
              <a:cxn ang="0">
                <a:pos x="1513680" y="391318"/>
              </a:cxn>
              <a:cxn ang="0">
                <a:pos x="1321593" y="353218"/>
              </a:cxn>
              <a:cxn ang="0">
                <a:pos x="1500187" y="104775"/>
              </a:cxn>
              <a:cxn ang="0">
                <a:pos x="1125537" y="111125"/>
              </a:cxn>
              <a:cxn ang="0">
                <a:pos x="1189037" y="187325"/>
              </a:cxn>
              <a:cxn ang="0">
                <a:pos x="1204912" y="427831"/>
              </a:cxn>
              <a:cxn ang="0">
                <a:pos x="910431" y="419893"/>
              </a:cxn>
              <a:cxn ang="0">
                <a:pos x="887412" y="238918"/>
              </a:cxn>
              <a:cxn ang="0">
                <a:pos x="1051718" y="194468"/>
              </a:cxn>
              <a:cxn ang="0">
                <a:pos x="1023143" y="126206"/>
              </a:cxn>
              <a:cxn ang="0">
                <a:pos x="908843" y="176212"/>
              </a:cxn>
              <a:cxn ang="0">
                <a:pos x="950118" y="104775"/>
              </a:cxn>
              <a:cxn ang="0">
                <a:pos x="242093" y="119856"/>
              </a:cxn>
              <a:cxn ang="0">
                <a:pos x="259556" y="185737"/>
              </a:cxn>
              <a:cxn ang="0">
                <a:pos x="187324" y="127793"/>
              </a:cxn>
              <a:cxn ang="0">
                <a:pos x="147637" y="356393"/>
              </a:cxn>
              <a:cxn ang="0">
                <a:pos x="190499" y="400050"/>
              </a:cxn>
              <a:cxn ang="0">
                <a:pos x="274637" y="318293"/>
              </a:cxn>
              <a:cxn ang="0">
                <a:pos x="279399" y="368300"/>
              </a:cxn>
              <a:cxn ang="0">
                <a:pos x="109537" y="426243"/>
              </a:cxn>
              <a:cxn ang="0">
                <a:pos x="0" y="263525"/>
              </a:cxn>
              <a:cxn ang="0">
                <a:pos x="73024" y="119062"/>
              </a:cxn>
              <a:cxn ang="0">
                <a:pos x="533399" y="111125"/>
              </a:cxn>
              <a:cxn ang="0">
                <a:pos x="695324" y="104775"/>
              </a:cxn>
              <a:cxn ang="0">
                <a:pos x="743743" y="427831"/>
              </a:cxn>
              <a:cxn ang="0">
                <a:pos x="533399" y="173831"/>
              </a:cxn>
              <a:cxn ang="0">
                <a:pos x="393699" y="23018"/>
              </a:cxn>
              <a:cxn ang="0">
                <a:pos x="1978818" y="117475"/>
              </a:cxn>
              <a:cxn ang="0">
                <a:pos x="1920874" y="187325"/>
              </a:cxn>
              <a:cxn ang="0">
                <a:pos x="1955005" y="363537"/>
              </a:cxn>
              <a:cxn ang="0">
                <a:pos x="1993105" y="343693"/>
              </a:cxn>
              <a:cxn ang="0">
                <a:pos x="1857374" y="431800"/>
              </a:cxn>
              <a:cxn ang="0">
                <a:pos x="1782762" y="310356"/>
              </a:cxn>
              <a:cxn ang="0">
                <a:pos x="1745455" y="121443"/>
              </a:cxn>
              <a:cxn ang="0">
                <a:pos x="1822449" y="53181"/>
              </a:cxn>
            </a:cxnLst>
            <a:rect l="0" t="0" r="0" b="0"/>
            <a:pathLst>
              <a:path w="3450" h="556">
                <a:moveTo>
                  <a:pt x="1270" y="301"/>
                </a:moveTo>
                <a:lnTo>
                  <a:pt x="1258" y="303"/>
                </a:lnTo>
                <a:lnTo>
                  <a:pt x="1251" y="313"/>
                </a:lnTo>
                <a:lnTo>
                  <a:pt x="1251" y="318"/>
                </a:lnTo>
                <a:lnTo>
                  <a:pt x="1249" y="328"/>
                </a:lnTo>
                <a:lnTo>
                  <a:pt x="1249" y="343"/>
                </a:lnTo>
                <a:lnTo>
                  <a:pt x="1249" y="362"/>
                </a:lnTo>
                <a:lnTo>
                  <a:pt x="1249" y="456"/>
                </a:lnTo>
                <a:lnTo>
                  <a:pt x="1249" y="466"/>
                </a:lnTo>
                <a:lnTo>
                  <a:pt x="1249" y="474"/>
                </a:lnTo>
                <a:lnTo>
                  <a:pt x="1249" y="477"/>
                </a:lnTo>
                <a:lnTo>
                  <a:pt x="1249" y="481"/>
                </a:lnTo>
                <a:lnTo>
                  <a:pt x="1254" y="491"/>
                </a:lnTo>
                <a:lnTo>
                  <a:pt x="1266" y="493"/>
                </a:lnTo>
                <a:lnTo>
                  <a:pt x="1279" y="491"/>
                </a:lnTo>
                <a:lnTo>
                  <a:pt x="1295" y="485"/>
                </a:lnTo>
                <a:lnTo>
                  <a:pt x="1312" y="474"/>
                </a:lnTo>
                <a:lnTo>
                  <a:pt x="1325" y="462"/>
                </a:lnTo>
                <a:lnTo>
                  <a:pt x="1325" y="320"/>
                </a:lnTo>
                <a:lnTo>
                  <a:pt x="1308" y="313"/>
                </a:lnTo>
                <a:lnTo>
                  <a:pt x="1293" y="305"/>
                </a:lnTo>
                <a:lnTo>
                  <a:pt x="1281" y="301"/>
                </a:lnTo>
                <a:lnTo>
                  <a:pt x="1270" y="301"/>
                </a:lnTo>
                <a:lnTo>
                  <a:pt x="1270" y="301"/>
                </a:lnTo>
                <a:close/>
                <a:moveTo>
                  <a:pt x="1909" y="169"/>
                </a:moveTo>
                <a:lnTo>
                  <a:pt x="1896" y="173"/>
                </a:lnTo>
                <a:lnTo>
                  <a:pt x="1879" y="182"/>
                </a:lnTo>
                <a:lnTo>
                  <a:pt x="1859" y="197"/>
                </a:lnTo>
                <a:lnTo>
                  <a:pt x="1840" y="219"/>
                </a:lnTo>
                <a:lnTo>
                  <a:pt x="1840" y="403"/>
                </a:lnTo>
                <a:lnTo>
                  <a:pt x="1859" y="422"/>
                </a:lnTo>
                <a:lnTo>
                  <a:pt x="1879" y="435"/>
                </a:lnTo>
                <a:lnTo>
                  <a:pt x="1894" y="445"/>
                </a:lnTo>
                <a:lnTo>
                  <a:pt x="1907" y="447"/>
                </a:lnTo>
                <a:lnTo>
                  <a:pt x="1913" y="447"/>
                </a:lnTo>
                <a:lnTo>
                  <a:pt x="1917" y="443"/>
                </a:lnTo>
                <a:lnTo>
                  <a:pt x="1917" y="435"/>
                </a:lnTo>
                <a:lnTo>
                  <a:pt x="1917" y="426"/>
                </a:lnTo>
                <a:lnTo>
                  <a:pt x="1917" y="410"/>
                </a:lnTo>
                <a:lnTo>
                  <a:pt x="1917" y="391"/>
                </a:lnTo>
                <a:lnTo>
                  <a:pt x="1917" y="215"/>
                </a:lnTo>
                <a:lnTo>
                  <a:pt x="1917" y="201"/>
                </a:lnTo>
                <a:lnTo>
                  <a:pt x="1917" y="190"/>
                </a:lnTo>
                <a:lnTo>
                  <a:pt x="1917" y="184"/>
                </a:lnTo>
                <a:lnTo>
                  <a:pt x="1917" y="180"/>
                </a:lnTo>
                <a:lnTo>
                  <a:pt x="1915" y="171"/>
                </a:lnTo>
                <a:lnTo>
                  <a:pt x="1909" y="169"/>
                </a:lnTo>
                <a:lnTo>
                  <a:pt x="1909" y="169"/>
                </a:lnTo>
                <a:close/>
                <a:moveTo>
                  <a:pt x="2797" y="155"/>
                </a:moveTo>
                <a:lnTo>
                  <a:pt x="2787" y="155"/>
                </a:lnTo>
                <a:lnTo>
                  <a:pt x="2780" y="157"/>
                </a:lnTo>
                <a:lnTo>
                  <a:pt x="2772" y="161"/>
                </a:lnTo>
                <a:lnTo>
                  <a:pt x="2770" y="165"/>
                </a:lnTo>
                <a:lnTo>
                  <a:pt x="2768" y="173"/>
                </a:lnTo>
                <a:lnTo>
                  <a:pt x="2766" y="184"/>
                </a:lnTo>
                <a:lnTo>
                  <a:pt x="2764" y="197"/>
                </a:lnTo>
                <a:lnTo>
                  <a:pt x="2764" y="215"/>
                </a:lnTo>
                <a:lnTo>
                  <a:pt x="2764" y="314"/>
                </a:lnTo>
                <a:lnTo>
                  <a:pt x="2797" y="314"/>
                </a:lnTo>
                <a:lnTo>
                  <a:pt x="2833" y="314"/>
                </a:lnTo>
                <a:lnTo>
                  <a:pt x="2833" y="215"/>
                </a:lnTo>
                <a:lnTo>
                  <a:pt x="2833" y="201"/>
                </a:lnTo>
                <a:lnTo>
                  <a:pt x="2833" y="190"/>
                </a:lnTo>
                <a:lnTo>
                  <a:pt x="2833" y="182"/>
                </a:lnTo>
                <a:lnTo>
                  <a:pt x="2831" y="176"/>
                </a:lnTo>
                <a:lnTo>
                  <a:pt x="2831" y="173"/>
                </a:lnTo>
                <a:lnTo>
                  <a:pt x="2831" y="169"/>
                </a:lnTo>
                <a:lnTo>
                  <a:pt x="2826" y="163"/>
                </a:lnTo>
                <a:lnTo>
                  <a:pt x="2818" y="159"/>
                </a:lnTo>
                <a:lnTo>
                  <a:pt x="2808" y="157"/>
                </a:lnTo>
                <a:lnTo>
                  <a:pt x="2797" y="155"/>
                </a:lnTo>
                <a:lnTo>
                  <a:pt x="2797" y="155"/>
                </a:lnTo>
                <a:close/>
                <a:moveTo>
                  <a:pt x="3402" y="121"/>
                </a:moveTo>
                <a:lnTo>
                  <a:pt x="3419" y="123"/>
                </a:lnTo>
                <a:lnTo>
                  <a:pt x="3435" y="130"/>
                </a:lnTo>
                <a:lnTo>
                  <a:pt x="3446" y="142"/>
                </a:lnTo>
                <a:lnTo>
                  <a:pt x="3450" y="159"/>
                </a:lnTo>
                <a:lnTo>
                  <a:pt x="3446" y="171"/>
                </a:lnTo>
                <a:lnTo>
                  <a:pt x="3440" y="180"/>
                </a:lnTo>
                <a:lnTo>
                  <a:pt x="3431" y="188"/>
                </a:lnTo>
                <a:lnTo>
                  <a:pt x="3417" y="190"/>
                </a:lnTo>
                <a:lnTo>
                  <a:pt x="3410" y="190"/>
                </a:lnTo>
                <a:lnTo>
                  <a:pt x="3404" y="186"/>
                </a:lnTo>
                <a:lnTo>
                  <a:pt x="3389" y="180"/>
                </a:lnTo>
                <a:lnTo>
                  <a:pt x="3379" y="178"/>
                </a:lnTo>
                <a:lnTo>
                  <a:pt x="3369" y="178"/>
                </a:lnTo>
                <a:lnTo>
                  <a:pt x="3360" y="182"/>
                </a:lnTo>
                <a:lnTo>
                  <a:pt x="3348" y="188"/>
                </a:lnTo>
                <a:lnTo>
                  <a:pt x="3339" y="196"/>
                </a:lnTo>
                <a:lnTo>
                  <a:pt x="3329" y="205"/>
                </a:lnTo>
                <a:lnTo>
                  <a:pt x="3317" y="217"/>
                </a:lnTo>
                <a:lnTo>
                  <a:pt x="3306" y="232"/>
                </a:lnTo>
                <a:lnTo>
                  <a:pt x="3294" y="249"/>
                </a:lnTo>
                <a:lnTo>
                  <a:pt x="3292" y="395"/>
                </a:lnTo>
                <a:lnTo>
                  <a:pt x="3294" y="539"/>
                </a:lnTo>
                <a:lnTo>
                  <a:pt x="3116" y="539"/>
                </a:lnTo>
                <a:lnTo>
                  <a:pt x="3118" y="512"/>
                </a:lnTo>
                <a:lnTo>
                  <a:pt x="3118" y="437"/>
                </a:lnTo>
                <a:lnTo>
                  <a:pt x="3118" y="305"/>
                </a:lnTo>
                <a:lnTo>
                  <a:pt x="3118" y="155"/>
                </a:lnTo>
                <a:lnTo>
                  <a:pt x="3116" y="127"/>
                </a:lnTo>
                <a:lnTo>
                  <a:pt x="3294" y="127"/>
                </a:lnTo>
                <a:lnTo>
                  <a:pt x="3294" y="203"/>
                </a:lnTo>
                <a:lnTo>
                  <a:pt x="3306" y="184"/>
                </a:lnTo>
                <a:lnTo>
                  <a:pt x="3317" y="169"/>
                </a:lnTo>
                <a:lnTo>
                  <a:pt x="3325" y="159"/>
                </a:lnTo>
                <a:lnTo>
                  <a:pt x="3333" y="153"/>
                </a:lnTo>
                <a:lnTo>
                  <a:pt x="3350" y="140"/>
                </a:lnTo>
                <a:lnTo>
                  <a:pt x="3367" y="128"/>
                </a:lnTo>
                <a:lnTo>
                  <a:pt x="3385" y="123"/>
                </a:lnTo>
                <a:lnTo>
                  <a:pt x="3402" y="121"/>
                </a:lnTo>
                <a:lnTo>
                  <a:pt x="3402" y="121"/>
                </a:lnTo>
                <a:close/>
                <a:moveTo>
                  <a:pt x="2791" y="119"/>
                </a:moveTo>
                <a:lnTo>
                  <a:pt x="2822" y="121"/>
                </a:lnTo>
                <a:lnTo>
                  <a:pt x="2849" y="128"/>
                </a:lnTo>
                <a:lnTo>
                  <a:pt x="2876" y="142"/>
                </a:lnTo>
                <a:lnTo>
                  <a:pt x="2903" y="159"/>
                </a:lnTo>
                <a:lnTo>
                  <a:pt x="2920" y="176"/>
                </a:lnTo>
                <a:lnTo>
                  <a:pt x="2937" y="196"/>
                </a:lnTo>
                <a:lnTo>
                  <a:pt x="2951" y="217"/>
                </a:lnTo>
                <a:lnTo>
                  <a:pt x="2960" y="240"/>
                </a:lnTo>
                <a:lnTo>
                  <a:pt x="2970" y="265"/>
                </a:lnTo>
                <a:lnTo>
                  <a:pt x="2976" y="291"/>
                </a:lnTo>
                <a:lnTo>
                  <a:pt x="2977" y="320"/>
                </a:lnTo>
                <a:lnTo>
                  <a:pt x="2979" y="351"/>
                </a:lnTo>
                <a:lnTo>
                  <a:pt x="2899" y="351"/>
                </a:lnTo>
                <a:lnTo>
                  <a:pt x="2803" y="353"/>
                </a:lnTo>
                <a:lnTo>
                  <a:pt x="2764" y="353"/>
                </a:lnTo>
                <a:lnTo>
                  <a:pt x="2764" y="458"/>
                </a:lnTo>
                <a:lnTo>
                  <a:pt x="2764" y="472"/>
                </a:lnTo>
                <a:lnTo>
                  <a:pt x="2766" y="483"/>
                </a:lnTo>
                <a:lnTo>
                  <a:pt x="2766" y="491"/>
                </a:lnTo>
                <a:lnTo>
                  <a:pt x="2768" y="497"/>
                </a:lnTo>
                <a:lnTo>
                  <a:pt x="2772" y="500"/>
                </a:lnTo>
                <a:lnTo>
                  <a:pt x="2776" y="504"/>
                </a:lnTo>
                <a:lnTo>
                  <a:pt x="2783" y="508"/>
                </a:lnTo>
                <a:lnTo>
                  <a:pt x="2793" y="508"/>
                </a:lnTo>
                <a:lnTo>
                  <a:pt x="2810" y="506"/>
                </a:lnTo>
                <a:lnTo>
                  <a:pt x="2830" y="502"/>
                </a:lnTo>
                <a:lnTo>
                  <a:pt x="2847" y="497"/>
                </a:lnTo>
                <a:lnTo>
                  <a:pt x="2864" y="487"/>
                </a:lnTo>
                <a:lnTo>
                  <a:pt x="2881" y="474"/>
                </a:lnTo>
                <a:lnTo>
                  <a:pt x="2897" y="458"/>
                </a:lnTo>
                <a:lnTo>
                  <a:pt x="2914" y="441"/>
                </a:lnTo>
                <a:lnTo>
                  <a:pt x="2929" y="422"/>
                </a:lnTo>
                <a:lnTo>
                  <a:pt x="2933" y="412"/>
                </a:lnTo>
                <a:lnTo>
                  <a:pt x="2939" y="405"/>
                </a:lnTo>
                <a:lnTo>
                  <a:pt x="2945" y="403"/>
                </a:lnTo>
                <a:lnTo>
                  <a:pt x="2951" y="401"/>
                </a:lnTo>
                <a:lnTo>
                  <a:pt x="2958" y="403"/>
                </a:lnTo>
                <a:lnTo>
                  <a:pt x="2964" y="408"/>
                </a:lnTo>
                <a:lnTo>
                  <a:pt x="2968" y="416"/>
                </a:lnTo>
                <a:lnTo>
                  <a:pt x="2970" y="424"/>
                </a:lnTo>
                <a:lnTo>
                  <a:pt x="2968" y="433"/>
                </a:lnTo>
                <a:lnTo>
                  <a:pt x="2964" y="445"/>
                </a:lnTo>
                <a:lnTo>
                  <a:pt x="2956" y="456"/>
                </a:lnTo>
                <a:lnTo>
                  <a:pt x="2947" y="470"/>
                </a:lnTo>
                <a:lnTo>
                  <a:pt x="2914" y="500"/>
                </a:lnTo>
                <a:lnTo>
                  <a:pt x="2874" y="525"/>
                </a:lnTo>
                <a:lnTo>
                  <a:pt x="2853" y="535"/>
                </a:lnTo>
                <a:lnTo>
                  <a:pt x="2831" y="543"/>
                </a:lnTo>
                <a:lnTo>
                  <a:pt x="2810" y="546"/>
                </a:lnTo>
                <a:lnTo>
                  <a:pt x="2789" y="546"/>
                </a:lnTo>
                <a:lnTo>
                  <a:pt x="2757" y="544"/>
                </a:lnTo>
                <a:lnTo>
                  <a:pt x="2726" y="535"/>
                </a:lnTo>
                <a:lnTo>
                  <a:pt x="2699" y="518"/>
                </a:lnTo>
                <a:lnTo>
                  <a:pt x="2676" y="495"/>
                </a:lnTo>
                <a:lnTo>
                  <a:pt x="2657" y="477"/>
                </a:lnTo>
                <a:lnTo>
                  <a:pt x="2639" y="458"/>
                </a:lnTo>
                <a:lnTo>
                  <a:pt x="2626" y="437"/>
                </a:lnTo>
                <a:lnTo>
                  <a:pt x="2616" y="416"/>
                </a:lnTo>
                <a:lnTo>
                  <a:pt x="2605" y="376"/>
                </a:lnTo>
                <a:lnTo>
                  <a:pt x="2601" y="334"/>
                </a:lnTo>
                <a:lnTo>
                  <a:pt x="2605" y="295"/>
                </a:lnTo>
                <a:lnTo>
                  <a:pt x="2614" y="255"/>
                </a:lnTo>
                <a:lnTo>
                  <a:pt x="2632" y="219"/>
                </a:lnTo>
                <a:lnTo>
                  <a:pt x="2651" y="188"/>
                </a:lnTo>
                <a:lnTo>
                  <a:pt x="2682" y="159"/>
                </a:lnTo>
                <a:lnTo>
                  <a:pt x="2716" y="136"/>
                </a:lnTo>
                <a:lnTo>
                  <a:pt x="2733" y="128"/>
                </a:lnTo>
                <a:lnTo>
                  <a:pt x="2753" y="123"/>
                </a:lnTo>
                <a:lnTo>
                  <a:pt x="2772" y="119"/>
                </a:lnTo>
                <a:lnTo>
                  <a:pt x="2791" y="119"/>
                </a:lnTo>
                <a:lnTo>
                  <a:pt x="2791" y="119"/>
                </a:lnTo>
                <a:close/>
                <a:moveTo>
                  <a:pt x="1952" y="119"/>
                </a:moveTo>
                <a:lnTo>
                  <a:pt x="1969" y="119"/>
                </a:lnTo>
                <a:lnTo>
                  <a:pt x="1986" y="123"/>
                </a:lnTo>
                <a:lnTo>
                  <a:pt x="2002" y="128"/>
                </a:lnTo>
                <a:lnTo>
                  <a:pt x="2015" y="136"/>
                </a:lnTo>
                <a:lnTo>
                  <a:pt x="2030" y="146"/>
                </a:lnTo>
                <a:lnTo>
                  <a:pt x="2042" y="157"/>
                </a:lnTo>
                <a:lnTo>
                  <a:pt x="2055" y="173"/>
                </a:lnTo>
                <a:lnTo>
                  <a:pt x="2067" y="188"/>
                </a:lnTo>
                <a:lnTo>
                  <a:pt x="2082" y="211"/>
                </a:lnTo>
                <a:lnTo>
                  <a:pt x="2094" y="240"/>
                </a:lnTo>
                <a:lnTo>
                  <a:pt x="2102" y="272"/>
                </a:lnTo>
                <a:lnTo>
                  <a:pt x="2103" y="309"/>
                </a:lnTo>
                <a:lnTo>
                  <a:pt x="2102" y="349"/>
                </a:lnTo>
                <a:lnTo>
                  <a:pt x="2094" y="387"/>
                </a:lnTo>
                <a:lnTo>
                  <a:pt x="2078" y="420"/>
                </a:lnTo>
                <a:lnTo>
                  <a:pt x="2059" y="449"/>
                </a:lnTo>
                <a:lnTo>
                  <a:pt x="2038" y="472"/>
                </a:lnTo>
                <a:lnTo>
                  <a:pt x="2013" y="487"/>
                </a:lnTo>
                <a:lnTo>
                  <a:pt x="1986" y="497"/>
                </a:lnTo>
                <a:lnTo>
                  <a:pt x="1956" y="500"/>
                </a:lnTo>
                <a:lnTo>
                  <a:pt x="1925" y="497"/>
                </a:lnTo>
                <a:lnTo>
                  <a:pt x="1907" y="493"/>
                </a:lnTo>
                <a:lnTo>
                  <a:pt x="1892" y="485"/>
                </a:lnTo>
                <a:lnTo>
                  <a:pt x="1863" y="466"/>
                </a:lnTo>
                <a:lnTo>
                  <a:pt x="1840" y="441"/>
                </a:lnTo>
                <a:lnTo>
                  <a:pt x="1840" y="454"/>
                </a:lnTo>
                <a:lnTo>
                  <a:pt x="1840" y="502"/>
                </a:lnTo>
                <a:lnTo>
                  <a:pt x="1840" y="535"/>
                </a:lnTo>
                <a:lnTo>
                  <a:pt x="1842" y="556"/>
                </a:lnTo>
                <a:lnTo>
                  <a:pt x="1664" y="556"/>
                </a:lnTo>
                <a:lnTo>
                  <a:pt x="1665" y="445"/>
                </a:lnTo>
                <a:lnTo>
                  <a:pt x="1665" y="349"/>
                </a:lnTo>
                <a:lnTo>
                  <a:pt x="1664" y="148"/>
                </a:lnTo>
                <a:lnTo>
                  <a:pt x="1664" y="127"/>
                </a:lnTo>
                <a:lnTo>
                  <a:pt x="1842" y="127"/>
                </a:lnTo>
                <a:lnTo>
                  <a:pt x="1840" y="176"/>
                </a:lnTo>
                <a:lnTo>
                  <a:pt x="1852" y="161"/>
                </a:lnTo>
                <a:lnTo>
                  <a:pt x="1863" y="150"/>
                </a:lnTo>
                <a:lnTo>
                  <a:pt x="1877" y="140"/>
                </a:lnTo>
                <a:lnTo>
                  <a:pt x="1890" y="132"/>
                </a:lnTo>
                <a:lnTo>
                  <a:pt x="1921" y="121"/>
                </a:lnTo>
                <a:lnTo>
                  <a:pt x="1952" y="119"/>
                </a:lnTo>
                <a:lnTo>
                  <a:pt x="1952" y="119"/>
                </a:lnTo>
                <a:close/>
                <a:moveTo>
                  <a:pt x="1293" y="119"/>
                </a:moveTo>
                <a:lnTo>
                  <a:pt x="1322" y="119"/>
                </a:lnTo>
                <a:lnTo>
                  <a:pt x="1348" y="121"/>
                </a:lnTo>
                <a:lnTo>
                  <a:pt x="1373" y="127"/>
                </a:lnTo>
                <a:lnTo>
                  <a:pt x="1397" y="132"/>
                </a:lnTo>
                <a:lnTo>
                  <a:pt x="1418" y="140"/>
                </a:lnTo>
                <a:lnTo>
                  <a:pt x="1435" y="150"/>
                </a:lnTo>
                <a:lnTo>
                  <a:pt x="1452" y="159"/>
                </a:lnTo>
                <a:lnTo>
                  <a:pt x="1466" y="173"/>
                </a:lnTo>
                <a:lnTo>
                  <a:pt x="1475" y="176"/>
                </a:lnTo>
                <a:lnTo>
                  <a:pt x="1483" y="184"/>
                </a:lnTo>
                <a:lnTo>
                  <a:pt x="1489" y="192"/>
                </a:lnTo>
                <a:lnTo>
                  <a:pt x="1493" y="203"/>
                </a:lnTo>
                <a:lnTo>
                  <a:pt x="1496" y="217"/>
                </a:lnTo>
                <a:lnTo>
                  <a:pt x="1498" y="236"/>
                </a:lnTo>
                <a:lnTo>
                  <a:pt x="1500" y="257"/>
                </a:lnTo>
                <a:lnTo>
                  <a:pt x="1500" y="284"/>
                </a:lnTo>
                <a:lnTo>
                  <a:pt x="1500" y="426"/>
                </a:lnTo>
                <a:lnTo>
                  <a:pt x="1500" y="445"/>
                </a:lnTo>
                <a:lnTo>
                  <a:pt x="1500" y="462"/>
                </a:lnTo>
                <a:lnTo>
                  <a:pt x="1500" y="475"/>
                </a:lnTo>
                <a:lnTo>
                  <a:pt x="1502" y="487"/>
                </a:lnTo>
                <a:lnTo>
                  <a:pt x="1508" y="510"/>
                </a:lnTo>
                <a:lnTo>
                  <a:pt x="1518" y="539"/>
                </a:lnTo>
                <a:lnTo>
                  <a:pt x="1325" y="539"/>
                </a:lnTo>
                <a:lnTo>
                  <a:pt x="1325" y="500"/>
                </a:lnTo>
                <a:lnTo>
                  <a:pt x="1302" y="520"/>
                </a:lnTo>
                <a:lnTo>
                  <a:pt x="1276" y="535"/>
                </a:lnTo>
                <a:lnTo>
                  <a:pt x="1245" y="544"/>
                </a:lnTo>
                <a:lnTo>
                  <a:pt x="1216" y="546"/>
                </a:lnTo>
                <a:lnTo>
                  <a:pt x="1191" y="544"/>
                </a:lnTo>
                <a:lnTo>
                  <a:pt x="1168" y="539"/>
                </a:lnTo>
                <a:lnTo>
                  <a:pt x="1147" y="529"/>
                </a:lnTo>
                <a:lnTo>
                  <a:pt x="1128" y="514"/>
                </a:lnTo>
                <a:lnTo>
                  <a:pt x="1105" y="491"/>
                </a:lnTo>
                <a:lnTo>
                  <a:pt x="1089" y="464"/>
                </a:lnTo>
                <a:lnTo>
                  <a:pt x="1080" y="433"/>
                </a:lnTo>
                <a:lnTo>
                  <a:pt x="1076" y="401"/>
                </a:lnTo>
                <a:lnTo>
                  <a:pt x="1080" y="372"/>
                </a:lnTo>
                <a:lnTo>
                  <a:pt x="1087" y="345"/>
                </a:lnTo>
                <a:lnTo>
                  <a:pt x="1099" y="320"/>
                </a:lnTo>
                <a:lnTo>
                  <a:pt x="1118" y="301"/>
                </a:lnTo>
                <a:lnTo>
                  <a:pt x="1143" y="282"/>
                </a:lnTo>
                <a:lnTo>
                  <a:pt x="1170" y="266"/>
                </a:lnTo>
                <a:lnTo>
                  <a:pt x="1201" y="259"/>
                </a:lnTo>
                <a:lnTo>
                  <a:pt x="1235" y="257"/>
                </a:lnTo>
                <a:lnTo>
                  <a:pt x="1262" y="257"/>
                </a:lnTo>
                <a:lnTo>
                  <a:pt x="1285" y="263"/>
                </a:lnTo>
                <a:lnTo>
                  <a:pt x="1306" y="270"/>
                </a:lnTo>
                <a:lnTo>
                  <a:pt x="1325" y="282"/>
                </a:lnTo>
                <a:lnTo>
                  <a:pt x="1325" y="245"/>
                </a:lnTo>
                <a:lnTo>
                  <a:pt x="1325" y="224"/>
                </a:lnTo>
                <a:lnTo>
                  <a:pt x="1325" y="209"/>
                </a:lnTo>
                <a:lnTo>
                  <a:pt x="1324" y="197"/>
                </a:lnTo>
                <a:lnTo>
                  <a:pt x="1324" y="192"/>
                </a:lnTo>
                <a:lnTo>
                  <a:pt x="1324" y="182"/>
                </a:lnTo>
                <a:lnTo>
                  <a:pt x="1324" y="178"/>
                </a:lnTo>
                <a:lnTo>
                  <a:pt x="1316" y="169"/>
                </a:lnTo>
                <a:lnTo>
                  <a:pt x="1304" y="163"/>
                </a:lnTo>
                <a:lnTo>
                  <a:pt x="1289" y="159"/>
                </a:lnTo>
                <a:lnTo>
                  <a:pt x="1272" y="157"/>
                </a:lnTo>
                <a:lnTo>
                  <a:pt x="1241" y="161"/>
                </a:lnTo>
                <a:lnTo>
                  <a:pt x="1216" y="169"/>
                </a:lnTo>
                <a:lnTo>
                  <a:pt x="1193" y="182"/>
                </a:lnTo>
                <a:lnTo>
                  <a:pt x="1176" y="201"/>
                </a:lnTo>
                <a:lnTo>
                  <a:pt x="1166" y="211"/>
                </a:lnTo>
                <a:lnTo>
                  <a:pt x="1158" y="217"/>
                </a:lnTo>
                <a:lnTo>
                  <a:pt x="1153" y="220"/>
                </a:lnTo>
                <a:lnTo>
                  <a:pt x="1145" y="222"/>
                </a:lnTo>
                <a:lnTo>
                  <a:pt x="1135" y="220"/>
                </a:lnTo>
                <a:lnTo>
                  <a:pt x="1128" y="215"/>
                </a:lnTo>
                <a:lnTo>
                  <a:pt x="1122" y="205"/>
                </a:lnTo>
                <a:lnTo>
                  <a:pt x="1120" y="196"/>
                </a:lnTo>
                <a:lnTo>
                  <a:pt x="1124" y="182"/>
                </a:lnTo>
                <a:lnTo>
                  <a:pt x="1133" y="169"/>
                </a:lnTo>
                <a:lnTo>
                  <a:pt x="1149" y="155"/>
                </a:lnTo>
                <a:lnTo>
                  <a:pt x="1172" y="142"/>
                </a:lnTo>
                <a:lnTo>
                  <a:pt x="1197" y="132"/>
                </a:lnTo>
                <a:lnTo>
                  <a:pt x="1226" y="125"/>
                </a:lnTo>
                <a:lnTo>
                  <a:pt x="1256" y="119"/>
                </a:lnTo>
                <a:lnTo>
                  <a:pt x="1293" y="119"/>
                </a:lnTo>
                <a:lnTo>
                  <a:pt x="1293" y="119"/>
                </a:lnTo>
                <a:close/>
                <a:moveTo>
                  <a:pt x="196" y="119"/>
                </a:moveTo>
                <a:lnTo>
                  <a:pt x="227" y="121"/>
                </a:lnTo>
                <a:lnTo>
                  <a:pt x="254" y="127"/>
                </a:lnTo>
                <a:lnTo>
                  <a:pt x="280" y="136"/>
                </a:lnTo>
                <a:lnTo>
                  <a:pt x="305" y="151"/>
                </a:lnTo>
                <a:lnTo>
                  <a:pt x="323" y="167"/>
                </a:lnTo>
                <a:lnTo>
                  <a:pt x="338" y="184"/>
                </a:lnTo>
                <a:lnTo>
                  <a:pt x="348" y="199"/>
                </a:lnTo>
                <a:lnTo>
                  <a:pt x="352" y="215"/>
                </a:lnTo>
                <a:lnTo>
                  <a:pt x="350" y="222"/>
                </a:lnTo>
                <a:lnTo>
                  <a:pt x="346" y="228"/>
                </a:lnTo>
                <a:lnTo>
                  <a:pt x="340" y="234"/>
                </a:lnTo>
                <a:lnTo>
                  <a:pt x="332" y="234"/>
                </a:lnTo>
                <a:lnTo>
                  <a:pt x="327" y="234"/>
                </a:lnTo>
                <a:lnTo>
                  <a:pt x="321" y="230"/>
                </a:lnTo>
                <a:lnTo>
                  <a:pt x="315" y="222"/>
                </a:lnTo>
                <a:lnTo>
                  <a:pt x="309" y="213"/>
                </a:lnTo>
                <a:lnTo>
                  <a:pt x="302" y="201"/>
                </a:lnTo>
                <a:lnTo>
                  <a:pt x="292" y="192"/>
                </a:lnTo>
                <a:lnTo>
                  <a:pt x="280" y="182"/>
                </a:lnTo>
                <a:lnTo>
                  <a:pt x="267" y="174"/>
                </a:lnTo>
                <a:lnTo>
                  <a:pt x="252" y="167"/>
                </a:lnTo>
                <a:lnTo>
                  <a:pt x="236" y="161"/>
                </a:lnTo>
                <a:lnTo>
                  <a:pt x="223" y="157"/>
                </a:lnTo>
                <a:lnTo>
                  <a:pt x="209" y="157"/>
                </a:lnTo>
                <a:lnTo>
                  <a:pt x="198" y="159"/>
                </a:lnTo>
                <a:lnTo>
                  <a:pt x="190" y="167"/>
                </a:lnTo>
                <a:lnTo>
                  <a:pt x="188" y="173"/>
                </a:lnTo>
                <a:lnTo>
                  <a:pt x="188" y="182"/>
                </a:lnTo>
                <a:lnTo>
                  <a:pt x="186" y="196"/>
                </a:lnTo>
                <a:lnTo>
                  <a:pt x="186" y="215"/>
                </a:lnTo>
                <a:lnTo>
                  <a:pt x="186" y="449"/>
                </a:lnTo>
                <a:lnTo>
                  <a:pt x="186" y="472"/>
                </a:lnTo>
                <a:lnTo>
                  <a:pt x="186" y="485"/>
                </a:lnTo>
                <a:lnTo>
                  <a:pt x="186" y="495"/>
                </a:lnTo>
                <a:lnTo>
                  <a:pt x="188" y="500"/>
                </a:lnTo>
                <a:lnTo>
                  <a:pt x="190" y="504"/>
                </a:lnTo>
                <a:lnTo>
                  <a:pt x="194" y="508"/>
                </a:lnTo>
                <a:lnTo>
                  <a:pt x="204" y="510"/>
                </a:lnTo>
                <a:lnTo>
                  <a:pt x="223" y="508"/>
                </a:lnTo>
                <a:lnTo>
                  <a:pt x="240" y="504"/>
                </a:lnTo>
                <a:lnTo>
                  <a:pt x="257" y="495"/>
                </a:lnTo>
                <a:lnTo>
                  <a:pt x="275" y="485"/>
                </a:lnTo>
                <a:lnTo>
                  <a:pt x="292" y="472"/>
                </a:lnTo>
                <a:lnTo>
                  <a:pt x="307" y="454"/>
                </a:lnTo>
                <a:lnTo>
                  <a:pt x="321" y="437"/>
                </a:lnTo>
                <a:lnTo>
                  <a:pt x="332" y="416"/>
                </a:lnTo>
                <a:lnTo>
                  <a:pt x="336" y="408"/>
                </a:lnTo>
                <a:lnTo>
                  <a:pt x="342" y="405"/>
                </a:lnTo>
                <a:lnTo>
                  <a:pt x="346" y="401"/>
                </a:lnTo>
                <a:lnTo>
                  <a:pt x="352" y="399"/>
                </a:lnTo>
                <a:lnTo>
                  <a:pt x="359" y="401"/>
                </a:lnTo>
                <a:lnTo>
                  <a:pt x="365" y="406"/>
                </a:lnTo>
                <a:lnTo>
                  <a:pt x="371" y="414"/>
                </a:lnTo>
                <a:lnTo>
                  <a:pt x="371" y="422"/>
                </a:lnTo>
                <a:lnTo>
                  <a:pt x="371" y="431"/>
                </a:lnTo>
                <a:lnTo>
                  <a:pt x="367" y="441"/>
                </a:lnTo>
                <a:lnTo>
                  <a:pt x="361" y="451"/>
                </a:lnTo>
                <a:lnTo>
                  <a:pt x="352" y="464"/>
                </a:lnTo>
                <a:lnTo>
                  <a:pt x="330" y="487"/>
                </a:lnTo>
                <a:lnTo>
                  <a:pt x="307" y="508"/>
                </a:lnTo>
                <a:lnTo>
                  <a:pt x="280" y="525"/>
                </a:lnTo>
                <a:lnTo>
                  <a:pt x="254" y="537"/>
                </a:lnTo>
                <a:lnTo>
                  <a:pt x="225" y="544"/>
                </a:lnTo>
                <a:lnTo>
                  <a:pt x="196" y="546"/>
                </a:lnTo>
                <a:lnTo>
                  <a:pt x="175" y="546"/>
                </a:lnTo>
                <a:lnTo>
                  <a:pt x="156" y="543"/>
                </a:lnTo>
                <a:lnTo>
                  <a:pt x="138" y="537"/>
                </a:lnTo>
                <a:lnTo>
                  <a:pt x="121" y="531"/>
                </a:lnTo>
                <a:lnTo>
                  <a:pt x="104" y="521"/>
                </a:lnTo>
                <a:lnTo>
                  <a:pt x="88" y="510"/>
                </a:lnTo>
                <a:lnTo>
                  <a:pt x="73" y="497"/>
                </a:lnTo>
                <a:lnTo>
                  <a:pt x="60" y="479"/>
                </a:lnTo>
                <a:lnTo>
                  <a:pt x="33" y="451"/>
                </a:lnTo>
                <a:lnTo>
                  <a:pt x="15" y="416"/>
                </a:lnTo>
                <a:lnTo>
                  <a:pt x="4" y="376"/>
                </a:lnTo>
                <a:lnTo>
                  <a:pt x="0" y="332"/>
                </a:lnTo>
                <a:lnTo>
                  <a:pt x="2" y="309"/>
                </a:lnTo>
                <a:lnTo>
                  <a:pt x="4" y="286"/>
                </a:lnTo>
                <a:lnTo>
                  <a:pt x="10" y="265"/>
                </a:lnTo>
                <a:lnTo>
                  <a:pt x="17" y="243"/>
                </a:lnTo>
                <a:lnTo>
                  <a:pt x="25" y="224"/>
                </a:lnTo>
                <a:lnTo>
                  <a:pt x="36" y="207"/>
                </a:lnTo>
                <a:lnTo>
                  <a:pt x="50" y="188"/>
                </a:lnTo>
                <a:lnTo>
                  <a:pt x="65" y="173"/>
                </a:lnTo>
                <a:lnTo>
                  <a:pt x="92" y="150"/>
                </a:lnTo>
                <a:lnTo>
                  <a:pt x="125" y="132"/>
                </a:lnTo>
                <a:lnTo>
                  <a:pt x="158" y="121"/>
                </a:lnTo>
                <a:lnTo>
                  <a:pt x="196" y="119"/>
                </a:lnTo>
                <a:lnTo>
                  <a:pt x="196" y="119"/>
                </a:lnTo>
                <a:close/>
                <a:moveTo>
                  <a:pt x="496" y="29"/>
                </a:moveTo>
                <a:lnTo>
                  <a:pt x="672" y="29"/>
                </a:lnTo>
                <a:lnTo>
                  <a:pt x="672" y="46"/>
                </a:lnTo>
                <a:lnTo>
                  <a:pt x="672" y="102"/>
                </a:lnTo>
                <a:lnTo>
                  <a:pt x="672" y="140"/>
                </a:lnTo>
                <a:lnTo>
                  <a:pt x="672" y="178"/>
                </a:lnTo>
                <a:lnTo>
                  <a:pt x="693" y="159"/>
                </a:lnTo>
                <a:lnTo>
                  <a:pt x="713" y="146"/>
                </a:lnTo>
                <a:lnTo>
                  <a:pt x="738" y="134"/>
                </a:lnTo>
                <a:lnTo>
                  <a:pt x="763" y="125"/>
                </a:lnTo>
                <a:lnTo>
                  <a:pt x="788" y="119"/>
                </a:lnTo>
                <a:lnTo>
                  <a:pt x="811" y="119"/>
                </a:lnTo>
                <a:lnTo>
                  <a:pt x="845" y="123"/>
                </a:lnTo>
                <a:lnTo>
                  <a:pt x="876" y="132"/>
                </a:lnTo>
                <a:lnTo>
                  <a:pt x="901" y="150"/>
                </a:lnTo>
                <a:lnTo>
                  <a:pt x="918" y="173"/>
                </a:lnTo>
                <a:lnTo>
                  <a:pt x="926" y="192"/>
                </a:lnTo>
                <a:lnTo>
                  <a:pt x="932" y="215"/>
                </a:lnTo>
                <a:lnTo>
                  <a:pt x="934" y="242"/>
                </a:lnTo>
                <a:lnTo>
                  <a:pt x="935" y="274"/>
                </a:lnTo>
                <a:lnTo>
                  <a:pt x="935" y="336"/>
                </a:lnTo>
                <a:lnTo>
                  <a:pt x="934" y="408"/>
                </a:lnTo>
                <a:lnTo>
                  <a:pt x="937" y="539"/>
                </a:lnTo>
                <a:lnTo>
                  <a:pt x="759" y="539"/>
                </a:lnTo>
                <a:lnTo>
                  <a:pt x="761" y="307"/>
                </a:lnTo>
                <a:lnTo>
                  <a:pt x="759" y="194"/>
                </a:lnTo>
                <a:lnTo>
                  <a:pt x="753" y="184"/>
                </a:lnTo>
                <a:lnTo>
                  <a:pt x="741" y="180"/>
                </a:lnTo>
                <a:lnTo>
                  <a:pt x="726" y="184"/>
                </a:lnTo>
                <a:lnTo>
                  <a:pt x="711" y="192"/>
                </a:lnTo>
                <a:lnTo>
                  <a:pt x="692" y="203"/>
                </a:lnTo>
                <a:lnTo>
                  <a:pt x="672" y="219"/>
                </a:lnTo>
                <a:lnTo>
                  <a:pt x="672" y="307"/>
                </a:lnTo>
                <a:lnTo>
                  <a:pt x="672" y="464"/>
                </a:lnTo>
                <a:lnTo>
                  <a:pt x="674" y="539"/>
                </a:lnTo>
                <a:lnTo>
                  <a:pt x="496" y="539"/>
                </a:lnTo>
                <a:lnTo>
                  <a:pt x="496" y="378"/>
                </a:lnTo>
                <a:lnTo>
                  <a:pt x="496" y="203"/>
                </a:lnTo>
                <a:lnTo>
                  <a:pt x="496" y="52"/>
                </a:lnTo>
                <a:lnTo>
                  <a:pt x="496" y="29"/>
                </a:lnTo>
                <a:lnTo>
                  <a:pt x="496" y="29"/>
                </a:lnTo>
                <a:close/>
                <a:moveTo>
                  <a:pt x="2426" y="0"/>
                </a:moveTo>
                <a:lnTo>
                  <a:pt x="2422" y="125"/>
                </a:lnTo>
                <a:lnTo>
                  <a:pt x="2422" y="128"/>
                </a:lnTo>
                <a:lnTo>
                  <a:pt x="2465" y="127"/>
                </a:lnTo>
                <a:lnTo>
                  <a:pt x="2472" y="125"/>
                </a:lnTo>
                <a:lnTo>
                  <a:pt x="2482" y="127"/>
                </a:lnTo>
                <a:lnTo>
                  <a:pt x="2488" y="130"/>
                </a:lnTo>
                <a:lnTo>
                  <a:pt x="2491" y="138"/>
                </a:lnTo>
                <a:lnTo>
                  <a:pt x="2493" y="148"/>
                </a:lnTo>
                <a:lnTo>
                  <a:pt x="2491" y="157"/>
                </a:lnTo>
                <a:lnTo>
                  <a:pt x="2488" y="163"/>
                </a:lnTo>
                <a:lnTo>
                  <a:pt x="2480" y="167"/>
                </a:lnTo>
                <a:lnTo>
                  <a:pt x="2472" y="169"/>
                </a:lnTo>
                <a:lnTo>
                  <a:pt x="2459" y="167"/>
                </a:lnTo>
                <a:lnTo>
                  <a:pt x="2438" y="167"/>
                </a:lnTo>
                <a:lnTo>
                  <a:pt x="2424" y="165"/>
                </a:lnTo>
                <a:lnTo>
                  <a:pt x="2422" y="165"/>
                </a:lnTo>
                <a:lnTo>
                  <a:pt x="2420" y="236"/>
                </a:lnTo>
                <a:lnTo>
                  <a:pt x="2422" y="370"/>
                </a:lnTo>
                <a:lnTo>
                  <a:pt x="2422" y="452"/>
                </a:lnTo>
                <a:lnTo>
                  <a:pt x="2424" y="468"/>
                </a:lnTo>
                <a:lnTo>
                  <a:pt x="2426" y="479"/>
                </a:lnTo>
                <a:lnTo>
                  <a:pt x="2428" y="485"/>
                </a:lnTo>
                <a:lnTo>
                  <a:pt x="2432" y="485"/>
                </a:lnTo>
                <a:lnTo>
                  <a:pt x="2442" y="483"/>
                </a:lnTo>
                <a:lnTo>
                  <a:pt x="2451" y="477"/>
                </a:lnTo>
                <a:lnTo>
                  <a:pt x="2463" y="458"/>
                </a:lnTo>
                <a:lnTo>
                  <a:pt x="2470" y="441"/>
                </a:lnTo>
                <a:lnTo>
                  <a:pt x="2476" y="429"/>
                </a:lnTo>
                <a:lnTo>
                  <a:pt x="2480" y="420"/>
                </a:lnTo>
                <a:lnTo>
                  <a:pt x="2488" y="414"/>
                </a:lnTo>
                <a:lnTo>
                  <a:pt x="2493" y="412"/>
                </a:lnTo>
                <a:lnTo>
                  <a:pt x="2501" y="414"/>
                </a:lnTo>
                <a:lnTo>
                  <a:pt x="2507" y="418"/>
                </a:lnTo>
                <a:lnTo>
                  <a:pt x="2511" y="424"/>
                </a:lnTo>
                <a:lnTo>
                  <a:pt x="2511" y="433"/>
                </a:lnTo>
                <a:lnTo>
                  <a:pt x="2509" y="451"/>
                </a:lnTo>
                <a:lnTo>
                  <a:pt x="2499" y="472"/>
                </a:lnTo>
                <a:lnTo>
                  <a:pt x="2486" y="491"/>
                </a:lnTo>
                <a:lnTo>
                  <a:pt x="2472" y="508"/>
                </a:lnTo>
                <a:lnTo>
                  <a:pt x="2451" y="525"/>
                </a:lnTo>
                <a:lnTo>
                  <a:pt x="2426" y="539"/>
                </a:lnTo>
                <a:lnTo>
                  <a:pt x="2399" y="546"/>
                </a:lnTo>
                <a:lnTo>
                  <a:pt x="2369" y="548"/>
                </a:lnTo>
                <a:lnTo>
                  <a:pt x="2340" y="544"/>
                </a:lnTo>
                <a:lnTo>
                  <a:pt x="2317" y="537"/>
                </a:lnTo>
                <a:lnTo>
                  <a:pt x="2294" y="525"/>
                </a:lnTo>
                <a:lnTo>
                  <a:pt x="2276" y="506"/>
                </a:lnTo>
                <a:lnTo>
                  <a:pt x="2261" y="485"/>
                </a:lnTo>
                <a:lnTo>
                  <a:pt x="2253" y="460"/>
                </a:lnTo>
                <a:lnTo>
                  <a:pt x="2249" y="447"/>
                </a:lnTo>
                <a:lnTo>
                  <a:pt x="2247" y="429"/>
                </a:lnTo>
                <a:lnTo>
                  <a:pt x="2247" y="412"/>
                </a:lnTo>
                <a:lnTo>
                  <a:pt x="2246" y="391"/>
                </a:lnTo>
                <a:lnTo>
                  <a:pt x="2246" y="364"/>
                </a:lnTo>
                <a:lnTo>
                  <a:pt x="2247" y="288"/>
                </a:lnTo>
                <a:lnTo>
                  <a:pt x="2247" y="165"/>
                </a:lnTo>
                <a:lnTo>
                  <a:pt x="2242" y="165"/>
                </a:lnTo>
                <a:lnTo>
                  <a:pt x="2234" y="165"/>
                </a:lnTo>
                <a:lnTo>
                  <a:pt x="2221" y="165"/>
                </a:lnTo>
                <a:lnTo>
                  <a:pt x="2211" y="165"/>
                </a:lnTo>
                <a:lnTo>
                  <a:pt x="2203" y="161"/>
                </a:lnTo>
                <a:lnTo>
                  <a:pt x="2199" y="153"/>
                </a:lnTo>
                <a:lnTo>
                  <a:pt x="2198" y="144"/>
                </a:lnTo>
                <a:lnTo>
                  <a:pt x="2199" y="136"/>
                </a:lnTo>
                <a:lnTo>
                  <a:pt x="2203" y="128"/>
                </a:lnTo>
                <a:lnTo>
                  <a:pt x="2211" y="125"/>
                </a:lnTo>
                <a:lnTo>
                  <a:pt x="2221" y="125"/>
                </a:lnTo>
                <a:lnTo>
                  <a:pt x="2230" y="125"/>
                </a:lnTo>
                <a:lnTo>
                  <a:pt x="2247" y="127"/>
                </a:lnTo>
                <a:lnTo>
                  <a:pt x="2247" y="86"/>
                </a:lnTo>
                <a:lnTo>
                  <a:pt x="2296" y="67"/>
                </a:lnTo>
                <a:lnTo>
                  <a:pt x="2340" y="44"/>
                </a:lnTo>
                <a:lnTo>
                  <a:pt x="2384" y="23"/>
                </a:lnTo>
                <a:lnTo>
                  <a:pt x="2426" y="0"/>
                </a:lnTo>
                <a:lnTo>
                  <a:pt x="2426" y="0"/>
                </a:lnTo>
                <a:close/>
              </a:path>
            </a:pathLst>
          </a:custGeom>
          <a:solidFill>
            <a:srgbClr val="EAE1E5"/>
          </a:solidFill>
          <a:ln w="9525">
            <a:noFill/>
          </a:ln>
        </p:spPr>
        <p:txBody>
          <a:bodyPr/>
          <a:lstStyle/>
          <a:p>
            <a:pPr>
              <a:buFont typeface="Arial" panose="020B0604020202020204" pitchFamily="34" charset="0"/>
              <a:buNone/>
              <a:defRPr/>
            </a:pPr>
            <a:endParaRPr lang="zh-CN" altLang="en-US" sz="320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13867" y="3564000"/>
            <a:ext cx="4450703" cy="1864800"/>
          </a:xfrm>
        </p:spPr>
        <p:txBody>
          <a:bodyPr lIns="0" tIns="0" rIns="0" bIns="0" anchor="t">
            <a:normAutofit/>
          </a:bodyPr>
          <a:lstStyle>
            <a:lvl1pPr algn="ctr">
              <a:defRPr sz="2800" b="0">
                <a:solidFill>
                  <a:schemeClr val="tx1"/>
                </a:solidFill>
              </a:defRPr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50782" y="5617696"/>
            <a:ext cx="7886700" cy="561199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FCEB2B-3BD0-449E-8FCB-8CA31DB1C444}" type="datetimeFigureOut">
              <a:rPr lang="zh-CN" altLang="en-US"/>
            </a:fld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62577F-2032-425D-AF9F-97F7B20EDC46}" type="slidenum">
              <a:rPr lang="zh-CN" altLang="en-US"/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 showMasterSp="0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BT1"/>
          <p:cNvSpPr>
            <a:spLocks noGrp="1"/>
          </p:cNvSpPr>
          <p:nvPr>
            <p:ph type="title"/>
          </p:nvPr>
        </p:nvSpPr>
        <p:spPr>
          <a:xfrm>
            <a:off x="628650" y="213920"/>
            <a:ext cx="7886700" cy="796011"/>
          </a:xfrm>
        </p:spPr>
        <p:txBody>
          <a:bodyPr lIns="0" tIns="0" rIns="0" bIns="0"/>
          <a:lstStyle/>
          <a:p>
            <a:r>
              <a:rPr lang="zh-CN" altLang="en-US" noProof="1" smtClean="0"/>
              <a:t>单击此处编辑母版标题样式</a:t>
            </a:r>
            <a:endParaRPr lang="en-US" noProof="1"/>
          </a:p>
        </p:txBody>
      </p:sp>
      <p:sp>
        <p:nvSpPr>
          <p:cNvPr id="3" name="KSO_BC1"/>
          <p:cNvSpPr>
            <a:spLocks noGrp="1"/>
          </p:cNvSpPr>
          <p:nvPr>
            <p:ph sz="half" idx="1"/>
          </p:nvPr>
        </p:nvSpPr>
        <p:spPr>
          <a:xfrm>
            <a:off x="628650" y="1244603"/>
            <a:ext cx="3810000" cy="4932363"/>
          </a:xfrm>
        </p:spPr>
        <p:txBody>
          <a:bodyPr/>
          <a:lstStyle>
            <a:lvl1pPr>
              <a:defRPr sz="2400">
                <a:solidFill>
                  <a:schemeClr val="bg2"/>
                </a:solidFill>
              </a:defRPr>
            </a:lvl1pPr>
            <a:lvl2pPr>
              <a:defRPr sz="1350">
                <a:solidFill>
                  <a:schemeClr val="bg2"/>
                </a:solidFill>
              </a:defRPr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5"/>
            <a:r>
              <a:rPr lang="zh-CN" altLang="en-US" noProof="1" smtClean="0"/>
              <a:t>第五级</a:t>
            </a:r>
            <a:endParaRPr lang="zh-CN" altLang="en-US" noProof="1" smtClean="0"/>
          </a:p>
        </p:txBody>
      </p:sp>
      <p:sp>
        <p:nvSpPr>
          <p:cNvPr id="4" name="KSO_BC2"/>
          <p:cNvSpPr>
            <a:spLocks noGrp="1"/>
          </p:cNvSpPr>
          <p:nvPr>
            <p:ph sz="half" idx="2"/>
          </p:nvPr>
        </p:nvSpPr>
        <p:spPr>
          <a:xfrm>
            <a:off x="4694763" y="1244603"/>
            <a:ext cx="3820587" cy="4932363"/>
          </a:xfrm>
        </p:spPr>
        <p:txBody>
          <a:bodyPr/>
          <a:lstStyle>
            <a:lvl1pPr>
              <a:defRPr sz="2400">
                <a:solidFill>
                  <a:schemeClr val="bg2"/>
                </a:solidFill>
              </a:defRPr>
            </a:lvl1pPr>
            <a:lvl2pPr>
              <a:defRPr sz="1350">
                <a:solidFill>
                  <a:schemeClr val="bg2"/>
                </a:solidFill>
              </a:defRPr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5"/>
            <a:r>
              <a:rPr lang="zh-CN" altLang="en-US" noProof="1" smtClean="0"/>
              <a:t>第五级</a:t>
            </a:r>
            <a:endParaRPr lang="zh-CN" altLang="en-US" noProof="1" smtClean="0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FFD15F-07A6-4096-A472-878B5BA8A0C0}" type="datetimeFigureOut">
              <a:rPr lang="zh-CN" altLang="en-US"/>
            </a:fld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F1000D-3997-4E56-8BDD-862B71CE731D}" type="slidenum">
              <a:rPr lang="zh-CN" altLang="en-US"/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 showMasterSp="0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>
            <a:lvl2pPr marL="533400" indent="-285750">
              <a:buClr>
                <a:schemeClr val="tx1">
                  <a:lumMod val="50000"/>
                </a:schemeClr>
              </a:buClr>
              <a:buFont typeface="Arial" panose="020B0604020202020204" pitchFamily="34" charset="0"/>
              <a:buChar char="•"/>
              <a:defRPr sz="2000">
                <a:solidFill>
                  <a:schemeClr val="tx1">
                    <a:lumMod val="50000"/>
                  </a:schemeClr>
                </a:solidFill>
              </a:defRPr>
            </a:lvl2pPr>
            <a:lvl3pPr>
              <a:defRPr sz="1800">
                <a:solidFill>
                  <a:schemeClr val="tx1">
                    <a:lumMod val="50000"/>
                  </a:schemeClr>
                </a:solidFill>
              </a:defRPr>
            </a:lvl3pPr>
            <a:lvl4pPr>
              <a:defRPr sz="1800">
                <a:solidFill>
                  <a:schemeClr val="tx1">
                    <a:lumMod val="50000"/>
                  </a:schemeClr>
                </a:solidFill>
              </a:defRPr>
            </a:lvl4pPr>
            <a:lvl5pPr>
              <a:defRPr sz="1800">
                <a:solidFill>
                  <a:schemeClr val="tx1">
                    <a:lumMod val="50000"/>
                  </a:schemeClr>
                </a:solidFill>
              </a:defRPr>
            </a:lvl5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>
            <a:lvl2pPr marL="444500" indent="-285750">
              <a:buClr>
                <a:schemeClr val="tx1">
                  <a:lumMod val="50000"/>
                </a:schemeClr>
              </a:buClr>
              <a:buFont typeface="Arial" panose="020B0604020202020204" pitchFamily="34" charset="0"/>
              <a:buChar char="•"/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F1A702-52D4-4A99-BE22-BCB7F151ADDF}" type="datetimeFigureOut">
              <a:rPr lang="zh-CN" altLang="en-US"/>
            </a:fld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F8D631-40B6-43AE-A613-FFFCF7607253}" type="slidenum">
              <a:rPr lang="zh-CN" altLang="en-US"/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 userDrawn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2"/>
          <p:cNvSpPr/>
          <p:nvPr>
            <p:custDataLst>
              <p:tags r:id="rId2"/>
            </p:custDataLst>
          </p:nvPr>
        </p:nvSpPr>
        <p:spPr>
          <a:xfrm>
            <a:off x="0" y="1714500"/>
            <a:ext cx="9144000" cy="30861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 typeface="Arial" panose="020B0604020202020204" pitchFamily="34" charset="0"/>
              <a:buNone/>
              <a:defRPr/>
            </a:pPr>
            <a:endParaRPr lang="zh-CN" altLang="en-US" sz="1350" noProof="1"/>
          </a:p>
        </p:txBody>
      </p:sp>
      <p:sp>
        <p:nvSpPr>
          <p:cNvPr id="8" name="KSO_Shape"/>
          <p:cNvSpPr/>
          <p:nvPr>
            <p:custDataLst>
              <p:tags r:id="rId3"/>
            </p:custDataLst>
          </p:nvPr>
        </p:nvSpPr>
        <p:spPr>
          <a:xfrm>
            <a:off x="5489575" y="3981450"/>
            <a:ext cx="228600" cy="212725"/>
          </a:xfrm>
          <a:custGeom>
            <a:avLst/>
            <a:gdLst/>
            <a:ahLst/>
            <a:cxnLst/>
            <a:rect l="l" t="t" r="r" b="b"/>
            <a:pathLst>
              <a:path w="969654" h="903534">
                <a:moveTo>
                  <a:pt x="813088" y="487443"/>
                </a:moveTo>
                <a:cubicBezTo>
                  <a:pt x="793206" y="487443"/>
                  <a:pt x="777088" y="503561"/>
                  <a:pt x="777088" y="523443"/>
                </a:cubicBezTo>
                <a:cubicBezTo>
                  <a:pt x="777088" y="543325"/>
                  <a:pt x="793206" y="559443"/>
                  <a:pt x="813088" y="559443"/>
                </a:cubicBezTo>
                <a:cubicBezTo>
                  <a:pt x="832970" y="559443"/>
                  <a:pt x="849088" y="543325"/>
                  <a:pt x="849088" y="523443"/>
                </a:cubicBezTo>
                <a:cubicBezTo>
                  <a:pt x="849088" y="503561"/>
                  <a:pt x="832970" y="487443"/>
                  <a:pt x="813088" y="487443"/>
                </a:cubicBezTo>
                <a:close/>
                <a:moveTo>
                  <a:pt x="606961" y="487443"/>
                </a:moveTo>
                <a:cubicBezTo>
                  <a:pt x="587079" y="487443"/>
                  <a:pt x="570961" y="503561"/>
                  <a:pt x="570961" y="523443"/>
                </a:cubicBezTo>
                <a:cubicBezTo>
                  <a:pt x="570961" y="543325"/>
                  <a:pt x="587079" y="559443"/>
                  <a:pt x="606961" y="559443"/>
                </a:cubicBezTo>
                <a:cubicBezTo>
                  <a:pt x="626843" y="559443"/>
                  <a:pt x="642961" y="543325"/>
                  <a:pt x="642961" y="523443"/>
                </a:cubicBezTo>
                <a:cubicBezTo>
                  <a:pt x="642961" y="503561"/>
                  <a:pt x="626843" y="487443"/>
                  <a:pt x="606961" y="487443"/>
                </a:cubicBezTo>
                <a:close/>
                <a:moveTo>
                  <a:pt x="691345" y="336511"/>
                </a:moveTo>
                <a:cubicBezTo>
                  <a:pt x="769490" y="335080"/>
                  <a:pt x="847112" y="364668"/>
                  <a:pt x="901758" y="422110"/>
                </a:cubicBezTo>
                <a:cubicBezTo>
                  <a:pt x="999759" y="525126"/>
                  <a:pt x="990612" y="681640"/>
                  <a:pt x="881173" y="774306"/>
                </a:cubicBezTo>
                <a:lnTo>
                  <a:pt x="905846" y="903534"/>
                </a:lnTo>
                <a:lnTo>
                  <a:pt x="792422" y="824563"/>
                </a:lnTo>
                <a:cubicBezTo>
                  <a:pt x="666952" y="867914"/>
                  <a:pt x="525982" y="820668"/>
                  <a:pt x="459770" y="713074"/>
                </a:cubicBezTo>
                <a:cubicBezTo>
                  <a:pt x="386891" y="594648"/>
                  <a:pt x="429055" y="444146"/>
                  <a:pt x="554971" y="373268"/>
                </a:cubicBezTo>
                <a:cubicBezTo>
                  <a:pt x="597384" y="349394"/>
                  <a:pt x="644458" y="337369"/>
                  <a:pt x="691345" y="336511"/>
                </a:cubicBezTo>
                <a:close/>
                <a:moveTo>
                  <a:pt x="547874" y="187267"/>
                </a:moveTo>
                <a:cubicBezTo>
                  <a:pt x="518051" y="187267"/>
                  <a:pt x="493874" y="211444"/>
                  <a:pt x="493874" y="241267"/>
                </a:cubicBezTo>
                <a:cubicBezTo>
                  <a:pt x="493874" y="271090"/>
                  <a:pt x="518051" y="295267"/>
                  <a:pt x="547874" y="295267"/>
                </a:cubicBezTo>
                <a:cubicBezTo>
                  <a:pt x="577697" y="295267"/>
                  <a:pt x="601874" y="271090"/>
                  <a:pt x="601874" y="241267"/>
                </a:cubicBezTo>
                <a:cubicBezTo>
                  <a:pt x="601874" y="211444"/>
                  <a:pt x="577697" y="187267"/>
                  <a:pt x="547874" y="187267"/>
                </a:cubicBezTo>
                <a:close/>
                <a:moveTo>
                  <a:pt x="294449" y="187267"/>
                </a:moveTo>
                <a:cubicBezTo>
                  <a:pt x="264626" y="187267"/>
                  <a:pt x="240449" y="211444"/>
                  <a:pt x="240449" y="241267"/>
                </a:cubicBezTo>
                <a:cubicBezTo>
                  <a:pt x="240449" y="271090"/>
                  <a:pt x="264626" y="295267"/>
                  <a:pt x="294449" y="295267"/>
                </a:cubicBezTo>
                <a:cubicBezTo>
                  <a:pt x="324272" y="295267"/>
                  <a:pt x="348449" y="271090"/>
                  <a:pt x="348449" y="241267"/>
                </a:cubicBezTo>
                <a:cubicBezTo>
                  <a:pt x="348449" y="211444"/>
                  <a:pt x="324272" y="187267"/>
                  <a:pt x="294449" y="187267"/>
                </a:cubicBezTo>
                <a:close/>
                <a:moveTo>
                  <a:pt x="408549" y="168"/>
                </a:moveTo>
                <a:cubicBezTo>
                  <a:pt x="456533" y="-1113"/>
                  <a:pt x="505397" y="4870"/>
                  <a:pt x="553141" y="18800"/>
                </a:cubicBezTo>
                <a:cubicBezTo>
                  <a:pt x="730896" y="70663"/>
                  <a:pt x="843952" y="217556"/>
                  <a:pt x="840274" y="375462"/>
                </a:cubicBezTo>
                <a:cubicBezTo>
                  <a:pt x="754752" y="310337"/>
                  <a:pt x="632797" y="302687"/>
                  <a:pt x="535419" y="357502"/>
                </a:cubicBezTo>
                <a:cubicBezTo>
                  <a:pt x="409503" y="428380"/>
                  <a:pt x="367339" y="578882"/>
                  <a:pt x="440218" y="697308"/>
                </a:cubicBezTo>
                <a:cubicBezTo>
                  <a:pt x="450352" y="713775"/>
                  <a:pt x="462237" y="728829"/>
                  <a:pt x="478397" y="739559"/>
                </a:cubicBezTo>
                <a:cubicBezTo>
                  <a:pt x="442192" y="745523"/>
                  <a:pt x="404623" y="745773"/>
                  <a:pt x="366675" y="741395"/>
                </a:cubicBezTo>
                <a:lnTo>
                  <a:pt x="245711" y="837584"/>
                </a:lnTo>
                <a:lnTo>
                  <a:pt x="214226" y="696474"/>
                </a:lnTo>
                <a:cubicBezTo>
                  <a:pt x="11680" y="595442"/>
                  <a:pt x="-59861" y="368389"/>
                  <a:pt x="54436" y="189343"/>
                </a:cubicBezTo>
                <a:cubicBezTo>
                  <a:pt x="128564" y="73222"/>
                  <a:pt x="264598" y="4010"/>
                  <a:pt x="408549" y="168"/>
                </a:cubicBezTo>
                <a:close/>
              </a:path>
            </a:pathLst>
          </a:cu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 typeface="Arial" panose="020B0604020202020204" pitchFamily="34" charset="0"/>
              <a:buNone/>
              <a:defRPr/>
            </a:pPr>
            <a:endParaRPr lang="zh-CN" altLang="en-US" sz="1600" noProof="1"/>
          </a:p>
        </p:txBody>
      </p:sp>
      <p:sp>
        <p:nvSpPr>
          <p:cNvPr id="9" name="KSO_Shape"/>
          <p:cNvSpPr/>
          <p:nvPr>
            <p:custDataLst>
              <p:tags r:id="rId4"/>
            </p:custDataLst>
          </p:nvPr>
        </p:nvSpPr>
        <p:spPr>
          <a:xfrm>
            <a:off x="7424738" y="3981450"/>
            <a:ext cx="228600" cy="185738"/>
          </a:xfrm>
          <a:custGeom>
            <a:avLst/>
            <a:gdLst/>
            <a:ahLst/>
            <a:cxnLst/>
            <a:rect l="l" t="t" r="r" b="b"/>
            <a:pathLst>
              <a:path w="684048" h="556307">
                <a:moveTo>
                  <a:pt x="222901" y="383453"/>
                </a:moveTo>
                <a:cubicBezTo>
                  <a:pt x="218315" y="383977"/>
                  <a:pt x="213613" y="385281"/>
                  <a:pt x="209039" y="387420"/>
                </a:cubicBezTo>
                <a:cubicBezTo>
                  <a:pt x="190739" y="395979"/>
                  <a:pt x="181407" y="414680"/>
                  <a:pt x="188193" y="429191"/>
                </a:cubicBezTo>
                <a:cubicBezTo>
                  <a:pt x="194980" y="443702"/>
                  <a:pt x="215317" y="448527"/>
                  <a:pt x="233616" y="439969"/>
                </a:cubicBezTo>
                <a:cubicBezTo>
                  <a:pt x="251915" y="431410"/>
                  <a:pt x="261248" y="412709"/>
                  <a:pt x="254461" y="398198"/>
                </a:cubicBezTo>
                <a:cubicBezTo>
                  <a:pt x="249371" y="387315"/>
                  <a:pt x="236659" y="381879"/>
                  <a:pt x="222901" y="383453"/>
                </a:cubicBezTo>
                <a:close/>
                <a:moveTo>
                  <a:pt x="284035" y="369073"/>
                </a:moveTo>
                <a:cubicBezTo>
                  <a:pt x="281538" y="368297"/>
                  <a:pt x="278657" y="368441"/>
                  <a:pt x="275985" y="369691"/>
                </a:cubicBezTo>
                <a:cubicBezTo>
                  <a:pt x="270641" y="372190"/>
                  <a:pt x="268154" y="378164"/>
                  <a:pt x="270432" y="383034"/>
                </a:cubicBezTo>
                <a:cubicBezTo>
                  <a:pt x="272710" y="387904"/>
                  <a:pt x="278888" y="389825"/>
                  <a:pt x="284233" y="387325"/>
                </a:cubicBezTo>
                <a:cubicBezTo>
                  <a:pt x="289577" y="384826"/>
                  <a:pt x="292063" y="378852"/>
                  <a:pt x="289785" y="373982"/>
                </a:cubicBezTo>
                <a:cubicBezTo>
                  <a:pt x="288647" y="371547"/>
                  <a:pt x="286533" y="369850"/>
                  <a:pt x="284035" y="369073"/>
                </a:cubicBezTo>
                <a:close/>
                <a:moveTo>
                  <a:pt x="266604" y="297070"/>
                </a:moveTo>
                <a:cubicBezTo>
                  <a:pt x="319078" y="300338"/>
                  <a:pt x="362309" y="335548"/>
                  <a:pt x="367763" y="383070"/>
                </a:cubicBezTo>
                <a:cubicBezTo>
                  <a:pt x="373996" y="437381"/>
                  <a:pt x="328527" y="487207"/>
                  <a:pt x="266205" y="494360"/>
                </a:cubicBezTo>
                <a:cubicBezTo>
                  <a:pt x="203883" y="501513"/>
                  <a:pt x="148308" y="463284"/>
                  <a:pt x="142074" y="408972"/>
                </a:cubicBezTo>
                <a:cubicBezTo>
                  <a:pt x="135841" y="354661"/>
                  <a:pt x="181310" y="304835"/>
                  <a:pt x="243632" y="297682"/>
                </a:cubicBezTo>
                <a:cubicBezTo>
                  <a:pt x="251423" y="296788"/>
                  <a:pt x="259108" y="296603"/>
                  <a:pt x="266604" y="297070"/>
                </a:cubicBezTo>
                <a:close/>
                <a:moveTo>
                  <a:pt x="297042" y="252387"/>
                </a:moveTo>
                <a:cubicBezTo>
                  <a:pt x="283618" y="252176"/>
                  <a:pt x="269820" y="252839"/>
                  <a:pt x="255793" y="254449"/>
                </a:cubicBezTo>
                <a:cubicBezTo>
                  <a:pt x="143583" y="267328"/>
                  <a:pt x="59288" y="335880"/>
                  <a:pt x="67516" y="407566"/>
                </a:cubicBezTo>
                <a:cubicBezTo>
                  <a:pt x="75743" y="479252"/>
                  <a:pt x="173377" y="526925"/>
                  <a:pt x="285587" y="514046"/>
                </a:cubicBezTo>
                <a:cubicBezTo>
                  <a:pt x="397797" y="501168"/>
                  <a:pt x="482091" y="432615"/>
                  <a:pt x="473864" y="360929"/>
                </a:cubicBezTo>
                <a:cubicBezTo>
                  <a:pt x="466665" y="298204"/>
                  <a:pt x="391015" y="253864"/>
                  <a:pt x="297042" y="252387"/>
                </a:cubicBezTo>
                <a:close/>
                <a:moveTo>
                  <a:pt x="509416" y="97868"/>
                </a:moveTo>
                <a:cubicBezTo>
                  <a:pt x="544841" y="99182"/>
                  <a:pt x="588107" y="127580"/>
                  <a:pt x="590257" y="183051"/>
                </a:cubicBezTo>
                <a:cubicBezTo>
                  <a:pt x="592352" y="199448"/>
                  <a:pt x="588214" y="215684"/>
                  <a:pt x="579852" y="229407"/>
                </a:cubicBezTo>
                <a:lnTo>
                  <a:pt x="580228" y="229581"/>
                </a:lnTo>
                <a:cubicBezTo>
                  <a:pt x="580244" y="229743"/>
                  <a:pt x="580186" y="229872"/>
                  <a:pt x="580126" y="230000"/>
                </a:cubicBezTo>
                <a:lnTo>
                  <a:pt x="578707" y="232024"/>
                </a:lnTo>
                <a:cubicBezTo>
                  <a:pt x="578590" y="232839"/>
                  <a:pt x="578192" y="233485"/>
                  <a:pt x="577787" y="234126"/>
                </a:cubicBezTo>
                <a:lnTo>
                  <a:pt x="577385" y="233908"/>
                </a:lnTo>
                <a:cubicBezTo>
                  <a:pt x="572286" y="241165"/>
                  <a:pt x="563167" y="244302"/>
                  <a:pt x="554750" y="241632"/>
                </a:cubicBezTo>
                <a:lnTo>
                  <a:pt x="548315" y="238643"/>
                </a:lnTo>
                <a:cubicBezTo>
                  <a:pt x="539522" y="233101"/>
                  <a:pt x="536249" y="221620"/>
                  <a:pt x="540834" y="211750"/>
                </a:cubicBezTo>
                <a:lnTo>
                  <a:pt x="541088" y="211402"/>
                </a:lnTo>
                <a:lnTo>
                  <a:pt x="541243" y="211474"/>
                </a:lnTo>
                <a:cubicBezTo>
                  <a:pt x="549302" y="193084"/>
                  <a:pt x="546794" y="175359"/>
                  <a:pt x="541863" y="165391"/>
                </a:cubicBezTo>
                <a:cubicBezTo>
                  <a:pt x="534763" y="151042"/>
                  <a:pt x="514479" y="135118"/>
                  <a:pt x="480142" y="145181"/>
                </a:cubicBezTo>
                <a:lnTo>
                  <a:pt x="480025" y="144483"/>
                </a:lnTo>
                <a:cubicBezTo>
                  <a:pt x="471706" y="144624"/>
                  <a:pt x="464282" y="140887"/>
                  <a:pt x="461009" y="134412"/>
                </a:cubicBezTo>
                <a:lnTo>
                  <a:pt x="458966" y="128175"/>
                </a:lnTo>
                <a:cubicBezTo>
                  <a:pt x="457496" y="119354"/>
                  <a:pt x="463572" y="110158"/>
                  <a:pt x="473636" y="106144"/>
                </a:cubicBezTo>
                <a:lnTo>
                  <a:pt x="473571" y="105761"/>
                </a:lnTo>
                <a:cubicBezTo>
                  <a:pt x="485121" y="99922"/>
                  <a:pt x="497817" y="97438"/>
                  <a:pt x="509416" y="97868"/>
                </a:cubicBezTo>
                <a:close/>
                <a:moveTo>
                  <a:pt x="286518" y="82088"/>
                </a:moveTo>
                <a:cubicBezTo>
                  <a:pt x="376738" y="91976"/>
                  <a:pt x="317665" y="163994"/>
                  <a:pt x="337363" y="184000"/>
                </a:cubicBezTo>
                <a:cubicBezTo>
                  <a:pt x="387081" y="179119"/>
                  <a:pt x="437510" y="146098"/>
                  <a:pt x="486517" y="169358"/>
                </a:cubicBezTo>
                <a:cubicBezTo>
                  <a:pt x="533076" y="203014"/>
                  <a:pt x="494312" y="233925"/>
                  <a:pt x="501054" y="264835"/>
                </a:cubicBezTo>
                <a:cubicBezTo>
                  <a:pt x="649340" y="323962"/>
                  <a:pt x="585744" y="409170"/>
                  <a:pt x="562675" y="436725"/>
                </a:cubicBezTo>
                <a:cubicBezTo>
                  <a:pt x="354965" y="648778"/>
                  <a:pt x="45454" y="533772"/>
                  <a:pt x="10807" y="435328"/>
                </a:cubicBezTo>
                <a:cubicBezTo>
                  <a:pt x="-41075" y="330306"/>
                  <a:pt x="100878" y="89491"/>
                  <a:pt x="286518" y="82088"/>
                </a:cubicBezTo>
                <a:close/>
                <a:moveTo>
                  <a:pt x="489068" y="0"/>
                </a:moveTo>
                <a:cubicBezTo>
                  <a:pt x="596753" y="0"/>
                  <a:pt x="684048" y="87296"/>
                  <a:pt x="684048" y="194980"/>
                </a:cubicBezTo>
                <a:cubicBezTo>
                  <a:pt x="684048" y="216847"/>
                  <a:pt x="680448" y="237874"/>
                  <a:pt x="672966" y="257215"/>
                </a:cubicBezTo>
                <a:lnTo>
                  <a:pt x="672379" y="257003"/>
                </a:lnTo>
                <a:cubicBezTo>
                  <a:pt x="668967" y="265617"/>
                  <a:pt x="657523" y="269364"/>
                  <a:pt x="645725" y="265916"/>
                </a:cubicBezTo>
                <a:lnTo>
                  <a:pt x="637884" y="262819"/>
                </a:lnTo>
                <a:cubicBezTo>
                  <a:pt x="627530" y="257587"/>
                  <a:pt x="621785" y="247890"/>
                  <a:pt x="624308" y="239644"/>
                </a:cubicBezTo>
                <a:lnTo>
                  <a:pt x="623975" y="239524"/>
                </a:lnTo>
                <a:cubicBezTo>
                  <a:pt x="629260" y="225659"/>
                  <a:pt x="631774" y="210613"/>
                  <a:pt x="631774" y="194980"/>
                </a:cubicBezTo>
                <a:cubicBezTo>
                  <a:pt x="631774" y="116165"/>
                  <a:pt x="567883" y="52274"/>
                  <a:pt x="489068" y="52274"/>
                </a:cubicBezTo>
                <a:lnTo>
                  <a:pt x="469942" y="54202"/>
                </a:lnTo>
                <a:lnTo>
                  <a:pt x="469951" y="54239"/>
                </a:lnTo>
                <a:cubicBezTo>
                  <a:pt x="469861" y="54366"/>
                  <a:pt x="469744" y="54397"/>
                  <a:pt x="469627" y="54427"/>
                </a:cubicBezTo>
                <a:cubicBezTo>
                  <a:pt x="460634" y="56697"/>
                  <a:pt x="450861" y="49439"/>
                  <a:pt x="446718" y="37636"/>
                </a:cubicBezTo>
                <a:lnTo>
                  <a:pt x="444619" y="29323"/>
                </a:lnTo>
                <a:cubicBezTo>
                  <a:pt x="442667" y="16995"/>
                  <a:pt x="447797" y="5987"/>
                  <a:pt x="456757" y="3699"/>
                </a:cubicBezTo>
                <a:lnTo>
                  <a:pt x="456661" y="3267"/>
                </a:lnTo>
                <a:cubicBezTo>
                  <a:pt x="467135" y="923"/>
                  <a:pt x="477994" y="0"/>
                  <a:pt x="489068" y="0"/>
                </a:cubicBezTo>
                <a:close/>
              </a:path>
            </a:pathLst>
          </a:cu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 typeface="Arial" panose="020B0604020202020204" pitchFamily="34" charset="0"/>
              <a:buNone/>
              <a:defRPr/>
            </a:pPr>
            <a:endParaRPr lang="zh-CN" altLang="en-US" sz="1600" noProof="1"/>
          </a:p>
        </p:txBody>
      </p:sp>
      <p:sp>
        <p:nvSpPr>
          <p:cNvPr id="10" name="KSO_Shape"/>
          <p:cNvSpPr/>
          <p:nvPr>
            <p:custDataLst>
              <p:tags r:id="rId5"/>
            </p:custDataLst>
          </p:nvPr>
        </p:nvSpPr>
        <p:spPr>
          <a:xfrm>
            <a:off x="1508125" y="3981450"/>
            <a:ext cx="193675" cy="228600"/>
          </a:xfrm>
          <a:custGeom>
            <a:avLst/>
            <a:gdLst/>
            <a:ahLst/>
            <a:cxnLst/>
            <a:rect l="l" t="t" r="r" b="b"/>
            <a:pathLst>
              <a:path w="396520" h="469210">
                <a:moveTo>
                  <a:pt x="327445" y="314600"/>
                </a:moveTo>
                <a:cubicBezTo>
                  <a:pt x="356349" y="319254"/>
                  <a:pt x="385797" y="360745"/>
                  <a:pt x="394054" y="381803"/>
                </a:cubicBezTo>
                <a:cubicBezTo>
                  <a:pt x="402312" y="402860"/>
                  <a:pt x="388098" y="427511"/>
                  <a:pt x="376990" y="440944"/>
                </a:cubicBezTo>
                <a:cubicBezTo>
                  <a:pt x="373700" y="421882"/>
                  <a:pt x="364955" y="401443"/>
                  <a:pt x="352485" y="383463"/>
                </a:cubicBezTo>
                <a:cubicBezTo>
                  <a:pt x="332676" y="354903"/>
                  <a:pt x="307287" y="337803"/>
                  <a:pt x="287162" y="338581"/>
                </a:cubicBezTo>
                <a:cubicBezTo>
                  <a:pt x="300917" y="326499"/>
                  <a:pt x="298542" y="309947"/>
                  <a:pt x="327445" y="314600"/>
                </a:cubicBezTo>
                <a:close/>
                <a:moveTo>
                  <a:pt x="44367" y="9445"/>
                </a:moveTo>
                <a:cubicBezTo>
                  <a:pt x="65307" y="7976"/>
                  <a:pt x="88582" y="48300"/>
                  <a:pt x="98716" y="103893"/>
                </a:cubicBezTo>
                <a:cubicBezTo>
                  <a:pt x="103023" y="127522"/>
                  <a:pt x="104507" y="151694"/>
                  <a:pt x="102812" y="172874"/>
                </a:cubicBezTo>
                <a:cubicBezTo>
                  <a:pt x="96419" y="177933"/>
                  <a:pt x="92462" y="183883"/>
                  <a:pt x="93679" y="191748"/>
                </a:cubicBezTo>
                <a:cubicBezTo>
                  <a:pt x="97962" y="219449"/>
                  <a:pt x="202914" y="329063"/>
                  <a:pt x="240363" y="349244"/>
                </a:cubicBezTo>
                <a:cubicBezTo>
                  <a:pt x="253454" y="356299"/>
                  <a:pt x="265280" y="353652"/>
                  <a:pt x="275564" y="347108"/>
                </a:cubicBezTo>
                <a:lnTo>
                  <a:pt x="275884" y="347663"/>
                </a:lnTo>
                <a:cubicBezTo>
                  <a:pt x="293996" y="337193"/>
                  <a:pt x="324545" y="354625"/>
                  <a:pt x="347507" y="388530"/>
                </a:cubicBezTo>
                <a:cubicBezTo>
                  <a:pt x="360303" y="407426"/>
                  <a:pt x="369015" y="429003"/>
                  <a:pt x="371399" y="448117"/>
                </a:cubicBezTo>
                <a:cubicBezTo>
                  <a:pt x="347296" y="472826"/>
                  <a:pt x="310581" y="469765"/>
                  <a:pt x="288158" y="468159"/>
                </a:cubicBezTo>
                <a:cubicBezTo>
                  <a:pt x="253182" y="465654"/>
                  <a:pt x="-15065" y="364036"/>
                  <a:pt x="664" y="89829"/>
                </a:cubicBezTo>
                <a:cubicBezTo>
                  <a:pt x="3125" y="70964"/>
                  <a:pt x="7079" y="53749"/>
                  <a:pt x="14299" y="39550"/>
                </a:cubicBezTo>
                <a:cubicBezTo>
                  <a:pt x="20978" y="26415"/>
                  <a:pt x="30453" y="15861"/>
                  <a:pt x="44367" y="9445"/>
                </a:cubicBezTo>
                <a:close/>
                <a:moveTo>
                  <a:pt x="85842" y="6"/>
                </a:moveTo>
                <a:cubicBezTo>
                  <a:pt x="147282" y="-938"/>
                  <a:pt x="156451" y="106342"/>
                  <a:pt x="147962" y="128156"/>
                </a:cubicBezTo>
                <a:cubicBezTo>
                  <a:pt x="140696" y="146825"/>
                  <a:pt x="125598" y="157194"/>
                  <a:pt x="109217" y="167957"/>
                </a:cubicBezTo>
                <a:cubicBezTo>
                  <a:pt x="111214" y="147002"/>
                  <a:pt x="109601" y="123749"/>
                  <a:pt x="105273" y="101024"/>
                </a:cubicBezTo>
                <a:cubicBezTo>
                  <a:pt x="95931" y="51971"/>
                  <a:pt x="75887" y="14560"/>
                  <a:pt x="55177" y="5105"/>
                </a:cubicBezTo>
                <a:cubicBezTo>
                  <a:pt x="63799" y="1769"/>
                  <a:pt x="73998" y="188"/>
                  <a:pt x="85842" y="6"/>
                </a:cubicBezTo>
                <a:close/>
              </a:path>
            </a:pathLst>
          </a:cu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 typeface="Arial" panose="020B0604020202020204" pitchFamily="34" charset="0"/>
              <a:buNone/>
              <a:defRPr/>
            </a:pPr>
            <a:endParaRPr lang="en-US" sz="1600" noProof="1"/>
          </a:p>
        </p:txBody>
      </p:sp>
      <p:sp>
        <p:nvSpPr>
          <p:cNvPr id="11" name="KSO_Shape"/>
          <p:cNvSpPr/>
          <p:nvPr>
            <p:custDataLst>
              <p:tags r:id="rId6"/>
            </p:custDataLst>
          </p:nvPr>
        </p:nvSpPr>
        <p:spPr>
          <a:xfrm>
            <a:off x="3517900" y="3981450"/>
            <a:ext cx="228600" cy="173038"/>
          </a:xfrm>
          <a:custGeom>
            <a:avLst/>
            <a:gdLst>
              <a:gd name="connsiteX0" fmla="*/ 367281 w 529316"/>
              <a:gd name="connsiteY0" fmla="*/ 196274 h 401026"/>
              <a:gd name="connsiteX1" fmla="*/ 355293 w 529316"/>
              <a:gd name="connsiteY1" fmla="*/ 208263 h 401026"/>
              <a:gd name="connsiteX2" fmla="*/ 465090 w 529316"/>
              <a:gd name="connsiteY2" fmla="*/ 318060 h 401026"/>
              <a:gd name="connsiteX3" fmla="*/ 466739 w 529316"/>
              <a:gd name="connsiteY3" fmla="*/ 320716 h 401026"/>
              <a:gd name="connsiteX4" fmla="*/ 491723 w 529316"/>
              <a:gd name="connsiteY4" fmla="*/ 320716 h 401026"/>
              <a:gd name="connsiteX5" fmla="*/ 162035 w 529316"/>
              <a:gd name="connsiteY5" fmla="*/ 196274 h 401026"/>
              <a:gd name="connsiteX6" fmla="*/ 37593 w 529316"/>
              <a:gd name="connsiteY6" fmla="*/ 320716 h 401026"/>
              <a:gd name="connsiteX7" fmla="*/ 62577 w 529316"/>
              <a:gd name="connsiteY7" fmla="*/ 320716 h 401026"/>
              <a:gd name="connsiteX8" fmla="*/ 64225 w 529316"/>
              <a:gd name="connsiteY8" fmla="*/ 318061 h 401026"/>
              <a:gd name="connsiteX9" fmla="*/ 174023 w 529316"/>
              <a:gd name="connsiteY9" fmla="*/ 208263 h 401026"/>
              <a:gd name="connsiteX10" fmla="*/ 46349 w 529316"/>
              <a:gd name="connsiteY10" fmla="*/ 80311 h 401026"/>
              <a:gd name="connsiteX11" fmla="*/ 222791 w 529316"/>
              <a:gd name="connsiteY11" fmla="*/ 256753 h 401026"/>
              <a:gd name="connsiteX12" fmla="*/ 263500 w 529316"/>
              <a:gd name="connsiteY12" fmla="*/ 273616 h 401026"/>
              <a:gd name="connsiteX13" fmla="*/ 264659 w 529316"/>
              <a:gd name="connsiteY13" fmla="*/ 273504 h 401026"/>
              <a:gd name="connsiteX14" fmla="*/ 306525 w 529316"/>
              <a:gd name="connsiteY14" fmla="*/ 256753 h 401026"/>
              <a:gd name="connsiteX15" fmla="*/ 482968 w 529316"/>
              <a:gd name="connsiteY15" fmla="*/ 80311 h 401026"/>
              <a:gd name="connsiteX16" fmla="*/ 458990 w 529316"/>
              <a:gd name="connsiteY16" fmla="*/ 80311 h 401026"/>
              <a:gd name="connsiteX17" fmla="*/ 300904 w 529316"/>
              <a:gd name="connsiteY17" fmla="*/ 238397 h 401026"/>
              <a:gd name="connsiteX18" fmla="*/ 264659 w 529316"/>
              <a:gd name="connsiteY18" fmla="*/ 252899 h 401026"/>
              <a:gd name="connsiteX19" fmla="*/ 263656 w 529316"/>
              <a:gd name="connsiteY19" fmla="*/ 252995 h 401026"/>
              <a:gd name="connsiteX20" fmla="*/ 228412 w 529316"/>
              <a:gd name="connsiteY20" fmla="*/ 238397 h 401026"/>
              <a:gd name="connsiteX21" fmla="*/ 70326 w 529316"/>
              <a:gd name="connsiteY21" fmla="*/ 80311 h 401026"/>
              <a:gd name="connsiteX22" fmla="*/ 92015 w 529316"/>
              <a:gd name="connsiteY22" fmla="*/ 0 h 401026"/>
              <a:gd name="connsiteX23" fmla="*/ 437301 w 529316"/>
              <a:gd name="connsiteY23" fmla="*/ 0 h 401026"/>
              <a:gd name="connsiteX24" fmla="*/ 529316 w 529316"/>
              <a:gd name="connsiteY24" fmla="*/ 92015 h 401026"/>
              <a:gd name="connsiteX25" fmla="*/ 529316 w 529316"/>
              <a:gd name="connsiteY25" fmla="*/ 309011 h 401026"/>
              <a:gd name="connsiteX26" fmla="*/ 437301 w 529316"/>
              <a:gd name="connsiteY26" fmla="*/ 401026 h 401026"/>
              <a:gd name="connsiteX27" fmla="*/ 92015 w 529316"/>
              <a:gd name="connsiteY27" fmla="*/ 401026 h 401026"/>
              <a:gd name="connsiteX28" fmla="*/ 0 w 529316"/>
              <a:gd name="connsiteY28" fmla="*/ 309011 h 401026"/>
              <a:gd name="connsiteX29" fmla="*/ 0 w 529316"/>
              <a:gd name="connsiteY29" fmla="*/ 92015 h 401026"/>
              <a:gd name="connsiteX30" fmla="*/ 92015 w 529316"/>
              <a:gd name="connsiteY30" fmla="*/ 0 h 4010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</a:cxnLst>
            <a:rect l="l" t="t" r="r" b="b"/>
            <a:pathLst>
              <a:path w="529316" h="401026">
                <a:moveTo>
                  <a:pt x="367281" y="196274"/>
                </a:moveTo>
                <a:lnTo>
                  <a:pt x="355293" y="208263"/>
                </a:lnTo>
                <a:lnTo>
                  <a:pt x="465090" y="318060"/>
                </a:lnTo>
                <a:cubicBezTo>
                  <a:pt x="465822" y="318792"/>
                  <a:pt x="466527" y="319541"/>
                  <a:pt x="466739" y="320716"/>
                </a:cubicBezTo>
                <a:lnTo>
                  <a:pt x="491723" y="320716"/>
                </a:lnTo>
                <a:close/>
                <a:moveTo>
                  <a:pt x="162035" y="196274"/>
                </a:moveTo>
                <a:lnTo>
                  <a:pt x="37593" y="320716"/>
                </a:lnTo>
                <a:lnTo>
                  <a:pt x="62577" y="320716"/>
                </a:lnTo>
                <a:lnTo>
                  <a:pt x="64225" y="318061"/>
                </a:lnTo>
                <a:lnTo>
                  <a:pt x="174023" y="208263"/>
                </a:lnTo>
                <a:close/>
                <a:moveTo>
                  <a:pt x="46349" y="80311"/>
                </a:moveTo>
                <a:lnTo>
                  <a:pt x="222791" y="256753"/>
                </a:lnTo>
                <a:cubicBezTo>
                  <a:pt x="234032" y="267995"/>
                  <a:pt x="248767" y="273616"/>
                  <a:pt x="263500" y="273616"/>
                </a:cubicBezTo>
                <a:cubicBezTo>
                  <a:pt x="263887" y="273616"/>
                  <a:pt x="264274" y="273611"/>
                  <a:pt x="264659" y="273504"/>
                </a:cubicBezTo>
                <a:cubicBezTo>
                  <a:pt x="279774" y="273906"/>
                  <a:pt x="294989" y="268289"/>
                  <a:pt x="306525" y="256753"/>
                </a:cubicBezTo>
                <a:lnTo>
                  <a:pt x="482968" y="80311"/>
                </a:lnTo>
                <a:lnTo>
                  <a:pt x="458990" y="80311"/>
                </a:lnTo>
                <a:lnTo>
                  <a:pt x="300904" y="238397"/>
                </a:lnTo>
                <a:cubicBezTo>
                  <a:pt x="290917" y="248385"/>
                  <a:pt x="277745" y="253247"/>
                  <a:pt x="264659" y="252899"/>
                </a:cubicBezTo>
                <a:cubicBezTo>
                  <a:pt x="264325" y="252991"/>
                  <a:pt x="263990" y="252995"/>
                  <a:pt x="263656" y="252995"/>
                </a:cubicBezTo>
                <a:cubicBezTo>
                  <a:pt x="250900" y="252995"/>
                  <a:pt x="238144" y="248128"/>
                  <a:pt x="228412" y="238397"/>
                </a:cubicBezTo>
                <a:lnTo>
                  <a:pt x="70326" y="80311"/>
                </a:lnTo>
                <a:close/>
                <a:moveTo>
                  <a:pt x="92015" y="0"/>
                </a:moveTo>
                <a:lnTo>
                  <a:pt x="437301" y="0"/>
                </a:lnTo>
                <a:cubicBezTo>
                  <a:pt x="488119" y="0"/>
                  <a:pt x="529316" y="41197"/>
                  <a:pt x="529316" y="92015"/>
                </a:cubicBezTo>
                <a:lnTo>
                  <a:pt x="529316" y="309011"/>
                </a:lnTo>
                <a:cubicBezTo>
                  <a:pt x="529316" y="359829"/>
                  <a:pt x="488119" y="401026"/>
                  <a:pt x="437301" y="401026"/>
                </a:cubicBezTo>
                <a:lnTo>
                  <a:pt x="92015" y="401026"/>
                </a:lnTo>
                <a:cubicBezTo>
                  <a:pt x="41197" y="401026"/>
                  <a:pt x="0" y="359829"/>
                  <a:pt x="0" y="309011"/>
                </a:cubicBezTo>
                <a:lnTo>
                  <a:pt x="0" y="92015"/>
                </a:lnTo>
                <a:cubicBezTo>
                  <a:pt x="0" y="41197"/>
                  <a:pt x="41197" y="0"/>
                  <a:pt x="92015" y="0"/>
                </a:cubicBezTo>
                <a:close/>
              </a:path>
            </a:pathLst>
          </a:cu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 typeface="Arial" panose="020B0604020202020204" pitchFamily="34" charset="0"/>
              <a:buNone/>
              <a:defRPr/>
            </a:pPr>
            <a:endParaRPr lang="zh-CN" altLang="en-US" sz="1600" noProof="1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8650" y="455220"/>
            <a:ext cx="7886700" cy="796011"/>
          </a:xfr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17" name="内容占位符 13"/>
          <p:cNvSpPr>
            <a:spLocks noGrp="1"/>
          </p:cNvSpPr>
          <p:nvPr>
            <p:ph sz="quarter" idx="10"/>
          </p:nvPr>
        </p:nvSpPr>
        <p:spPr>
          <a:xfrm>
            <a:off x="739100" y="4233600"/>
            <a:ext cx="1677600" cy="288000"/>
          </a:xfrm>
        </p:spPr>
        <p:txBody>
          <a:bodyPr anchor="ctr" anchorCtr="0"/>
          <a:lstStyle>
            <a:lvl1pPr marL="0" indent="0" algn="ctr">
              <a:buNone/>
              <a:defRPr sz="1800">
                <a:solidFill>
                  <a:schemeClr val="accent1">
                    <a:lumMod val="20000"/>
                    <a:lumOff val="80000"/>
                  </a:schemeClr>
                </a:solidFill>
              </a:defRPr>
            </a:lvl1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19" name="内容占位符 15"/>
          <p:cNvSpPr>
            <a:spLocks noGrp="1"/>
          </p:cNvSpPr>
          <p:nvPr>
            <p:ph sz="quarter" idx="11"/>
          </p:nvPr>
        </p:nvSpPr>
        <p:spPr>
          <a:xfrm>
            <a:off x="2578700" y="4233600"/>
            <a:ext cx="2098800" cy="288000"/>
          </a:xfrm>
        </p:spPr>
        <p:txBody>
          <a:bodyPr anchor="ctr" anchorCtr="0"/>
          <a:lstStyle>
            <a:lvl1pPr marL="0" marR="0" indent="0" algn="ctr" defTabSz="685800" rtl="0" eaLnBrk="1" latinLnBrk="0" hangingPunct="1">
              <a:lnSpc>
                <a:spcPct val="110000"/>
              </a:lnSpc>
              <a:spcBef>
                <a:spcPts val="1200"/>
              </a:spcBef>
              <a:spcAft>
                <a:spcPts val="0"/>
              </a:spcAft>
              <a:buClr>
                <a:schemeClr val="accent1"/>
              </a:buClr>
              <a:buSzPct val="50000"/>
              <a:buFont typeface="Wingdings 2" pitchFamily="18" charset="2"/>
              <a:buNone/>
              <a:defRPr sz="1800">
                <a:solidFill>
                  <a:schemeClr val="accent1">
                    <a:lumMod val="20000"/>
                    <a:lumOff val="80000"/>
                  </a:schemeClr>
                </a:solidFill>
              </a:defRPr>
            </a:lvl1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24" name="内容占位符 17"/>
          <p:cNvSpPr>
            <a:spLocks noGrp="1"/>
          </p:cNvSpPr>
          <p:nvPr>
            <p:ph sz="quarter" idx="12"/>
          </p:nvPr>
        </p:nvSpPr>
        <p:spPr>
          <a:xfrm>
            <a:off x="4843100" y="4233600"/>
            <a:ext cx="1512000" cy="288000"/>
          </a:xfrm>
        </p:spPr>
        <p:txBody>
          <a:bodyPr anchor="ctr" anchorCtr="0"/>
          <a:lstStyle>
            <a:lvl1pPr marL="0" marR="0" indent="0" algn="ctr" defTabSz="685800" rtl="0" eaLnBrk="1" latinLnBrk="0" hangingPunct="1">
              <a:lnSpc>
                <a:spcPct val="110000"/>
              </a:lnSpc>
              <a:spcBef>
                <a:spcPts val="1200"/>
              </a:spcBef>
              <a:spcAft>
                <a:spcPts val="0"/>
              </a:spcAft>
              <a:buClr>
                <a:schemeClr val="accent1"/>
              </a:buClr>
              <a:buSzPct val="50000"/>
              <a:buFont typeface="Wingdings 2" pitchFamily="18" charset="2"/>
              <a:buNone/>
              <a:defRPr sz="1800">
                <a:solidFill>
                  <a:schemeClr val="accent1">
                    <a:lumMod val="20000"/>
                    <a:lumOff val="80000"/>
                  </a:schemeClr>
                </a:solidFill>
              </a:defRPr>
            </a:lvl1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25" name="内容占位符 19"/>
          <p:cNvSpPr>
            <a:spLocks noGrp="1"/>
          </p:cNvSpPr>
          <p:nvPr>
            <p:ph sz="quarter" idx="13"/>
          </p:nvPr>
        </p:nvSpPr>
        <p:spPr>
          <a:xfrm>
            <a:off x="6517100" y="4233600"/>
            <a:ext cx="2016000" cy="288000"/>
          </a:xfrm>
        </p:spPr>
        <p:txBody>
          <a:bodyPr anchor="ctr" anchorCtr="0"/>
          <a:lstStyle>
            <a:lvl1pPr marL="0" marR="0" indent="0" algn="ctr" defTabSz="685800" rtl="0" eaLnBrk="1" latinLnBrk="0" hangingPunct="1">
              <a:lnSpc>
                <a:spcPct val="110000"/>
              </a:lnSpc>
              <a:spcBef>
                <a:spcPts val="1200"/>
              </a:spcBef>
              <a:spcAft>
                <a:spcPts val="0"/>
              </a:spcAft>
              <a:buClr>
                <a:schemeClr val="accent1"/>
              </a:buClr>
              <a:buSzPct val="50000"/>
              <a:buFont typeface="Wingdings 2" pitchFamily="18" charset="2"/>
              <a:buNone/>
              <a:defRPr sz="1800">
                <a:solidFill>
                  <a:schemeClr val="accent1">
                    <a:lumMod val="20000"/>
                    <a:lumOff val="80000"/>
                  </a:schemeClr>
                </a:solidFill>
              </a:defRPr>
            </a:lvl1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12" name="日期占位符 20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F2823F-9386-4AFE-B713-740DA0059759}" type="datetimeFigureOut">
              <a:rPr lang="zh-CN" altLang="en-US"/>
            </a:fld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13" name="页脚占位符 21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4" name="灯片编号占位符 22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05A1F3-D2F1-4B3E-8038-52EF95D70EC1}" type="slidenum">
              <a:rPr lang="zh-CN" altLang="en-US"/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 showMasterSp="0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2B0C70-F994-4E15-B170-6D20C40584B1}" type="datetimeFigureOut">
              <a:rPr lang="zh-CN" altLang="en-US"/>
            </a:fld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95032D-0B47-4727-BE1D-435E590775F8}" type="slidenum">
              <a:rPr lang="zh-CN" altLang="en-US"/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 showMasterSp="0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直接连接符 8"/>
          <p:cNvCxnSpPr/>
          <p:nvPr/>
        </p:nvCxnSpPr>
        <p:spPr>
          <a:xfrm>
            <a:off x="1692275" y="4799013"/>
            <a:ext cx="5759450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KSO_BT1"/>
          <p:cNvSpPr>
            <a:spLocks noGrp="1"/>
          </p:cNvSpPr>
          <p:nvPr>
            <p:ph type="title"/>
          </p:nvPr>
        </p:nvSpPr>
        <p:spPr>
          <a:xfrm>
            <a:off x="504900" y="212400"/>
            <a:ext cx="8216100" cy="795600"/>
          </a:xfrm>
        </p:spPr>
        <p:txBody>
          <a:bodyPr>
            <a:normAutofit/>
          </a:bodyPr>
          <a:lstStyle>
            <a:lvl1pPr>
              <a:defRPr sz="2400" b="0"/>
            </a:lvl1pPr>
          </a:lstStyle>
          <a:p>
            <a:r>
              <a:rPr lang="zh-CN" altLang="en-US" noProof="1" smtClean="0"/>
              <a:t>单击此处编辑母版标题样式</a:t>
            </a:r>
            <a:endParaRPr lang="en-US" noProof="1"/>
          </a:p>
        </p:txBody>
      </p:sp>
      <p:sp>
        <p:nvSpPr>
          <p:cNvPr id="3" name="KSO_BC1"/>
          <p:cNvSpPr>
            <a:spLocks noGrp="1"/>
          </p:cNvSpPr>
          <p:nvPr>
            <p:ph type="pic" idx="1"/>
          </p:nvPr>
        </p:nvSpPr>
        <p:spPr>
          <a:xfrm>
            <a:off x="1614550" y="1535176"/>
            <a:ext cx="5914900" cy="3105224"/>
          </a:xfrm>
        </p:spPr>
        <p:txBody>
          <a:bodyPr anchor="ctr" anchorCtr="0"/>
          <a:lstStyle>
            <a:lvl1pPr marL="0" indent="0">
              <a:buNone/>
              <a:defRPr sz="1800"/>
            </a:lvl1pPr>
            <a:lvl2pPr marL="257175" indent="0">
              <a:buNone/>
              <a:defRPr sz="1575"/>
            </a:lvl2pPr>
            <a:lvl3pPr marL="514350" indent="0">
              <a:buNone/>
              <a:defRPr sz="1350"/>
            </a:lvl3pPr>
            <a:lvl4pPr marL="771525" indent="0">
              <a:buNone/>
              <a:defRPr sz="1125"/>
            </a:lvl4pPr>
            <a:lvl5pPr marL="1028700" indent="0">
              <a:buNone/>
              <a:defRPr sz="1125"/>
            </a:lvl5pPr>
            <a:lvl6pPr marL="1285875" indent="0">
              <a:buNone/>
              <a:defRPr sz="1125"/>
            </a:lvl6pPr>
            <a:lvl7pPr marL="1543050" indent="0">
              <a:buNone/>
              <a:defRPr sz="1125"/>
            </a:lvl7pPr>
            <a:lvl8pPr marL="1800225" indent="0">
              <a:buNone/>
              <a:defRPr sz="1125"/>
            </a:lvl8pPr>
            <a:lvl9pPr marL="2057400" indent="0">
              <a:buNone/>
              <a:defRPr sz="1125"/>
            </a:lvl9pPr>
          </a:lstStyle>
          <a:p>
            <a:pPr lvl="0"/>
            <a:r>
              <a:rPr lang="zh-CN" altLang="en-US" noProof="1" smtClean="0"/>
              <a:t>单击图标添加图片</a:t>
            </a:r>
            <a:endParaRPr lang="en-US" altLang="en-US" noProof="1"/>
          </a:p>
        </p:txBody>
      </p:sp>
      <p:sp>
        <p:nvSpPr>
          <p:cNvPr id="4" name="KSO_BC2"/>
          <p:cNvSpPr>
            <a:spLocks noGrp="1"/>
          </p:cNvSpPr>
          <p:nvPr>
            <p:ph type="body" sz="half" idx="2"/>
          </p:nvPr>
        </p:nvSpPr>
        <p:spPr>
          <a:xfrm>
            <a:off x="1989000" y="4986000"/>
            <a:ext cx="5166000" cy="648000"/>
          </a:xfrm>
        </p:spPr>
        <p:txBody>
          <a:bodyPr/>
          <a:lstStyle>
            <a:lvl1pPr marL="0" indent="0" algn="ctr">
              <a:buNone/>
              <a:defRPr sz="1800">
                <a:solidFill>
                  <a:schemeClr val="bg2"/>
                </a:solidFill>
              </a:defRPr>
            </a:lvl1pPr>
            <a:lvl2pPr marL="257175" indent="0">
              <a:buNone/>
              <a:defRPr sz="790"/>
            </a:lvl2pPr>
            <a:lvl3pPr marL="514350" indent="0">
              <a:buNone/>
              <a:defRPr sz="675"/>
            </a:lvl3pPr>
            <a:lvl4pPr marL="771525" indent="0">
              <a:buNone/>
              <a:defRPr sz="565"/>
            </a:lvl4pPr>
            <a:lvl5pPr marL="1028700" indent="0">
              <a:buNone/>
              <a:defRPr sz="565"/>
            </a:lvl5pPr>
            <a:lvl6pPr marL="1285875" indent="0">
              <a:buNone/>
              <a:defRPr sz="565"/>
            </a:lvl6pPr>
            <a:lvl7pPr marL="1543050" indent="0">
              <a:buNone/>
              <a:defRPr sz="565"/>
            </a:lvl7pPr>
            <a:lvl8pPr marL="1800225" indent="0">
              <a:buNone/>
              <a:defRPr sz="565"/>
            </a:lvl8pPr>
            <a:lvl9pPr marL="2057400" indent="0">
              <a:buNone/>
              <a:defRPr sz="565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6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43C3D2-7EE0-4BDE-9CDC-E2CC9BFA6673}" type="datetimeFigureOut">
              <a:rPr lang="zh-CN" altLang="en-US"/>
            </a:fld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7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8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D516F8-7018-4E97-B80F-5BAD9621BF62}" type="slidenum">
              <a:rPr lang="zh-CN" altLang="en-US"/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 showMasterSp="0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BT1"/>
          <p:cNvSpPr>
            <a:spLocks noGrp="1"/>
          </p:cNvSpPr>
          <p:nvPr>
            <p:ph type="title" orient="vert"/>
          </p:nvPr>
        </p:nvSpPr>
        <p:spPr>
          <a:xfrm>
            <a:off x="7603938" y="365124"/>
            <a:ext cx="911412" cy="5870575"/>
          </a:xfrm>
        </p:spPr>
        <p:txBody>
          <a:bodyPr vert="eaVert"/>
          <a:lstStyle/>
          <a:p>
            <a:r>
              <a:rPr lang="zh-CN" altLang="en-US" noProof="1" smtClean="0"/>
              <a:t>单击此处编辑母版标题样式</a:t>
            </a:r>
            <a:endParaRPr lang="en-US" noProof="1"/>
          </a:p>
        </p:txBody>
      </p:sp>
      <p:sp>
        <p:nvSpPr>
          <p:cNvPr id="3" name="KSO_BC1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6724650" cy="5870575"/>
          </a:xfrm>
        </p:spPr>
        <p:txBody>
          <a:bodyPr vert="eaVert"/>
          <a:lstStyle>
            <a:lvl1pPr>
              <a:defRPr sz="2400">
                <a:solidFill>
                  <a:schemeClr val="bg2"/>
                </a:solidFill>
              </a:defRPr>
            </a:lvl1pPr>
            <a:lvl2pPr>
              <a:defRPr sz="1350">
                <a:solidFill>
                  <a:schemeClr val="bg2"/>
                </a:solidFill>
              </a:defRPr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5"/>
            <a:r>
              <a:rPr lang="zh-CN" altLang="en-US" noProof="1" smtClean="0"/>
              <a:t>第五级</a:t>
            </a:r>
            <a:endParaRPr lang="zh-CN" altLang="en-US" noProof="1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D6EC08-2F87-4446-9C5F-9186C825E43A}" type="datetimeFigureOut">
              <a:rPr lang="zh-CN" altLang="en-US"/>
            </a:fld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9430B3-0C55-4AC1-B19F-3CF2E7BE08E9}" type="slidenum">
              <a:rPr lang="zh-CN" altLang="en-US"/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628649" y="482600"/>
            <a:ext cx="7886701" cy="5740400"/>
          </a:xfrm>
        </p:spPr>
        <p:txBody>
          <a:bodyPr/>
          <a:lstStyle>
            <a:lvl2pPr marL="257175" indent="-257175">
              <a:buClrTx/>
              <a:buFont typeface="Arial" panose="020B0604020202020204" pitchFamily="34" charset="0"/>
              <a:buChar char="•"/>
              <a:defRPr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5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B268EF-C0BB-4DBE-9A82-CE2161F7947A}" type="datetimeFigureOut">
              <a:rPr lang="zh-CN" altLang="en-US"/>
            </a:fld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E7C095-3A0D-47F8-95E6-D9434D343103}" type="slidenum">
              <a:rPr lang="zh-CN" altLang="en-US"/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 showMasterSp="0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09A906-9772-4C09-93DB-0DFB49334E56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 showMasterSp="0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6EAB08-25F2-433B-A183-996231D805BC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 showMasterSp="0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072AC2-1E1B-4212-99A5-687047F1DB0A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 showMasterSp="0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8AE04F-6BD2-4353-8EF3-ECEAEF5E7845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 showMasterSp="0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E455F2-2FC7-4530-8B53-116EBBDC3805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 showMasterSp="0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D92DCD-6D1B-47FF-A1D3-96E5F1721229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 showMasterSp="0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1A70D9-34BE-46A8-9D72-2E6F9B88ED78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 showMasterSp="0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E05051-FFED-476A-B52F-8777CFBFA93C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 showMasterSp="0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B68119-938F-4A44-A59F-E563C5914D69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 showMasterSp="0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E83D46-C798-4317-990C-9EEC3DB5742F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 showMasterSp="0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059FEC-EE93-4D7D-9073-99F35036F875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1.xml"/><Relationship Id="rId8" Type="http://schemas.openxmlformats.org/officeDocument/2006/relationships/slideLayout" Target="../slideLayouts/slideLayout20.xml"/><Relationship Id="rId7" Type="http://schemas.openxmlformats.org/officeDocument/2006/relationships/slideLayout" Target="../slideLayouts/slideLayout19.xml"/><Relationship Id="rId6" Type="http://schemas.openxmlformats.org/officeDocument/2006/relationships/slideLayout" Target="../slideLayouts/slideLayout18.xml"/><Relationship Id="rId5" Type="http://schemas.openxmlformats.org/officeDocument/2006/relationships/slideLayout" Target="../slideLayouts/slideLayout17.xml"/><Relationship Id="rId4" Type="http://schemas.openxmlformats.org/officeDocument/2006/relationships/slideLayout" Target="../slideLayouts/slideLayout16.xml"/><Relationship Id="rId3" Type="http://schemas.openxmlformats.org/officeDocument/2006/relationships/slideLayout" Target="../slideLayouts/slideLayout15.xml"/><Relationship Id="rId2" Type="http://schemas.openxmlformats.org/officeDocument/2006/relationships/slideLayout" Target="../slideLayouts/slideLayout14.xml"/><Relationship Id="rId13" Type="http://schemas.openxmlformats.org/officeDocument/2006/relationships/theme" Target="../theme/theme2.xml"/><Relationship Id="rId12" Type="http://schemas.openxmlformats.org/officeDocument/2006/relationships/tags" Target="../tags/tag9.xml"/><Relationship Id="rId11" Type="http://schemas.openxmlformats.org/officeDocument/2006/relationships/tags" Target="../tags/tag8.xml"/><Relationship Id="rId10" Type="http://schemas.openxmlformats.org/officeDocument/2006/relationships/slideLayout" Target="../slideLayouts/slideLayout22.xml"/><Relationship Id="rId1" Type="http://schemas.openxmlformats.org/officeDocument/2006/relationships/slideLayout" Target="../slideLayouts/slideLayout13.xml"/></Relationships>
</file>

<file path=ppt/slideMasters/_rels/slideMaster3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31.xml"/><Relationship Id="rId8" Type="http://schemas.openxmlformats.org/officeDocument/2006/relationships/slideLayout" Target="../slideLayouts/slideLayout30.xml"/><Relationship Id="rId7" Type="http://schemas.openxmlformats.org/officeDocument/2006/relationships/slideLayout" Target="../slideLayouts/slideLayout29.xml"/><Relationship Id="rId6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7.xml"/><Relationship Id="rId4" Type="http://schemas.openxmlformats.org/officeDocument/2006/relationships/slideLayout" Target="../slideLayouts/slideLayout26.xml"/><Relationship Id="rId3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4.xml"/><Relationship Id="rId12" Type="http://schemas.openxmlformats.org/officeDocument/2006/relationships/theme" Target="../theme/theme3.xml"/><Relationship Id="rId11" Type="http://schemas.openxmlformats.org/officeDocument/2006/relationships/slideLayout" Target="../slideLayouts/slideLayout33.xml"/><Relationship Id="rId10" Type="http://schemas.openxmlformats.org/officeDocument/2006/relationships/slideLayout" Target="../slideLayouts/slideLayout32.xml"/><Relationship Id="rId1" Type="http://schemas.openxmlformats.org/officeDocument/2006/relationships/slideLayout" Target="../slideLayouts/slideLayout2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en-US" smtClean="0"/>
              <a:t>单击此处编辑母版标题样式</a:t>
            </a:r>
            <a:endParaRPr lang="zh-CN" altLang="en-US" smtClean="0"/>
          </a:p>
        </p:txBody>
      </p:sp>
      <p:sp>
        <p:nvSpPr>
          <p:cNvPr id="1027" name="Rectangle 3"/>
          <p:cNvSpPr>
            <a:spLocks noGrp="1"/>
          </p:cNvSpPr>
          <p:nvPr>
            <p:ph type="body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>
              <a:buFont typeface="Arial" panose="020B0604020202020204" pitchFamily="34" charset="0"/>
              <a:buNone/>
              <a:defRPr sz="140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>
              <a:buFont typeface="Arial" panose="020B0604020202020204" pitchFamily="34" charset="0"/>
              <a:buNone/>
              <a:defRPr sz="140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>
              <a:buFont typeface="Arial" panose="020B0604020202020204" pitchFamily="34" charset="0"/>
              <a:buNone/>
              <a:defRPr sz="1400" dirty="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fld id="{1654B92A-3EBE-46C4-A848-4C7C251BCC85}" type="slidenum">
              <a:rPr lang="zh-CN" altLang="zh-CN"/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KSO_BC1"/>
          <p:cNvSpPr>
            <a:spLocks noGrp="1"/>
          </p:cNvSpPr>
          <p:nvPr>
            <p:ph type="body" idx="1"/>
            <p:custDataLst>
              <p:tags r:id="rId11"/>
            </p:custDataLst>
          </p:nvPr>
        </p:nvSpPr>
        <p:spPr>
          <a:xfrm>
            <a:off x="628650" y="1133475"/>
            <a:ext cx="7886700" cy="51006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5"/>
            <a:r>
              <a:rPr lang="zh-CN" altLang="en-US" noProof="1" smtClean="0"/>
              <a:t>第五级</a:t>
            </a:r>
            <a:endParaRPr lang="zh-CN" altLang="en-US" noProof="1" smtClean="0"/>
          </a:p>
        </p:txBody>
      </p:sp>
      <p:sp>
        <p:nvSpPr>
          <p:cNvPr id="14339" name="KSO_BT1"/>
          <p:cNvSpPr>
            <a:spLocks noGrp="1"/>
          </p:cNvSpPr>
          <p:nvPr>
            <p:ph type="title"/>
            <p:custDataLst>
              <p:tags r:id="rId12"/>
            </p:custDataLst>
          </p:nvPr>
        </p:nvSpPr>
        <p:spPr bwMode="auto">
          <a:xfrm>
            <a:off x="628650" y="214313"/>
            <a:ext cx="7886700" cy="79533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en-US" smtClean="0"/>
              <a:t>单击此处编辑母版标题样式</a:t>
            </a:r>
            <a:endParaRPr lang="en-US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buFont typeface="Arial" panose="020B0604020202020204" pitchFamily="34" charset="0"/>
              <a:buNone/>
              <a:defRPr sz="1200" noProof="1" smtClean="0">
                <a:solidFill>
                  <a:schemeClr val="tx1">
                    <a:tint val="75000"/>
                  </a:schemeClr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fld id="{E4ECC66D-CB11-48A3-8BCE-51EBF291CA43}" type="datetimeFigureOut">
              <a:rPr lang="zh-CN" altLang="en-US"/>
            </a:fld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buFont typeface="Arial" panose="020B0604020202020204" pitchFamily="34" charset="0"/>
              <a:buNone/>
              <a:defRPr sz="1200" noProof="1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buFont typeface="Arial" panose="020B0604020202020204" pitchFamily="34" charset="0"/>
              <a:buNone/>
              <a:defRPr sz="1200" noProof="1" smtClean="0">
                <a:solidFill>
                  <a:schemeClr val="tx1">
                    <a:tint val="75000"/>
                  </a:schemeClr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fld id="{AE63883C-8E4E-4F17-8774-F7080C1958AD}" type="slidenum">
              <a:rPr lang="zh-CN" altLang="en-US"/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</p:sldLayoutIdLst>
  <p:hf sldNum="0" hdr="0" ftr="0" dt="0"/>
  <p:txStyles>
    <p:titleStyle>
      <a:lvl1pPr algn="l" defTabSz="514350" rtl="0" fontAlgn="base">
        <a:lnSpc>
          <a:spcPct val="90000"/>
        </a:lnSpc>
        <a:spcBef>
          <a:spcPct val="0"/>
        </a:spcBef>
        <a:spcAft>
          <a:spcPct val="0"/>
        </a:spcAft>
        <a:defRPr sz="2800" b="1" kern="1200">
          <a:solidFill>
            <a:schemeClr val="accent1"/>
          </a:solidFill>
          <a:latin typeface="+mj-lt"/>
          <a:ea typeface="+mj-ea"/>
          <a:cs typeface="+mj-cs"/>
        </a:defRPr>
      </a:lvl1pPr>
      <a:lvl2pPr algn="l" defTabSz="514350" rtl="0" fontAlgn="base">
        <a:lnSpc>
          <a:spcPct val="90000"/>
        </a:lnSpc>
        <a:spcBef>
          <a:spcPct val="0"/>
        </a:spcBef>
        <a:spcAft>
          <a:spcPct val="0"/>
        </a:spcAft>
        <a:defRPr sz="2800" b="1">
          <a:solidFill>
            <a:schemeClr val="accent1"/>
          </a:solidFill>
          <a:latin typeface="Arial" panose="020B0604020202020204" pitchFamily="34" charset="0"/>
          <a:ea typeface="黑体" panose="02010609060101010101" pitchFamily="2" charset="-122"/>
        </a:defRPr>
      </a:lvl2pPr>
      <a:lvl3pPr algn="l" defTabSz="514350" rtl="0" fontAlgn="base">
        <a:lnSpc>
          <a:spcPct val="90000"/>
        </a:lnSpc>
        <a:spcBef>
          <a:spcPct val="0"/>
        </a:spcBef>
        <a:spcAft>
          <a:spcPct val="0"/>
        </a:spcAft>
        <a:defRPr sz="2800" b="1">
          <a:solidFill>
            <a:schemeClr val="accent1"/>
          </a:solidFill>
          <a:latin typeface="Arial" panose="020B0604020202020204" pitchFamily="34" charset="0"/>
          <a:ea typeface="黑体" panose="02010609060101010101" pitchFamily="2" charset="-122"/>
        </a:defRPr>
      </a:lvl3pPr>
      <a:lvl4pPr algn="l" defTabSz="514350" rtl="0" fontAlgn="base">
        <a:lnSpc>
          <a:spcPct val="90000"/>
        </a:lnSpc>
        <a:spcBef>
          <a:spcPct val="0"/>
        </a:spcBef>
        <a:spcAft>
          <a:spcPct val="0"/>
        </a:spcAft>
        <a:defRPr sz="2800" b="1">
          <a:solidFill>
            <a:schemeClr val="accent1"/>
          </a:solidFill>
          <a:latin typeface="Arial" panose="020B0604020202020204" pitchFamily="34" charset="0"/>
          <a:ea typeface="黑体" panose="02010609060101010101" pitchFamily="2" charset="-122"/>
        </a:defRPr>
      </a:lvl4pPr>
      <a:lvl5pPr algn="l" defTabSz="514350" rtl="0" fontAlgn="base">
        <a:lnSpc>
          <a:spcPct val="90000"/>
        </a:lnSpc>
        <a:spcBef>
          <a:spcPct val="0"/>
        </a:spcBef>
        <a:spcAft>
          <a:spcPct val="0"/>
        </a:spcAft>
        <a:defRPr sz="2800" b="1">
          <a:solidFill>
            <a:schemeClr val="accent1"/>
          </a:solidFill>
          <a:latin typeface="Arial" panose="020B0604020202020204" pitchFamily="34" charset="0"/>
          <a:ea typeface="黑体" panose="02010609060101010101" pitchFamily="2" charset="-122"/>
        </a:defRPr>
      </a:lvl5pPr>
      <a:lvl6pPr marL="457200" algn="l" defTabSz="514350" rtl="0" fontAlgn="base">
        <a:lnSpc>
          <a:spcPct val="90000"/>
        </a:lnSpc>
        <a:spcBef>
          <a:spcPct val="0"/>
        </a:spcBef>
        <a:spcAft>
          <a:spcPct val="0"/>
        </a:spcAft>
        <a:defRPr sz="2800" b="1">
          <a:solidFill>
            <a:schemeClr val="accent1"/>
          </a:solidFill>
          <a:latin typeface="Arial" panose="020B0604020202020204" pitchFamily="34" charset="0"/>
          <a:ea typeface="黑体" panose="02010609060101010101" pitchFamily="2" charset="-122"/>
        </a:defRPr>
      </a:lvl6pPr>
      <a:lvl7pPr marL="914400" algn="l" defTabSz="514350" rtl="0" fontAlgn="base">
        <a:lnSpc>
          <a:spcPct val="90000"/>
        </a:lnSpc>
        <a:spcBef>
          <a:spcPct val="0"/>
        </a:spcBef>
        <a:spcAft>
          <a:spcPct val="0"/>
        </a:spcAft>
        <a:defRPr sz="2800" b="1">
          <a:solidFill>
            <a:schemeClr val="accent1"/>
          </a:solidFill>
          <a:latin typeface="Arial" panose="020B0604020202020204" pitchFamily="34" charset="0"/>
          <a:ea typeface="黑体" panose="02010609060101010101" pitchFamily="2" charset="-122"/>
        </a:defRPr>
      </a:lvl7pPr>
      <a:lvl8pPr marL="1371600" algn="l" defTabSz="514350" rtl="0" fontAlgn="base">
        <a:lnSpc>
          <a:spcPct val="90000"/>
        </a:lnSpc>
        <a:spcBef>
          <a:spcPct val="0"/>
        </a:spcBef>
        <a:spcAft>
          <a:spcPct val="0"/>
        </a:spcAft>
        <a:defRPr sz="2800" b="1">
          <a:solidFill>
            <a:schemeClr val="accent1"/>
          </a:solidFill>
          <a:latin typeface="Arial" panose="020B0604020202020204" pitchFamily="34" charset="0"/>
          <a:ea typeface="黑体" panose="02010609060101010101" pitchFamily="2" charset="-122"/>
        </a:defRPr>
      </a:lvl8pPr>
      <a:lvl9pPr marL="1828800" algn="l" defTabSz="514350" rtl="0" fontAlgn="base">
        <a:lnSpc>
          <a:spcPct val="90000"/>
        </a:lnSpc>
        <a:spcBef>
          <a:spcPct val="0"/>
        </a:spcBef>
        <a:spcAft>
          <a:spcPct val="0"/>
        </a:spcAft>
        <a:defRPr sz="2800" b="1">
          <a:solidFill>
            <a:schemeClr val="accent1"/>
          </a:solidFill>
          <a:latin typeface="Arial" panose="020B0604020202020204" pitchFamily="34" charset="0"/>
          <a:ea typeface="黑体" panose="02010609060101010101" pitchFamily="2" charset="-122"/>
        </a:defRPr>
      </a:lvl9pPr>
    </p:titleStyle>
    <p:bodyStyle>
      <a:lvl1pPr marL="271780" indent="-271780" algn="just" defTabSz="514350" rtl="0" fontAlgn="base">
        <a:lnSpc>
          <a:spcPct val="110000"/>
        </a:lnSpc>
        <a:spcBef>
          <a:spcPts val="900"/>
        </a:spcBef>
        <a:spcAft>
          <a:spcPct val="0"/>
        </a:spcAft>
        <a:buClr>
          <a:schemeClr val="accent1"/>
        </a:buClr>
        <a:buSzPct val="50000"/>
        <a:buFont typeface="Wingdings 2" pitchFamily="18" charset="2"/>
        <a:buChar char=""/>
        <a:defRPr lang="zh-CN" altLang="en-US" sz="2400" kern="1200" dirty="0">
          <a:solidFill>
            <a:srgbClr val="000000"/>
          </a:solidFill>
          <a:latin typeface="+mn-lt"/>
          <a:ea typeface="+mn-ea"/>
          <a:cs typeface="+mn-cs"/>
        </a:defRPr>
      </a:lvl1pPr>
      <a:lvl2pPr algn="just" defTabSz="514350" rtl="0" fontAlgn="base">
        <a:lnSpc>
          <a:spcPct val="120000"/>
        </a:lnSpc>
        <a:spcBef>
          <a:spcPct val="0"/>
        </a:spcBef>
        <a:spcAft>
          <a:spcPts val="900"/>
        </a:spcAft>
        <a:buClr>
          <a:srgbClr val="D5BDAF"/>
        </a:buClr>
        <a:buFont typeface="幼圆" panose="02010509060101010101" pitchFamily="49" charset="-122"/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643255" indent="-128905" algn="l" defTabSz="514350" rtl="0" fontAlgn="base">
        <a:lnSpc>
          <a:spcPct val="90000"/>
        </a:lnSpc>
        <a:spcBef>
          <a:spcPts val="275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rgbClr val="000000"/>
          </a:solidFill>
          <a:latin typeface="+mn-lt"/>
          <a:ea typeface="+mn-ea"/>
          <a:cs typeface="+mn-cs"/>
        </a:defRPr>
      </a:lvl3pPr>
      <a:lvl4pPr marL="900430" indent="-128905" algn="l" defTabSz="514350" rtl="0" fontAlgn="base">
        <a:lnSpc>
          <a:spcPct val="90000"/>
        </a:lnSpc>
        <a:spcBef>
          <a:spcPts val="275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000000"/>
          </a:solidFill>
          <a:latin typeface="+mn-lt"/>
          <a:ea typeface="+mn-ea"/>
          <a:cs typeface="+mn-cs"/>
        </a:defRPr>
      </a:lvl4pPr>
      <a:lvl5pPr marL="1157605" indent="-128905" algn="l" defTabSz="514350" rtl="0" fontAlgn="base">
        <a:lnSpc>
          <a:spcPct val="90000"/>
        </a:lnSpc>
        <a:spcBef>
          <a:spcPts val="275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000000"/>
          </a:solidFill>
          <a:latin typeface="+mn-lt"/>
          <a:ea typeface="+mn-ea"/>
          <a:cs typeface="+mn-cs"/>
        </a:defRPr>
      </a:lvl5pPr>
      <a:lvl6pPr marL="1414780" indent="-128905" algn="l" defTabSz="514350" rtl="0" eaLnBrk="1" latinLnBrk="0" hangingPunct="1">
        <a:lnSpc>
          <a:spcPct val="90000"/>
        </a:lnSpc>
        <a:spcBef>
          <a:spcPts val="280"/>
        </a:spcBef>
        <a:buFont typeface="Arial" panose="020B0604020202020204" pitchFamily="34" charset="0"/>
        <a:buChar char="•"/>
        <a:defRPr sz="1800" kern="1200">
          <a:solidFill>
            <a:srgbClr val="000000"/>
          </a:solidFill>
          <a:latin typeface="+mn-lt"/>
          <a:ea typeface="+mn-ea"/>
          <a:cs typeface="+mn-cs"/>
        </a:defRPr>
      </a:lvl6pPr>
      <a:lvl7pPr marL="1671955" indent="-128905" algn="l" defTabSz="514350" rtl="0" eaLnBrk="1" latinLnBrk="0" hangingPunct="1">
        <a:lnSpc>
          <a:spcPct val="90000"/>
        </a:lnSpc>
        <a:spcBef>
          <a:spcPts val="280"/>
        </a:spcBef>
        <a:buFont typeface="Arial" panose="020B0604020202020204" pitchFamily="34" charset="0"/>
        <a:buChar char="•"/>
        <a:defRPr sz="1015" kern="1200">
          <a:solidFill>
            <a:schemeClr val="tx1"/>
          </a:solidFill>
          <a:latin typeface="+mn-lt"/>
          <a:ea typeface="+mn-ea"/>
          <a:cs typeface="+mn-cs"/>
        </a:defRPr>
      </a:lvl7pPr>
      <a:lvl8pPr marL="1929130" indent="-128905" algn="l" defTabSz="514350" rtl="0" eaLnBrk="1" latinLnBrk="0" hangingPunct="1">
        <a:lnSpc>
          <a:spcPct val="90000"/>
        </a:lnSpc>
        <a:spcBef>
          <a:spcPts val="280"/>
        </a:spcBef>
        <a:buFont typeface="Arial" panose="020B0604020202020204" pitchFamily="34" charset="0"/>
        <a:buChar char="•"/>
        <a:defRPr sz="1015" kern="1200">
          <a:solidFill>
            <a:schemeClr val="tx1"/>
          </a:solidFill>
          <a:latin typeface="+mn-lt"/>
          <a:ea typeface="+mn-ea"/>
          <a:cs typeface="+mn-cs"/>
        </a:defRPr>
      </a:lvl8pPr>
      <a:lvl9pPr marL="2186305" indent="-128905" algn="l" defTabSz="514350" rtl="0" eaLnBrk="1" latinLnBrk="0" hangingPunct="1">
        <a:lnSpc>
          <a:spcPct val="90000"/>
        </a:lnSpc>
        <a:spcBef>
          <a:spcPts val="280"/>
        </a:spcBef>
        <a:buFont typeface="Arial" panose="020B0604020202020204" pitchFamily="34" charset="0"/>
        <a:buChar char="•"/>
        <a:defRPr sz="1015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514350" rtl="0" eaLnBrk="1" latinLnBrk="0" hangingPunct="1">
        <a:defRPr sz="1015" kern="1200">
          <a:solidFill>
            <a:schemeClr val="tx1"/>
          </a:solidFill>
          <a:latin typeface="+mn-lt"/>
          <a:ea typeface="+mn-ea"/>
          <a:cs typeface="+mn-cs"/>
        </a:defRPr>
      </a:lvl1pPr>
      <a:lvl2pPr marL="257175" algn="l" defTabSz="514350" rtl="0" eaLnBrk="1" latinLnBrk="0" hangingPunct="1">
        <a:defRPr sz="1015" kern="1200">
          <a:solidFill>
            <a:schemeClr val="tx1"/>
          </a:solidFill>
          <a:latin typeface="+mn-lt"/>
          <a:ea typeface="+mn-ea"/>
          <a:cs typeface="+mn-cs"/>
        </a:defRPr>
      </a:lvl2pPr>
      <a:lvl3pPr marL="514350" algn="l" defTabSz="514350" rtl="0" eaLnBrk="1" latinLnBrk="0" hangingPunct="1">
        <a:defRPr sz="1015" kern="1200">
          <a:solidFill>
            <a:schemeClr val="tx1"/>
          </a:solidFill>
          <a:latin typeface="+mn-lt"/>
          <a:ea typeface="+mn-ea"/>
          <a:cs typeface="+mn-cs"/>
        </a:defRPr>
      </a:lvl3pPr>
      <a:lvl4pPr marL="771525" algn="l" defTabSz="514350" rtl="0" eaLnBrk="1" latinLnBrk="0" hangingPunct="1">
        <a:defRPr sz="1015" kern="1200">
          <a:solidFill>
            <a:schemeClr val="tx1"/>
          </a:solidFill>
          <a:latin typeface="+mn-lt"/>
          <a:ea typeface="+mn-ea"/>
          <a:cs typeface="+mn-cs"/>
        </a:defRPr>
      </a:lvl4pPr>
      <a:lvl5pPr marL="1028700" algn="l" defTabSz="514350" rtl="0" eaLnBrk="1" latinLnBrk="0" hangingPunct="1">
        <a:defRPr sz="1015" kern="1200">
          <a:solidFill>
            <a:schemeClr val="tx1"/>
          </a:solidFill>
          <a:latin typeface="+mn-lt"/>
          <a:ea typeface="+mn-ea"/>
          <a:cs typeface="+mn-cs"/>
        </a:defRPr>
      </a:lvl5pPr>
      <a:lvl6pPr marL="1285875" algn="l" defTabSz="514350" rtl="0" eaLnBrk="1" latinLnBrk="0" hangingPunct="1">
        <a:defRPr sz="1015" kern="1200">
          <a:solidFill>
            <a:schemeClr val="tx1"/>
          </a:solidFill>
          <a:latin typeface="+mn-lt"/>
          <a:ea typeface="+mn-ea"/>
          <a:cs typeface="+mn-cs"/>
        </a:defRPr>
      </a:lvl6pPr>
      <a:lvl7pPr marL="1543050" algn="l" defTabSz="514350" rtl="0" eaLnBrk="1" latinLnBrk="0" hangingPunct="1">
        <a:defRPr sz="1015" kern="1200">
          <a:solidFill>
            <a:schemeClr val="tx1"/>
          </a:solidFill>
          <a:latin typeface="+mn-lt"/>
          <a:ea typeface="+mn-ea"/>
          <a:cs typeface="+mn-cs"/>
        </a:defRPr>
      </a:lvl7pPr>
      <a:lvl8pPr marL="1800225" algn="l" defTabSz="514350" rtl="0" eaLnBrk="1" latinLnBrk="0" hangingPunct="1">
        <a:defRPr sz="1015" kern="1200">
          <a:solidFill>
            <a:schemeClr val="tx1"/>
          </a:solidFill>
          <a:latin typeface="+mn-lt"/>
          <a:ea typeface="+mn-ea"/>
          <a:cs typeface="+mn-cs"/>
        </a:defRPr>
      </a:lvl8pPr>
      <a:lvl9pPr marL="2057400" algn="l" defTabSz="514350" rtl="0" eaLnBrk="1" latinLnBrk="0" hangingPunct="1">
        <a:defRPr sz="1015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en-US" smtClean="0"/>
              <a:t>单击此处编辑母版标题样式</a:t>
            </a:r>
            <a:endParaRPr lang="zh-CN" altLang="en-US" smtClean="0"/>
          </a:p>
        </p:txBody>
      </p:sp>
      <p:sp>
        <p:nvSpPr>
          <p:cNvPr id="25603" name="Rectangle 3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>
              <a:defRPr sz="140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>
              <a:defRPr sz="140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>
              <a:buFont typeface="Arial" panose="020B0604020202020204" pitchFamily="34" charset="0"/>
              <a:buNone/>
              <a:defRPr sz="1400" dirty="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fld id="{1BE81DD6-1354-4582-BCF8-2898AC438680}" type="slidenum">
              <a:rPr lang="en-US" altLang="zh-CN"/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2.png"/><Relationship Id="rId1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12.xml"/><Relationship Id="rId5" Type="http://schemas.openxmlformats.org/officeDocument/2006/relationships/tags" Target="../tags/tag10.xml"/><Relationship Id="rId4" Type="http://schemas.openxmlformats.org/officeDocument/2006/relationships/image" Target="../media/image6.jpeg"/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9.xml"/><Relationship Id="rId3" Type="http://schemas.openxmlformats.org/officeDocument/2006/relationships/tags" Target="../tags/tag11.xml"/><Relationship Id="rId2" Type="http://schemas.openxmlformats.org/officeDocument/2006/relationships/image" Target="../media/image12.jpeg"/><Relationship Id="rId1" Type="http://schemas.openxmlformats.org/officeDocument/2006/relationships/image" Target="../media/image11.jpeg"/></Relationships>
</file>

<file path=ppt/slides/_rels/slide9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7.xml"/><Relationship Id="rId5" Type="http://schemas.openxmlformats.org/officeDocument/2006/relationships/audio" Target="../media/audio1.wav"/><Relationship Id="rId4" Type="http://schemas.openxmlformats.org/officeDocument/2006/relationships/image" Target="../media/image10.jpeg"/><Relationship Id="rId3" Type="http://schemas.openxmlformats.org/officeDocument/2006/relationships/image" Target="../media/image15.jpeg"/><Relationship Id="rId2" Type="http://schemas.openxmlformats.org/officeDocument/2006/relationships/image" Target="../media/image14.GIF"/><Relationship Id="rId1" Type="http://schemas.openxmlformats.org/officeDocument/2006/relationships/image" Target="../media/image13.jpeg"/></Relationships>
</file>

<file path=ppt/slides/_rels/slide10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19.xml"/><Relationship Id="rId4" Type="http://schemas.openxmlformats.org/officeDocument/2006/relationships/tags" Target="../tags/tag12.xml"/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image" Target="../media/image16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9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0.jpeg"/></Relationships>
</file>

<file path=ppt/slides/_rels/slide13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19.xml"/><Relationship Id="rId4" Type="http://schemas.openxmlformats.org/officeDocument/2006/relationships/tags" Target="../tags/tag13.xml"/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image" Target="../media/image21.jpeg"/></Relationships>
</file>

<file path=ppt/slides/_rels/slide14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9.xml"/><Relationship Id="rId3" Type="http://schemas.openxmlformats.org/officeDocument/2006/relationships/tags" Target="../tags/tag14.xml"/><Relationship Id="rId2" Type="http://schemas.openxmlformats.org/officeDocument/2006/relationships/image" Target="../media/image25.jpeg"/><Relationship Id="rId1" Type="http://schemas.openxmlformats.org/officeDocument/2006/relationships/image" Target="../media/image2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25.jpeg"/><Relationship Id="rId1" Type="http://schemas.openxmlformats.org/officeDocument/2006/relationships/slide" Target="slide45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6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7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29.jpeg"/><Relationship Id="rId1" Type="http://schemas.openxmlformats.org/officeDocument/2006/relationships/image" Target="../media/image28.jpeg"/></Relationships>
</file>

<file path=ppt/slides/_rels/slide19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19.xml"/><Relationship Id="rId4" Type="http://schemas.openxmlformats.org/officeDocument/2006/relationships/tags" Target="../tags/tag15.xml"/><Relationship Id="rId3" Type="http://schemas.openxmlformats.org/officeDocument/2006/relationships/image" Target="../media/image32.jpeg"/><Relationship Id="rId2" Type="http://schemas.openxmlformats.org/officeDocument/2006/relationships/image" Target="../media/image31.png"/><Relationship Id="rId1" Type="http://schemas.openxmlformats.org/officeDocument/2006/relationships/image" Target="../media/image30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3.png"/></Relationships>
</file>

<file path=ppt/slides/_rels/slide21.xml.rels><?xml version="1.0" encoding="UTF-8" standalone="yes"?>
<Relationships xmlns="http://schemas.openxmlformats.org/package/2006/relationships"><Relationship Id="rId9" Type="http://schemas.openxmlformats.org/officeDocument/2006/relationships/image" Target="../media/image42.jpeg"/><Relationship Id="rId8" Type="http://schemas.openxmlformats.org/officeDocument/2006/relationships/image" Target="../media/image41.jpeg"/><Relationship Id="rId7" Type="http://schemas.openxmlformats.org/officeDocument/2006/relationships/image" Target="../media/image40.jpeg"/><Relationship Id="rId6" Type="http://schemas.openxmlformats.org/officeDocument/2006/relationships/image" Target="../media/image39.jpeg"/><Relationship Id="rId5" Type="http://schemas.openxmlformats.org/officeDocument/2006/relationships/image" Target="../media/image38.jpeg"/><Relationship Id="rId4" Type="http://schemas.openxmlformats.org/officeDocument/2006/relationships/image" Target="../media/image37.jpeg"/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9" Type="http://schemas.openxmlformats.org/officeDocument/2006/relationships/slideLayout" Target="../slideLayouts/slideLayout7.xml"/><Relationship Id="rId18" Type="http://schemas.openxmlformats.org/officeDocument/2006/relationships/image" Target="../media/image51.jpeg"/><Relationship Id="rId17" Type="http://schemas.openxmlformats.org/officeDocument/2006/relationships/image" Target="../media/image50.jpeg"/><Relationship Id="rId16" Type="http://schemas.openxmlformats.org/officeDocument/2006/relationships/image" Target="../media/image49.jpeg"/><Relationship Id="rId15" Type="http://schemas.openxmlformats.org/officeDocument/2006/relationships/image" Target="../media/image48.jpeg"/><Relationship Id="rId14" Type="http://schemas.openxmlformats.org/officeDocument/2006/relationships/image" Target="../media/image47.jpeg"/><Relationship Id="rId13" Type="http://schemas.openxmlformats.org/officeDocument/2006/relationships/image" Target="../media/image46.jpeg"/><Relationship Id="rId12" Type="http://schemas.openxmlformats.org/officeDocument/2006/relationships/image" Target="../media/image45.jpeg"/><Relationship Id="rId11" Type="http://schemas.openxmlformats.org/officeDocument/2006/relationships/image" Target="../media/image44.png"/><Relationship Id="rId10" Type="http://schemas.openxmlformats.org/officeDocument/2006/relationships/image" Target="../media/image43.jpeg"/><Relationship Id="rId1" Type="http://schemas.openxmlformats.org/officeDocument/2006/relationships/image" Target="../media/image34.png"/></Relationships>
</file>

<file path=ppt/slides/_rels/slide22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1.xml"/><Relationship Id="rId5" Type="http://schemas.openxmlformats.org/officeDocument/2006/relationships/image" Target="../media/image56.jpeg"/><Relationship Id="rId4" Type="http://schemas.openxmlformats.org/officeDocument/2006/relationships/image" Target="../media/image55.jpeg"/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image" Target="../media/image52.png"/></Relationships>
</file>

<file path=ppt/slides/_rels/slide23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hyperlink" Target="../../Guest/Local%20Settings/Temp/Rar$DI12.675/&#36807;&#38634;&#23665;.mpg" TargetMode="External"/><Relationship Id="rId3" Type="http://schemas.openxmlformats.org/officeDocument/2006/relationships/hyperlink" Target="&#39134;&#22842;&#27896;&#23450;&#26725;.avi" TargetMode="External"/><Relationship Id="rId2" Type="http://schemas.openxmlformats.org/officeDocument/2006/relationships/slide" Target="slide1.xml"/><Relationship Id="rId1" Type="http://schemas.openxmlformats.org/officeDocument/2006/relationships/image" Target="../media/image13.jpeg"/></Relationships>
</file>

<file path=ppt/slides/_rels/slide24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9.xml"/><Relationship Id="rId3" Type="http://schemas.openxmlformats.org/officeDocument/2006/relationships/tags" Target="../tags/tag16.xml"/><Relationship Id="rId2" Type="http://schemas.openxmlformats.org/officeDocument/2006/relationships/image" Target="../media/image58.jpeg"/><Relationship Id="rId1" Type="http://schemas.openxmlformats.org/officeDocument/2006/relationships/image" Target="../media/image57.jpeg"/></Relationships>
</file>

<file path=ppt/slides/_rels/slide25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9.xml"/><Relationship Id="rId3" Type="http://schemas.openxmlformats.org/officeDocument/2006/relationships/tags" Target="../tags/tag17.xml"/><Relationship Id="rId2" Type="http://schemas.openxmlformats.org/officeDocument/2006/relationships/image" Target="../media/image60.jpeg"/><Relationship Id="rId1" Type="http://schemas.openxmlformats.org/officeDocument/2006/relationships/image" Target="../media/image59.jpeg"/></Relationships>
</file>

<file path=ppt/slides/_rels/slide26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9.xml"/><Relationship Id="rId3" Type="http://schemas.openxmlformats.org/officeDocument/2006/relationships/tags" Target="../tags/tag18.xml"/><Relationship Id="rId2" Type="http://schemas.openxmlformats.org/officeDocument/2006/relationships/image" Target="../media/image62.jpeg"/><Relationship Id="rId1" Type="http://schemas.openxmlformats.org/officeDocument/2006/relationships/image" Target="../media/image61.jpeg"/></Relationships>
</file>

<file path=ppt/slides/_rels/slide27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9.xml"/><Relationship Id="rId3" Type="http://schemas.openxmlformats.org/officeDocument/2006/relationships/tags" Target="../tags/tag19.xml"/><Relationship Id="rId2" Type="http://schemas.openxmlformats.org/officeDocument/2006/relationships/image" Target="../media/image64.jpeg"/><Relationship Id="rId1" Type="http://schemas.openxmlformats.org/officeDocument/2006/relationships/image" Target="../media/image63.jpeg"/></Relationships>
</file>

<file path=ppt/slides/_rels/slide28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9.xml"/><Relationship Id="rId3" Type="http://schemas.openxmlformats.org/officeDocument/2006/relationships/tags" Target="../tags/tag20.xml"/><Relationship Id="rId2" Type="http://schemas.openxmlformats.org/officeDocument/2006/relationships/image" Target="../media/image66.png"/><Relationship Id="rId1" Type="http://schemas.openxmlformats.org/officeDocument/2006/relationships/image" Target="../media/image65.jpeg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9.xml"/><Relationship Id="rId3" Type="http://schemas.openxmlformats.org/officeDocument/2006/relationships/tags" Target="../tags/tag21.xml"/><Relationship Id="rId2" Type="http://schemas.openxmlformats.org/officeDocument/2006/relationships/image" Target="../media/image68.jpeg"/><Relationship Id="rId1" Type="http://schemas.openxmlformats.org/officeDocument/2006/relationships/image" Target="../media/image67.jpeg"/></Relationships>
</file>

<file path=ppt/slides/_rels/slide31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7.xml"/><Relationship Id="rId5" Type="http://schemas.openxmlformats.org/officeDocument/2006/relationships/image" Target="../media/image73.jpeg"/><Relationship Id="rId4" Type="http://schemas.openxmlformats.org/officeDocument/2006/relationships/image" Target="../media/image72.jpeg"/><Relationship Id="rId3" Type="http://schemas.openxmlformats.org/officeDocument/2006/relationships/image" Target="../media/image71.jpeg"/><Relationship Id="rId2" Type="http://schemas.openxmlformats.org/officeDocument/2006/relationships/image" Target="../media/image70.png"/><Relationship Id="rId1" Type="http://schemas.openxmlformats.org/officeDocument/2006/relationships/image" Target="../media/image69.jpeg"/></Relationships>
</file>

<file path=ppt/slides/_rels/slide32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9.xml"/><Relationship Id="rId3" Type="http://schemas.openxmlformats.org/officeDocument/2006/relationships/tags" Target="../tags/tag22.xml"/><Relationship Id="rId2" Type="http://schemas.openxmlformats.org/officeDocument/2006/relationships/image" Target="../media/image75.jpeg"/><Relationship Id="rId1" Type="http://schemas.openxmlformats.org/officeDocument/2006/relationships/image" Target="../media/image74.jpeg"/></Relationships>
</file>

<file path=ppt/slides/_rels/slide33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9.xml"/><Relationship Id="rId3" Type="http://schemas.openxmlformats.org/officeDocument/2006/relationships/image" Target="../media/image78.jpeg"/><Relationship Id="rId2" Type="http://schemas.openxmlformats.org/officeDocument/2006/relationships/image" Target="../media/image77.jpeg"/><Relationship Id="rId1" Type="http://schemas.openxmlformats.org/officeDocument/2006/relationships/image" Target="../media/image76.jpeg"/></Relationships>
</file>

<file path=ppt/slides/_rels/slide34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19.xml"/><Relationship Id="rId4" Type="http://schemas.openxmlformats.org/officeDocument/2006/relationships/tags" Target="../tags/tag23.xml"/><Relationship Id="rId3" Type="http://schemas.openxmlformats.org/officeDocument/2006/relationships/image" Target="../media/image81.jpeg"/><Relationship Id="rId2" Type="http://schemas.openxmlformats.org/officeDocument/2006/relationships/image" Target="../media/image80.jpeg"/><Relationship Id="rId1" Type="http://schemas.openxmlformats.org/officeDocument/2006/relationships/image" Target="../media/image79.jpeg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69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9.xml"/><Relationship Id="rId2" Type="http://schemas.openxmlformats.org/officeDocument/2006/relationships/tags" Target="../tags/tag24.xml"/><Relationship Id="rId1" Type="http://schemas.openxmlformats.org/officeDocument/2006/relationships/image" Target="../media/image82.jpeg"/></Relationships>
</file>

<file path=ppt/slides/_rels/slide37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9.xml"/><Relationship Id="rId3" Type="http://schemas.openxmlformats.org/officeDocument/2006/relationships/image" Target="../media/image85.jpeg"/><Relationship Id="rId2" Type="http://schemas.openxmlformats.org/officeDocument/2006/relationships/image" Target="../media/image84.jpeg"/><Relationship Id="rId1" Type="http://schemas.openxmlformats.org/officeDocument/2006/relationships/image" Target="../media/image83.jpeg"/></Relationships>
</file>

<file path=ppt/slides/_rels/slide38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9.xml"/><Relationship Id="rId3" Type="http://schemas.openxmlformats.org/officeDocument/2006/relationships/tags" Target="../tags/tag25.xml"/><Relationship Id="rId2" Type="http://schemas.openxmlformats.org/officeDocument/2006/relationships/image" Target="../media/image87.jpeg"/><Relationship Id="rId1" Type="http://schemas.openxmlformats.org/officeDocument/2006/relationships/image" Target="../media/image86.jpeg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9.xml"/><Relationship Id="rId1" Type="http://schemas.openxmlformats.org/officeDocument/2006/relationships/tags" Target="../tags/tag26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89.jpeg"/><Relationship Id="rId1" Type="http://schemas.openxmlformats.org/officeDocument/2006/relationships/image" Target="../media/image88.jpeg"/></Relationships>
</file>

<file path=ppt/slides/_rels/slide41.xml.rels><?xml version="1.0" encoding="UTF-8" standalone="yes"?>
<Relationships xmlns="http://schemas.openxmlformats.org/package/2006/relationships"><Relationship Id="rId9" Type="http://schemas.openxmlformats.org/officeDocument/2006/relationships/image" Target="../media/image98.png"/><Relationship Id="rId8" Type="http://schemas.openxmlformats.org/officeDocument/2006/relationships/image" Target="../media/image97.png"/><Relationship Id="rId7" Type="http://schemas.openxmlformats.org/officeDocument/2006/relationships/image" Target="../media/image96.png"/><Relationship Id="rId6" Type="http://schemas.openxmlformats.org/officeDocument/2006/relationships/image" Target="../media/image95.png"/><Relationship Id="rId5" Type="http://schemas.openxmlformats.org/officeDocument/2006/relationships/image" Target="../media/image94.png"/><Relationship Id="rId4" Type="http://schemas.openxmlformats.org/officeDocument/2006/relationships/image" Target="../media/image93.png"/><Relationship Id="rId3" Type="http://schemas.openxmlformats.org/officeDocument/2006/relationships/image" Target="../media/image92.GIF"/><Relationship Id="rId28" Type="http://schemas.openxmlformats.org/officeDocument/2006/relationships/slideLayout" Target="../slideLayouts/slideLayout7.xml"/><Relationship Id="rId27" Type="http://schemas.openxmlformats.org/officeDocument/2006/relationships/audio" Target="../media/audio3.wav"/><Relationship Id="rId26" Type="http://schemas.openxmlformats.org/officeDocument/2006/relationships/audio" Target="../media/audio2.wav"/><Relationship Id="rId25" Type="http://schemas.openxmlformats.org/officeDocument/2006/relationships/image" Target="../media/image114.png"/><Relationship Id="rId24" Type="http://schemas.openxmlformats.org/officeDocument/2006/relationships/image" Target="../media/image113.png"/><Relationship Id="rId23" Type="http://schemas.openxmlformats.org/officeDocument/2006/relationships/image" Target="../media/image112.png"/><Relationship Id="rId22" Type="http://schemas.openxmlformats.org/officeDocument/2006/relationships/image" Target="../media/image111.png"/><Relationship Id="rId21" Type="http://schemas.openxmlformats.org/officeDocument/2006/relationships/image" Target="../media/image110.png"/><Relationship Id="rId20" Type="http://schemas.openxmlformats.org/officeDocument/2006/relationships/image" Target="../media/image109.png"/><Relationship Id="rId2" Type="http://schemas.openxmlformats.org/officeDocument/2006/relationships/image" Target="../media/image91.GIF"/><Relationship Id="rId19" Type="http://schemas.openxmlformats.org/officeDocument/2006/relationships/image" Target="../media/image108.png"/><Relationship Id="rId18" Type="http://schemas.openxmlformats.org/officeDocument/2006/relationships/image" Target="../media/image107.png"/><Relationship Id="rId17" Type="http://schemas.openxmlformats.org/officeDocument/2006/relationships/image" Target="../media/image106.png"/><Relationship Id="rId16" Type="http://schemas.openxmlformats.org/officeDocument/2006/relationships/image" Target="../media/image105.png"/><Relationship Id="rId15" Type="http://schemas.openxmlformats.org/officeDocument/2006/relationships/image" Target="../media/image104.png"/><Relationship Id="rId14" Type="http://schemas.openxmlformats.org/officeDocument/2006/relationships/image" Target="../media/image103.png"/><Relationship Id="rId13" Type="http://schemas.openxmlformats.org/officeDocument/2006/relationships/image" Target="../media/image102.png"/><Relationship Id="rId12" Type="http://schemas.openxmlformats.org/officeDocument/2006/relationships/image" Target="../media/image101.png"/><Relationship Id="rId11" Type="http://schemas.openxmlformats.org/officeDocument/2006/relationships/image" Target="../media/image100.png"/><Relationship Id="rId10" Type="http://schemas.openxmlformats.org/officeDocument/2006/relationships/image" Target="../media/image99.png"/><Relationship Id="rId1" Type="http://schemas.openxmlformats.org/officeDocument/2006/relationships/image" Target="../media/image90.jpeg"/></Relationships>
</file>

<file path=ppt/slides/_rels/slide42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19.xml"/><Relationship Id="rId5" Type="http://schemas.openxmlformats.org/officeDocument/2006/relationships/tags" Target="../tags/tag27.xml"/><Relationship Id="rId4" Type="http://schemas.openxmlformats.org/officeDocument/2006/relationships/image" Target="../media/image117.png"/><Relationship Id="rId3" Type="http://schemas.openxmlformats.org/officeDocument/2006/relationships/image" Target="../media/image116.png"/><Relationship Id="rId2" Type="http://schemas.openxmlformats.org/officeDocument/2006/relationships/slide" Target="slide1.xml"/><Relationship Id="rId1" Type="http://schemas.openxmlformats.org/officeDocument/2006/relationships/image" Target="../media/image115.jpeg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18.jpeg"/><Relationship Id="rId1" Type="http://schemas.openxmlformats.org/officeDocument/2006/relationships/image" Target="../media/image56.jpeg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19.png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8913" name="组合 2"/>
          <p:cNvGrpSpPr/>
          <p:nvPr/>
        </p:nvGrpSpPr>
        <p:grpSpPr bwMode="auto">
          <a:xfrm>
            <a:off x="9525" y="517525"/>
            <a:ext cx="2065338" cy="536575"/>
            <a:chOff x="284" y="878"/>
            <a:chExt cx="3253" cy="844"/>
          </a:xfrm>
        </p:grpSpPr>
        <p:pic>
          <p:nvPicPr>
            <p:cNvPr id="38916" name="图片 1"/>
            <p:cNvPicPr>
              <a:picLocks noChangeAspect="1"/>
            </p:cNvPicPr>
            <p:nvPr/>
          </p:nvPicPr>
          <p:blipFill>
            <a:blip r:embed="rId1">
              <a:clrChange>
                <a:clrFrom>
                  <a:srgbClr val="FFFEFD"/>
                </a:clrFrom>
                <a:clrTo>
                  <a:srgbClr val="FFFEFD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405" y="878"/>
              <a:ext cx="3133" cy="84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8917" name="文本框 2"/>
            <p:cNvSpPr txBox="1">
              <a:spLocks noChangeArrowheads="1"/>
            </p:cNvSpPr>
            <p:nvPr/>
          </p:nvSpPr>
          <p:spPr bwMode="auto">
            <a:xfrm>
              <a:off x="284" y="878"/>
              <a:ext cx="2700" cy="818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 algn="ctr">
                <a:buFont typeface="Arial" panose="020B0604020202020204" pitchFamily="34" charset="0"/>
                <a:buNone/>
              </a:pPr>
              <a:r>
                <a:rPr lang="zh-CN" altLang="en-US" sz="2800" b="1">
                  <a:solidFill>
                    <a:srgbClr val="0070C0"/>
                  </a:solidFill>
                  <a:latin typeface="黑体" panose="02010609060101010101" pitchFamily="2" charset="-122"/>
                  <a:ea typeface="黑体" panose="02010609060101010101" pitchFamily="2" charset="-122"/>
                </a:rPr>
                <a:t>新课导入</a:t>
              </a:r>
              <a:endParaRPr lang="zh-CN" altLang="en-US" sz="2800" b="1">
                <a:solidFill>
                  <a:srgbClr val="0070C0"/>
                </a:solidFill>
                <a:latin typeface="黑体" panose="02010609060101010101" pitchFamily="2" charset="-122"/>
                <a:ea typeface="黑体" panose="02010609060101010101" pitchFamily="2" charset="-122"/>
              </a:endParaRPr>
            </a:p>
          </p:txBody>
        </p:sp>
      </p:grpSp>
      <p:pic>
        <p:nvPicPr>
          <p:cNvPr id="3076" name="图片 -2147482620"/>
          <p:cNvPicPr>
            <a:picLocks noChangeAspect="1"/>
          </p:cNvPicPr>
          <p:nvPr/>
        </p:nvPicPr>
        <p:blipFill>
          <a:blip r:embed="rId2">
            <a:lum bright="-18000" contrast="60000"/>
          </a:blip>
          <a:srcRect/>
          <a:stretch>
            <a:fillRect/>
          </a:stretch>
        </p:blipFill>
        <p:spPr bwMode="auto">
          <a:xfrm>
            <a:off x="320675" y="1130300"/>
            <a:ext cx="8569325" cy="3597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7" name="文本框 99"/>
          <p:cNvSpPr txBox="1"/>
          <p:nvPr/>
        </p:nvSpPr>
        <p:spPr>
          <a:xfrm>
            <a:off x="98425" y="4732338"/>
            <a:ext cx="9131300" cy="22447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buFont typeface="Arial" panose="020B0604020202020204" pitchFamily="34" charset="0"/>
              <a:buNone/>
              <a:defRPr/>
            </a:pPr>
            <a:r>
              <a:rPr lang="en-US" altLang="zh-CN" sz="2400" dirty="0">
                <a:latin typeface="宋体" panose="02010600030101010101" pitchFamily="2" charset="-122"/>
                <a:ea typeface="宋体" panose="02010600030101010101" pitchFamily="2" charset="-122"/>
              </a:rPr>
              <a:t>   </a:t>
            </a:r>
            <a:r>
              <a:rPr lang="en-US" altLang="zh-CN" sz="2400" dirty="0">
                <a:solidFill>
                  <a:srgbClr val="00B0F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</a:t>
            </a:r>
            <a:r>
              <a:rPr lang="zh-CN" altLang="en-US" sz="28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上图中展示的是毛泽东</a:t>
            </a:r>
            <a:r>
              <a:rPr lang="en-US" altLang="zh-CN" sz="28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《</a:t>
            </a:r>
            <a:r>
              <a:rPr lang="zh-CN" altLang="en-US" sz="28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七律</a:t>
            </a:r>
            <a:r>
              <a:rPr lang="en-US" altLang="zh-CN" sz="28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·</a:t>
            </a:r>
            <a:r>
              <a:rPr lang="zh-CN" altLang="en-US" sz="28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长征</a:t>
            </a:r>
            <a:r>
              <a:rPr lang="en-US" altLang="zh-CN" sz="28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》</a:t>
            </a:r>
            <a:r>
              <a:rPr lang="zh-CN" altLang="en-US" sz="28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，概括了二万五千里长征的艰难，赞扬了红军无所畏惧的英雄气概。那么，中国工农红军为什么要长征？他们在途中遭遇了哪些艰难险阻？今天就让我们一起学习第</a:t>
            </a:r>
            <a:r>
              <a:rPr lang="en-US" altLang="zh-CN" sz="28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17</a:t>
            </a:r>
            <a:r>
              <a:rPr lang="zh-CN" altLang="en-US" sz="28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课：中国工农红军长征，去感受红军长征的伟大征程！ </a:t>
            </a:r>
            <a:endParaRPr lang="zh-CN" altLang="en-US" sz="28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800" decel="100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800" decel="100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800" decel="100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" decel="100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WordArt 4"/>
          <p:cNvSpPr>
            <a:spLocks noChangeArrowheads="1" noChangeShapeType="1" noTextEdit="1"/>
          </p:cNvSpPr>
          <p:nvPr/>
        </p:nvSpPr>
        <p:spPr bwMode="auto">
          <a:xfrm>
            <a:off x="3348038" y="1916113"/>
            <a:ext cx="2160587" cy="457200"/>
          </a:xfrm>
          <a:prstGeom prst="rect">
            <a:avLst/>
          </a:prstGeom>
        </p:spPr>
        <p:txBody>
          <a:bodyPr spcFirstLastPara="1" wrap="none" fromWordArt="1">
            <a:prstTxWarp prst="textArchUp">
              <a:avLst>
                <a:gd name="adj" fmla="val 10800000"/>
              </a:avLst>
            </a:prstTxWarp>
          </a:bodyPr>
          <a:lstStyle/>
          <a:p>
            <a:pPr algn="ctr">
              <a:buFont typeface="Arial" panose="020B0604020202020204" pitchFamily="34" charset="0"/>
              <a:buNone/>
              <a:defRPr/>
            </a:pPr>
            <a:r>
              <a:rPr lang="zh-CN" altLang="en-US" sz="3600" b="1" kern="10">
                <a:ln w="9525">
                  <a:solidFill>
                    <a:srgbClr val="000000"/>
                  </a:solidFill>
                  <a:round/>
                </a:ln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第</a:t>
            </a:r>
            <a:r>
              <a:rPr lang="en-US" altLang="zh-CN" sz="3600" b="1" kern="10">
                <a:ln w="9525">
                  <a:solidFill>
                    <a:srgbClr val="000000"/>
                  </a:solidFill>
                  <a:round/>
                </a:ln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17</a:t>
            </a:r>
            <a:r>
              <a:rPr lang="zh-CN" altLang="en-US" sz="3600" b="1" kern="10">
                <a:ln w="9525">
                  <a:solidFill>
                    <a:srgbClr val="000000"/>
                  </a:solidFill>
                  <a:round/>
                </a:ln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课</a:t>
            </a:r>
            <a:endParaRPr lang="zh-CN" altLang="en-US" sz="3600" b="1" kern="10">
              <a:ln w="9525">
                <a:solidFill>
                  <a:srgbClr val="000000"/>
                </a:solidFill>
                <a:round/>
              </a:ln>
              <a:solidFill>
                <a:srgbClr val="00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4100" name="WordArt 5"/>
          <p:cNvSpPr>
            <a:spLocks noTextEdit="1"/>
          </p:cNvSpPr>
          <p:nvPr/>
        </p:nvSpPr>
        <p:spPr>
          <a:xfrm>
            <a:off x="987425" y="2785110"/>
            <a:ext cx="7045960" cy="149288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>
              <a:buFont typeface="Arial" panose="020B0604020202020204" pitchFamily="34" charset="0"/>
              <a:buNone/>
              <a:defRPr/>
            </a:pPr>
            <a:r>
              <a:rPr lang="zh-CN" altLang="en-US" sz="8800" b="1" dirty="0">
                <a:solidFill>
                  <a:schemeClr val="accent4"/>
                </a:solidFill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中国</a:t>
            </a:r>
            <a:r>
              <a:rPr lang="zh-CN" altLang="en-US" sz="8800" b="1" dirty="0"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工农</a:t>
            </a:r>
            <a:r>
              <a:rPr lang="zh-CN" altLang="en-US" sz="8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红军</a:t>
            </a:r>
            <a:r>
              <a:rPr lang="zh-CN" altLang="en-US" sz="8800" b="1" dirty="0">
                <a:solidFill>
                  <a:schemeClr val="accent4"/>
                </a:solidFill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长征</a:t>
            </a:r>
            <a:endParaRPr lang="zh-CN" altLang="en-US" sz="8800" b="1" dirty="0">
              <a:solidFill>
                <a:schemeClr val="accent4"/>
              </a:solidFill>
              <a:latin typeface="黑体" panose="02010609060101010101" pitchFamily="2" charset="-122"/>
              <a:ea typeface="黑体" panose="02010609060101010101" pitchFamily="2" charset="-122"/>
              <a:sym typeface="+mn-ea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1" name="Picture 40" descr="Snap6"/>
          <p:cNvPicPr>
            <a:picLocks noGrp="1" noChangeAspect="1"/>
          </p:cNvPicPr>
          <p:nvPr>
            <p:ph type="body" orient="vert" idx="4294967295"/>
          </p:nvPr>
        </p:nvPicPr>
        <p:blipFill>
          <a:blip r:embed="rId1"/>
          <a:srcRect/>
          <a:stretch>
            <a:fillRect/>
          </a:stretch>
        </p:blipFill>
        <p:spPr>
          <a:xfrm>
            <a:off x="269875" y="1284288"/>
            <a:ext cx="4879975" cy="4718050"/>
          </a:xfrm>
        </p:spPr>
      </p:pic>
      <p:sp>
        <p:nvSpPr>
          <p:cNvPr id="4101" name="文本框 10245"/>
          <p:cNvSpPr txBox="1"/>
          <p:nvPr/>
        </p:nvSpPr>
        <p:spPr>
          <a:xfrm>
            <a:off x="476250" y="417513"/>
            <a:ext cx="4268788" cy="706437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  <a:buNone/>
              <a:defRPr/>
            </a:pPr>
            <a:r>
              <a:rPr lang="en-US" altLang="zh-CN" sz="40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1934</a:t>
            </a:r>
            <a:r>
              <a:rPr lang="zh-CN" altLang="en-US" sz="40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年前的中国</a:t>
            </a:r>
            <a:endParaRPr lang="zh-CN" altLang="en-US" sz="40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grpSp>
        <p:nvGrpSpPr>
          <p:cNvPr id="10247" name="组合 10246"/>
          <p:cNvGrpSpPr/>
          <p:nvPr/>
        </p:nvGrpSpPr>
        <p:grpSpPr bwMode="auto">
          <a:xfrm>
            <a:off x="4343400" y="120650"/>
            <a:ext cx="4329113" cy="2095500"/>
            <a:chOff x="-237" y="-783"/>
            <a:chExt cx="3423" cy="2856"/>
          </a:xfrm>
        </p:grpSpPr>
        <p:pic>
          <p:nvPicPr>
            <p:cNvPr id="40968" name="图片 10247" descr="pic"/>
            <p:cNvPicPr>
              <a:picLocks noChangeAspect="1"/>
            </p:cNvPicPr>
            <p:nvPr/>
          </p:nvPicPr>
          <p:blipFill>
            <a:blip r:embed="rId2"/>
            <a:srcRect l="47501" r="12222"/>
            <a:stretch>
              <a:fillRect/>
            </a:stretch>
          </p:blipFill>
          <p:spPr bwMode="auto">
            <a:xfrm>
              <a:off x="-237" y="-676"/>
              <a:ext cx="851" cy="274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4104" name="椭圆形标注 10248"/>
            <p:cNvSpPr/>
            <p:nvPr/>
          </p:nvSpPr>
          <p:spPr>
            <a:xfrm>
              <a:off x="614" y="-783"/>
              <a:ext cx="2572" cy="2718"/>
            </a:xfrm>
            <a:prstGeom prst="wedgeEllipseCallout">
              <a:avLst>
                <a:gd name="adj1" fmla="val -55318"/>
                <a:gd name="adj2" fmla="val -3159"/>
              </a:avLst>
            </a:prstGeom>
            <a:solidFill>
              <a:schemeClr val="bg1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lstStyle/>
            <a:p>
              <a:pPr algn="ctr">
                <a:buFont typeface="Arial" panose="020B0604020202020204" pitchFamily="34" charset="0"/>
                <a:buNone/>
                <a:defRPr/>
              </a:pPr>
              <a:r>
                <a:rPr lang="zh-CN" altLang="en-US" sz="2400" b="1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ea typeface="宋体" panose="02010600030101010101" pitchFamily="2" charset="-122"/>
                </a:rPr>
                <a:t>从</a:t>
              </a:r>
              <a:r>
                <a:rPr lang="en-US" altLang="zh-CN" sz="2400" b="1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ea typeface="宋体" panose="02010600030101010101" pitchFamily="2" charset="-122"/>
                </a:rPr>
                <a:t>1931</a:t>
              </a:r>
              <a:r>
                <a:rPr lang="zh-CN" altLang="en-US" sz="2400" b="1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ea typeface="宋体" panose="02010600030101010101" pitchFamily="2" charset="-122"/>
                </a:rPr>
                <a:t>年起，日本侵占我国东三省，又欲进犯华北。</a:t>
              </a:r>
              <a:endParaRPr lang="zh-CN" altLang="en-US" sz="2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pic>
        <p:nvPicPr>
          <p:cNvPr id="40964" name="图片 1" descr="bbc36ce8e3ff59c53e8a1001d7480ccf[1]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41938" y="2112963"/>
            <a:ext cx="3168650" cy="2273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云形标注 2"/>
          <p:cNvSpPr/>
          <p:nvPr/>
        </p:nvSpPr>
        <p:spPr>
          <a:xfrm>
            <a:off x="1784350" y="1995488"/>
            <a:ext cx="3365500" cy="1555750"/>
          </a:xfrm>
          <a:prstGeom prst="cloudCallout">
            <a:avLst>
              <a:gd name="adj1" fmla="val 87269"/>
              <a:gd name="adj2" fmla="val 8607"/>
            </a:avLst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buFont typeface="Arial" panose="020B0604020202020204" pitchFamily="34" charset="0"/>
              <a:buNone/>
              <a:defRPr/>
            </a:pPr>
            <a:r>
              <a:rPr lang="zh-CN" alt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南京国民政府：“攘外必先安内”</a:t>
            </a:r>
            <a:endParaRPr lang="zh-CN" altLang="en-U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2" charset="-122"/>
              <a:ea typeface="黑体" panose="02010609060101010101" pitchFamily="2" charset="-122"/>
              <a:sym typeface="+mn-ea"/>
            </a:endParaRPr>
          </a:p>
        </p:txBody>
      </p:sp>
      <p:pic>
        <p:nvPicPr>
          <p:cNvPr id="40966" name="图片 3" descr="16786670037101863220[1]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341938" y="4386263"/>
            <a:ext cx="3170237" cy="200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8" name="矩形标注 10242"/>
          <p:cNvSpPr/>
          <p:nvPr/>
        </p:nvSpPr>
        <p:spPr>
          <a:xfrm>
            <a:off x="269875" y="3824288"/>
            <a:ext cx="3265488" cy="2930525"/>
          </a:xfrm>
          <a:prstGeom prst="wedgeRectCallout">
            <a:avLst>
              <a:gd name="adj1" fmla="val 149786"/>
              <a:gd name="adj2" fmla="val 7551"/>
            </a:avLst>
          </a:prstGeom>
          <a:solidFill>
            <a:srgbClr val="FF0000"/>
          </a:solidFill>
          <a:ln w="9525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/>
          <a:p>
            <a:pPr>
              <a:spcBef>
                <a:spcPct val="50000"/>
              </a:spcBef>
              <a:buFont typeface="Arial" panose="020B0604020202020204" pitchFamily="34" charset="0"/>
              <a:buNone/>
              <a:defRPr/>
            </a:pPr>
            <a:r>
              <a:rPr lang="zh-CN" altLang="zh-CN" sz="4000" b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黑体" panose="02010609060101010101" pitchFamily="2" charset="-122"/>
              </a:rPr>
              <a:t>星星之火，可以燎原</a:t>
            </a:r>
            <a:r>
              <a:rPr lang="zh-CN" altLang="zh-CN" sz="4000">
                <a:solidFill>
                  <a:srgbClr val="FFFF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。</a:t>
            </a:r>
            <a:endParaRPr lang="zh-CN" altLang="zh-CN" sz="4000">
              <a:solidFill>
                <a:srgbClr val="FFFF00"/>
              </a:solidFill>
              <a:latin typeface="Arial" panose="020B0604020202020204" pitchFamily="34" charset="0"/>
              <a:ea typeface="黑体" panose="02010609060101010101" pitchFamily="2" charset="-122"/>
            </a:endParaRPr>
          </a:p>
          <a:p>
            <a:pPr>
              <a:spcBef>
                <a:spcPct val="50000"/>
              </a:spcBef>
              <a:buFont typeface="Arial" panose="020B0604020202020204" pitchFamily="34" charset="0"/>
              <a:buNone/>
              <a:defRPr/>
            </a:pPr>
            <a:r>
              <a:rPr lang="en-US" altLang="zh-CN" sz="3200">
                <a:solidFill>
                  <a:srgbClr val="0000FF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1931.11</a:t>
            </a:r>
            <a:r>
              <a:rPr lang="zh-CN" altLang="en-US" sz="3200">
                <a:solidFill>
                  <a:srgbClr val="0000FF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中华苏维埃共和国临时中央政府成立</a:t>
            </a:r>
            <a:endParaRPr lang="zh-CN" altLang="en-US" sz="3200">
              <a:solidFill>
                <a:srgbClr val="0000FF"/>
              </a:solidFill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</p:spTree>
    <p:custDataLst>
      <p:tags r:id="rId5"/>
    </p:custDataLst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1" name="图片 16388" descr="农村革命根据地形势"/>
          <p:cNvPicPr>
            <a:picLocks noChangeAspect="1" noChangeArrowheads="1"/>
          </p:cNvPicPr>
          <p:nvPr/>
        </p:nvPicPr>
        <p:blipFill>
          <a:blip r:embed="rId1"/>
          <a:srcRect l="3296" t="2850" r="6528" b="15521"/>
          <a:stretch>
            <a:fillRect/>
          </a:stretch>
        </p:blipFill>
        <p:spPr bwMode="auto">
          <a:xfrm>
            <a:off x="755650" y="404813"/>
            <a:ext cx="8193088" cy="6119812"/>
          </a:xfrm>
          <a:prstGeom prst="rect">
            <a:avLst/>
          </a:prstGeom>
          <a:noFill/>
          <a:ln w="57150">
            <a:solidFill>
              <a:srgbClr val="663300"/>
            </a:solidFill>
            <a:miter lim="800000"/>
            <a:headEnd/>
            <a:tailEnd/>
          </a:ln>
          <a:effectLst>
            <a:outerShdw dist="89803" dir="2700000" algn="ctr" rotWithShape="0">
              <a:schemeClr val="tx2"/>
            </a:outerShdw>
          </a:effectLst>
        </p:spPr>
      </p:pic>
      <p:sp>
        <p:nvSpPr>
          <p:cNvPr id="2" name="矩形 1"/>
          <p:cNvSpPr/>
          <p:nvPr/>
        </p:nvSpPr>
        <p:spPr>
          <a:xfrm>
            <a:off x="0" y="548680"/>
            <a:ext cx="828675" cy="440120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  <a:scene3d>
              <a:camera prst="orthographicFront"/>
              <a:lightRig rig="threePt" dir="t"/>
            </a:scene3d>
          </a:bodyPr>
          <a:lstStyle/>
          <a:p>
            <a:pPr algn="ctr">
              <a:defRPr/>
            </a:pPr>
            <a:r>
              <a:rPr lang="zh-CN" altLang="en-US" sz="4000" b="1" noProof="1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汉仪中宋简" charset="-122"/>
                <a:ea typeface="汉仪中宋简" charset="-122"/>
              </a:rPr>
              <a:t>农村革命根据地</a:t>
            </a:r>
            <a:endParaRPr lang="zh-CN" altLang="en-US" sz="4000" b="1" noProof="1"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汉仪中宋简" charset="-122"/>
              <a:ea typeface="汉仪中宋简" charset="-122"/>
            </a:endParaRPr>
          </a:p>
        </p:txBody>
      </p:sp>
      <p:sp>
        <p:nvSpPr>
          <p:cNvPr id="4" name="圆角矩形标注 4"/>
          <p:cNvSpPr>
            <a:spLocks noChangeArrowheads="1"/>
          </p:cNvSpPr>
          <p:nvPr/>
        </p:nvSpPr>
        <p:spPr bwMode="auto">
          <a:xfrm>
            <a:off x="2700338" y="3933825"/>
            <a:ext cx="2395537" cy="592138"/>
          </a:xfrm>
          <a:prstGeom prst="wedgeRoundRectCallout">
            <a:avLst>
              <a:gd name="adj1" fmla="val 79979"/>
              <a:gd name="adj2" fmla="val -59948"/>
              <a:gd name="adj3" fmla="val 16667"/>
            </a:avLst>
          </a:prstGeom>
          <a:solidFill>
            <a:srgbClr val="FFFF00"/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eaLnBrk="0" hangingPunct="0">
              <a:lnSpc>
                <a:spcPct val="120000"/>
              </a:lnSpc>
              <a:defRPr/>
            </a:pPr>
            <a:r>
              <a:rPr lang="zh-CN" altLang="en-US" sz="2400" b="1" dirty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毛泽东、朱德等</a:t>
            </a:r>
            <a:endParaRPr lang="zh-CN" altLang="en-US" sz="2400" b="1" dirty="0">
              <a:solidFill>
                <a:schemeClr val="tx1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5" name="圆角矩形标注 4"/>
          <p:cNvSpPr>
            <a:spLocks noChangeArrowheads="1"/>
          </p:cNvSpPr>
          <p:nvPr/>
        </p:nvSpPr>
        <p:spPr bwMode="auto">
          <a:xfrm>
            <a:off x="2057400" y="2743200"/>
            <a:ext cx="1509713" cy="592138"/>
          </a:xfrm>
          <a:prstGeom prst="wedgeRoundRectCallout">
            <a:avLst>
              <a:gd name="adj1" fmla="val 115877"/>
              <a:gd name="adj2" fmla="val -29114"/>
              <a:gd name="adj3" fmla="val 16667"/>
            </a:avLst>
          </a:prstGeom>
          <a:solidFill>
            <a:srgbClr val="FFFF00"/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eaLnBrk="0" hangingPunct="0">
              <a:lnSpc>
                <a:spcPct val="120000"/>
              </a:lnSpc>
              <a:defRPr/>
            </a:pPr>
            <a:r>
              <a:rPr lang="zh-CN" altLang="en-US" sz="2400" b="1" dirty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彭德怀等</a:t>
            </a:r>
            <a:endParaRPr lang="zh-CN" altLang="en-US" sz="2400" b="1" dirty="0">
              <a:solidFill>
                <a:schemeClr val="tx1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6" name="圆角矩形标注 4"/>
          <p:cNvSpPr>
            <a:spLocks noChangeArrowheads="1"/>
          </p:cNvSpPr>
          <p:nvPr/>
        </p:nvSpPr>
        <p:spPr bwMode="auto">
          <a:xfrm>
            <a:off x="3276600" y="1066800"/>
            <a:ext cx="1208088" cy="592138"/>
          </a:xfrm>
          <a:prstGeom prst="wedgeRoundRectCallout">
            <a:avLst>
              <a:gd name="adj1" fmla="val 9505"/>
              <a:gd name="adj2" fmla="val 119352"/>
              <a:gd name="adj3" fmla="val 16667"/>
            </a:avLst>
          </a:prstGeom>
          <a:solidFill>
            <a:srgbClr val="FFFF00"/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eaLnBrk="0" hangingPunct="0">
              <a:lnSpc>
                <a:spcPct val="120000"/>
              </a:lnSpc>
              <a:defRPr/>
            </a:pPr>
            <a:r>
              <a:rPr lang="zh-CN" altLang="en-US" sz="2400" b="1" dirty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贺龙等</a:t>
            </a:r>
            <a:endParaRPr lang="zh-CN" altLang="en-US" sz="2400" b="1" dirty="0">
              <a:solidFill>
                <a:schemeClr val="tx1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7" name="圆角矩形标注 4"/>
          <p:cNvSpPr>
            <a:spLocks noChangeArrowheads="1"/>
          </p:cNvSpPr>
          <p:nvPr/>
        </p:nvSpPr>
        <p:spPr bwMode="auto">
          <a:xfrm>
            <a:off x="5724525" y="908050"/>
            <a:ext cx="1514475" cy="593725"/>
          </a:xfrm>
          <a:prstGeom prst="wedgeRoundRectCallout">
            <a:avLst>
              <a:gd name="adj1" fmla="val -43328"/>
              <a:gd name="adj2" fmla="val 89773"/>
              <a:gd name="adj3" fmla="val 16667"/>
            </a:avLst>
          </a:prstGeom>
          <a:solidFill>
            <a:srgbClr val="FFFF00"/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eaLnBrk="0" hangingPunct="0">
              <a:lnSpc>
                <a:spcPct val="120000"/>
              </a:lnSpc>
              <a:defRPr/>
            </a:pPr>
            <a:r>
              <a:rPr lang="zh-CN" altLang="en-US" sz="2400" b="1" dirty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徐向前等</a:t>
            </a:r>
            <a:endParaRPr lang="zh-CN" altLang="en-US" sz="2400" b="1" dirty="0">
              <a:solidFill>
                <a:schemeClr val="tx1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8" name="圆角矩形标注 4"/>
          <p:cNvSpPr>
            <a:spLocks noChangeArrowheads="1"/>
          </p:cNvSpPr>
          <p:nvPr/>
        </p:nvSpPr>
        <p:spPr bwMode="auto">
          <a:xfrm>
            <a:off x="7308850" y="2205038"/>
            <a:ext cx="1584325" cy="592137"/>
          </a:xfrm>
          <a:prstGeom prst="wedgeRoundRectCallout">
            <a:avLst>
              <a:gd name="adj1" fmla="val -67248"/>
              <a:gd name="adj2" fmla="val 87470"/>
              <a:gd name="adj3" fmla="val 16667"/>
            </a:avLst>
          </a:prstGeom>
          <a:solidFill>
            <a:srgbClr val="FFFF00"/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eaLnBrk="0" hangingPunct="0">
              <a:lnSpc>
                <a:spcPct val="120000"/>
              </a:lnSpc>
              <a:defRPr/>
            </a:pPr>
            <a:r>
              <a:rPr lang="zh-CN" altLang="en-US" sz="2400" b="1" dirty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方志敏等</a:t>
            </a:r>
            <a:endParaRPr lang="zh-CN" altLang="en-US" sz="2400" b="1" dirty="0">
              <a:solidFill>
                <a:schemeClr val="tx1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0" name="圆角矩形标注 4"/>
          <p:cNvSpPr>
            <a:spLocks noChangeArrowheads="1"/>
          </p:cNvSpPr>
          <p:nvPr/>
        </p:nvSpPr>
        <p:spPr bwMode="auto">
          <a:xfrm>
            <a:off x="1835150" y="4724400"/>
            <a:ext cx="1584325" cy="592138"/>
          </a:xfrm>
          <a:prstGeom prst="wedgeRoundRectCallout">
            <a:avLst>
              <a:gd name="adj1" fmla="val -79101"/>
              <a:gd name="adj2" fmla="val -59913"/>
              <a:gd name="adj3" fmla="val 16667"/>
            </a:avLst>
          </a:prstGeom>
          <a:solidFill>
            <a:srgbClr val="FFFF00"/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eaLnBrk="0" hangingPunct="0">
              <a:lnSpc>
                <a:spcPct val="120000"/>
              </a:lnSpc>
              <a:defRPr/>
            </a:pPr>
            <a:r>
              <a:rPr lang="zh-CN" altLang="en-US" sz="2400" b="1" dirty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邓小平等</a:t>
            </a:r>
            <a:endParaRPr lang="zh-CN" altLang="en-US" sz="2400" b="1" dirty="0">
              <a:solidFill>
                <a:schemeClr val="tx1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3" name="圆角矩形标注 4"/>
          <p:cNvSpPr>
            <a:spLocks noChangeArrowheads="1"/>
          </p:cNvSpPr>
          <p:nvPr/>
        </p:nvSpPr>
        <p:spPr bwMode="auto">
          <a:xfrm>
            <a:off x="827088" y="549275"/>
            <a:ext cx="1944687" cy="673100"/>
          </a:xfrm>
          <a:prstGeom prst="wedgeRoundRectCallout">
            <a:avLst>
              <a:gd name="adj1" fmla="val -14941"/>
              <a:gd name="adj2" fmla="val 110671"/>
              <a:gd name="adj3" fmla="val 16667"/>
            </a:avLst>
          </a:prstGeom>
          <a:solidFill>
            <a:srgbClr val="FFFF00"/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eaLnBrk="0" hangingPunct="0">
              <a:lnSpc>
                <a:spcPct val="120000"/>
              </a:lnSpc>
              <a:defRPr/>
            </a:pPr>
            <a:r>
              <a:rPr lang="zh-CN" altLang="en-US" sz="2800" b="1" dirty="0"/>
              <a:t>刘志丹等</a:t>
            </a:r>
            <a:endParaRPr lang="zh-CN" altLang="en-US" sz="2800" dirty="0"/>
          </a:p>
        </p:txBody>
      </p:sp>
      <p:sp>
        <p:nvSpPr>
          <p:cNvPr id="14" name="矩形 13"/>
          <p:cNvSpPr/>
          <p:nvPr/>
        </p:nvSpPr>
        <p:spPr>
          <a:xfrm>
            <a:off x="5181600" y="3352800"/>
            <a:ext cx="3276600" cy="1015663"/>
          </a:xfrm>
          <a:prstGeom prst="rect">
            <a:avLst/>
          </a:prstGeom>
          <a:solidFill>
            <a:srgbClr val="FFFF00"/>
          </a:solidFill>
          <a:ln w="38100"/>
          <a:effectLst>
            <a:glow rad="228600">
              <a:schemeClr val="accent2">
                <a:satMod val="175000"/>
                <a:alpha val="40000"/>
              </a:schemeClr>
            </a:glow>
          </a:effectLst>
          <a:scene3d>
            <a:camera prst="isometricOffAxis2Left"/>
            <a:lightRig rig="threePt" dir="t"/>
          </a:scene3d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buFont typeface="Arial" panose="020B0604020202020204" pitchFamily="34" charset="0"/>
              <a:buNone/>
              <a:defRPr/>
            </a:pPr>
            <a:r>
              <a:rPr lang="zh-CN" altLang="zh-CN" sz="6000" b="1" dirty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星火燎原</a:t>
            </a:r>
            <a:endParaRPr lang="zh-CN" altLang="zh-CN" sz="6000" b="1" dirty="0">
              <a:solidFill>
                <a:srgbClr val="FF33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3316 -0.10648 C -0.02916 -0.19583 -0.07916 -0.27315 -0.14618 -0.27847 C -0.21024 -0.28518 -0.27014 -0.22523 -0.27413 -0.13842 C -0.27916 -0.05856 -0.23715 0.01621 -0.17708 0.02153 C -0.12222 0.02547 -0.07014 -0.02384 -0.06614 -0.09838 C -0.06215 -0.16643 -0.09722 -0.23055 -0.14809 -0.23588 C -0.19514 -0.23981 -0.23923 -0.19838 -0.24218 -0.13588 C -0.24514 -0.07986 -0.21718 -0.02523 -0.17517 -0.02245 C -0.13715 -0.01852 -0.10121 -0.05046 -0.09809 -0.10115 C -0.09618 -0.14652 -0.11718 -0.19051 -0.15017 -0.19305 C -0.17916 -0.19583 -0.20816 -0.17176 -0.21024 -0.1331 C -0.21215 -0.09977 -0.19722 -0.06782 -0.17309 -0.06504 C -0.15312 -0.0625 -0.13211 -0.07708 -0.13107 -0.1037 C -0.12916 -0.12523 -0.13715 -0.14791 -0.15208 -0.15046 C -0.16423 -0.15046 -0.17621 -0.14514 -0.17812 -0.13055 C -0.17916 -0.12106 -0.17708 -0.1118 -0.17118 -0.10787 C -0.16823 -0.10648 -0.16614 -0.10648 -0.16319 -0.10787 " pathEditMode="relative" rAng="0" ptsTypes="fffffffffffffffff">
                                      <p:cBhvr>
                                        <p:cTn id="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100" y="-23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195" name="Group 3"/>
          <p:cNvGraphicFramePr>
            <a:graphicFrameLocks noGrp="1"/>
          </p:cNvGraphicFramePr>
          <p:nvPr/>
        </p:nvGraphicFramePr>
        <p:xfrm>
          <a:off x="282575" y="981075"/>
          <a:ext cx="8578850" cy="4391026"/>
        </p:xfrm>
        <a:graphic>
          <a:graphicData uri="http://schemas.openxmlformats.org/drawingml/2006/table">
            <a:tbl>
              <a:tblPr/>
              <a:tblGrid>
                <a:gridCol w="1714500"/>
                <a:gridCol w="1866900"/>
                <a:gridCol w="1830388"/>
                <a:gridCol w="1752600"/>
                <a:gridCol w="1414462"/>
              </a:tblGrid>
              <a:tr h="10302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panose="020B0604020202020204" pitchFamily="34" charset="0"/>
                          <a:ea typeface="黑体" panose="02010609060101010101" pitchFamily="2" charset="-122"/>
                        </a:rPr>
                        <a:t>时间</a:t>
                      </a:r>
                      <a:endParaRPr kumimoji="0" 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Arial" panose="020B0604020202020204" pitchFamily="34" charset="0"/>
                        <a:ea typeface="黑体" panose="0201060906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panose="020B0604020202020204" pitchFamily="34" charset="0"/>
                          <a:ea typeface="黑体" panose="02010609060101010101" pitchFamily="2" charset="-122"/>
                        </a:rPr>
                        <a:t>国民党</a:t>
                      </a:r>
                      <a:endParaRPr kumimoji="0" 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Arial" panose="020B0604020202020204" pitchFamily="34" charset="0"/>
                        <a:ea typeface="黑体" panose="02010609060101010101" pitchFamily="2" charset="-122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panose="020B0604020202020204" pitchFamily="34" charset="0"/>
                          <a:ea typeface="黑体" panose="02010609060101010101" pitchFamily="2" charset="-122"/>
                        </a:rPr>
                        <a:t>兵力</a:t>
                      </a:r>
                      <a:endParaRPr kumimoji="0" 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Arial" panose="020B0604020202020204" pitchFamily="34" charset="0"/>
                        <a:ea typeface="黑体" panose="0201060906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panose="020B0604020202020204" pitchFamily="34" charset="0"/>
                          <a:ea typeface="黑体" panose="02010609060101010101" pitchFamily="2" charset="-122"/>
                        </a:rPr>
                        <a:t>红军兵力</a:t>
                      </a:r>
                      <a:endParaRPr kumimoji="0" 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Arial" panose="020B0604020202020204" pitchFamily="34" charset="0"/>
                        <a:ea typeface="黑体" panose="0201060906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panose="020B0604020202020204" pitchFamily="34" charset="0"/>
                          <a:ea typeface="黑体" panose="02010609060101010101" pitchFamily="2" charset="-122"/>
                        </a:rPr>
                        <a:t>红军歼敌数</a:t>
                      </a:r>
                      <a:endParaRPr kumimoji="0" 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Arial" panose="020B0604020202020204" pitchFamily="34" charset="0"/>
                        <a:ea typeface="黑体" panose="0201060906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panose="020B0604020202020204" pitchFamily="34" charset="0"/>
                          <a:ea typeface="黑体" panose="02010609060101010101" pitchFamily="2" charset="-122"/>
                        </a:rPr>
                        <a:t>领导人</a:t>
                      </a:r>
                      <a:endParaRPr kumimoji="0" 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Arial" panose="020B0604020202020204" pitchFamily="34" charset="0"/>
                        <a:ea typeface="黑体" panose="0201060906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812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panose="020B0604020202020204" pitchFamily="34" charset="0"/>
                          <a:ea typeface="黑体" panose="02010609060101010101" pitchFamily="2" charset="-122"/>
                        </a:rPr>
                        <a:t>第一次</a:t>
                      </a:r>
                      <a:endParaRPr kumimoji="0" 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Arial" panose="020B0604020202020204" pitchFamily="34" charset="0"/>
                        <a:ea typeface="黑体" panose="0201060906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zh-CN" sz="3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10</a:t>
                      </a:r>
                      <a:r>
                        <a:rPr kumimoji="0" lang="zh-CN" sz="3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万</a:t>
                      </a:r>
                      <a:endParaRPr kumimoji="0" lang="zh-CN" sz="37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33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zh-CN" sz="3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4</a:t>
                      </a:r>
                      <a:r>
                        <a:rPr kumimoji="0" lang="zh-CN" sz="3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万</a:t>
                      </a:r>
                      <a:endParaRPr kumimoji="0" lang="zh-CN" sz="37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zh-CN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1.5</a:t>
                      </a:r>
                      <a:r>
                        <a:rPr kumimoji="0" lang="zh-CN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万</a:t>
                      </a:r>
                      <a:endParaRPr kumimoji="0" lang="zh-CN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 row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panose="020B0604020202020204" pitchFamily="34" charset="0"/>
                          <a:ea typeface="黑体" panose="02010609060101010101" pitchFamily="2" charset="-122"/>
                        </a:rPr>
                        <a:t>毛泽东</a:t>
                      </a:r>
                      <a:endParaRPr kumimoji="0" lang="zh-CN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Arial" panose="020B0604020202020204" pitchFamily="34" charset="0"/>
                        <a:ea typeface="黑体" panose="0201060906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hlink"/>
                    </a:solidFill>
                  </a:tcPr>
                </a:tc>
              </a:tr>
              <a:tr h="812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panose="020B0604020202020204" pitchFamily="34" charset="0"/>
                          <a:ea typeface="黑体" panose="02010609060101010101" pitchFamily="2" charset="-122"/>
                        </a:rPr>
                        <a:t>第二次</a:t>
                      </a:r>
                      <a:endParaRPr kumimoji="0" 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Arial" panose="020B0604020202020204" pitchFamily="34" charset="0"/>
                        <a:ea typeface="黑体" panose="0201060906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zh-CN" sz="3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20</a:t>
                      </a:r>
                      <a:r>
                        <a:rPr kumimoji="0" lang="zh-CN" sz="3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万</a:t>
                      </a:r>
                      <a:endParaRPr kumimoji="0" lang="zh-CN" sz="37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33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zh-CN" sz="3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3</a:t>
                      </a:r>
                      <a:r>
                        <a:rPr kumimoji="0" lang="zh-CN" sz="3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万</a:t>
                      </a:r>
                      <a:endParaRPr kumimoji="0" lang="zh-CN" sz="37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zh-CN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3</a:t>
                      </a:r>
                      <a:r>
                        <a:rPr kumimoji="0" lang="zh-CN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万多</a:t>
                      </a:r>
                      <a:endParaRPr kumimoji="0" lang="zh-CN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 vMerge="1">
                  <a:tcPr/>
                </a:tc>
              </a:tr>
              <a:tr h="8382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panose="020B0604020202020204" pitchFamily="34" charset="0"/>
                          <a:ea typeface="黑体" panose="02010609060101010101" pitchFamily="2" charset="-122"/>
                        </a:rPr>
                        <a:t>第三次</a:t>
                      </a:r>
                      <a:endParaRPr kumimoji="0" 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Arial" panose="020B0604020202020204" pitchFamily="34" charset="0"/>
                        <a:ea typeface="黑体" panose="0201060906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zh-CN" sz="3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30</a:t>
                      </a:r>
                      <a:r>
                        <a:rPr kumimoji="0" lang="zh-CN" sz="3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万</a:t>
                      </a:r>
                      <a:endParaRPr kumimoji="0" lang="zh-CN" sz="37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33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zh-CN" sz="3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3</a:t>
                      </a:r>
                      <a:r>
                        <a:rPr kumimoji="0" lang="zh-CN" sz="3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万</a:t>
                      </a:r>
                      <a:endParaRPr kumimoji="0" lang="zh-CN" sz="37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zh-CN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3</a:t>
                      </a:r>
                      <a:r>
                        <a:rPr kumimoji="0" lang="zh-CN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万多</a:t>
                      </a:r>
                      <a:endParaRPr kumimoji="0" lang="zh-CN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 vMerge="1">
                  <a:tcPr/>
                </a:tc>
              </a:tr>
              <a:tr h="8969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panose="020B0604020202020204" pitchFamily="34" charset="0"/>
                          <a:ea typeface="黑体" panose="02010609060101010101" pitchFamily="2" charset="-122"/>
                        </a:rPr>
                        <a:t>第四次</a:t>
                      </a:r>
                      <a:endParaRPr kumimoji="0" 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Arial" panose="020B0604020202020204" pitchFamily="34" charset="0"/>
                        <a:ea typeface="黑体" panose="0201060906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zh-CN" sz="3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50</a:t>
                      </a:r>
                      <a:r>
                        <a:rPr kumimoji="0" lang="zh-CN" sz="3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万</a:t>
                      </a:r>
                      <a:endParaRPr kumimoji="0" lang="zh-CN" sz="37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33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zh-CN" sz="3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7</a:t>
                      </a:r>
                      <a:r>
                        <a:rPr kumimoji="0" lang="zh-CN" sz="3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万</a:t>
                      </a:r>
                      <a:endParaRPr kumimoji="0" lang="zh-CN" sz="37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zh-CN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3</a:t>
                      </a:r>
                      <a:r>
                        <a:rPr kumimoji="0" lang="zh-CN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个师</a:t>
                      </a:r>
                      <a:endParaRPr kumimoji="0" lang="zh-CN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panose="020B0604020202020204" pitchFamily="34" charset="0"/>
                          <a:ea typeface="黑体" panose="02010609060101010101" pitchFamily="2" charset="-122"/>
                        </a:rPr>
                        <a:t>周恩来</a:t>
                      </a:r>
                      <a:endParaRPr kumimoji="0" 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Arial" panose="020B0604020202020204" pitchFamily="34" charset="0"/>
                        <a:ea typeface="黑体" panose="02010609060101010101" pitchFamily="2" charset="-122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panose="020B0604020202020204" pitchFamily="34" charset="0"/>
                          <a:ea typeface="黑体" panose="02010609060101010101" pitchFamily="2" charset="-122"/>
                        </a:rPr>
                        <a:t>朱德</a:t>
                      </a:r>
                      <a:endParaRPr kumimoji="0" 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Arial" panose="020B0604020202020204" pitchFamily="34" charset="0"/>
                        <a:ea typeface="黑体" panose="0201060906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hlink"/>
                    </a:solidFill>
                  </a:tcPr>
                </a:tc>
              </a:tr>
            </a:tbl>
          </a:graphicData>
        </a:graphic>
      </p:graphicFrame>
      <p:sp>
        <p:nvSpPr>
          <p:cNvPr id="8231" name="Text Box 39"/>
          <p:cNvSpPr txBox="1">
            <a:spLocks noChangeArrowheads="1"/>
          </p:cNvSpPr>
          <p:nvPr/>
        </p:nvSpPr>
        <p:spPr bwMode="auto">
          <a:xfrm>
            <a:off x="0" y="0"/>
            <a:ext cx="9144000" cy="10668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anchor="b">
            <a:spAutoFit/>
          </a:bodyPr>
          <a:lstStyle/>
          <a:p>
            <a:pPr algn="ctr">
              <a:buFont typeface="Arial" panose="020B0604020202020204" pitchFamily="34" charset="0"/>
              <a:buNone/>
              <a:defRPr/>
            </a:pPr>
            <a:r>
              <a:rPr lang="zh-CN" sz="3200" b="1"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中国工农红军粉碎敌人四次</a:t>
            </a:r>
            <a:r>
              <a:rPr lang="zh-CN" sz="3200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/>
                <a:ea typeface="黑体" panose="02010609060101010101" pitchFamily="2" charset="-122"/>
              </a:rPr>
              <a:t>“</a:t>
            </a:r>
            <a:r>
              <a:rPr lang="zh-CN" sz="3200" b="1"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围剿</a:t>
            </a:r>
            <a:r>
              <a:rPr lang="zh-CN" sz="3200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/>
                <a:ea typeface="黑体" panose="02010609060101010101" pitchFamily="2" charset="-122"/>
              </a:rPr>
              <a:t>”</a:t>
            </a:r>
            <a:r>
              <a:rPr lang="zh-CN" sz="3200" b="1"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情况简表</a:t>
            </a:r>
            <a:endParaRPr lang="zh-CN" sz="3200" b="1">
              <a:effectLst>
                <a:outerShdw blurRad="38100" dist="38100" dir="2700000" algn="tl">
                  <a:srgbClr val="C0C0C0"/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algn="ctr">
              <a:buFont typeface="Arial" panose="020B0604020202020204" pitchFamily="34" charset="0"/>
              <a:buNone/>
              <a:defRPr/>
            </a:pPr>
            <a:r>
              <a:rPr lang="zh-CN" sz="3200" b="1"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                       （</a:t>
            </a:r>
            <a:r>
              <a:rPr lang="zh-CN" altLang="zh-CN" sz="3200" b="1"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1930</a:t>
            </a:r>
            <a:r>
              <a:rPr lang="zh-CN" altLang="zh-CN" sz="3200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/>
                <a:ea typeface="黑体" panose="02010609060101010101" pitchFamily="2" charset="-122"/>
              </a:rPr>
              <a:t>——</a:t>
            </a:r>
            <a:r>
              <a:rPr lang="zh-CN" altLang="zh-CN" sz="3200" b="1"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1933</a:t>
            </a:r>
            <a:r>
              <a:rPr lang="zh-CN" sz="3200" b="1"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）</a:t>
            </a:r>
            <a:endParaRPr lang="zh-CN" sz="3200" b="1">
              <a:effectLst>
                <a:outerShdw blurRad="38100" dist="38100" dir="2700000" algn="tl">
                  <a:srgbClr val="C0C0C0"/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8232" name="Text Box 40"/>
          <p:cNvSpPr txBox="1">
            <a:spLocks noChangeArrowheads="1"/>
          </p:cNvSpPr>
          <p:nvPr/>
        </p:nvSpPr>
        <p:spPr bwMode="auto">
          <a:xfrm>
            <a:off x="147638" y="5445125"/>
            <a:ext cx="8848725" cy="13112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zh-CN" altLang="zh-CN" sz="4000" b="1">
                <a:latin typeface="黑体" panose="02010609060101010101" pitchFamily="2" charset="-122"/>
                <a:ea typeface="黑体" panose="02010609060101010101" pitchFamily="2" charset="-122"/>
              </a:rPr>
              <a:t>“</a:t>
            </a:r>
            <a:r>
              <a:rPr lang="zh-CN" altLang="en-US" sz="4000" b="1">
                <a:solidFill>
                  <a:srgbClr val="FF0000"/>
                </a:solidFill>
                <a:ea typeface="黑体" panose="02010609060101010101" pitchFamily="2" charset="-122"/>
              </a:rPr>
              <a:t>敌退我进，敌驻我扰，敌疲我打，敌退我追，游击战里操胜算</a:t>
            </a:r>
            <a:r>
              <a:rPr lang="zh-CN" altLang="en-US" sz="4000" b="1">
                <a:ea typeface="黑体" panose="02010609060101010101" pitchFamily="2" charset="-122"/>
              </a:rPr>
              <a:t>。</a:t>
            </a:r>
            <a:r>
              <a:rPr lang="zh-CN" altLang="en-US" sz="4000" b="1">
                <a:latin typeface="黑体" panose="02010609060101010101" pitchFamily="2" charset="-122"/>
                <a:ea typeface="黑体" panose="02010609060101010101" pitchFamily="2" charset="-122"/>
              </a:rPr>
              <a:t>”</a:t>
            </a:r>
            <a:endParaRPr lang="zh-CN" altLang="en-US" sz="4000" b="1">
              <a:ea typeface="黑体" panose="0201060906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2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2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2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32" grpId="0" bldLvl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图片 2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391488" y="27658"/>
            <a:ext cx="1752600" cy="2286002"/>
          </a:xfrm>
          <a:prstGeom prst="ellipse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scene3d>
            <a:camera prst="perspectiveBelow"/>
            <a:lightRig rig="threePt" dir="t"/>
          </a:scene3d>
        </p:spPr>
      </p:pic>
      <p:pic>
        <p:nvPicPr>
          <p:cNvPr id="25" name="图片 2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8" y="27659"/>
            <a:ext cx="1857375" cy="2286002"/>
          </a:xfrm>
          <a:prstGeom prst="ellipse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scene3d>
            <a:camera prst="perspectiveBelow"/>
            <a:lightRig rig="threePt" dir="t"/>
          </a:scene3d>
        </p:spPr>
      </p:pic>
      <p:graphicFrame>
        <p:nvGraphicFramePr>
          <p:cNvPr id="10244" name="Group 4"/>
          <p:cNvGraphicFramePr>
            <a:graphicFrameLocks noGrp="1"/>
          </p:cNvGraphicFramePr>
          <p:nvPr/>
        </p:nvGraphicFramePr>
        <p:xfrm>
          <a:off x="66675" y="1844675"/>
          <a:ext cx="8577263" cy="1927226"/>
        </p:xfrm>
        <a:graphic>
          <a:graphicData uri="http://schemas.openxmlformats.org/drawingml/2006/table">
            <a:tbl>
              <a:tblPr/>
              <a:tblGrid>
                <a:gridCol w="1714500"/>
                <a:gridCol w="1866900"/>
                <a:gridCol w="1828800"/>
                <a:gridCol w="1752600"/>
                <a:gridCol w="1414463"/>
              </a:tblGrid>
              <a:tr h="10302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panose="020B0604020202020204" pitchFamily="34" charset="0"/>
                          <a:ea typeface="黑体" panose="02010609060101010101" pitchFamily="2" charset="-122"/>
                        </a:rPr>
                        <a:t>时间</a:t>
                      </a:r>
                      <a:endParaRPr kumimoji="0" 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Arial" panose="020B0604020202020204" pitchFamily="34" charset="0"/>
                        <a:ea typeface="黑体" panose="0201060906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panose="020B0604020202020204" pitchFamily="34" charset="0"/>
                          <a:ea typeface="黑体" panose="02010609060101010101" pitchFamily="2" charset="-122"/>
                        </a:rPr>
                        <a:t>国民党</a:t>
                      </a:r>
                      <a:endParaRPr kumimoji="0" 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Arial" panose="020B0604020202020204" pitchFamily="34" charset="0"/>
                        <a:ea typeface="黑体" panose="02010609060101010101" pitchFamily="2" charset="-122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panose="020B0604020202020204" pitchFamily="34" charset="0"/>
                          <a:ea typeface="黑体" panose="02010609060101010101" pitchFamily="2" charset="-122"/>
                        </a:rPr>
                        <a:t>兵力</a:t>
                      </a:r>
                      <a:endParaRPr kumimoji="0" 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Arial" panose="020B0604020202020204" pitchFamily="34" charset="0"/>
                        <a:ea typeface="黑体" panose="0201060906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panose="020B0604020202020204" pitchFamily="34" charset="0"/>
                          <a:ea typeface="黑体" panose="02010609060101010101" pitchFamily="2" charset="-122"/>
                        </a:rPr>
                        <a:t>红军兵力</a:t>
                      </a:r>
                      <a:endParaRPr kumimoji="0" 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Arial" panose="020B0604020202020204" pitchFamily="34" charset="0"/>
                        <a:ea typeface="黑体" panose="0201060906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panose="020B0604020202020204" pitchFamily="34" charset="0"/>
                          <a:ea typeface="黑体" panose="02010609060101010101" pitchFamily="2" charset="-122"/>
                        </a:rPr>
                        <a:t>红军歼敌数</a:t>
                      </a:r>
                      <a:endParaRPr kumimoji="0" 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Arial" panose="020B0604020202020204" pitchFamily="34" charset="0"/>
                        <a:ea typeface="黑体" panose="0201060906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panose="020B0604020202020204" pitchFamily="34" charset="0"/>
                          <a:ea typeface="黑体" panose="02010609060101010101" pitchFamily="2" charset="-122"/>
                        </a:rPr>
                        <a:t>领导人</a:t>
                      </a:r>
                      <a:endParaRPr kumimoji="0" 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Arial" panose="020B0604020202020204" pitchFamily="34" charset="0"/>
                        <a:ea typeface="黑体" panose="0201060906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8969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panose="020B0604020202020204" pitchFamily="34" charset="0"/>
                          <a:ea typeface="黑体" panose="02010609060101010101" pitchFamily="2" charset="-122"/>
                        </a:rPr>
                        <a:t>第五次</a:t>
                      </a:r>
                      <a:endParaRPr kumimoji="0" 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Arial" panose="020B0604020202020204" pitchFamily="34" charset="0"/>
                        <a:ea typeface="黑体" panose="0201060906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zh-CN" sz="3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50</a:t>
                      </a:r>
                      <a:r>
                        <a:rPr kumimoji="0" lang="zh-CN" sz="3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万</a:t>
                      </a:r>
                      <a:endParaRPr kumimoji="0" lang="zh-CN" sz="37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33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zh-CN" sz="3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10</a:t>
                      </a:r>
                      <a:r>
                        <a:rPr kumimoji="0" lang="zh-CN" sz="3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万</a:t>
                      </a:r>
                      <a:endParaRPr kumimoji="0" lang="zh-CN" sz="37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panose="020B0604020202020204" pitchFamily="34" charset="0"/>
                          <a:ea typeface="黑体" panose="02010609060101010101" pitchFamily="2" charset="-122"/>
                        </a:rPr>
                        <a:t>博古</a:t>
                      </a:r>
                      <a:endParaRPr kumimoji="0" 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Arial" panose="020B0604020202020204" pitchFamily="34" charset="0"/>
                        <a:ea typeface="黑体" panose="02010609060101010101" pitchFamily="2" charset="-122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panose="020B0604020202020204" pitchFamily="34" charset="0"/>
                          <a:ea typeface="黑体" panose="02010609060101010101" pitchFamily="2" charset="-122"/>
                        </a:rPr>
                        <a:t>李德</a:t>
                      </a:r>
                      <a:endParaRPr kumimoji="0" 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Arial" panose="020B0604020202020204" pitchFamily="34" charset="0"/>
                        <a:ea typeface="黑体" panose="0201060906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hlink"/>
                    </a:solidFill>
                  </a:tcPr>
                </a:tc>
              </a:tr>
            </a:tbl>
          </a:graphicData>
        </a:graphic>
      </p:graphicFrame>
      <p:sp>
        <p:nvSpPr>
          <p:cNvPr id="6166" name="WordArt 24"/>
          <p:cNvSpPr>
            <a:spLocks noTextEdit="1"/>
          </p:cNvSpPr>
          <p:nvPr/>
        </p:nvSpPr>
        <p:spPr bwMode="auto">
          <a:xfrm>
            <a:off x="6011863" y="1773238"/>
            <a:ext cx="1169987" cy="10922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b="1" kern="10">
                <a:ln w="9525">
                  <a:solidFill>
                    <a:srgbClr val="000000"/>
                  </a:solidFill>
                  <a:round/>
                </a:ln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？</a:t>
            </a:r>
            <a:endParaRPr lang="zh-CN" altLang="en-US" sz="3600" b="1" kern="10">
              <a:ln w="9525">
                <a:solidFill>
                  <a:srgbClr val="000000"/>
                </a:solidFill>
                <a:round/>
              </a:ln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0265" name="Text Box 25"/>
          <p:cNvSpPr txBox="1">
            <a:spLocks noChangeArrowheads="1"/>
          </p:cNvSpPr>
          <p:nvPr/>
        </p:nvSpPr>
        <p:spPr bwMode="auto">
          <a:xfrm>
            <a:off x="0" y="3667125"/>
            <a:ext cx="9144000" cy="31400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zh-CN" altLang="en-US" sz="4000" b="1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材料</a:t>
            </a:r>
            <a:r>
              <a:rPr lang="zh-CN" altLang="en-US" sz="4000" b="1">
                <a:latin typeface="黑体" panose="02010609060101010101" pitchFamily="2" charset="-122"/>
                <a:ea typeface="黑体" panose="02010609060101010101" pitchFamily="2" charset="-122"/>
              </a:rPr>
              <a:t>：</a:t>
            </a:r>
            <a:endParaRPr lang="zh-CN" altLang="en-US" sz="4000" b="1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buFont typeface="Arial" panose="020B0604020202020204" pitchFamily="34" charset="0"/>
              <a:buNone/>
            </a:pPr>
            <a:r>
              <a:rPr lang="zh-CN" altLang="en-US" sz="4000" b="1">
                <a:latin typeface="黑体" panose="02010609060101010101" pitchFamily="2" charset="-122"/>
                <a:ea typeface="黑体" panose="02010609060101010101" pitchFamily="2" charset="-122"/>
              </a:rPr>
              <a:t>   “御敌于国门之外”</a:t>
            </a:r>
            <a:endParaRPr lang="zh-CN" altLang="en-US" sz="4000" b="1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buFont typeface="Arial" panose="020B0604020202020204" pitchFamily="34" charset="0"/>
              <a:buNone/>
            </a:pPr>
            <a:r>
              <a:rPr lang="zh-CN" altLang="en-US" sz="4000" b="1">
                <a:latin typeface="黑体" panose="02010609060101010101" pitchFamily="2" charset="-122"/>
                <a:ea typeface="黑体" panose="02010609060101010101" pitchFamily="2" charset="-122"/>
              </a:rPr>
              <a:t>   “不让敌人侵占寸土”</a:t>
            </a:r>
            <a:endParaRPr lang="zh-CN" altLang="en-US" sz="4000" b="1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buFont typeface="Arial" panose="020B0604020202020204" pitchFamily="34" charset="0"/>
              <a:buNone/>
            </a:pPr>
            <a:r>
              <a:rPr lang="zh-CN" altLang="en-US" sz="4000" b="1">
                <a:latin typeface="黑体" panose="02010609060101010101" pitchFamily="2" charset="-122"/>
                <a:ea typeface="黑体" panose="02010609060101010101" pitchFamily="2" charset="-122"/>
              </a:rPr>
              <a:t>   “分兵六路抵御来犯之敌”</a:t>
            </a:r>
            <a:endParaRPr lang="zh-CN" altLang="en-US" sz="4000" b="1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buFont typeface="Arial" panose="020B0604020202020204" pitchFamily="34" charset="0"/>
              <a:buNone/>
            </a:pPr>
            <a:r>
              <a:rPr lang="zh-CN" altLang="en-US" sz="4000" b="1">
                <a:latin typeface="黑体" panose="02010609060101010101" pitchFamily="2" charset="-122"/>
                <a:ea typeface="黑体" panose="02010609060101010101" pitchFamily="2" charset="-122"/>
              </a:rPr>
              <a:t>                     </a:t>
            </a:r>
            <a:r>
              <a:rPr lang="zh-CN" altLang="zh-CN" sz="4000" b="1">
                <a:latin typeface="黑体" panose="02010609060101010101" pitchFamily="2" charset="-122"/>
                <a:ea typeface="黑体" panose="02010609060101010101" pitchFamily="2" charset="-122"/>
              </a:rPr>
              <a:t>——</a:t>
            </a:r>
            <a:r>
              <a:rPr lang="zh-CN" altLang="en-US" sz="4000" b="1">
                <a:latin typeface="黑体" panose="02010609060101010101" pitchFamily="2" charset="-122"/>
                <a:ea typeface="黑体" panose="02010609060101010101" pitchFamily="2" charset="-122"/>
              </a:rPr>
              <a:t>博古、李德</a:t>
            </a:r>
            <a:endParaRPr lang="zh-CN" altLang="en-US" sz="4000" b="1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6168" name="WordArt 26"/>
          <p:cNvSpPr>
            <a:spLocks noTextEdit="1"/>
          </p:cNvSpPr>
          <p:nvPr/>
        </p:nvSpPr>
        <p:spPr bwMode="auto">
          <a:xfrm>
            <a:off x="611188" y="1844675"/>
            <a:ext cx="7488237" cy="3095625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44444"/>
              </a:avLst>
            </a:prstTxWarp>
            <a:scene3d>
              <a:camera prst="legacyPerspectiveFront">
                <a:rot lat="20519999" lon="1080000" rev="0"/>
              </a:camera>
              <a:lightRig rig="legacyFlat3" dir="r"/>
            </a:scene3d>
            <a:sp3d extrusionH="430200" prstMaterial="legacyMatte">
              <a:extrusionClr>
                <a:srgbClr val="FF6600"/>
              </a:extrusionClr>
            </a:sp3d>
          </a:bodyPr>
          <a:lstStyle/>
          <a:p>
            <a:pPr algn="ctr"/>
            <a:r>
              <a:rPr lang="zh-CN" altLang="en-US" sz="3600" b="1" kern="10">
                <a:ln w="9525">
                  <a:round/>
                </a:ln>
                <a:gradFill rotWithShape="1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黑体" panose="02010609060101010101" pitchFamily="2" charset="-122"/>
                <a:ea typeface="黑体" panose="02010609060101010101" pitchFamily="2" charset="-122"/>
              </a:rPr>
              <a:t>第五次反围剿失败</a:t>
            </a:r>
            <a:endParaRPr lang="zh-CN" altLang="en-US" sz="3600" b="1" kern="10">
              <a:ln w="9525">
                <a:round/>
              </a:ln>
              <a:gradFill rotWithShape="1">
                <a:gsLst>
                  <a:gs pos="0">
                    <a:srgbClr val="FFE701"/>
                  </a:gs>
                  <a:gs pos="100000">
                    <a:srgbClr val="FE3E02"/>
                  </a:gs>
                </a:gsLst>
                <a:lin ang="5400000" scaled="1"/>
              </a:gra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9458" name="文本占位符 19457"/>
          <p:cNvSpPr txBox="1">
            <a:spLocks noChangeArrowheads="1"/>
          </p:cNvSpPr>
          <p:nvPr/>
        </p:nvSpPr>
        <p:spPr bwMode="auto">
          <a:xfrm>
            <a:off x="1566863" y="95250"/>
            <a:ext cx="6110287" cy="16779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/>
          <a:lstStyle/>
          <a:p>
            <a:pPr marL="342900" indent="-34290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zh-CN" altLang="en-US" sz="3200" b="1">
                <a:solidFill>
                  <a:srgbClr val="333300"/>
                </a:solidFill>
                <a:latin typeface="方正隶变简体"/>
                <a:ea typeface="方正隶变简体"/>
                <a:cs typeface="方正隶变简体"/>
              </a:rPr>
              <a:t>失败，</a:t>
            </a:r>
            <a:r>
              <a:rPr lang="zh-CN" altLang="en-US" sz="3200" b="1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由于当时中央负责人博古和军事顾问李德等人在军事上指挥上犯了</a:t>
            </a:r>
            <a:r>
              <a:rPr lang="en-US" altLang="zh-CN" sz="3200" b="1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“</a:t>
            </a:r>
            <a:r>
              <a:rPr lang="zh-CN" altLang="en-US" sz="3200" b="1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左</a:t>
            </a:r>
            <a:r>
              <a:rPr lang="en-US" altLang="zh-CN" sz="3200" b="1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”</a:t>
            </a:r>
            <a:r>
              <a:rPr lang="zh-CN" altLang="en-US" sz="3200" b="1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的错误</a:t>
            </a:r>
            <a:r>
              <a:rPr lang="zh-CN" altLang="en-US" sz="3200" b="1">
                <a:solidFill>
                  <a:srgbClr val="333300"/>
                </a:solidFill>
                <a:latin typeface="方正隶变简体"/>
                <a:ea typeface="方正隶变简体"/>
                <a:cs typeface="方正隶变简体"/>
              </a:rPr>
              <a:t>。</a:t>
            </a:r>
            <a:endParaRPr lang="zh-CN" altLang="en-US" sz="3200" b="1">
              <a:solidFill>
                <a:srgbClr val="333300"/>
              </a:solidFill>
              <a:latin typeface="方正隶变简体"/>
              <a:ea typeface="方正隶变简体"/>
              <a:cs typeface="方正隶变简体"/>
            </a:endParaRPr>
          </a:p>
        </p:txBody>
      </p:sp>
      <p:pic>
        <p:nvPicPr>
          <p:cNvPr id="44059" name="图片 12290" descr="博古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181850" y="3906838"/>
            <a:ext cx="1828800" cy="2185987"/>
          </a:xfrm>
          <a:prstGeom prst="rect">
            <a:avLst/>
          </a:prstGeom>
          <a:noFill/>
          <a:ln w="76200">
            <a:solidFill>
              <a:srgbClr val="800000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2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2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repeatCount="indefinite" fill="hold" grpId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1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1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1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1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66" grpId="0" animBg="1"/>
      <p:bldP spid="10265" grpId="0"/>
      <p:bldP spid="6168" grpId="0" animBg="1"/>
      <p:bldP spid="1945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292" name="Group 4"/>
          <p:cNvGraphicFramePr>
            <a:graphicFrameLocks noGrp="1"/>
          </p:cNvGraphicFramePr>
          <p:nvPr/>
        </p:nvGraphicFramePr>
        <p:xfrm>
          <a:off x="468313" y="1412875"/>
          <a:ext cx="8191500" cy="5067300"/>
        </p:xfrm>
        <a:graphic>
          <a:graphicData uri="http://schemas.openxmlformats.org/drawingml/2006/table">
            <a:tbl>
              <a:tblPr/>
              <a:tblGrid>
                <a:gridCol w="2793365"/>
                <a:gridCol w="5397500"/>
              </a:tblGrid>
              <a:tr h="1068705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sz="4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2" charset="-122"/>
                        </a:rPr>
                        <a:t>红军长征（战略转移）</a:t>
                      </a:r>
                      <a:endParaRPr kumimoji="0" lang="zh-CN" sz="4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黑体" panose="0201060906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cPr/>
                </a:tc>
              </a:tr>
              <a:tr h="94488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sz="4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黑体" panose="02010609060101010101" pitchFamily="2" charset="-122"/>
                        </a:rPr>
                        <a:t>长征原因</a:t>
                      </a:r>
                      <a:endParaRPr kumimoji="0" lang="zh-CN" sz="4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黑体" panose="0201060906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4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黑体" panose="0201060906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4488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sz="4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2" charset="-122"/>
                        </a:rPr>
                        <a:t>开始时间</a:t>
                      </a:r>
                      <a:endParaRPr kumimoji="0" lang="zh-CN" sz="4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黑体" panose="0201060906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4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黑体" panose="0201060906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6616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sz="4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2" charset="-122"/>
                        </a:rPr>
                        <a:t>军队</a:t>
                      </a:r>
                      <a:endParaRPr kumimoji="0" lang="zh-CN" sz="4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黑体" panose="0201060906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4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黑体" panose="0201060906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4203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sz="4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2" charset="-122"/>
                        </a:rPr>
                        <a:t>出发地点</a:t>
                      </a:r>
                      <a:endParaRPr kumimoji="0" lang="zh-CN" sz="4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黑体" panose="0201060906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4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黑体" panose="0201060906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189" name="WordArt 23"/>
          <p:cNvSpPr>
            <a:spLocks noTextEdit="1"/>
          </p:cNvSpPr>
          <p:nvPr/>
        </p:nvSpPr>
        <p:spPr bwMode="auto">
          <a:xfrm>
            <a:off x="3419475" y="2698750"/>
            <a:ext cx="3733800" cy="4572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b="1" kern="10">
                <a:ln w="9525">
                  <a:solidFill>
                    <a:srgbClr val="000000"/>
                  </a:solidFill>
                  <a:round/>
                </a:ln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第五次反围剿失败</a:t>
            </a:r>
            <a:endParaRPr lang="zh-CN" altLang="en-US" sz="3600" b="1" kern="10">
              <a:ln w="9525">
                <a:solidFill>
                  <a:srgbClr val="000000"/>
                </a:solidFill>
                <a:round/>
              </a:ln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2312" name="WordArt 24"/>
          <p:cNvSpPr>
            <a:spLocks noChangeArrowheads="1" noChangeShapeType="1" noTextEdit="1"/>
          </p:cNvSpPr>
          <p:nvPr/>
        </p:nvSpPr>
        <p:spPr bwMode="auto">
          <a:xfrm>
            <a:off x="3419475" y="3716973"/>
            <a:ext cx="3733800" cy="4572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>
              <a:buFont typeface="Arial" panose="020B0604020202020204" pitchFamily="34" charset="0"/>
              <a:buNone/>
              <a:defRPr/>
            </a:pPr>
            <a:r>
              <a:rPr lang="en-US" altLang="zh-CN" sz="3600" b="1" kern="10">
                <a:ln w="9525">
                  <a:solidFill>
                    <a:srgbClr val="000000"/>
                  </a:solidFill>
                  <a:round/>
                </a:ln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1934</a:t>
            </a:r>
            <a:r>
              <a:rPr lang="zh-CN" altLang="en-US" sz="3600" b="1" kern="10">
                <a:ln w="9525">
                  <a:solidFill>
                    <a:srgbClr val="000000"/>
                  </a:solidFill>
                  <a:round/>
                </a:ln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年</a:t>
            </a:r>
            <a:r>
              <a:rPr lang="en-US" altLang="zh-CN" sz="3600" b="1" kern="10">
                <a:ln w="9525">
                  <a:solidFill>
                    <a:srgbClr val="000000"/>
                  </a:solidFill>
                  <a:round/>
                </a:ln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10</a:t>
            </a:r>
            <a:r>
              <a:rPr lang="zh-CN" altLang="en-US" sz="3600" b="1" kern="10">
                <a:ln w="9525">
                  <a:solidFill>
                    <a:srgbClr val="000000"/>
                  </a:solidFill>
                  <a:round/>
                </a:ln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月</a:t>
            </a:r>
            <a:endParaRPr lang="zh-CN" altLang="en-US" sz="3600" b="1" kern="10">
              <a:ln w="9525">
                <a:solidFill>
                  <a:srgbClr val="000000"/>
                </a:solidFill>
                <a:round/>
              </a:ln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7191" name="WordArt 25"/>
          <p:cNvSpPr>
            <a:spLocks noTextEdit="1"/>
          </p:cNvSpPr>
          <p:nvPr/>
        </p:nvSpPr>
        <p:spPr bwMode="auto">
          <a:xfrm>
            <a:off x="3419475" y="4633913"/>
            <a:ext cx="3733800" cy="4572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b="1" kern="10">
                <a:ln w="9525">
                  <a:solidFill>
                    <a:srgbClr val="000000"/>
                  </a:solidFill>
                  <a:round/>
                </a:ln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中共中央和中央红军</a:t>
            </a:r>
            <a:endParaRPr lang="zh-CN" altLang="en-US" sz="3600" b="1" kern="10">
              <a:ln w="9525">
                <a:solidFill>
                  <a:srgbClr val="000000"/>
                </a:solidFill>
                <a:round/>
              </a:ln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7192" name="WordArt 26"/>
          <p:cNvSpPr>
            <a:spLocks noTextEdit="1"/>
          </p:cNvSpPr>
          <p:nvPr/>
        </p:nvSpPr>
        <p:spPr bwMode="auto">
          <a:xfrm>
            <a:off x="3306763" y="5949950"/>
            <a:ext cx="5184775" cy="52863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b="1" kern="10">
                <a:ln w="9525">
                  <a:solidFill>
                    <a:srgbClr val="000000"/>
                  </a:solidFill>
                  <a:round/>
                </a:ln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中央革命根据地（江西瑞金）</a:t>
            </a:r>
            <a:endParaRPr lang="zh-CN" altLang="en-US" sz="3600" b="1" kern="10">
              <a:ln w="9525">
                <a:solidFill>
                  <a:srgbClr val="000000"/>
                </a:solidFill>
                <a:round/>
              </a:ln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45080" name="WordArt 27"/>
          <p:cNvSpPr>
            <a:spLocks noTextEdit="1"/>
          </p:cNvSpPr>
          <p:nvPr/>
        </p:nvSpPr>
        <p:spPr bwMode="auto">
          <a:xfrm>
            <a:off x="0" y="0"/>
            <a:ext cx="2665413" cy="7207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b="1" kern="10">
                <a:ln w="12700">
                  <a:solidFill>
                    <a:schemeClr val="tx1"/>
                  </a:solidFill>
                  <a:rou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8000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自主探究</a:t>
            </a:r>
            <a:endParaRPr lang="zh-CN" altLang="en-US" sz="3600" b="1" kern="10">
              <a:ln w="12700">
                <a:solidFill>
                  <a:schemeClr val="tx1"/>
                </a:solidFill>
                <a:round/>
              </a:ln>
              <a:gradFill rotWithShape="1">
                <a:gsLst>
                  <a:gs pos="0">
                    <a:srgbClr val="A603AB"/>
                  </a:gs>
                  <a:gs pos="12000">
                    <a:srgbClr val="E81766"/>
                  </a:gs>
                  <a:gs pos="27000">
                    <a:srgbClr val="EE3F17"/>
                  </a:gs>
                  <a:gs pos="48000">
                    <a:srgbClr val="FFFF00"/>
                  </a:gs>
                  <a:gs pos="64999">
                    <a:srgbClr val="1A8D48"/>
                  </a:gs>
                  <a:gs pos="78999">
                    <a:srgbClr val="0819FB"/>
                  </a:gs>
                  <a:gs pos="100000">
                    <a:srgbClr val="A603AB"/>
                  </a:gs>
                </a:gsLst>
                <a:lin ang="0" scaled="1"/>
              </a:gradFill>
              <a:effectLst>
                <a:outerShdw dist="35921" dir="2700000" sy="50000" kx="2115830" algn="bl" rotWithShape="0">
                  <a:srgbClr val="C0C0C0">
                    <a:alpha val="78000"/>
                  </a:srgbClr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1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1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3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23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1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1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1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1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89" grpId="0" animBg="1"/>
      <p:bldP spid="7191" grpId="0" animBg="1"/>
      <p:bldP spid="719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1" name="Picture 4" descr="88c1f5c8e8e370c852664fe9"/>
          <p:cNvPicPr>
            <a:picLocks noChangeAspect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 rot="423160">
            <a:off x="1042988" y="1916113"/>
            <a:ext cx="7053262" cy="4030662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</p:spPr>
      </p:pic>
      <p:sp>
        <p:nvSpPr>
          <p:cNvPr id="46082" name="Text Box 6"/>
          <p:cNvSpPr txBox="1">
            <a:spLocks noChangeArrowheads="1"/>
          </p:cNvSpPr>
          <p:nvPr/>
        </p:nvSpPr>
        <p:spPr bwMode="auto">
          <a:xfrm rot="687659">
            <a:off x="1876425" y="2630488"/>
            <a:ext cx="5472113" cy="18605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3200">
                <a:latin typeface="Times New Roman" panose="02020603050405020304" pitchFamily="18" charset="0"/>
              </a:rPr>
              <a:t>      </a:t>
            </a:r>
            <a:r>
              <a:rPr lang="zh-CN" altLang="en-US" sz="2800">
                <a:solidFill>
                  <a:srgbClr val="3333FF"/>
                </a:solidFill>
                <a:latin typeface="Times New Roman" panose="02020603050405020304" pitchFamily="18" charset="0"/>
              </a:rPr>
              <a:t>红军长征已经过去很多年了，但长征精神却影响着整个中华民族。重走长征路，让我们沿着先辈的足迹，感受那伟大的征程。</a:t>
            </a:r>
            <a:endParaRPr lang="zh-CN" altLang="en-US" sz="2800">
              <a:solidFill>
                <a:srgbClr val="3333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46083" name="WordArt 7" descr="435"/>
          <p:cNvSpPr>
            <a:spLocks noTextEdit="1"/>
          </p:cNvSpPr>
          <p:nvPr/>
        </p:nvSpPr>
        <p:spPr bwMode="auto">
          <a:xfrm>
            <a:off x="2987675" y="909638"/>
            <a:ext cx="2592388" cy="6477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b="1" kern="10">
                <a:ln w="9525">
                  <a:noFill/>
                  <a:round/>
                </a:ln>
                <a:blipFill dpi="0" rotWithShape="0">
                  <a:blip r:embed="rId2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rgbClr val="C0C0C0">
                      <a:alpha val="76999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重走长征路</a:t>
            </a:r>
            <a:endParaRPr lang="zh-CN" altLang="en-US" sz="3600" b="1" kern="10">
              <a:ln w="9525">
                <a:noFill/>
                <a:round/>
              </a:ln>
              <a:blipFill dpi="0" rotWithShape="0">
                <a:blip r:embed="rId2"/>
                <a:srcRect/>
                <a:stretch>
                  <a:fillRect/>
                </a:stretch>
              </a:blipFill>
              <a:effectLst>
                <a:outerShdw dist="35921" dir="2700000" algn="ctr" rotWithShape="0">
                  <a:srgbClr val="C0C0C0">
                    <a:alpha val="76999"/>
                  </a:srgb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  <p:custDataLst>
      <p:tags r:id="rId3"/>
    </p:custDataLst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Rectangle 2"/>
          <p:cNvSpPr>
            <a:spLocks noGrp="1"/>
          </p:cNvSpPr>
          <p:nvPr>
            <p:ph type="title" idx="4294967295"/>
          </p:nvPr>
        </p:nvSpPr>
        <p:spPr>
          <a:xfrm>
            <a:off x="0" y="0"/>
            <a:ext cx="0" cy="0"/>
          </a:xfrm>
        </p:spPr>
        <p:txBody>
          <a:bodyPr/>
          <a:lstStyle/>
          <a:p>
            <a:pPr eaLnBrk="1" hangingPunct="1"/>
            <a:r>
              <a:rPr lang="zh-CN" altLang="zh-CN" smtClean="0"/>
              <a:t>005</a:t>
            </a:r>
            <a:endParaRPr lang="zh-CN" altLang="zh-CN" smtClean="0"/>
          </a:p>
        </p:txBody>
      </p:sp>
      <p:pic>
        <p:nvPicPr>
          <p:cNvPr id="47106" name="Picture 3" descr="长征图"/>
          <p:cNvPicPr>
            <a:picLocks noChangeAspect="1"/>
          </p:cNvPicPr>
          <p:nvPr/>
        </p:nvPicPr>
        <p:blipFill>
          <a:blip r:embed="rId1"/>
          <a:srcRect l="633" t="1547" r="3217" b="1547"/>
          <a:stretch>
            <a:fillRect/>
          </a:stretch>
        </p:blipFill>
        <p:spPr bwMode="auto">
          <a:xfrm>
            <a:off x="-247650" y="-179388"/>
            <a:ext cx="9715500" cy="7089776"/>
          </a:xfrm>
          <a:prstGeom prst="rect">
            <a:avLst/>
          </a:prstGeom>
          <a:noFill/>
          <a:ln w="63500">
            <a:solidFill>
              <a:srgbClr val="800000"/>
            </a:solidFill>
            <a:miter lim="800000"/>
            <a:headEnd/>
            <a:tailEnd/>
          </a:ln>
        </p:spPr>
      </p:pic>
      <p:sp>
        <p:nvSpPr>
          <p:cNvPr id="13316" name="未知"/>
          <p:cNvSpPr/>
          <p:nvPr/>
        </p:nvSpPr>
        <p:spPr bwMode="auto">
          <a:xfrm>
            <a:off x="4067175" y="5589588"/>
            <a:ext cx="2449513" cy="623887"/>
          </a:xfrm>
          <a:custGeom>
            <a:avLst/>
            <a:gdLst>
              <a:gd name="T0" fmla="*/ 2147483647 w 1543"/>
              <a:gd name="T1" fmla="*/ 2147483647 h 393"/>
              <a:gd name="T2" fmla="*/ 2147483647 w 1543"/>
              <a:gd name="T3" fmla="*/ 2147483647 h 393"/>
              <a:gd name="T4" fmla="*/ 2147483647 w 1543"/>
              <a:gd name="T5" fmla="*/ 2147483647 h 393"/>
              <a:gd name="T6" fmla="*/ 2147483647 w 1543"/>
              <a:gd name="T7" fmla="*/ 2147483647 h 393"/>
              <a:gd name="T8" fmla="*/ 2147483647 w 1543"/>
              <a:gd name="T9" fmla="*/ 2147483647 h 393"/>
              <a:gd name="T10" fmla="*/ 2147483647 w 1543"/>
              <a:gd name="T11" fmla="*/ 2147483647 h 393"/>
              <a:gd name="T12" fmla="*/ 0 w 1543"/>
              <a:gd name="T13" fmla="*/ 0 h 393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1543"/>
              <a:gd name="T22" fmla="*/ 0 h 393"/>
              <a:gd name="T23" fmla="*/ 1543 w 1543"/>
              <a:gd name="T24" fmla="*/ 393 h 393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1543" h="393">
                <a:moveTo>
                  <a:pt x="1543" y="136"/>
                </a:moveTo>
                <a:cubicBezTo>
                  <a:pt x="1474" y="234"/>
                  <a:pt x="1406" y="333"/>
                  <a:pt x="1361" y="363"/>
                </a:cubicBezTo>
                <a:cubicBezTo>
                  <a:pt x="1316" y="393"/>
                  <a:pt x="1324" y="332"/>
                  <a:pt x="1271" y="317"/>
                </a:cubicBezTo>
                <a:cubicBezTo>
                  <a:pt x="1218" y="302"/>
                  <a:pt x="1112" y="287"/>
                  <a:pt x="1044" y="272"/>
                </a:cubicBezTo>
                <a:cubicBezTo>
                  <a:pt x="976" y="257"/>
                  <a:pt x="998" y="257"/>
                  <a:pt x="862" y="227"/>
                </a:cubicBezTo>
                <a:cubicBezTo>
                  <a:pt x="726" y="197"/>
                  <a:pt x="371" y="129"/>
                  <a:pt x="227" y="91"/>
                </a:cubicBezTo>
                <a:cubicBezTo>
                  <a:pt x="83" y="53"/>
                  <a:pt x="41" y="26"/>
                  <a:pt x="0" y="0"/>
                </a:cubicBezTo>
              </a:path>
            </a:pathLst>
          </a:custGeom>
          <a:noFill/>
          <a:ln w="76200" cap="flat" cmpd="sng">
            <a:solidFill>
              <a:srgbClr val="800000"/>
            </a:solidFill>
            <a:prstDash val="solid"/>
            <a:round/>
            <a:headEnd type="none" w="med" len="med"/>
            <a:tailEnd type="stealth" w="med" len="lg"/>
          </a:ln>
        </p:spPr>
        <p:txBody>
          <a:bodyPr/>
          <a:lstStyle/>
          <a:p>
            <a:endParaRPr lang="zh-CN" altLang="en-US"/>
          </a:p>
        </p:txBody>
      </p:sp>
      <p:grpSp>
        <p:nvGrpSpPr>
          <p:cNvPr id="2" name="Group 5"/>
          <p:cNvGrpSpPr/>
          <p:nvPr/>
        </p:nvGrpSpPr>
        <p:grpSpPr bwMode="auto">
          <a:xfrm flipH="1">
            <a:off x="3921125" y="4292600"/>
            <a:ext cx="434975" cy="1222375"/>
            <a:chOff x="0" y="0"/>
            <a:chExt cx="497" cy="361"/>
          </a:xfrm>
        </p:grpSpPr>
        <p:sp>
          <p:nvSpPr>
            <p:cNvPr id="47129" name="未知"/>
            <p:cNvSpPr/>
            <p:nvPr/>
          </p:nvSpPr>
          <p:spPr bwMode="auto">
            <a:xfrm rot="480956">
              <a:off x="0" y="89"/>
              <a:ext cx="453" cy="272"/>
            </a:xfrm>
            <a:custGeom>
              <a:avLst/>
              <a:gdLst>
                <a:gd name="T0" fmla="*/ 453 w 453"/>
                <a:gd name="T1" fmla="*/ 272 h 272"/>
                <a:gd name="T2" fmla="*/ 181 w 453"/>
                <a:gd name="T3" fmla="*/ 136 h 272"/>
                <a:gd name="T4" fmla="*/ 0 w 453"/>
                <a:gd name="T5" fmla="*/ 0 h 272"/>
                <a:gd name="T6" fmla="*/ 0 60000 65536"/>
                <a:gd name="T7" fmla="*/ 0 60000 65536"/>
                <a:gd name="T8" fmla="*/ 0 60000 65536"/>
                <a:gd name="T9" fmla="*/ 0 w 453"/>
                <a:gd name="T10" fmla="*/ 0 h 272"/>
                <a:gd name="T11" fmla="*/ 453 w 453"/>
                <a:gd name="T12" fmla="*/ 272 h 272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453" h="272">
                  <a:moveTo>
                    <a:pt x="453" y="272"/>
                  </a:moveTo>
                  <a:cubicBezTo>
                    <a:pt x="354" y="226"/>
                    <a:pt x="256" y="181"/>
                    <a:pt x="181" y="136"/>
                  </a:cubicBezTo>
                  <a:cubicBezTo>
                    <a:pt x="106" y="91"/>
                    <a:pt x="53" y="45"/>
                    <a:pt x="0" y="0"/>
                  </a:cubicBezTo>
                </a:path>
              </a:pathLst>
            </a:custGeom>
            <a:noFill/>
            <a:ln w="76200" cap="flat" cmpd="sng">
              <a:solidFill>
                <a:srgbClr val="800000"/>
              </a:solidFill>
              <a:prstDash val="solid"/>
              <a:round/>
              <a:headEnd type="none" w="med" len="med"/>
              <a:tailEnd type="triangle" w="sm" len="sm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7130" name="未知"/>
            <p:cNvSpPr/>
            <p:nvPr/>
          </p:nvSpPr>
          <p:spPr bwMode="auto">
            <a:xfrm rot="279641">
              <a:off x="43" y="0"/>
              <a:ext cx="454" cy="272"/>
            </a:xfrm>
            <a:custGeom>
              <a:avLst/>
              <a:gdLst>
                <a:gd name="T0" fmla="*/ 562 w 408"/>
                <a:gd name="T1" fmla="*/ 394 h 226"/>
                <a:gd name="T2" fmla="*/ 249 w 408"/>
                <a:gd name="T3" fmla="*/ 78 h 226"/>
                <a:gd name="T4" fmla="*/ 0 w 408"/>
                <a:gd name="T5" fmla="*/ 0 h 226"/>
                <a:gd name="T6" fmla="*/ 0 60000 65536"/>
                <a:gd name="T7" fmla="*/ 0 60000 65536"/>
                <a:gd name="T8" fmla="*/ 0 60000 65536"/>
                <a:gd name="T9" fmla="*/ 0 w 408"/>
                <a:gd name="T10" fmla="*/ 0 h 226"/>
                <a:gd name="T11" fmla="*/ 408 w 408"/>
                <a:gd name="T12" fmla="*/ 226 h 22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408" h="226">
                  <a:moveTo>
                    <a:pt x="408" y="226"/>
                  </a:moveTo>
                  <a:cubicBezTo>
                    <a:pt x="328" y="154"/>
                    <a:pt x="249" y="83"/>
                    <a:pt x="181" y="45"/>
                  </a:cubicBezTo>
                  <a:cubicBezTo>
                    <a:pt x="113" y="7"/>
                    <a:pt x="56" y="3"/>
                    <a:pt x="0" y="0"/>
                  </a:cubicBezTo>
                </a:path>
              </a:pathLst>
            </a:custGeom>
            <a:noFill/>
            <a:ln w="76200" cap="flat" cmpd="sng">
              <a:solidFill>
                <a:srgbClr val="800000"/>
              </a:solidFill>
              <a:prstDash val="solid"/>
              <a:round/>
              <a:headEnd type="none" w="med" len="med"/>
              <a:tailEnd type="triangle" w="sm" len="sm"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3320" name="AutoShape 8"/>
          <p:cNvSpPr>
            <a:spLocks noChangeArrowheads="1"/>
          </p:cNvSpPr>
          <p:nvPr/>
        </p:nvSpPr>
        <p:spPr bwMode="auto">
          <a:xfrm>
            <a:off x="6659563" y="4365625"/>
            <a:ext cx="1008062" cy="465138"/>
          </a:xfrm>
          <a:prstGeom prst="wedgeRoundRectCallout">
            <a:avLst>
              <a:gd name="adj1" fmla="val -52676"/>
              <a:gd name="adj2" fmla="val 230546"/>
              <a:gd name="adj3" fmla="val 16667"/>
            </a:avLst>
          </a:prstGeom>
          <a:solidFill>
            <a:srgbClr val="0000FF"/>
          </a:solidFill>
          <a:ln w="9525">
            <a:solidFill>
              <a:schemeClr val="tx1"/>
            </a:solidFill>
            <a:miter lim="800000"/>
          </a:ln>
        </p:spPr>
        <p:txBody>
          <a:bodyPr/>
          <a:lstStyle/>
          <a:p>
            <a:pPr algn="ctr">
              <a:buFont typeface="Arial" panose="020B0604020202020204" pitchFamily="34" charset="0"/>
              <a:buNone/>
            </a:pPr>
            <a:r>
              <a:rPr lang="zh-CN" altLang="en-US" sz="2400" b="1">
                <a:solidFill>
                  <a:srgbClr val="FFFF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瑞金</a:t>
            </a:r>
            <a:endParaRPr lang="zh-CN" altLang="en-US" sz="2400" b="1">
              <a:solidFill>
                <a:srgbClr val="FFFF00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13321" name="AutoShape 9"/>
          <p:cNvSpPr>
            <a:spLocks noChangeArrowheads="1"/>
          </p:cNvSpPr>
          <p:nvPr/>
        </p:nvSpPr>
        <p:spPr bwMode="auto">
          <a:xfrm>
            <a:off x="7164388" y="5084763"/>
            <a:ext cx="1979612" cy="1223962"/>
          </a:xfrm>
          <a:prstGeom prst="wedgeRoundRectCallout">
            <a:avLst>
              <a:gd name="adj1" fmla="val -72292"/>
              <a:gd name="adj2" fmla="val -3306"/>
              <a:gd name="adj3" fmla="val 16667"/>
            </a:avLst>
          </a:prstGeom>
          <a:solidFill>
            <a:srgbClr val="0000FF"/>
          </a:solidFill>
          <a:ln w="9525">
            <a:solidFill>
              <a:schemeClr val="tx1"/>
            </a:solidFill>
            <a:miter lim="800000"/>
          </a:ln>
        </p:spPr>
        <p:txBody>
          <a:bodyPr/>
          <a:lstStyle/>
          <a:p>
            <a:pPr algn="ctr">
              <a:buFont typeface="Arial" panose="020B0604020202020204" pitchFamily="34" charset="0"/>
              <a:buNone/>
            </a:pPr>
            <a:r>
              <a:rPr lang="zh-CN" altLang="zh-CN" sz="2400" b="1">
                <a:solidFill>
                  <a:srgbClr val="FFFF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1934</a:t>
            </a:r>
            <a:r>
              <a:rPr lang="zh-CN" altLang="en-US" sz="2400" b="1">
                <a:solidFill>
                  <a:srgbClr val="FFFF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年</a:t>
            </a:r>
            <a:r>
              <a:rPr lang="zh-CN" altLang="zh-CN" sz="2400" b="1">
                <a:solidFill>
                  <a:srgbClr val="FFFF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10</a:t>
            </a:r>
            <a:r>
              <a:rPr lang="zh-CN" altLang="en-US" sz="2400" b="1">
                <a:solidFill>
                  <a:srgbClr val="FFFF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月中央红军开始长征</a:t>
            </a:r>
            <a:endParaRPr lang="zh-CN" altLang="en-US" sz="2400" b="1">
              <a:solidFill>
                <a:srgbClr val="FFFF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pic>
        <p:nvPicPr>
          <p:cNvPr id="13322" name="Picture 10" descr="10.gif (16495 字节)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84888" y="5734050"/>
            <a:ext cx="492125" cy="692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23" name="Picture 11" descr="10.gif (16495 字节)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651500" y="5516563"/>
            <a:ext cx="492125" cy="692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24" name="Picture 12" descr="10.gif (16495 字节)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76825" y="5373688"/>
            <a:ext cx="492125" cy="692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25" name="Picture 13" descr="10.gif (16495 字节)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427538" y="5229225"/>
            <a:ext cx="492125" cy="692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26" name="AutoShape 14"/>
          <p:cNvSpPr>
            <a:spLocks noChangeArrowheads="1"/>
          </p:cNvSpPr>
          <p:nvPr/>
        </p:nvSpPr>
        <p:spPr bwMode="auto">
          <a:xfrm>
            <a:off x="6334125" y="2147888"/>
            <a:ext cx="2809875" cy="836612"/>
          </a:xfrm>
          <a:prstGeom prst="wedgeRoundRectCallout">
            <a:avLst>
              <a:gd name="adj1" fmla="val -66204"/>
              <a:gd name="adj2" fmla="val 360176"/>
              <a:gd name="adj3" fmla="val 16667"/>
            </a:avLst>
          </a:prstGeom>
          <a:solidFill>
            <a:srgbClr val="0000FF"/>
          </a:solidFill>
          <a:ln w="9525">
            <a:solidFill>
              <a:schemeClr val="tx1"/>
            </a:solidFill>
            <a:miter lim="800000"/>
          </a:ln>
        </p:spPr>
        <p:txBody>
          <a:bodyPr/>
          <a:lstStyle/>
          <a:p>
            <a:pPr algn="ctr">
              <a:buFont typeface="Arial" panose="020B0604020202020204" pitchFamily="34" charset="0"/>
              <a:buNone/>
            </a:pPr>
            <a:r>
              <a:rPr lang="zh-CN" altLang="en-US" sz="2400" b="1">
                <a:solidFill>
                  <a:srgbClr val="FFFF00"/>
                </a:solidFill>
                <a:ea typeface="黑体" panose="02010609060101010101" pitchFamily="2" charset="-122"/>
              </a:rPr>
              <a:t>冲破敌人四道封锁线，</a:t>
            </a:r>
            <a:endParaRPr lang="zh-CN" altLang="en-US" sz="2400" b="1">
              <a:solidFill>
                <a:srgbClr val="FFFF00"/>
              </a:solidFill>
              <a:ea typeface="黑体" panose="02010609060101010101" pitchFamily="2" charset="-122"/>
            </a:endParaRPr>
          </a:p>
        </p:txBody>
      </p:sp>
      <p:grpSp>
        <p:nvGrpSpPr>
          <p:cNvPr id="3" name="Group 15"/>
          <p:cNvGrpSpPr/>
          <p:nvPr/>
        </p:nvGrpSpPr>
        <p:grpSpPr bwMode="auto">
          <a:xfrm rot="16585664" flipH="1">
            <a:off x="3311525" y="4762501"/>
            <a:ext cx="574675" cy="933450"/>
            <a:chOff x="0" y="0"/>
            <a:chExt cx="497" cy="361"/>
          </a:xfrm>
        </p:grpSpPr>
        <p:sp>
          <p:nvSpPr>
            <p:cNvPr id="47127" name="未知"/>
            <p:cNvSpPr/>
            <p:nvPr/>
          </p:nvSpPr>
          <p:spPr bwMode="auto">
            <a:xfrm rot="480956">
              <a:off x="0" y="89"/>
              <a:ext cx="453" cy="272"/>
            </a:xfrm>
            <a:custGeom>
              <a:avLst/>
              <a:gdLst>
                <a:gd name="T0" fmla="*/ 453 w 453"/>
                <a:gd name="T1" fmla="*/ 272 h 272"/>
                <a:gd name="T2" fmla="*/ 181 w 453"/>
                <a:gd name="T3" fmla="*/ 136 h 272"/>
                <a:gd name="T4" fmla="*/ 0 w 453"/>
                <a:gd name="T5" fmla="*/ 0 h 272"/>
                <a:gd name="T6" fmla="*/ 0 60000 65536"/>
                <a:gd name="T7" fmla="*/ 0 60000 65536"/>
                <a:gd name="T8" fmla="*/ 0 60000 65536"/>
                <a:gd name="T9" fmla="*/ 0 w 453"/>
                <a:gd name="T10" fmla="*/ 0 h 272"/>
                <a:gd name="T11" fmla="*/ 453 w 453"/>
                <a:gd name="T12" fmla="*/ 272 h 272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453" h="272">
                  <a:moveTo>
                    <a:pt x="453" y="272"/>
                  </a:moveTo>
                  <a:cubicBezTo>
                    <a:pt x="354" y="226"/>
                    <a:pt x="256" y="181"/>
                    <a:pt x="181" y="136"/>
                  </a:cubicBezTo>
                  <a:cubicBezTo>
                    <a:pt x="106" y="91"/>
                    <a:pt x="53" y="45"/>
                    <a:pt x="0" y="0"/>
                  </a:cubicBezTo>
                </a:path>
              </a:pathLst>
            </a:custGeom>
            <a:noFill/>
            <a:ln w="76200" cap="flat" cmpd="sng">
              <a:solidFill>
                <a:srgbClr val="800000"/>
              </a:solidFill>
              <a:prstDash val="solid"/>
              <a:round/>
              <a:headEnd type="none" w="med" len="med"/>
              <a:tailEnd type="triangle" w="sm" len="sm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7128" name="未知"/>
            <p:cNvSpPr/>
            <p:nvPr/>
          </p:nvSpPr>
          <p:spPr bwMode="auto">
            <a:xfrm rot="279641">
              <a:off x="43" y="0"/>
              <a:ext cx="454" cy="272"/>
            </a:xfrm>
            <a:custGeom>
              <a:avLst/>
              <a:gdLst>
                <a:gd name="T0" fmla="*/ 562 w 408"/>
                <a:gd name="T1" fmla="*/ 394 h 226"/>
                <a:gd name="T2" fmla="*/ 249 w 408"/>
                <a:gd name="T3" fmla="*/ 78 h 226"/>
                <a:gd name="T4" fmla="*/ 0 w 408"/>
                <a:gd name="T5" fmla="*/ 0 h 226"/>
                <a:gd name="T6" fmla="*/ 0 60000 65536"/>
                <a:gd name="T7" fmla="*/ 0 60000 65536"/>
                <a:gd name="T8" fmla="*/ 0 60000 65536"/>
                <a:gd name="T9" fmla="*/ 0 w 408"/>
                <a:gd name="T10" fmla="*/ 0 h 226"/>
                <a:gd name="T11" fmla="*/ 408 w 408"/>
                <a:gd name="T12" fmla="*/ 226 h 22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408" h="226">
                  <a:moveTo>
                    <a:pt x="408" y="226"/>
                  </a:moveTo>
                  <a:cubicBezTo>
                    <a:pt x="328" y="154"/>
                    <a:pt x="249" y="83"/>
                    <a:pt x="181" y="45"/>
                  </a:cubicBezTo>
                  <a:cubicBezTo>
                    <a:pt x="113" y="7"/>
                    <a:pt x="56" y="3"/>
                    <a:pt x="0" y="0"/>
                  </a:cubicBezTo>
                </a:path>
              </a:pathLst>
            </a:custGeom>
            <a:noFill/>
            <a:ln w="76200" cap="flat" cmpd="sng">
              <a:solidFill>
                <a:srgbClr val="800000"/>
              </a:solidFill>
              <a:prstDash val="solid"/>
              <a:round/>
              <a:headEnd type="none" w="med" len="med"/>
              <a:tailEnd type="triangle" w="sm" len="sm"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4" name="Group 18"/>
          <p:cNvGrpSpPr/>
          <p:nvPr/>
        </p:nvGrpSpPr>
        <p:grpSpPr bwMode="auto">
          <a:xfrm>
            <a:off x="11113" y="1282700"/>
            <a:ext cx="1655762" cy="2960688"/>
            <a:chOff x="0" y="0"/>
            <a:chExt cx="1043" cy="1451"/>
          </a:xfrm>
        </p:grpSpPr>
        <p:sp>
          <p:nvSpPr>
            <p:cNvPr id="47125" name="AutoShape 19"/>
            <p:cNvSpPr>
              <a:spLocks noChangeArrowheads="1"/>
            </p:cNvSpPr>
            <p:nvPr/>
          </p:nvSpPr>
          <p:spPr bwMode="auto">
            <a:xfrm>
              <a:off x="0" y="0"/>
              <a:ext cx="1043" cy="1451"/>
            </a:xfrm>
            <a:prstGeom prst="wedgeRectCallout">
              <a:avLst>
                <a:gd name="adj1" fmla="val 161773"/>
                <a:gd name="adj2" fmla="val 84477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</a:ln>
          </p:spPr>
          <p:txBody>
            <a:bodyPr/>
            <a:lstStyle/>
            <a:p>
              <a:pPr algn="ctr">
                <a:buFont typeface="Arial" panose="020B0604020202020204" pitchFamily="34" charset="0"/>
                <a:buNone/>
              </a:pPr>
              <a:endParaRPr lang="zh-CN" altLang="zh-CN"/>
            </a:p>
          </p:txBody>
        </p:sp>
        <p:pic>
          <p:nvPicPr>
            <p:cNvPr id="47126" name="Picture 20" descr="20051129163908f0c87"/>
            <p:cNvPicPr>
              <a:picLocks noChangeAspect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0" y="45"/>
              <a:ext cx="1043" cy="136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6" name="云形标注 5"/>
          <p:cNvSpPr/>
          <p:nvPr/>
        </p:nvSpPr>
        <p:spPr>
          <a:xfrm>
            <a:off x="569913" y="4152900"/>
            <a:ext cx="1944687" cy="2519363"/>
          </a:xfrm>
          <a:prstGeom prst="cloudCallout">
            <a:avLst>
              <a:gd name="adj1" fmla="val -51730"/>
              <a:gd name="adj2" fmla="val -102809"/>
            </a:avLst>
          </a:prstGeom>
          <a:ln>
            <a:headEnd type="none" w="med" len="med"/>
            <a:tailEnd type="none" w="med" len="med"/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/>
          <a:lstStyle/>
          <a:p>
            <a:pPr algn="ctr">
              <a:buFont typeface="Arial" panose="020B0604020202020204" pitchFamily="34" charset="0"/>
              <a:buNone/>
              <a:defRPr/>
            </a:pPr>
            <a:r>
              <a:rPr lang="zh-CN" altLang="en-US" sz="2800" b="1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  <a:sym typeface="+mn-ea"/>
              </a:rPr>
              <a:t>去贵州</a:t>
            </a:r>
            <a:endParaRPr lang="zh-CN" altLang="en-US" sz="2800" b="1" noProof="1"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宋体" panose="02010600030101010101" pitchFamily="2" charset="-122"/>
              <a:sym typeface="+mn-ea"/>
            </a:endParaRPr>
          </a:p>
          <a:p>
            <a:pPr algn="ctr">
              <a:buFont typeface="Arial" panose="020B0604020202020204" pitchFamily="34" charset="0"/>
              <a:buNone/>
              <a:defRPr/>
            </a:pPr>
            <a:r>
              <a:rPr lang="zh-CN" altLang="en-US" sz="2800" b="1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  <a:sym typeface="+mn-ea"/>
              </a:rPr>
              <a:t>敌人力量薄弱！</a:t>
            </a:r>
            <a:endParaRPr lang="zh-CN" altLang="en-US" sz="2800" b="1"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宋体" panose="02010600030101010101" pitchFamily="2" charset="-122"/>
              <a:sym typeface="+mn-ea"/>
            </a:endParaRPr>
          </a:p>
        </p:txBody>
      </p:sp>
      <p:sp>
        <p:nvSpPr>
          <p:cNvPr id="7" name="云形标注 6"/>
          <p:cNvSpPr/>
          <p:nvPr/>
        </p:nvSpPr>
        <p:spPr>
          <a:xfrm>
            <a:off x="4919663" y="-88900"/>
            <a:ext cx="2232025" cy="1871663"/>
          </a:xfrm>
          <a:prstGeom prst="cloudCallout">
            <a:avLst>
              <a:gd name="adj1" fmla="val -125874"/>
              <a:gd name="adj2" fmla="val 63733"/>
            </a:avLst>
          </a:prstGeom>
          <a:ln>
            <a:headEnd type="none" w="med" len="med"/>
            <a:tailEnd type="none" w="med" len="med"/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/>
          <a:lstStyle/>
          <a:p>
            <a:pPr>
              <a:buFont typeface="Arial" panose="020B0604020202020204" pitchFamily="34" charset="0"/>
              <a:buNone/>
              <a:defRPr/>
            </a:pPr>
            <a:r>
              <a:rPr lang="zh-CN" altLang="zh-CN" sz="2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去湘西与红二、六军团会和！</a:t>
            </a:r>
            <a:endParaRPr lang="zh-CN" altLang="zh-CN" sz="2400" b="1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2" charset="-122"/>
              <a:ea typeface="黑体" panose="02010609060101010101" pitchFamily="2" charset="-122"/>
              <a:sym typeface="+mn-ea"/>
            </a:endParaRPr>
          </a:p>
        </p:txBody>
      </p:sp>
      <p:sp>
        <p:nvSpPr>
          <p:cNvPr id="8" name="AutoShape 14"/>
          <p:cNvSpPr>
            <a:spLocks noChangeArrowheads="1"/>
          </p:cNvSpPr>
          <p:nvPr/>
        </p:nvSpPr>
        <p:spPr bwMode="auto">
          <a:xfrm>
            <a:off x="3841750" y="2000250"/>
            <a:ext cx="2809875" cy="1441450"/>
          </a:xfrm>
          <a:prstGeom prst="wedgeRoundRectCallout">
            <a:avLst>
              <a:gd name="adj1" fmla="val -21843"/>
              <a:gd name="adj2" fmla="val 209014"/>
              <a:gd name="adj3" fmla="val 16667"/>
            </a:avLst>
          </a:prstGeom>
          <a:solidFill>
            <a:srgbClr val="0000FF"/>
          </a:solidFill>
          <a:ln w="9525">
            <a:solidFill>
              <a:schemeClr val="tx1"/>
            </a:solidFill>
            <a:miter lim="800000"/>
          </a:ln>
        </p:spPr>
        <p:txBody>
          <a:bodyPr/>
          <a:lstStyle/>
          <a:p>
            <a:pPr algn="ctr">
              <a:buFont typeface="Arial" panose="020B0604020202020204" pitchFamily="34" charset="0"/>
              <a:buNone/>
            </a:pPr>
            <a:r>
              <a:rPr lang="zh-CN" altLang="en-US" sz="2400" b="1">
                <a:solidFill>
                  <a:srgbClr val="FFFF00"/>
                </a:solidFill>
                <a:ea typeface="黑体" panose="02010609060101010101" pitchFamily="2" charset="-122"/>
              </a:rPr>
              <a:t>渡过湘江人数从</a:t>
            </a:r>
            <a:r>
              <a:rPr lang="zh-CN" altLang="zh-CN" sz="2400" b="1">
                <a:solidFill>
                  <a:srgbClr val="FFFF00"/>
                </a:solidFill>
                <a:ea typeface="黑体" panose="02010609060101010101" pitchFamily="2" charset="-122"/>
              </a:rPr>
              <a:t>8</a:t>
            </a:r>
            <a:r>
              <a:rPr lang="zh-CN" altLang="en-US" sz="2400" b="1">
                <a:solidFill>
                  <a:srgbClr val="FFFF00"/>
                </a:solidFill>
                <a:ea typeface="黑体" panose="02010609060101010101" pitchFamily="2" charset="-122"/>
              </a:rPr>
              <a:t>万锐减至</a:t>
            </a:r>
            <a:r>
              <a:rPr lang="zh-CN" altLang="zh-CN" sz="2400" b="1">
                <a:solidFill>
                  <a:srgbClr val="FFFF00"/>
                </a:solidFill>
                <a:ea typeface="黑体" panose="02010609060101010101" pitchFamily="2" charset="-122"/>
              </a:rPr>
              <a:t>3</a:t>
            </a:r>
            <a:r>
              <a:rPr lang="zh-CN" altLang="en-US" sz="2400" b="1">
                <a:solidFill>
                  <a:srgbClr val="FFFF00"/>
                </a:solidFill>
                <a:ea typeface="黑体" panose="02010609060101010101" pitchFamily="2" charset="-122"/>
              </a:rPr>
              <a:t>万多人</a:t>
            </a:r>
            <a:endParaRPr lang="zh-CN" altLang="en-US" sz="2400" b="1">
              <a:solidFill>
                <a:srgbClr val="FFFF00"/>
              </a:solidFill>
              <a:ea typeface="黑体" panose="02010609060101010101" pitchFamily="2" charset="-122"/>
            </a:endParaRPr>
          </a:p>
        </p:txBody>
      </p:sp>
      <p:grpSp>
        <p:nvGrpSpPr>
          <p:cNvPr id="13" name="组合 12"/>
          <p:cNvGrpSpPr/>
          <p:nvPr/>
        </p:nvGrpSpPr>
        <p:grpSpPr bwMode="auto">
          <a:xfrm>
            <a:off x="1925638" y="274638"/>
            <a:ext cx="1655762" cy="2962275"/>
            <a:chOff x="3033" y="433"/>
            <a:chExt cx="2608" cy="4664"/>
          </a:xfrm>
        </p:grpSpPr>
        <p:sp>
          <p:nvSpPr>
            <p:cNvPr id="47123" name="AutoShape 19"/>
            <p:cNvSpPr>
              <a:spLocks noChangeArrowheads="1"/>
            </p:cNvSpPr>
            <p:nvPr/>
          </p:nvSpPr>
          <p:spPr bwMode="auto">
            <a:xfrm>
              <a:off x="3033" y="433"/>
              <a:ext cx="2608" cy="4664"/>
            </a:xfrm>
            <a:prstGeom prst="wedgeRectCallout">
              <a:avLst>
                <a:gd name="adj1" fmla="val 80597"/>
                <a:gd name="adj2" fmla="val 95602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</a:ln>
          </p:spPr>
          <p:txBody>
            <a:bodyPr/>
            <a:lstStyle/>
            <a:p>
              <a:pPr algn="ctr">
                <a:buFont typeface="Arial" panose="020B0604020202020204" pitchFamily="34" charset="0"/>
                <a:buNone/>
              </a:pPr>
              <a:endParaRPr lang="zh-CN" altLang="zh-CN"/>
            </a:p>
          </p:txBody>
        </p:sp>
        <p:pic>
          <p:nvPicPr>
            <p:cNvPr id="47124" name="图片 11" descr="博古"/>
            <p:cNvPicPr>
              <a:picLocks noChangeAspect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3115" y="434"/>
              <a:ext cx="2445" cy="4663"/>
            </a:xfrm>
            <a:prstGeom prst="rect">
              <a:avLst/>
            </a:prstGeom>
            <a:noFill/>
            <a:ln w="76200">
              <a:solidFill>
                <a:srgbClr val="800000"/>
              </a:solidFill>
              <a:miter lim="800000"/>
              <a:headEnd/>
              <a:tailEnd/>
            </a:ln>
          </p:spPr>
        </p:pic>
      </p:grpSp>
      <p:sp>
        <p:nvSpPr>
          <p:cNvPr id="14" name="AutoShape 8"/>
          <p:cNvSpPr/>
          <p:nvPr/>
        </p:nvSpPr>
        <p:spPr>
          <a:xfrm>
            <a:off x="4919980" y="3190875"/>
            <a:ext cx="2705100" cy="1052830"/>
          </a:xfrm>
          <a:prstGeom prst="wedgeRoundRectCallout">
            <a:avLst>
              <a:gd name="adj1" fmla="val -101197"/>
              <a:gd name="adj2" fmla="val 112183"/>
              <a:gd name="adj3" fmla="val 16667"/>
            </a:avLst>
          </a:prstGeom>
          <a:solidFill>
            <a:srgbClr val="0000FF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/>
          <a:p>
            <a:pPr algn="ctr">
              <a:buFont typeface="Arial" panose="020B0604020202020204" pitchFamily="34" charset="0"/>
              <a:buNone/>
              <a:defRPr/>
            </a:pPr>
            <a:r>
              <a:rPr lang="zh-CN" altLang="en-US" sz="4000" b="1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+mn-ea"/>
                <a:ea typeface="+mn-ea"/>
                <a:sym typeface="+mn-ea"/>
              </a:rPr>
              <a:t>强渡乌江</a:t>
            </a:r>
            <a:endParaRPr lang="zh-CN" altLang="en-US" sz="4000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+mn-ea"/>
              <a:ea typeface="+mn-ea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33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3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3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33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33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33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33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33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33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33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33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2" dur="5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33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33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3" presetClass="exit" presetSubtype="3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" dur="500"/>
                                        <p:tgtEl>
                                          <p:spTgt spid="133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/>
                                        <p:tgtEl>
                                          <p:spTgt spid="133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8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xit" presetSubtype="4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2" presetClass="entr" presetSubtype="2" repeatCount="indefinite" fill="hold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8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2" presetClass="entr" presetSubtype="2" repeatCount="indefinite" fill="hold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9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6" grpId="0" animBg="1"/>
      <p:bldP spid="13320" grpId="0" animBg="1"/>
      <p:bldP spid="13321" grpId="0" animBg="1"/>
      <p:bldP spid="13326" grpId="0" bldLvl="0" animBg="1"/>
      <p:bldP spid="13326" grpId="1" bldLvl="0" animBg="1"/>
      <p:bldP spid="6" grpId="0" bldLvl="0" animBg="1"/>
      <p:bldP spid="7" grpId="0" bldLvl="0" animBg="1"/>
      <p:bldP spid="8" grpId="2" animBg="1"/>
      <p:bldP spid="8" grpId="3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8129" name="组合 18433"/>
          <p:cNvGrpSpPr/>
          <p:nvPr/>
        </p:nvGrpSpPr>
        <p:grpSpPr bwMode="auto">
          <a:xfrm>
            <a:off x="603250" y="615950"/>
            <a:ext cx="7937500" cy="5699125"/>
            <a:chOff x="0" y="0"/>
            <a:chExt cx="5000" cy="3590"/>
          </a:xfrm>
        </p:grpSpPr>
        <p:pic>
          <p:nvPicPr>
            <p:cNvPr id="48134" name="Rectangle 12"/>
            <p:cNvPicPr>
              <a:picLocks noChangeAspect="1" noChangeArrowheads="1"/>
            </p:cNvPicPr>
            <p:nvPr/>
          </p:nvPicPr>
          <p:blipFill>
            <a:blip r:embed="rId1"/>
            <a:srcRect/>
            <a:stretch>
              <a:fillRect/>
            </a:stretch>
          </p:blipFill>
          <p:spPr bwMode="auto">
            <a:xfrm>
              <a:off x="0" y="0"/>
              <a:ext cx="5000" cy="359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48135" name="文本框 18435"/>
            <p:cNvSpPr txBox="1">
              <a:spLocks noChangeArrowheads="1"/>
            </p:cNvSpPr>
            <p:nvPr/>
          </p:nvSpPr>
          <p:spPr bwMode="auto">
            <a:xfrm>
              <a:off x="5" y="3"/>
              <a:ext cx="4990" cy="3583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anchor="ctr"/>
            <a:lstStyle/>
            <a:p>
              <a:pPr>
                <a:lnSpc>
                  <a:spcPct val="140000"/>
                </a:lnSpc>
                <a:spcBef>
                  <a:spcPct val="50000"/>
                </a:spcBef>
                <a:buFont typeface="Arial" panose="020B0604020202020204" pitchFamily="34" charset="0"/>
                <a:buNone/>
              </a:pPr>
              <a:endParaRPr lang="zh-CN" altLang="en-US" sz="2200">
                <a:latin typeface="楷体_GB2312" pitchFamily="49" charset="-122"/>
                <a:ea typeface="楷体_GB2312" pitchFamily="49" charset="-122"/>
              </a:endParaRPr>
            </a:p>
          </p:txBody>
        </p:sp>
      </p:grpSp>
      <p:pic>
        <p:nvPicPr>
          <p:cNvPr id="48130" name="Picture 5" descr="瑞金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4213" y="1196975"/>
            <a:ext cx="3744912" cy="417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9" name="Text Box 6"/>
          <p:cNvSpPr txBox="1"/>
          <p:nvPr/>
        </p:nvSpPr>
        <p:spPr>
          <a:xfrm>
            <a:off x="647700" y="-19050"/>
            <a:ext cx="7848600" cy="922338"/>
          </a:xfrm>
          <a:prstGeom prst="rect">
            <a:avLst/>
          </a:prstGeom>
          <a:solidFill>
            <a:srgbClr val="FF9900"/>
          </a:solidFill>
          <a:ln w="9525">
            <a:noFill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buFont typeface="Arial" panose="020B0604020202020204" pitchFamily="34" charset="0"/>
              <a:buNone/>
              <a:defRPr/>
            </a:pPr>
            <a:r>
              <a:rPr lang="zh-CN" altLang="en-US" sz="5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第一站：瑞金（红色故都）</a:t>
            </a:r>
            <a:endParaRPr lang="zh-CN" altLang="en-US" sz="5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pic>
        <p:nvPicPr>
          <p:cNvPr id="48132" name="Picture 7" descr="瑞金3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43438" y="1196975"/>
            <a:ext cx="3600450" cy="4103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8133" name="Text Box 10"/>
          <p:cNvSpPr txBox="1">
            <a:spLocks noChangeArrowheads="1"/>
          </p:cNvSpPr>
          <p:nvPr/>
        </p:nvSpPr>
        <p:spPr bwMode="auto">
          <a:xfrm>
            <a:off x="684213" y="5486400"/>
            <a:ext cx="7775575" cy="8239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2400">
                <a:latin typeface="Times New Roman" panose="02020603050405020304" pitchFamily="18" charset="0"/>
              </a:rPr>
              <a:t> </a:t>
            </a:r>
            <a:r>
              <a:rPr lang="en-US" sz="2400">
                <a:latin typeface="Times New Roman" panose="02020603050405020304" pitchFamily="18" charset="0"/>
              </a:rPr>
              <a:t>1934</a:t>
            </a:r>
            <a:r>
              <a:rPr lang="zh-CN" altLang="en-US" sz="2400">
                <a:latin typeface="Times New Roman" panose="02020603050405020304" pitchFamily="18" charset="0"/>
              </a:rPr>
              <a:t>年</a:t>
            </a:r>
            <a:r>
              <a:rPr lang="en-US" sz="2400">
                <a:latin typeface="Times New Roman" panose="02020603050405020304" pitchFamily="18" charset="0"/>
              </a:rPr>
              <a:t>10</a:t>
            </a:r>
            <a:r>
              <a:rPr lang="zh-CN" altLang="en-US" sz="2400">
                <a:latin typeface="Times New Roman" panose="02020603050405020304" pitchFamily="18" charset="0"/>
              </a:rPr>
              <a:t>月</a:t>
            </a:r>
            <a:r>
              <a:rPr lang="en-US" sz="2400">
                <a:latin typeface="Times New Roman" panose="02020603050405020304" pitchFamily="18" charset="0"/>
              </a:rPr>
              <a:t>,</a:t>
            </a:r>
            <a:r>
              <a:rPr lang="zh-CN" altLang="en-US" sz="2400">
                <a:latin typeface="Times New Roman" panose="02020603050405020304" pitchFamily="18" charset="0"/>
              </a:rPr>
              <a:t>党中央和中央红军八万多人离开中央革命根据地开始长征</a:t>
            </a:r>
            <a:endParaRPr lang="zh-CN" altLang="en-US" sz="2400">
              <a:latin typeface="Times New Roman" panose="02020603050405020304" pitchFamily="18" charset="0"/>
            </a:endParaRPr>
          </a:p>
        </p:txBody>
      </p:sp>
    </p:spTree>
    <p:custDataLst>
      <p:tags r:id="rId4"/>
    </p:custDataLst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图片 30721"/>
          <p:cNvPicPr>
            <a:picLocks noChangeAspect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107950" y="188913"/>
            <a:ext cx="8882063" cy="4032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23" name="文本框 30722"/>
          <p:cNvSpPr txBox="1">
            <a:spLocks noChangeArrowheads="1"/>
          </p:cNvSpPr>
          <p:nvPr/>
        </p:nvSpPr>
        <p:spPr bwMode="auto">
          <a:xfrm>
            <a:off x="179388" y="4475163"/>
            <a:ext cx="8856662" cy="2289175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</a:ln>
        </p:spPr>
        <p:txBody>
          <a:bodyPr lIns="90170" tIns="46990" rIns="90170" bIns="46990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zh-CN" altLang="en-US">
                <a:latin typeface="Times New Roman" panose="02020603050405020304" pitchFamily="18" charset="0"/>
              </a:rPr>
              <a:t>敌人的第三道封锁线设在粤汉铁路沿湘粤边湖南境内</a:t>
            </a:r>
            <a:r>
              <a:rPr lang="zh-CN" altLang="en-US" b="1">
                <a:solidFill>
                  <a:srgbClr val="FF0000"/>
                </a:solidFill>
                <a:latin typeface="Times New Roman" panose="02020603050405020304" pitchFamily="18" charset="0"/>
              </a:rPr>
              <a:t>良田</a:t>
            </a:r>
            <a:r>
              <a:rPr lang="zh-CN" altLang="en-US">
                <a:latin typeface="Times New Roman" panose="02020603050405020304" pitchFamily="18" charset="0"/>
              </a:rPr>
              <a:t>到</a:t>
            </a:r>
            <a:r>
              <a:rPr lang="zh-CN" altLang="en-US" b="1">
                <a:solidFill>
                  <a:srgbClr val="FF0000"/>
                </a:solidFill>
                <a:latin typeface="Times New Roman" panose="02020603050405020304" pitchFamily="18" charset="0"/>
                <a:sym typeface="Arial" panose="020B0604020202020204" pitchFamily="34" charset="0"/>
              </a:rPr>
              <a:t>宜章</a:t>
            </a:r>
            <a:r>
              <a:rPr lang="zh-CN" altLang="en-US">
                <a:latin typeface="Times New Roman" panose="02020603050405020304" pitchFamily="18" charset="0"/>
              </a:rPr>
              <a:t>之间。11月14日，红军右路军攻克宜章，左路军攻占九峰山监视粤军。15日红军全部通过第三道封锁线。</a:t>
            </a:r>
            <a:endParaRPr lang="zh-CN" altLang="en-US">
              <a:latin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  <a:buNone/>
            </a:pPr>
            <a:r>
              <a:rPr lang="zh-CN" altLang="en-US">
                <a:latin typeface="Times New Roman" panose="02020603050405020304" pitchFamily="18" charset="0"/>
              </a:rPr>
              <a:t>红军连续突破三道封锁线，虽未经过激烈战斗，但减员</a:t>
            </a:r>
            <a:r>
              <a:rPr lang="zh-CN" altLang="en-US">
                <a:solidFill>
                  <a:srgbClr val="0000FF"/>
                </a:solidFill>
                <a:latin typeface="Times New Roman" panose="02020603050405020304" pitchFamily="18" charset="0"/>
              </a:rPr>
              <a:t>2.4</a:t>
            </a:r>
            <a:r>
              <a:rPr lang="zh-CN" altLang="en-US">
                <a:latin typeface="Times New Roman" panose="02020603050405020304" pitchFamily="18" charset="0"/>
              </a:rPr>
              <a:t>万。这也震惊了蒋介石。他急忙调</a:t>
            </a:r>
            <a:r>
              <a:rPr lang="zh-CN" altLang="en-US" b="1">
                <a:solidFill>
                  <a:srgbClr val="FF0000"/>
                </a:solidFill>
                <a:latin typeface="Times New Roman" panose="02020603050405020304" pitchFamily="18" charset="0"/>
                <a:sym typeface="Arial" panose="020B0604020202020204" pitchFamily="34" charset="0"/>
              </a:rPr>
              <a:t>湘、粤、黔、桂</a:t>
            </a:r>
            <a:r>
              <a:rPr lang="zh-CN" altLang="en-US">
                <a:latin typeface="Times New Roman" panose="02020603050405020304" pitchFamily="18" charset="0"/>
              </a:rPr>
              <a:t>四省军阀和中央军</a:t>
            </a:r>
            <a:r>
              <a:rPr lang="zh-CN" altLang="en-US" b="1">
                <a:solidFill>
                  <a:srgbClr val="FF0000"/>
                </a:solidFill>
                <a:latin typeface="Times New Roman" panose="02020603050405020304" pitchFamily="18" charset="0"/>
                <a:sym typeface="Arial" panose="020B0604020202020204" pitchFamily="34" charset="0"/>
              </a:rPr>
              <a:t>40万</a:t>
            </a:r>
            <a:r>
              <a:rPr lang="zh-CN" altLang="en-US">
                <a:latin typeface="Times New Roman" panose="02020603050405020304" pitchFamily="18" charset="0"/>
              </a:rPr>
              <a:t>人在湘江两岸设下第四道封锁线。</a:t>
            </a:r>
            <a:endParaRPr lang="zh-CN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07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07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07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3" grpId="0" bldLvl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图片 33793" descr="xinsrc_07209030511145312498669"/>
          <p:cNvPicPr>
            <a:picLocks noChangeAspect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0" y="0"/>
            <a:ext cx="9324975" cy="7029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0178" name="文本框 33794"/>
          <p:cNvSpPr txBox="1">
            <a:spLocks noChangeArrowheads="1"/>
          </p:cNvSpPr>
          <p:nvPr/>
        </p:nvSpPr>
        <p:spPr bwMode="auto">
          <a:xfrm>
            <a:off x="3276600" y="260350"/>
            <a:ext cx="2232025" cy="70167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 eaLnBrk="0" hangingPunct="0">
              <a:buFont typeface="Arial" panose="020B0604020202020204" pitchFamily="34" charset="0"/>
              <a:buNone/>
            </a:pPr>
            <a:r>
              <a:rPr lang="zh-CN" altLang="en-US" sz="4000" b="1">
                <a:solidFill>
                  <a:srgbClr val="FF0000"/>
                </a:solidFill>
                <a:ea typeface="隶书" pitchFamily="49" charset="-122"/>
              </a:rPr>
              <a:t>血战湘江</a:t>
            </a:r>
            <a:endParaRPr lang="zh-CN" altLang="en-US" b="1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37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1" name="Picture 5" descr="湘江"/>
          <p:cNvPicPr>
            <a:picLocks noChangeAspect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611188" y="1196975"/>
            <a:ext cx="3889375" cy="432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02" name="Text Box 6"/>
          <p:cNvSpPr txBox="1">
            <a:spLocks noChangeArrowheads="1"/>
          </p:cNvSpPr>
          <p:nvPr/>
        </p:nvSpPr>
        <p:spPr bwMode="auto">
          <a:xfrm>
            <a:off x="684213" y="4797425"/>
            <a:ext cx="3276600" cy="6413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3600">
                <a:solidFill>
                  <a:schemeClr val="bg1"/>
                </a:solidFill>
              </a:rPr>
              <a:t>湘   江</a:t>
            </a:r>
            <a:endParaRPr lang="zh-CN" altLang="en-US" sz="3600">
              <a:solidFill>
                <a:schemeClr val="bg1"/>
              </a:solidFill>
            </a:endParaRPr>
          </a:p>
        </p:txBody>
      </p:sp>
      <p:pic>
        <p:nvPicPr>
          <p:cNvPr id="51203" name="Picture 7" descr="红军长征突破湘江烈士纪念碑园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43438" y="1196975"/>
            <a:ext cx="3816350" cy="432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04" name="Text Box 8"/>
          <p:cNvSpPr txBox="1">
            <a:spLocks noChangeArrowheads="1"/>
          </p:cNvSpPr>
          <p:nvPr/>
        </p:nvSpPr>
        <p:spPr bwMode="auto">
          <a:xfrm>
            <a:off x="1454150" y="-231775"/>
            <a:ext cx="6308725" cy="1860550"/>
          </a:xfrm>
          <a:prstGeom prst="rect">
            <a:avLst/>
          </a:prstGeom>
          <a:solidFill>
            <a:srgbClr val="CC99FF"/>
          </a:solidFill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6000">
                <a:latin typeface="黑体" panose="02010609060101010101" pitchFamily="2" charset="-122"/>
                <a:ea typeface="黑体" panose="02010609060101010101" pitchFamily="2" charset="-122"/>
              </a:rPr>
              <a:t>第二站</a:t>
            </a:r>
            <a:r>
              <a:rPr lang="zh-CN" altLang="en-US" sz="11500">
                <a:latin typeface="黑体" panose="02010609060101010101" pitchFamily="2" charset="-122"/>
                <a:ea typeface="黑体" panose="02010609060101010101" pitchFamily="2" charset="-122"/>
              </a:rPr>
              <a:t>：</a:t>
            </a:r>
            <a:r>
              <a:rPr lang="zh-CN" altLang="en-US" sz="6000">
                <a:latin typeface="黑体" panose="02010609060101010101" pitchFamily="2" charset="-122"/>
                <a:ea typeface="黑体" panose="02010609060101010101" pitchFamily="2" charset="-122"/>
              </a:rPr>
              <a:t>湘江</a:t>
            </a:r>
            <a:endParaRPr lang="zh-CN" altLang="en-US" sz="600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51205" name="Rectangle 9"/>
          <p:cNvSpPr>
            <a:spLocks noChangeArrowheads="1"/>
          </p:cNvSpPr>
          <p:nvPr/>
        </p:nvSpPr>
        <p:spPr bwMode="auto">
          <a:xfrm>
            <a:off x="4716463" y="1412875"/>
            <a:ext cx="3816350" cy="3968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zh-CN" altLang="en-US" sz="2000">
                <a:latin typeface="Times New Roman" panose="02020603050405020304" pitchFamily="18" charset="0"/>
              </a:rPr>
              <a:t>红军长征突破湘江烈士纪念碑园</a:t>
            </a:r>
            <a:endParaRPr lang="zh-CN" altLang="en-US" sz="2000">
              <a:latin typeface="Times New Roman" panose="02020603050405020304" pitchFamily="18" charset="0"/>
            </a:endParaRPr>
          </a:p>
        </p:txBody>
      </p:sp>
      <p:sp>
        <p:nvSpPr>
          <p:cNvPr id="19463" name="Text Box 10"/>
          <p:cNvSpPr txBox="1">
            <a:spLocks noChangeArrowheads="1"/>
          </p:cNvSpPr>
          <p:nvPr/>
        </p:nvSpPr>
        <p:spPr bwMode="auto">
          <a:xfrm>
            <a:off x="684213" y="5589588"/>
            <a:ext cx="7848600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just">
              <a:buFont typeface="Arial" panose="020B0604020202020204" pitchFamily="34" charset="0"/>
              <a:buNone/>
            </a:pPr>
            <a:r>
              <a:rPr lang="zh-CN" altLang="en-US" sz="2000">
                <a:latin typeface="宋体" panose="02010600030101010101" pitchFamily="2" charset="-122"/>
              </a:rPr>
              <a:t>湘江战役</a:t>
            </a:r>
            <a:r>
              <a:rPr lang="en-US" sz="2000">
                <a:latin typeface="宋体" panose="02010600030101010101" pitchFamily="2" charset="-122"/>
              </a:rPr>
              <a:t>:</a:t>
            </a:r>
            <a:r>
              <a:rPr lang="zh-CN" altLang="en-US" sz="2000">
                <a:latin typeface="宋体" panose="02010600030101010101" pitchFamily="2" charset="-122"/>
              </a:rPr>
              <a:t>长征途中</a:t>
            </a:r>
            <a:r>
              <a:rPr lang="en-US" sz="2000">
                <a:latin typeface="宋体" panose="02010600030101010101" pitchFamily="2" charset="-122"/>
              </a:rPr>
              <a:t>,</a:t>
            </a:r>
            <a:r>
              <a:rPr lang="zh-CN" altLang="en-US" sz="2000">
                <a:latin typeface="宋体" panose="02010600030101010101" pitchFamily="2" charset="-122"/>
              </a:rPr>
              <a:t>红军拼死冲杀</a:t>
            </a:r>
            <a:r>
              <a:rPr lang="en-US" sz="2000">
                <a:latin typeface="宋体" panose="02010600030101010101" pitchFamily="2" charset="-122"/>
              </a:rPr>
              <a:t>,</a:t>
            </a:r>
            <a:r>
              <a:rPr lang="zh-CN" altLang="en-US" sz="2000">
                <a:latin typeface="宋体" panose="02010600030101010101" pitchFamily="2" charset="-122"/>
              </a:rPr>
              <a:t>突破了敌人四道防锁线</a:t>
            </a:r>
            <a:r>
              <a:rPr lang="en-US" sz="2000">
                <a:latin typeface="宋体" panose="02010600030101010101" pitchFamily="2" charset="-122"/>
              </a:rPr>
              <a:t>,</a:t>
            </a:r>
            <a:r>
              <a:rPr lang="zh-CN" altLang="en-US" sz="2000">
                <a:latin typeface="宋体" panose="02010600030101010101" pitchFamily="2" charset="-122"/>
              </a:rPr>
              <a:t>渡过了湘江</a:t>
            </a:r>
            <a:r>
              <a:rPr lang="en-US" sz="2000">
                <a:latin typeface="宋体" panose="02010600030101010101" pitchFamily="2" charset="-122"/>
              </a:rPr>
              <a:t>,</a:t>
            </a:r>
            <a:r>
              <a:rPr lang="zh-CN" altLang="en-US" sz="2000">
                <a:latin typeface="宋体" panose="02010600030101010101" pitchFamily="2" charset="-122"/>
              </a:rPr>
              <a:t>但是损失过半</a:t>
            </a:r>
            <a:r>
              <a:rPr lang="en-US" sz="2000">
                <a:latin typeface="宋体" panose="02010600030101010101" pitchFamily="2" charset="-122"/>
              </a:rPr>
              <a:t>,</a:t>
            </a:r>
            <a:r>
              <a:rPr lang="zh-CN" altLang="en-US" sz="2000">
                <a:latin typeface="宋体" panose="02010600030101010101" pitchFamily="2" charset="-122"/>
              </a:rPr>
              <a:t>只剩三万多人</a:t>
            </a:r>
            <a:endParaRPr lang="zh-CN" altLang="en-US" sz="2000">
              <a:latin typeface="宋体" panose="02010600030101010101" pitchFamily="2" charset="-122"/>
            </a:endParaRPr>
          </a:p>
        </p:txBody>
      </p:sp>
      <p:grpSp>
        <p:nvGrpSpPr>
          <p:cNvPr id="19464" name="组合 19463"/>
          <p:cNvGrpSpPr/>
          <p:nvPr/>
        </p:nvGrpSpPr>
        <p:grpSpPr bwMode="auto">
          <a:xfrm>
            <a:off x="611188" y="1628775"/>
            <a:ext cx="7391400" cy="3168650"/>
            <a:chOff x="0" y="0"/>
            <a:chExt cx="4656" cy="1996"/>
          </a:xfrm>
        </p:grpSpPr>
        <p:pic>
          <p:nvPicPr>
            <p:cNvPr id="51208" name="Picture 11" descr="377111_092210000_2"/>
            <p:cNvPicPr>
              <a:picLocks noChangeAspect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0" y="0"/>
              <a:ext cx="4656" cy="19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51209" name="Text Box 12"/>
            <p:cNvSpPr txBox="1">
              <a:spLocks noChangeArrowheads="1"/>
            </p:cNvSpPr>
            <p:nvPr/>
          </p:nvSpPr>
          <p:spPr bwMode="auto">
            <a:xfrm>
              <a:off x="272" y="408"/>
              <a:ext cx="4128" cy="886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>
                <a:lnSpc>
                  <a:spcPct val="120000"/>
                </a:lnSpc>
                <a:spcBef>
                  <a:spcPct val="50000"/>
                </a:spcBef>
                <a:buFont typeface="Arial" panose="020B0604020202020204" pitchFamily="34" charset="0"/>
                <a:buNone/>
              </a:pPr>
              <a:r>
                <a:rPr lang="zh-CN" altLang="en-US" sz="2400">
                  <a:latin typeface="宋体" panose="02010600030101010101" pitchFamily="2" charset="-122"/>
                </a:rPr>
                <a:t>  “那次仗打完后，江水都成红色的了，江底到处是战士的尸体，我们老百姓都说，三年不饮湘江水，十年不食湘江鱼。” </a:t>
              </a:r>
              <a:endParaRPr lang="zh-CN" altLang="en-US" sz="2400">
                <a:latin typeface="宋体" panose="02010600030101010101" pitchFamily="2" charset="-122"/>
              </a:endParaRPr>
            </a:p>
          </p:txBody>
        </p:sp>
      </p:grpSp>
    </p:spTree>
    <p:custDataLst>
      <p:tags r:id="rId4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94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94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94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94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500"/>
                                        <p:tgtEl>
                                          <p:spTgt spid="194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2225" name="组合 20481"/>
          <p:cNvGrpSpPr/>
          <p:nvPr/>
        </p:nvGrpSpPr>
        <p:grpSpPr bwMode="auto">
          <a:xfrm>
            <a:off x="603250" y="688975"/>
            <a:ext cx="7864475" cy="5626100"/>
            <a:chOff x="0" y="0"/>
            <a:chExt cx="4954" cy="3544"/>
          </a:xfrm>
        </p:grpSpPr>
        <p:pic>
          <p:nvPicPr>
            <p:cNvPr id="52229" name="Text Box 10"/>
            <p:cNvPicPr>
              <a:picLocks noChangeAspect="1" noChangeArrowheads="1"/>
            </p:cNvPicPr>
            <p:nvPr/>
          </p:nvPicPr>
          <p:blipFill>
            <a:blip r:embed="rId1"/>
            <a:srcRect/>
            <a:stretch>
              <a:fillRect/>
            </a:stretch>
          </p:blipFill>
          <p:spPr bwMode="auto">
            <a:xfrm>
              <a:off x="0" y="0"/>
              <a:ext cx="4954" cy="35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52230" name="文本框 20483"/>
            <p:cNvSpPr txBox="1">
              <a:spLocks noChangeArrowheads="1"/>
            </p:cNvSpPr>
            <p:nvPr/>
          </p:nvSpPr>
          <p:spPr bwMode="auto">
            <a:xfrm>
              <a:off x="5" y="2"/>
              <a:ext cx="4944" cy="3538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/>
            <a:lstStyle/>
            <a:p>
              <a:pPr>
                <a:lnSpc>
                  <a:spcPct val="150000"/>
                </a:lnSpc>
                <a:buFont typeface="Arial" panose="020B0604020202020204" pitchFamily="34" charset="0"/>
                <a:buNone/>
              </a:pPr>
              <a:r>
                <a:rPr lang="zh-CN" altLang="en-US" sz="2400">
                  <a:latin typeface="楷体_GB2312" pitchFamily="49" charset="-122"/>
                  <a:ea typeface="楷体_GB2312" pitchFamily="49" charset="-122"/>
                </a:rPr>
                <a:t>   </a:t>
              </a:r>
              <a:endParaRPr lang="zh-CN" altLang="en-US" sz="2400">
                <a:latin typeface="楷体_GB2312" pitchFamily="49" charset="-122"/>
                <a:ea typeface="楷体_GB2312" pitchFamily="49" charset="-122"/>
              </a:endParaRPr>
            </a:p>
          </p:txBody>
        </p:sp>
      </p:grpSp>
      <p:pic>
        <p:nvPicPr>
          <p:cNvPr id="52226" name="Picture 6" descr="98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16013" y="1485900"/>
            <a:ext cx="6767512" cy="3887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6" name="Text Box 7"/>
          <p:cNvSpPr txBox="1">
            <a:spLocks noChangeArrowheads="1"/>
          </p:cNvSpPr>
          <p:nvPr/>
        </p:nvSpPr>
        <p:spPr bwMode="auto">
          <a:xfrm>
            <a:off x="684213" y="5567363"/>
            <a:ext cx="7777162" cy="67151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1900">
                <a:latin typeface="宋体" panose="02010600030101010101" pitchFamily="2" charset="-122"/>
              </a:rPr>
              <a:t> 渡过乌江</a:t>
            </a:r>
            <a:r>
              <a:rPr lang="en-US" sz="1900">
                <a:latin typeface="宋体" panose="02010600030101010101" pitchFamily="2" charset="-122"/>
              </a:rPr>
              <a:t>,</a:t>
            </a:r>
            <a:r>
              <a:rPr lang="zh-CN" altLang="en-US" sz="1900">
                <a:latin typeface="宋体" panose="02010600030101010101" pitchFamily="2" charset="-122"/>
              </a:rPr>
              <a:t>夺取遵义</a:t>
            </a:r>
            <a:r>
              <a:rPr lang="en-US" sz="1900">
                <a:latin typeface="宋体" panose="02010600030101010101" pitchFamily="2" charset="-122"/>
              </a:rPr>
              <a:t>:</a:t>
            </a:r>
            <a:r>
              <a:rPr lang="zh-CN" altLang="en-US" sz="1900">
                <a:latin typeface="宋体" panose="02010600030101010101" pitchFamily="2" charset="-122"/>
              </a:rPr>
              <a:t>长征途中</a:t>
            </a:r>
            <a:r>
              <a:rPr lang="en-US" sz="1900">
                <a:latin typeface="宋体" panose="02010600030101010101" pitchFamily="2" charset="-122"/>
              </a:rPr>
              <a:t>,</a:t>
            </a:r>
            <a:r>
              <a:rPr lang="zh-CN" altLang="en-US" sz="1900">
                <a:latin typeface="宋体" panose="02010600030101010101" pitchFamily="2" charset="-122"/>
              </a:rPr>
              <a:t>敌人在红军前去湘西的路上设下埋伏</a:t>
            </a:r>
            <a:r>
              <a:rPr lang="en-US" sz="1900">
                <a:latin typeface="宋体" panose="02010600030101010101" pitchFamily="2" charset="-122"/>
              </a:rPr>
              <a:t>,</a:t>
            </a:r>
            <a:r>
              <a:rPr lang="zh-CN" altLang="en-US" sz="1900">
                <a:latin typeface="宋体" panose="02010600030101010101" pitchFamily="2" charset="-122"/>
              </a:rPr>
              <a:t>在这关键时刻</a:t>
            </a:r>
            <a:r>
              <a:rPr lang="en-US" sz="1900">
                <a:latin typeface="宋体" panose="02010600030101010101" pitchFamily="2" charset="-122"/>
              </a:rPr>
              <a:t>,</a:t>
            </a:r>
            <a:r>
              <a:rPr lang="zh-CN" altLang="en-US" sz="1900">
                <a:latin typeface="宋体" panose="02010600030101010101" pitchFamily="2" charset="-122"/>
              </a:rPr>
              <a:t>毛泽东提出了不去湘西</a:t>
            </a:r>
            <a:r>
              <a:rPr lang="en-US" sz="1900">
                <a:latin typeface="宋体" panose="02010600030101010101" pitchFamily="2" charset="-122"/>
              </a:rPr>
              <a:t>,</a:t>
            </a:r>
            <a:r>
              <a:rPr lang="zh-CN" altLang="en-US" sz="1900">
                <a:latin typeface="宋体" panose="02010600030101010101" pitchFamily="2" charset="-122"/>
              </a:rPr>
              <a:t>改道贵州</a:t>
            </a:r>
            <a:r>
              <a:rPr lang="en-US" sz="1900">
                <a:latin typeface="宋体" panose="02010600030101010101" pitchFamily="2" charset="-122"/>
              </a:rPr>
              <a:t>,</a:t>
            </a:r>
            <a:r>
              <a:rPr lang="zh-CN" altLang="en-US" sz="1900">
                <a:latin typeface="宋体" panose="02010600030101010101" pitchFamily="2" charset="-122"/>
              </a:rPr>
              <a:t>夺取遵义的正确决定</a:t>
            </a:r>
            <a:endParaRPr lang="zh-CN" altLang="en-US" sz="1900">
              <a:latin typeface="宋体" panose="02010600030101010101" pitchFamily="2" charset="-122"/>
            </a:endParaRPr>
          </a:p>
        </p:txBody>
      </p:sp>
      <p:sp>
        <p:nvSpPr>
          <p:cNvPr id="23558" name="Text Box 9"/>
          <p:cNvSpPr txBox="1"/>
          <p:nvPr/>
        </p:nvSpPr>
        <p:spPr>
          <a:xfrm>
            <a:off x="1116013" y="412750"/>
            <a:ext cx="6116637" cy="768350"/>
          </a:xfrm>
          <a:prstGeom prst="rect">
            <a:avLst/>
          </a:prstGeom>
          <a:solidFill>
            <a:srgbClr val="FFFF99"/>
          </a:solidFill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  <a:buNone/>
              <a:defRPr/>
            </a:pPr>
            <a:r>
              <a:rPr lang="zh-CN" altLang="en-US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第三站：乌江</a:t>
            </a:r>
            <a:endParaRPr lang="zh-CN" altLang="en-US" sz="4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</p:spTree>
    <p:custDataLst>
      <p:tags r:id="rId3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49" name="Rectangle 2"/>
          <p:cNvSpPr>
            <a:spLocks noGrp="1"/>
          </p:cNvSpPr>
          <p:nvPr>
            <p:ph type="title" idx="4294967295"/>
          </p:nvPr>
        </p:nvSpPr>
        <p:spPr>
          <a:xfrm>
            <a:off x="0" y="0"/>
            <a:ext cx="0" cy="0"/>
          </a:xfrm>
        </p:spPr>
        <p:txBody>
          <a:bodyPr/>
          <a:lstStyle/>
          <a:p>
            <a:pPr eaLnBrk="1" hangingPunct="1"/>
            <a:endParaRPr lang="en-US" altLang="en-US" smtClean="0"/>
          </a:p>
        </p:txBody>
      </p:sp>
      <p:sp>
        <p:nvSpPr>
          <p:cNvPr id="53250" name="Text Box 7">
            <a:hlinkClick r:id="rId1" action="ppaction://hlinksldjump"/>
          </p:cNvPr>
          <p:cNvSpPr txBox="1">
            <a:spLocks noChangeArrowheads="1"/>
          </p:cNvSpPr>
          <p:nvPr/>
        </p:nvSpPr>
        <p:spPr bwMode="auto">
          <a:xfrm>
            <a:off x="0" y="5876925"/>
            <a:ext cx="1371600" cy="5794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zh-CN" altLang="en-US" sz="3200" b="1">
                <a:latin typeface="Times New Roman" panose="02020603050405020304" pitchFamily="18" charset="0"/>
              </a:rPr>
              <a:t>乌江</a:t>
            </a:r>
            <a:endParaRPr lang="zh-CN" altLang="en-US" sz="3200" b="1">
              <a:latin typeface="Times New Roman" panose="02020603050405020304" pitchFamily="18" charset="0"/>
            </a:endParaRPr>
          </a:p>
        </p:txBody>
      </p:sp>
      <p:pic>
        <p:nvPicPr>
          <p:cNvPr id="53251" name="Picture 9" descr="98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79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65" name="Text Box 10"/>
          <p:cNvSpPr txBox="1">
            <a:spLocks noChangeArrowheads="1"/>
          </p:cNvSpPr>
          <p:nvPr/>
        </p:nvSpPr>
        <p:spPr bwMode="auto">
          <a:xfrm>
            <a:off x="1692275" y="5851525"/>
            <a:ext cx="7375525" cy="10064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zh-CN" altLang="en-US" sz="2000" b="1">
                <a:solidFill>
                  <a:srgbClr val="FF3300"/>
                </a:solidFill>
                <a:latin typeface="Times New Roman" panose="02020603050405020304" pitchFamily="18" charset="0"/>
              </a:rPr>
              <a:t>渡过乌江</a:t>
            </a:r>
            <a:r>
              <a:rPr lang="en-US" altLang="zh-CN" sz="2000" b="1">
                <a:solidFill>
                  <a:srgbClr val="FF3300"/>
                </a:solidFill>
                <a:latin typeface="Times New Roman" panose="02020603050405020304" pitchFamily="18" charset="0"/>
              </a:rPr>
              <a:t>,</a:t>
            </a:r>
            <a:r>
              <a:rPr lang="zh-CN" altLang="en-US" sz="2000" b="1">
                <a:solidFill>
                  <a:srgbClr val="FF3300"/>
                </a:solidFill>
                <a:latin typeface="Times New Roman" panose="02020603050405020304" pitchFamily="18" charset="0"/>
              </a:rPr>
              <a:t>夺取遵义</a:t>
            </a:r>
            <a:r>
              <a:rPr lang="en-US" altLang="zh-CN" sz="2000" b="1">
                <a:latin typeface="Times New Roman" panose="02020603050405020304" pitchFamily="18" charset="0"/>
              </a:rPr>
              <a:t>:</a:t>
            </a:r>
            <a:r>
              <a:rPr lang="zh-CN" altLang="en-US" sz="2000" b="1">
                <a:latin typeface="Times New Roman" panose="02020603050405020304" pitchFamily="18" charset="0"/>
              </a:rPr>
              <a:t>长征途中，敌人在红军前去湘西的路上设下埋伏，在这关键时刻，毛泽东提出了不去湘西，改道贵州，夺取遵义的正确决定。</a:t>
            </a:r>
            <a:endParaRPr lang="zh-CN" altLang="en-US" sz="2000" b="1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09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09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6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3" name="文本框 41985"/>
          <p:cNvSpPr txBox="1">
            <a:spLocks noChangeArrowheads="1"/>
          </p:cNvSpPr>
          <p:nvPr/>
        </p:nvSpPr>
        <p:spPr bwMode="auto">
          <a:xfrm>
            <a:off x="4284663" y="1844675"/>
            <a:ext cx="549275" cy="33845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eaVert">
            <a:spAutoFit/>
          </a:bodyPr>
          <a:lstStyle/>
          <a:p>
            <a:pPr algn="ctr" eaLnBrk="0" hangingPunct="0">
              <a:buFont typeface="Arial" panose="020B0604020202020204" pitchFamily="34" charset="0"/>
              <a:buNone/>
            </a:pPr>
            <a:endParaRPr lang="en-US" altLang="en-US"/>
          </a:p>
        </p:txBody>
      </p:sp>
      <p:pic>
        <p:nvPicPr>
          <p:cNvPr id="54274" name="图片 41986" descr="强渡乌江"/>
          <p:cNvPicPr>
            <a:picLocks noChangeAspect="1"/>
          </p:cNvPicPr>
          <p:nvPr/>
        </p:nvPicPr>
        <p:blipFill>
          <a:blip r:embed="rId1"/>
          <a:srcRect l="5902" t="21645" r="24010" b="6944"/>
          <a:stretch>
            <a:fillRect/>
          </a:stretch>
        </p:blipFill>
        <p:spPr bwMode="auto">
          <a:xfrm>
            <a:off x="323850" y="260350"/>
            <a:ext cx="8712200" cy="6194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4275" name="矩形 41987"/>
          <p:cNvSpPr>
            <a:spLocks noChangeArrowheads="1"/>
          </p:cNvSpPr>
          <p:nvPr/>
        </p:nvSpPr>
        <p:spPr bwMode="auto">
          <a:xfrm>
            <a:off x="5795963" y="188913"/>
            <a:ext cx="2232025" cy="701675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4000" b="1">
                <a:solidFill>
                  <a:srgbClr val="FFFFFF"/>
                </a:solidFill>
                <a:latin typeface="Times New Roman" panose="02020603050405020304" pitchFamily="18" charset="0"/>
                <a:ea typeface="隶书" pitchFamily="49" charset="-122"/>
              </a:rPr>
              <a:t>强渡乌江</a:t>
            </a:r>
            <a:endParaRPr lang="zh-CN" altLang="en-US" sz="4000" b="1">
              <a:solidFill>
                <a:srgbClr val="FFFFFF"/>
              </a:solidFill>
              <a:latin typeface="Times New Roman" panose="02020603050405020304" pitchFamily="18" charset="0"/>
              <a:ea typeface="隶书" pitchFamily="49" charset="-122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42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42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7" name="文本框 45057"/>
          <p:cNvSpPr txBox="1">
            <a:spLocks noChangeArrowheads="1"/>
          </p:cNvSpPr>
          <p:nvPr/>
        </p:nvSpPr>
        <p:spPr bwMode="auto">
          <a:xfrm>
            <a:off x="2771775" y="4657725"/>
            <a:ext cx="4537075" cy="487363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</a:ln>
        </p:spPr>
        <p:txBody>
          <a:bodyPr lIns="0" tIns="0" rIns="0" bIns="0">
            <a:spAutoFit/>
          </a:bodyPr>
          <a:lstStyle/>
          <a:p>
            <a:pPr algn="ctr" eaLnBrk="0" hangingPunct="0">
              <a:buFont typeface="Arial" panose="020B0604020202020204" pitchFamily="34" charset="0"/>
              <a:buNone/>
            </a:pPr>
            <a:r>
              <a:rPr lang="en-US" altLang="zh-CN" sz="3200">
                <a:solidFill>
                  <a:srgbClr val="6633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1935</a:t>
            </a:r>
            <a:r>
              <a:rPr lang="zh-CN" altLang="en-US" sz="3200">
                <a:solidFill>
                  <a:srgbClr val="6633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年时的贵州遵义城</a:t>
            </a:r>
            <a:endParaRPr lang="zh-CN" altLang="en-US" sz="3200">
              <a:solidFill>
                <a:srgbClr val="663300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45059" name="矩形 45058"/>
          <p:cNvSpPr>
            <a:spLocks noChangeArrowheads="1"/>
          </p:cNvSpPr>
          <p:nvPr/>
        </p:nvSpPr>
        <p:spPr bwMode="auto">
          <a:xfrm>
            <a:off x="63500" y="5291138"/>
            <a:ext cx="8902700" cy="1158875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</a:ln>
        </p:spPr>
        <p:txBody>
          <a:bodyPr lIns="0" tIns="0" rIns="0" bIns="0" anchorCtr="1">
            <a:spAutoFit/>
          </a:bodyPr>
          <a:lstStyle/>
          <a:p>
            <a:pPr algn="ctr" eaLnBrk="0" hangingPunct="0">
              <a:buFont typeface="Arial" panose="020B0604020202020204" pitchFamily="34" charset="0"/>
              <a:buNone/>
            </a:pPr>
            <a:r>
              <a:rPr lang="zh-CN" altLang="en-US">
                <a:solidFill>
                  <a:srgbClr val="333333"/>
                </a:solidFill>
                <a:latin typeface="华文楷体"/>
                <a:ea typeface="华文楷体"/>
                <a:cs typeface="华文楷体"/>
              </a:rPr>
              <a:t>中央红军在长征途中取得的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最大一次胜利战役是遵义战役</a:t>
            </a:r>
            <a:endParaRPr lang="zh-CN" altLang="en-US">
              <a:solidFill>
                <a:srgbClr val="333333"/>
              </a:solidFill>
              <a:latin typeface="华文楷体"/>
              <a:ea typeface="华文楷体"/>
              <a:cs typeface="华文楷体"/>
            </a:endParaRPr>
          </a:p>
          <a:p>
            <a:pPr eaLnBrk="0" hangingPunct="0">
              <a:buFont typeface="Arial" panose="020B0604020202020204" pitchFamily="34" charset="0"/>
              <a:buNone/>
            </a:pPr>
            <a:r>
              <a:rPr lang="zh-CN" altLang="en-US" sz="1700">
                <a:solidFill>
                  <a:srgbClr val="333333"/>
                </a:solidFill>
                <a:latin typeface="华文楷体"/>
                <a:ea typeface="华文楷体"/>
                <a:cs typeface="华文楷体"/>
              </a:rPr>
              <a:t>　　 </a:t>
            </a:r>
            <a:r>
              <a:rPr lang="en-US" altLang="zh-CN">
                <a:solidFill>
                  <a:srgbClr val="333333"/>
                </a:solidFill>
                <a:latin typeface="华文楷体"/>
                <a:ea typeface="华文楷体"/>
                <a:cs typeface="华文楷体"/>
              </a:rPr>
              <a:t>1935</a:t>
            </a:r>
            <a:r>
              <a:rPr lang="zh-CN" altLang="en-US">
                <a:solidFill>
                  <a:srgbClr val="333333"/>
                </a:solidFill>
                <a:latin typeface="华文楷体"/>
                <a:ea typeface="华文楷体"/>
                <a:cs typeface="华文楷体"/>
              </a:rPr>
              <a:t>年</a:t>
            </a:r>
            <a:r>
              <a:rPr lang="en-US" altLang="zh-CN">
                <a:solidFill>
                  <a:srgbClr val="333333"/>
                </a:solidFill>
                <a:latin typeface="华文楷体"/>
                <a:ea typeface="华文楷体"/>
                <a:cs typeface="华文楷体"/>
              </a:rPr>
              <a:t>2</a:t>
            </a:r>
            <a:r>
              <a:rPr lang="zh-CN" altLang="en-US">
                <a:solidFill>
                  <a:srgbClr val="333333"/>
                </a:solidFill>
                <a:latin typeface="华文楷体"/>
                <a:ea typeface="华文楷体"/>
                <a:cs typeface="华文楷体"/>
              </a:rPr>
              <a:t>月</a:t>
            </a:r>
            <a:r>
              <a:rPr lang="en-US" altLang="zh-CN">
                <a:solidFill>
                  <a:srgbClr val="333333"/>
                </a:solidFill>
                <a:latin typeface="华文楷体"/>
                <a:ea typeface="华文楷体"/>
                <a:cs typeface="华文楷体"/>
              </a:rPr>
              <a:t>26</a:t>
            </a:r>
            <a:r>
              <a:rPr lang="zh-CN" altLang="en-US">
                <a:solidFill>
                  <a:srgbClr val="333333"/>
                </a:solidFill>
                <a:latin typeface="华文楷体"/>
                <a:ea typeface="华文楷体"/>
                <a:cs typeface="华文楷体"/>
              </a:rPr>
              <a:t>日至</a:t>
            </a:r>
            <a:r>
              <a:rPr lang="en-US" altLang="zh-CN">
                <a:solidFill>
                  <a:srgbClr val="333333"/>
                </a:solidFill>
                <a:latin typeface="华文楷体"/>
                <a:ea typeface="华文楷体"/>
                <a:cs typeface="华文楷体"/>
              </a:rPr>
              <a:t>28</a:t>
            </a:r>
            <a:r>
              <a:rPr lang="zh-CN" altLang="en-US">
                <a:solidFill>
                  <a:srgbClr val="333333"/>
                </a:solidFill>
                <a:latin typeface="华文楷体"/>
                <a:ea typeface="华文楷体"/>
                <a:cs typeface="华文楷体"/>
              </a:rPr>
              <a:t>日，中央红军在贵州遵义地区击溃、歼灭敌人两个师加</a:t>
            </a:r>
            <a:r>
              <a:rPr lang="en-US" altLang="zh-CN">
                <a:solidFill>
                  <a:srgbClr val="333333"/>
                </a:solidFill>
                <a:latin typeface="华文楷体"/>
                <a:ea typeface="华文楷体"/>
                <a:cs typeface="华文楷体"/>
              </a:rPr>
              <a:t>8</a:t>
            </a:r>
            <a:r>
              <a:rPr lang="zh-CN" altLang="en-US">
                <a:solidFill>
                  <a:srgbClr val="333333"/>
                </a:solidFill>
                <a:latin typeface="华文楷体"/>
                <a:ea typeface="华文楷体"/>
                <a:cs typeface="华文楷体"/>
              </a:rPr>
              <a:t>个团。也是红军在长征途中占领的最大城市。</a:t>
            </a:r>
            <a:endParaRPr lang="zh-CN" altLang="en-US">
              <a:solidFill>
                <a:srgbClr val="333333"/>
              </a:solidFill>
              <a:latin typeface="华文楷体"/>
              <a:ea typeface="华文楷体"/>
              <a:cs typeface="华文楷体"/>
            </a:endParaRPr>
          </a:p>
        </p:txBody>
      </p:sp>
      <p:pic>
        <p:nvPicPr>
          <p:cNvPr id="55299" name="图片 45059" descr="z"/>
          <p:cNvPicPr>
            <a:picLocks noChangeAspect="1"/>
          </p:cNvPicPr>
          <p:nvPr/>
        </p:nvPicPr>
        <p:blipFill>
          <a:blip r:embed="rId1">
            <a:lum bright="12000"/>
          </a:blip>
          <a:srcRect/>
          <a:stretch>
            <a:fillRect/>
          </a:stretch>
        </p:blipFill>
        <p:spPr bwMode="auto">
          <a:xfrm>
            <a:off x="323850" y="44450"/>
            <a:ext cx="8691563" cy="4519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50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50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059" grpId="0" bldLvl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1" name="图片 1" descr="0b55b319ebc4b745a3219f18cffc1e178a821502[1]"/>
          <p:cNvPicPr>
            <a:picLocks noChangeAspect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4032250" y="-12700"/>
            <a:ext cx="5118100" cy="5748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文本框 2"/>
          <p:cNvSpPr txBox="1"/>
          <p:nvPr/>
        </p:nvSpPr>
        <p:spPr>
          <a:xfrm>
            <a:off x="6724650" y="127000"/>
            <a:ext cx="2266950" cy="9525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buFont typeface="Arial" panose="020B0604020202020204" pitchFamily="34" charset="0"/>
              <a:buNone/>
              <a:defRPr/>
            </a:pPr>
            <a:r>
              <a:rPr lang="zh-CN" altLang="en-US" sz="2800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遵义战役娄山关纪念碑</a:t>
            </a:r>
            <a:endParaRPr lang="zh-CN" altLang="en-US" sz="2800"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pic>
        <p:nvPicPr>
          <p:cNvPr id="56323" name="图片 3" descr="a5c27d1ed21b0ef4e7307829dec451da80cb3ee9[1]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700" y="-12700"/>
            <a:ext cx="4019550" cy="5748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文本框 4"/>
          <p:cNvSpPr txBox="1"/>
          <p:nvPr/>
        </p:nvSpPr>
        <p:spPr>
          <a:xfrm>
            <a:off x="12700" y="5854700"/>
            <a:ext cx="8389938" cy="8286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buFont typeface="Arial" panose="020B0604020202020204" pitchFamily="34" charset="0"/>
              <a:buNone/>
              <a:defRPr/>
            </a:pPr>
            <a:r>
              <a:rPr lang="zh-CN" altLang="en-US" sz="2400" b="1" i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遵义战役，发生在1935年2月24日至28日；而红军第一次占领遵义，是当年1月7日，遵义会议是1月15日至17日。</a:t>
            </a:r>
            <a:endParaRPr lang="zh-CN" altLang="en-US" sz="2400" b="1" i="1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7345" name="组合 21505"/>
          <p:cNvGrpSpPr/>
          <p:nvPr/>
        </p:nvGrpSpPr>
        <p:grpSpPr bwMode="auto">
          <a:xfrm>
            <a:off x="536575" y="542925"/>
            <a:ext cx="8004175" cy="5772150"/>
            <a:chOff x="0" y="0"/>
            <a:chExt cx="5042" cy="3636"/>
          </a:xfrm>
        </p:grpSpPr>
        <p:pic>
          <p:nvPicPr>
            <p:cNvPr id="57353" name="Text Box 14"/>
            <p:cNvPicPr>
              <a:picLocks noChangeAspect="1" noChangeArrowheads="1"/>
            </p:cNvPicPr>
            <p:nvPr/>
          </p:nvPicPr>
          <p:blipFill>
            <a:blip r:embed="rId1"/>
            <a:srcRect/>
            <a:stretch>
              <a:fillRect/>
            </a:stretch>
          </p:blipFill>
          <p:spPr bwMode="auto">
            <a:xfrm>
              <a:off x="0" y="0"/>
              <a:ext cx="5042" cy="363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57354" name="文本框 21507"/>
            <p:cNvSpPr txBox="1">
              <a:spLocks noChangeArrowheads="1"/>
            </p:cNvSpPr>
            <p:nvPr/>
          </p:nvSpPr>
          <p:spPr bwMode="auto">
            <a:xfrm>
              <a:off x="2" y="4"/>
              <a:ext cx="5035" cy="3628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/>
            <a:lstStyle/>
            <a:p>
              <a:pPr>
                <a:lnSpc>
                  <a:spcPct val="150000"/>
                </a:lnSpc>
                <a:buFont typeface="Arial" panose="020B0604020202020204" pitchFamily="34" charset="0"/>
                <a:buNone/>
              </a:pPr>
              <a:r>
                <a:rPr lang="zh-CN" altLang="en-US" sz="2400">
                  <a:latin typeface="楷体_GB2312" pitchFamily="49" charset="-122"/>
                  <a:ea typeface="楷体_GB2312" pitchFamily="49" charset="-122"/>
                </a:rPr>
                <a:t>   </a:t>
              </a:r>
              <a:endParaRPr lang="zh-CN" altLang="en-US" sz="2400">
                <a:latin typeface="楷体_GB2312" pitchFamily="49" charset="-122"/>
                <a:ea typeface="楷体_GB2312" pitchFamily="49" charset="-122"/>
              </a:endParaRPr>
            </a:p>
          </p:txBody>
        </p:sp>
      </p:grpSp>
      <p:pic>
        <p:nvPicPr>
          <p:cNvPr id="21509" name="Picture 5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71550" y="1412875"/>
            <a:ext cx="4537075" cy="4103688"/>
          </a:xfrm>
          <a:prstGeom prst="rect">
            <a:avLst/>
          </a:prstGeom>
          <a:noFill/>
          <a:ln w="76200" cmpd="tri">
            <a:solidFill>
              <a:schemeClr val="accent1"/>
            </a:solidFill>
            <a:miter lim="800000"/>
            <a:headEnd/>
            <a:tailEnd/>
          </a:ln>
        </p:spPr>
      </p:pic>
      <p:sp>
        <p:nvSpPr>
          <p:cNvPr id="57347" name="Text Box 8"/>
          <p:cNvSpPr txBox="1">
            <a:spLocks noChangeArrowheads="1"/>
          </p:cNvSpPr>
          <p:nvPr/>
        </p:nvSpPr>
        <p:spPr bwMode="auto">
          <a:xfrm>
            <a:off x="900113" y="5780088"/>
            <a:ext cx="7488237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2400"/>
              <a:t>遵义会议</a:t>
            </a:r>
            <a:r>
              <a:rPr lang="en-US" sz="2400">
                <a:latin typeface="宋体" panose="02010600030101010101" pitchFamily="2" charset="-122"/>
              </a:rPr>
              <a:t>—</a:t>
            </a:r>
            <a:r>
              <a:rPr lang="zh-CN" altLang="en-US" sz="2400"/>
              <a:t>党的历史上生死攸关的转折点</a:t>
            </a:r>
            <a:endParaRPr lang="zh-CN" altLang="en-US" sz="2400"/>
          </a:p>
        </p:txBody>
      </p:sp>
      <p:sp>
        <p:nvSpPr>
          <p:cNvPr id="57348" name="Text Box 9"/>
          <p:cNvSpPr txBox="1">
            <a:spLocks noChangeArrowheads="1"/>
          </p:cNvSpPr>
          <p:nvPr/>
        </p:nvSpPr>
        <p:spPr bwMode="auto">
          <a:xfrm>
            <a:off x="828675" y="692150"/>
            <a:ext cx="2735263" cy="519113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2800">
                <a:latin typeface="Times New Roman" panose="02020603050405020304" pitchFamily="18" charset="0"/>
              </a:rPr>
              <a:t>第四站：遵义</a:t>
            </a:r>
            <a:endParaRPr lang="zh-CN" altLang="en-US" sz="2800">
              <a:latin typeface="Times New Roman" panose="02020603050405020304" pitchFamily="18" charset="0"/>
            </a:endParaRPr>
          </a:p>
        </p:txBody>
      </p:sp>
      <p:pic>
        <p:nvPicPr>
          <p:cNvPr id="21512" name="Picture 10" descr="长征3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651500" y="620713"/>
            <a:ext cx="2881313" cy="287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1513" name="组合 21512"/>
          <p:cNvGrpSpPr/>
          <p:nvPr/>
        </p:nvGrpSpPr>
        <p:grpSpPr bwMode="auto">
          <a:xfrm>
            <a:off x="1030288" y="2116138"/>
            <a:ext cx="7056437" cy="3097212"/>
            <a:chOff x="0" y="0"/>
            <a:chExt cx="4445" cy="1951"/>
          </a:xfrm>
        </p:grpSpPr>
        <p:sp>
          <p:nvSpPr>
            <p:cNvPr id="24585" name="AutoShape 11"/>
            <p:cNvSpPr/>
            <p:nvPr/>
          </p:nvSpPr>
          <p:spPr>
            <a:xfrm>
              <a:off x="0" y="0"/>
              <a:ext cx="4445" cy="1951"/>
            </a:xfrm>
            <a:prstGeom prst="horizontalScroll">
              <a:avLst>
                <a:gd name="adj" fmla="val 12500"/>
              </a:avLst>
            </a:prstGeom>
            <a:gradFill rotWithShape="1">
              <a:gsLst>
                <a:gs pos="0">
                  <a:srgbClr val="FFCC00"/>
                </a:gs>
                <a:gs pos="50000">
                  <a:schemeClr val="bg1"/>
                </a:gs>
                <a:gs pos="100000">
                  <a:srgbClr val="FFCC00"/>
                </a:gs>
              </a:gsLst>
              <a:lin ang="5400000" scaled="1"/>
              <a:tileRect/>
            </a:gradFill>
            <a:ln w="38100" cap="flat" cmpd="sng">
              <a:solidFill>
                <a:srgbClr val="993366"/>
              </a:solidFill>
              <a:prstDash val="sysDot"/>
              <a:round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>
                <a:buFont typeface="Arial" panose="020B0604020202020204" pitchFamily="34" charset="0"/>
                <a:buNone/>
                <a:defRPr/>
              </a:pPr>
              <a:endParaRPr lang="zh-CN" altLang="en-US" sz="3200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57352" name="Text Box 12"/>
            <p:cNvSpPr txBox="1">
              <a:spLocks noChangeArrowheads="1"/>
            </p:cNvSpPr>
            <p:nvPr/>
          </p:nvSpPr>
          <p:spPr bwMode="auto">
            <a:xfrm>
              <a:off x="408" y="408"/>
              <a:ext cx="3720" cy="1183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>
                <a:lnSpc>
                  <a:spcPct val="150000"/>
                </a:lnSpc>
                <a:spcBef>
                  <a:spcPct val="50000"/>
                </a:spcBef>
                <a:buFont typeface="Arial" panose="020B0604020202020204" pitchFamily="34" charset="0"/>
                <a:buNone/>
              </a:pPr>
              <a:r>
                <a:rPr lang="zh-CN" altLang="en-US" sz="2600">
                  <a:latin typeface="宋体" panose="02010600030101010101" pitchFamily="2" charset="-122"/>
                </a:rPr>
                <a:t> 在遵义曾经召开了中国历史上一次非常重要的会议。说出这次会议召开的时间、会议内容和历史意义？</a:t>
              </a:r>
              <a:endParaRPr lang="zh-CN" altLang="en-US" sz="2600">
                <a:latin typeface="宋体" panose="02010600030101010101" pitchFamily="2" charset="-122"/>
              </a:endParaRPr>
            </a:p>
          </p:txBody>
        </p:sp>
      </p:grpSp>
    </p:spTree>
    <p:custDataLst>
      <p:tags r:id="rId4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15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1" dur="500"/>
                                        <p:tgtEl>
                                          <p:spTgt spid="215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6" dur="2000"/>
                                        <p:tgtEl>
                                          <p:spTgt spid="215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316" name="表格 13315"/>
          <p:cNvGraphicFramePr/>
          <p:nvPr/>
        </p:nvGraphicFramePr>
        <p:xfrm>
          <a:off x="66675" y="125413"/>
          <a:ext cx="8859520" cy="6675437"/>
        </p:xfrm>
        <a:graphic>
          <a:graphicData uri="http://schemas.openxmlformats.org/drawingml/2006/table">
            <a:tbl>
              <a:tblPr/>
              <a:tblGrid>
                <a:gridCol w="2292350"/>
                <a:gridCol w="6567170"/>
              </a:tblGrid>
              <a:tr h="661035">
                <a:tc gridSpan="2">
                  <a:txBody>
                    <a:bodyPr/>
                    <a:lstStyle>
                      <a:lvl1pPr marL="342900" lvl="0" indent="-342900" algn="l" defTabSz="91440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 eaLnBrk="1" hangingPunct="1">
                        <a:spcBef>
                          <a:spcPct val="0"/>
                        </a:spcBef>
                        <a:buNone/>
                      </a:pPr>
                      <a:r>
                        <a:rPr lang="zh-CN" altLang="en-US" sz="4000" b="1">
                          <a:latin typeface="Times New Roman" panose="02020603050405020304" pitchFamily="18" charset="0"/>
                          <a:ea typeface="黑体" panose="02010609060101010101" pitchFamily="2" charset="-122"/>
                        </a:rPr>
                        <a:t>遵义会议</a:t>
                      </a:r>
                      <a:endParaRPr lang="zh-CN" altLang="en-US" sz="4000" b="1">
                        <a:ea typeface="黑体" panose="0201060906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cPr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</a:tr>
              <a:tr h="464820">
                <a:tc>
                  <a:txBody>
                    <a:bodyPr/>
                    <a:lstStyle>
                      <a:lvl1pPr marL="342900" lvl="0" indent="-342900" algn="l" defTabSz="91440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 eaLnBrk="1" hangingPunct="1">
                        <a:spcBef>
                          <a:spcPct val="0"/>
                        </a:spcBef>
                        <a:buNone/>
                      </a:pPr>
                      <a:r>
                        <a:rPr lang="zh-CN" altLang="en-US" sz="4000" b="1">
                          <a:latin typeface="Times New Roman" panose="02020603050405020304" pitchFamily="18" charset="0"/>
                          <a:ea typeface="黑体" panose="02010609060101010101" pitchFamily="2" charset="-122"/>
                        </a:rPr>
                        <a:t>召开时间</a:t>
                      </a:r>
                      <a:endParaRPr lang="zh-CN" altLang="en-US" sz="4000" b="1">
                        <a:ea typeface="黑体" panose="0201060906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 eaLnBrk="1" hangingPunct="1">
                        <a:buNone/>
                      </a:pPr>
                      <a:endParaRPr lang="zh-CN" altLang="en-US" sz="4000" b="1" dirty="0">
                        <a:ea typeface="黑体" panose="0201060906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4820">
                <a:tc>
                  <a:txBody>
                    <a:bodyPr/>
                    <a:lstStyle>
                      <a:lvl1pPr marL="342900" lvl="0" indent="-342900" algn="l" defTabSz="91440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 eaLnBrk="1" hangingPunct="1">
                        <a:spcBef>
                          <a:spcPct val="0"/>
                        </a:spcBef>
                        <a:buNone/>
                      </a:pPr>
                      <a:r>
                        <a:rPr lang="zh-CN" altLang="en-US" sz="4000" b="1">
                          <a:latin typeface="Times New Roman" panose="02020603050405020304" pitchFamily="18" charset="0"/>
                          <a:ea typeface="黑体" panose="02010609060101010101" pitchFamily="2" charset="-122"/>
                        </a:rPr>
                        <a:t>召开地点</a:t>
                      </a:r>
                      <a:endParaRPr lang="zh-CN" altLang="en-US" sz="4000" b="1">
                        <a:ea typeface="黑体" panose="0201060906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 eaLnBrk="1" hangingPunct="1">
                        <a:buNone/>
                      </a:pPr>
                      <a:endParaRPr lang="zh-CN" altLang="en-US" sz="4000" b="1" dirty="0">
                        <a:ea typeface="黑体" panose="0201060906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70430">
                <a:tc>
                  <a:txBody>
                    <a:bodyPr/>
                    <a:lstStyle>
                      <a:lvl1pPr marL="342900" lvl="0" indent="-342900" algn="l" defTabSz="91440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 eaLnBrk="1" hangingPunct="1">
                        <a:spcBef>
                          <a:spcPct val="0"/>
                        </a:spcBef>
                        <a:buNone/>
                      </a:pPr>
                      <a:r>
                        <a:rPr lang="zh-CN" altLang="en-US" sz="4000" b="1" dirty="0">
                          <a:latin typeface="Times New Roman" panose="02020603050405020304" pitchFamily="18" charset="0"/>
                          <a:ea typeface="黑体" panose="02010609060101010101" pitchFamily="2" charset="-122"/>
                        </a:rPr>
                        <a:t>内容</a:t>
                      </a:r>
                      <a:endParaRPr lang="zh-CN" altLang="en-US" sz="4000" b="1">
                        <a:ea typeface="黑体" panose="0201060906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 eaLnBrk="1" hangingPunct="1">
                        <a:buNone/>
                      </a:pPr>
                      <a:endParaRPr lang="zh-CN" altLang="en-US" sz="4000" b="1" dirty="0">
                        <a:ea typeface="黑体" panose="02010609060101010101" pitchFamily="2" charset="-122"/>
                      </a:endParaRPr>
                    </a:p>
                    <a:p>
                      <a:pPr marL="0" lvl="0" indent="0" algn="ctr" eaLnBrk="1" hangingPunct="1">
                        <a:buNone/>
                      </a:pPr>
                      <a:endParaRPr lang="zh-CN" altLang="en-US" sz="4000" b="1" dirty="0">
                        <a:ea typeface="黑体" panose="0201060906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02205">
                <a:tc>
                  <a:txBody>
                    <a:bodyPr/>
                    <a:lstStyle>
                      <a:lvl1pPr marL="342900" lvl="0" indent="-342900" algn="l" defTabSz="91440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 eaLnBrk="1" hangingPunct="1">
                        <a:spcBef>
                          <a:spcPct val="0"/>
                        </a:spcBef>
                        <a:buNone/>
                      </a:pPr>
                      <a:r>
                        <a:rPr lang="zh-CN" altLang="en-US" sz="4000" b="1">
                          <a:latin typeface="Times New Roman" panose="02020603050405020304" pitchFamily="18" charset="0"/>
                          <a:ea typeface="黑体" panose="02010609060101010101" pitchFamily="2" charset="-122"/>
                        </a:rPr>
                        <a:t>历史意义</a:t>
                      </a:r>
                      <a:endParaRPr lang="zh-CN" altLang="en-US" sz="4000" b="1">
                        <a:ea typeface="黑体" panose="0201060906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 eaLnBrk="1" hangingPunct="1">
                        <a:buNone/>
                      </a:pPr>
                      <a:endParaRPr lang="zh-CN" altLang="en-US" sz="4000" b="1" dirty="0">
                        <a:ea typeface="黑体" panose="02010609060101010101" pitchFamily="2" charset="-122"/>
                      </a:endParaRPr>
                    </a:p>
                    <a:p>
                      <a:pPr marL="0" lvl="0" indent="0" algn="ctr" eaLnBrk="1" hangingPunct="1">
                        <a:buNone/>
                      </a:pPr>
                      <a:endParaRPr lang="zh-CN" altLang="en-US" sz="4000" b="1" dirty="0">
                        <a:ea typeface="黑体" panose="02010609060101010101" pitchFamily="2" charset="-122"/>
                      </a:endParaRPr>
                    </a:p>
                    <a:p>
                      <a:pPr marL="0" lvl="0" indent="0" algn="ctr" eaLnBrk="1" hangingPunct="1">
                        <a:buNone/>
                      </a:pPr>
                      <a:endParaRPr lang="zh-CN" altLang="en-US" sz="4000" b="1" dirty="0">
                        <a:ea typeface="黑体" panose="0201060906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13335" name="WordArt 23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3241675" y="981075"/>
            <a:ext cx="3756025" cy="48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38" name="WordArt 24"/>
          <p:cNvSpPr>
            <a:spLocks noTextEdit="1"/>
          </p:cNvSpPr>
          <p:nvPr/>
        </p:nvSpPr>
        <p:spPr bwMode="auto">
          <a:xfrm>
            <a:off x="3262313" y="1620838"/>
            <a:ext cx="3733800" cy="4572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b="1" kern="10">
                <a:ln w="9525">
                  <a:solidFill>
                    <a:srgbClr val="000000"/>
                  </a:solidFill>
                  <a:round/>
                </a:ln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贵州遵义</a:t>
            </a:r>
            <a:endParaRPr lang="zh-CN" altLang="en-US" sz="3600" b="1" kern="10">
              <a:ln w="9525">
                <a:solidFill>
                  <a:srgbClr val="000000"/>
                </a:solidFill>
                <a:round/>
              </a:ln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3337" name="WordArt 25"/>
          <p:cNvSpPr/>
          <p:nvPr/>
        </p:nvSpPr>
        <p:spPr>
          <a:xfrm>
            <a:off x="1454150" y="2235200"/>
            <a:ext cx="7484745" cy="204660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80000"/>
          </a:bodyPr>
          <a:lstStyle/>
          <a:p>
            <a:pPr algn="ctr" eaLnBrk="0" hangingPunct="0">
              <a:buFont typeface="Arial" panose="020B0604020202020204" pitchFamily="34" charset="0"/>
              <a:buNone/>
              <a:defRPr/>
            </a:pPr>
            <a:r>
              <a:rPr lang="zh-CN" altLang="en-US" sz="3600" b="1">
                <a:ln w="95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+mn-ea"/>
                <a:sym typeface="+mn-ea"/>
              </a:rPr>
              <a:t>①集中全力</a:t>
            </a:r>
            <a:r>
              <a:rPr lang="zh-CN" altLang="en-US" sz="3600" b="1">
                <a:ln w="95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  <a:cs typeface="+mn-ea"/>
                <a:sym typeface="+mn-ea"/>
              </a:rPr>
              <a:t>纠正</a:t>
            </a:r>
            <a:r>
              <a:rPr lang="zh-CN" altLang="en-US" sz="3600" b="1">
                <a:ln w="95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+mn-ea"/>
                <a:sym typeface="+mn-ea"/>
              </a:rPr>
              <a:t>博古等人在军事上和组织上</a:t>
            </a:r>
            <a:r>
              <a:rPr lang="zh-CN" altLang="en-US" sz="3600" b="1">
                <a:ln w="95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  <a:cs typeface="+mn-ea"/>
                <a:sym typeface="+mn-ea"/>
              </a:rPr>
              <a:t>“左”的错误</a:t>
            </a:r>
            <a:r>
              <a:rPr lang="zh-CN" altLang="en-US" sz="3600" b="1">
                <a:ln w="95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+mn-ea"/>
                <a:sym typeface="+mn-ea"/>
              </a:rPr>
              <a:t>，</a:t>
            </a:r>
            <a:endParaRPr lang="zh-CN" altLang="en-US" sz="3600" b="1">
              <a:ln w="9525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  <a:cs typeface="+mn-ea"/>
              <a:sym typeface="+mn-ea"/>
            </a:endParaRPr>
          </a:p>
          <a:p>
            <a:pPr algn="ctr" eaLnBrk="0" hangingPunct="0">
              <a:buFont typeface="Arial" panose="020B0604020202020204" pitchFamily="34" charset="0"/>
              <a:buNone/>
              <a:defRPr/>
            </a:pPr>
            <a:r>
              <a:rPr lang="zh-CN" altLang="en-US" sz="3600" b="1">
                <a:ln w="95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+mn-ea"/>
                <a:sym typeface="Wingdings" panose="05000000000000000000" charset="0"/>
              </a:rPr>
              <a:t></a:t>
            </a:r>
            <a:r>
              <a:rPr lang="zh-CN" altLang="en-US" sz="3600" b="1">
                <a:ln w="95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  <a:cs typeface="+mn-ea"/>
                <a:sym typeface="+mn-ea"/>
              </a:rPr>
              <a:t>肯定</a:t>
            </a:r>
            <a:r>
              <a:rPr lang="zh-CN" altLang="en-US" sz="3600" b="1">
                <a:ln w="95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+mn-ea"/>
                <a:sym typeface="+mn-ea"/>
              </a:rPr>
              <a:t>毛泽东的正确军事主张，</a:t>
            </a:r>
            <a:endParaRPr lang="zh-CN" altLang="en-US" sz="3600" b="1">
              <a:ln w="9525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  <a:cs typeface="+mn-ea"/>
              <a:sym typeface="+mn-ea"/>
            </a:endParaRPr>
          </a:p>
          <a:p>
            <a:pPr algn="ctr" eaLnBrk="0" hangingPunct="0">
              <a:buFont typeface="Arial" panose="020B0604020202020204" pitchFamily="34" charset="0"/>
              <a:buNone/>
              <a:defRPr/>
            </a:pPr>
            <a:r>
              <a:rPr lang="zh-CN" altLang="en-US" sz="3600" b="1">
                <a:ln w="95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+mn-ea"/>
                <a:sym typeface="Wingdings" panose="05000000000000000000" charset="0"/>
              </a:rPr>
              <a:t></a:t>
            </a:r>
            <a:r>
              <a:rPr lang="zh-CN" altLang="en-US" sz="3600" b="1">
                <a:ln w="95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  <a:cs typeface="+mn-ea"/>
                <a:sym typeface="宋体" panose="02010600030101010101" pitchFamily="2" charset="-122"/>
              </a:rPr>
              <a:t>选举</a:t>
            </a:r>
            <a:r>
              <a:rPr lang="zh-CN" altLang="en-US" sz="3600" b="1">
                <a:ln w="95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+mn-ea"/>
                <a:sym typeface="宋体" panose="02010600030101010101" pitchFamily="2" charset="-122"/>
              </a:rPr>
              <a:t>毛泽东为中央政治局常委，</a:t>
            </a:r>
            <a:endParaRPr lang="zh-CN" altLang="en-US" sz="3600" b="1">
              <a:ln w="9525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  <a:cs typeface="+mn-ea"/>
              <a:sym typeface="宋体" panose="02010600030101010101" pitchFamily="2" charset="-122"/>
            </a:endParaRPr>
          </a:p>
          <a:p>
            <a:pPr algn="ctr" eaLnBrk="0" hangingPunct="0">
              <a:buFont typeface="Arial" panose="020B0604020202020204" pitchFamily="34" charset="0"/>
              <a:buNone/>
              <a:defRPr/>
            </a:pPr>
            <a:r>
              <a:rPr lang="zh-CN" altLang="en-US" sz="3600" b="1">
                <a:ln w="95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+mn-ea"/>
                <a:sym typeface="宋体" panose="02010600030101010101" pitchFamily="2" charset="-122"/>
              </a:rPr>
              <a:t>④</a:t>
            </a:r>
            <a:r>
              <a:rPr lang="zh-CN" altLang="en-US" sz="3600" b="1">
                <a:ln w="95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  <a:cs typeface="+mn-ea"/>
                <a:sym typeface="宋体" panose="02010600030101010101" pitchFamily="2" charset="-122"/>
              </a:rPr>
              <a:t>取消</a:t>
            </a:r>
            <a:r>
              <a:rPr lang="zh-CN" altLang="en-US" sz="3600" b="1">
                <a:ln w="95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+mn-ea"/>
                <a:sym typeface="宋体" panose="02010600030101010101" pitchFamily="2" charset="-122"/>
              </a:rPr>
              <a:t>博古、李德的军事最高指挥权。</a:t>
            </a:r>
            <a:endParaRPr lang="zh-CN" altLang="en-US" sz="3600" b="1">
              <a:ln w="9525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  <a:cs typeface="+mn-ea"/>
              <a:sym typeface="宋体" panose="02010600030101010101" pitchFamily="2" charset="-122"/>
            </a:endParaRPr>
          </a:p>
        </p:txBody>
      </p:sp>
      <p:sp>
        <p:nvSpPr>
          <p:cNvPr id="13338" name="WordArt 26"/>
          <p:cNvSpPr/>
          <p:nvPr/>
        </p:nvSpPr>
        <p:spPr>
          <a:xfrm>
            <a:off x="2218690" y="4452620"/>
            <a:ext cx="6588760" cy="268097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90000"/>
          </a:bodyPr>
          <a:lstStyle/>
          <a:p>
            <a:pPr algn="ctr" eaLnBrk="0" hangingPunct="0">
              <a:buFont typeface="Arial" panose="020B0604020202020204" pitchFamily="34" charset="0"/>
              <a:buNone/>
              <a:defRPr/>
            </a:pPr>
            <a:r>
              <a:rPr lang="zh-CN" altLang="en-US" sz="3600" b="1" noProof="1">
                <a:ln w="95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+mn-ea"/>
              </a:rPr>
              <a:t>①遵义会议确立了以</a:t>
            </a:r>
            <a:r>
              <a:rPr lang="zh-CN" altLang="en-US" sz="3600" b="1" noProof="1">
                <a:ln w="95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  <a:cs typeface="+mn-ea"/>
              </a:rPr>
              <a:t>毛泽东</a:t>
            </a:r>
            <a:r>
              <a:rPr lang="zh-CN" altLang="en-US" sz="3600" b="1" noProof="1">
                <a:ln w="95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+mn-ea"/>
              </a:rPr>
              <a:t>为核心的</a:t>
            </a:r>
            <a:r>
              <a:rPr lang="zh-CN" altLang="en-US" sz="3600" b="1" noProof="1">
                <a:ln w="95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  <a:cs typeface="+mn-ea"/>
              </a:rPr>
              <a:t>党中央</a:t>
            </a:r>
            <a:r>
              <a:rPr lang="zh-CN" altLang="en-US" sz="3600" b="1" noProof="1">
                <a:ln w="95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+mn-ea"/>
              </a:rPr>
              <a:t>正确领导</a:t>
            </a:r>
            <a:endParaRPr lang="zh-CN" altLang="en-US" sz="3600" b="1" noProof="1">
              <a:ln w="9525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algn="ctr" eaLnBrk="0" hangingPunct="0">
              <a:buFont typeface="Arial" panose="020B0604020202020204" pitchFamily="34" charset="0"/>
              <a:buNone/>
              <a:defRPr/>
            </a:pPr>
            <a:r>
              <a:rPr lang="zh-CN" altLang="en-US" sz="3600" b="1" noProof="1">
                <a:ln w="95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+mn-ea"/>
              </a:rPr>
              <a:t>②会议挽救了</a:t>
            </a:r>
            <a:r>
              <a:rPr lang="zh-CN" altLang="en-US" sz="3600" b="1" noProof="1">
                <a:ln w="95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  <a:cs typeface="+mn-ea"/>
              </a:rPr>
              <a:t>党</a:t>
            </a:r>
            <a:r>
              <a:rPr lang="zh-CN" altLang="en-US" sz="3600" b="1" noProof="1">
                <a:ln w="95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+mn-ea"/>
              </a:rPr>
              <a:t>、挽救了</a:t>
            </a:r>
            <a:r>
              <a:rPr lang="zh-CN" altLang="en-US" sz="3600" b="1" noProof="1">
                <a:ln w="95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  <a:cs typeface="+mn-ea"/>
              </a:rPr>
              <a:t>红军</a:t>
            </a:r>
            <a:r>
              <a:rPr lang="zh-CN" altLang="en-US" sz="3600" b="1" noProof="1">
                <a:ln w="95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+mn-ea"/>
              </a:rPr>
              <a:t>、挽救了</a:t>
            </a:r>
            <a:r>
              <a:rPr lang="zh-CN" altLang="en-US" sz="3600" b="1" noProof="1">
                <a:ln w="95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  <a:cs typeface="+mn-ea"/>
              </a:rPr>
              <a:t>中国革命</a:t>
            </a:r>
            <a:r>
              <a:rPr lang="zh-CN" altLang="en-US" sz="3600" b="1" noProof="1">
                <a:ln w="95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+mn-ea"/>
              </a:rPr>
              <a:t>，</a:t>
            </a:r>
            <a:endParaRPr lang="zh-CN" altLang="en-US" sz="3600" b="1" noProof="1">
              <a:ln w="9525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algn="ctr" eaLnBrk="0" hangingPunct="0">
              <a:buFont typeface="Arial" panose="020B0604020202020204" pitchFamily="34" charset="0"/>
              <a:buNone/>
              <a:defRPr/>
            </a:pPr>
            <a:r>
              <a:rPr lang="zh-CN" altLang="en-US" sz="3600" b="1" noProof="1">
                <a:ln w="95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+mn-ea"/>
              </a:rPr>
              <a:t>是</a:t>
            </a:r>
            <a:r>
              <a:rPr lang="zh-CN" altLang="en-US" sz="3600" b="1" noProof="1">
                <a:ln w="95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  <a:cs typeface="+mn-ea"/>
              </a:rPr>
              <a:t>党</a:t>
            </a:r>
            <a:r>
              <a:rPr lang="zh-CN" altLang="en-US" sz="3600" b="1" noProof="1">
                <a:ln w="95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+mn-ea"/>
              </a:rPr>
              <a:t>的历史上生死攸关的转折点。</a:t>
            </a:r>
            <a:endParaRPr lang="zh-CN" altLang="en-US" sz="3600" b="1" noProof="1">
              <a:ln w="9525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  <a:cs typeface="+mn-ea"/>
            </a:endParaRPr>
          </a:p>
          <a:p>
            <a:pPr algn="ctr" eaLnBrk="0" hangingPunct="0">
              <a:buFont typeface="Arial" panose="020B0604020202020204" pitchFamily="34" charset="0"/>
              <a:buNone/>
              <a:defRPr/>
            </a:pPr>
            <a:r>
              <a:rPr lang="zh-CN" altLang="en-US" sz="3600" b="1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③这次会议是中国共产党</a:t>
            </a:r>
            <a:r>
              <a:rPr lang="zh-CN" altLang="en-US" sz="36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从幼年走向成熟</a:t>
            </a:r>
            <a:r>
              <a:rPr lang="zh-CN" altLang="en-US" sz="3600" b="1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的</a:t>
            </a:r>
            <a:r>
              <a:rPr lang="zh-CN" altLang="en-US" sz="36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标志</a:t>
            </a:r>
            <a:endParaRPr lang="zh-CN" altLang="en-US" sz="3600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algn="ctr" eaLnBrk="0" hangingPunct="0">
              <a:buFont typeface="Arial" panose="020B0604020202020204" pitchFamily="34" charset="0"/>
              <a:buNone/>
              <a:defRPr/>
            </a:pPr>
            <a:endParaRPr lang="zh-CN" altLang="en-US" sz="3600" b="1" noProof="1">
              <a:ln w="9525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3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3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2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2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33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33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33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33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0" dur="2000" fill="hold"/>
                                        <p:tgtEl>
                                          <p:spTgt spid="1333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4" dur="2000" fill="hold"/>
                                        <p:tgtEl>
                                          <p:spTgt spid="1333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9393" name="组合 20481"/>
          <p:cNvGrpSpPr>
            <a:grpSpLocks noChangeAspect="1"/>
          </p:cNvGrpSpPr>
          <p:nvPr/>
        </p:nvGrpSpPr>
        <p:grpSpPr bwMode="auto">
          <a:xfrm>
            <a:off x="1143000" y="857250"/>
            <a:ext cx="6858000" cy="493713"/>
            <a:chOff x="0" y="0"/>
            <a:chExt cx="5760" cy="414"/>
          </a:xfrm>
        </p:grpSpPr>
        <p:pic>
          <p:nvPicPr>
            <p:cNvPr id="59426" name="Picture 24" descr="未命名"/>
            <p:cNvPicPr>
              <a:picLocks noChangeAspect="1"/>
            </p:cNvPicPr>
            <p:nvPr/>
          </p:nvPicPr>
          <p:blipFill>
            <a:blip r:embed="rId1"/>
            <a:srcRect l="1167" r="1181"/>
            <a:stretch>
              <a:fillRect/>
            </a:stretch>
          </p:blipFill>
          <p:spPr bwMode="auto">
            <a:xfrm>
              <a:off x="0" y="0"/>
              <a:ext cx="5760" cy="41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59427" name="Picture 25" descr="F200607291630371716519058[1]"/>
            <p:cNvPicPr>
              <a:picLocks noChangeAspect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2426" y="28"/>
              <a:ext cx="884" cy="34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59428" name="Picture 26" descr="F200607301713231083178891[1]"/>
            <p:cNvPicPr>
              <a:picLocks noChangeAspect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22" y="24"/>
              <a:ext cx="544" cy="36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59429" name="Picture 27" descr="F200607301713448292890027[1]"/>
            <p:cNvPicPr>
              <a:picLocks noChangeAspect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4604" y="24"/>
              <a:ext cx="544" cy="36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59430" name="Picture 28" descr="F200607301713458076320430[1]"/>
            <p:cNvPicPr>
              <a:picLocks noChangeAspect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4014" y="24"/>
              <a:ext cx="544" cy="36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59431" name="Picture 29" descr="F200607301713256790731516[1]"/>
            <p:cNvPicPr>
              <a:picLocks noChangeAspect="1"/>
            </p:cNvPicPr>
            <p:nvPr/>
          </p:nvPicPr>
          <p:blipFill>
            <a:blip r:embed="rId6"/>
            <a:srcRect/>
            <a:stretch>
              <a:fillRect/>
            </a:stretch>
          </p:blipFill>
          <p:spPr bwMode="auto">
            <a:xfrm>
              <a:off x="612" y="24"/>
              <a:ext cx="544" cy="36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59432" name="Picture 30" descr="F200607301713243041164131[1]"/>
            <p:cNvPicPr>
              <a:picLocks noChangeAspect="1"/>
            </p:cNvPicPr>
            <p:nvPr/>
          </p:nvPicPr>
          <p:blipFill>
            <a:blip r:embed="rId7"/>
            <a:srcRect/>
            <a:stretch>
              <a:fillRect/>
            </a:stretch>
          </p:blipFill>
          <p:spPr bwMode="auto">
            <a:xfrm>
              <a:off x="1202" y="24"/>
              <a:ext cx="544" cy="36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59433" name="Picture 31" descr="F200607301713313103613631[1]"/>
            <p:cNvPicPr>
              <a:picLocks noChangeAspect="1"/>
            </p:cNvPicPr>
            <p:nvPr/>
          </p:nvPicPr>
          <p:blipFill>
            <a:blip r:embed="rId8"/>
            <a:srcRect/>
            <a:stretch>
              <a:fillRect/>
            </a:stretch>
          </p:blipFill>
          <p:spPr bwMode="auto">
            <a:xfrm>
              <a:off x="3425" y="24"/>
              <a:ext cx="544" cy="36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59434" name="Picture 32" descr="F200607301713322092229503[1]"/>
            <p:cNvPicPr>
              <a:picLocks noChangeAspect="1"/>
            </p:cNvPicPr>
            <p:nvPr/>
          </p:nvPicPr>
          <p:blipFill>
            <a:blip r:embed="rId9"/>
            <a:srcRect/>
            <a:stretch>
              <a:fillRect/>
            </a:stretch>
          </p:blipFill>
          <p:spPr bwMode="auto">
            <a:xfrm>
              <a:off x="5193" y="24"/>
              <a:ext cx="544" cy="36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59435" name="Picture 33" descr="F200607301713261988732432[1]"/>
            <p:cNvPicPr>
              <a:picLocks noChangeAspect="1"/>
            </p:cNvPicPr>
            <p:nvPr/>
          </p:nvPicPr>
          <p:blipFill>
            <a:blip r:embed="rId10"/>
            <a:srcRect/>
            <a:stretch>
              <a:fillRect/>
            </a:stretch>
          </p:blipFill>
          <p:spPr bwMode="auto">
            <a:xfrm>
              <a:off x="1791" y="24"/>
              <a:ext cx="544" cy="36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59394" name="组合 20492"/>
          <p:cNvGrpSpPr>
            <a:grpSpLocks noChangeAspect="1"/>
          </p:cNvGrpSpPr>
          <p:nvPr/>
        </p:nvGrpSpPr>
        <p:grpSpPr bwMode="auto">
          <a:xfrm>
            <a:off x="1143000" y="5507038"/>
            <a:ext cx="6858000" cy="493712"/>
            <a:chOff x="0" y="0"/>
            <a:chExt cx="5760" cy="414"/>
          </a:xfrm>
        </p:grpSpPr>
        <p:pic>
          <p:nvPicPr>
            <p:cNvPr id="59418" name="Picture 35" descr="未命名"/>
            <p:cNvPicPr>
              <a:picLocks noChangeAspect="1"/>
            </p:cNvPicPr>
            <p:nvPr/>
          </p:nvPicPr>
          <p:blipFill>
            <a:blip r:embed="rId11"/>
            <a:srcRect l="1962" r="1962"/>
            <a:stretch>
              <a:fillRect/>
            </a:stretch>
          </p:blipFill>
          <p:spPr bwMode="auto">
            <a:xfrm>
              <a:off x="0" y="0"/>
              <a:ext cx="5760" cy="41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59419" name="Picture 36" descr="F200607301713348130144223[1]"/>
            <p:cNvPicPr>
              <a:picLocks noChangeAspect="1"/>
            </p:cNvPicPr>
            <p:nvPr/>
          </p:nvPicPr>
          <p:blipFill>
            <a:blip r:embed="rId12"/>
            <a:srcRect/>
            <a:stretch>
              <a:fillRect/>
            </a:stretch>
          </p:blipFill>
          <p:spPr bwMode="auto">
            <a:xfrm>
              <a:off x="4604" y="47"/>
              <a:ext cx="544" cy="36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59420" name="Picture 37" descr="F200607301713363138612516[1]"/>
            <p:cNvPicPr>
              <a:picLocks noChangeAspect="1"/>
            </p:cNvPicPr>
            <p:nvPr/>
          </p:nvPicPr>
          <p:blipFill>
            <a:blip r:embed="rId13"/>
            <a:srcRect/>
            <a:stretch>
              <a:fillRect/>
            </a:stretch>
          </p:blipFill>
          <p:spPr bwMode="auto">
            <a:xfrm>
              <a:off x="4014" y="47"/>
              <a:ext cx="544" cy="36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59421" name="Picture 38" descr="F200607301713407934118993[1]"/>
            <p:cNvPicPr>
              <a:picLocks noChangeAspect="1"/>
            </p:cNvPicPr>
            <p:nvPr/>
          </p:nvPicPr>
          <p:blipFill>
            <a:blip r:embed="rId14"/>
            <a:srcRect/>
            <a:stretch>
              <a:fillRect/>
            </a:stretch>
          </p:blipFill>
          <p:spPr bwMode="auto">
            <a:xfrm>
              <a:off x="1202" y="47"/>
              <a:ext cx="544" cy="36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59422" name="Picture 39" descr="F200607301713411149757127[1]"/>
            <p:cNvPicPr>
              <a:picLocks noChangeAspect="1"/>
            </p:cNvPicPr>
            <p:nvPr/>
          </p:nvPicPr>
          <p:blipFill>
            <a:blip r:embed="rId15"/>
            <a:srcRect/>
            <a:stretch>
              <a:fillRect/>
            </a:stretch>
          </p:blipFill>
          <p:spPr bwMode="auto">
            <a:xfrm>
              <a:off x="612" y="47"/>
              <a:ext cx="544" cy="36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59423" name="Picture 40" descr="F200607301713426981322848[1]"/>
            <p:cNvPicPr>
              <a:picLocks noChangeAspect="1"/>
            </p:cNvPicPr>
            <p:nvPr/>
          </p:nvPicPr>
          <p:blipFill>
            <a:blip r:embed="rId16"/>
            <a:srcRect/>
            <a:stretch>
              <a:fillRect/>
            </a:stretch>
          </p:blipFill>
          <p:spPr bwMode="auto">
            <a:xfrm>
              <a:off x="23" y="47"/>
              <a:ext cx="544" cy="36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59424" name="Picture 41" descr="未命名1"/>
            <p:cNvPicPr>
              <a:picLocks noChangeAspect="1"/>
            </p:cNvPicPr>
            <p:nvPr/>
          </p:nvPicPr>
          <p:blipFill>
            <a:blip r:embed="rId17"/>
            <a:srcRect l="5434" r="9106"/>
            <a:stretch>
              <a:fillRect/>
            </a:stretch>
          </p:blipFill>
          <p:spPr bwMode="auto">
            <a:xfrm>
              <a:off x="1791" y="47"/>
              <a:ext cx="2178" cy="36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59425" name="Picture 42" descr="F200607301713281080930629[1]"/>
            <p:cNvPicPr>
              <a:picLocks noChangeAspect="1"/>
            </p:cNvPicPr>
            <p:nvPr/>
          </p:nvPicPr>
          <p:blipFill>
            <a:blip r:embed="rId18"/>
            <a:srcRect/>
            <a:stretch>
              <a:fillRect/>
            </a:stretch>
          </p:blipFill>
          <p:spPr bwMode="auto">
            <a:xfrm>
              <a:off x="5193" y="47"/>
              <a:ext cx="544" cy="36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4357" name="Text Box 49"/>
          <p:cNvSpPr txBox="1"/>
          <p:nvPr/>
        </p:nvSpPr>
        <p:spPr>
          <a:xfrm>
            <a:off x="3762375" y="5103813"/>
            <a:ext cx="309563" cy="2984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  <a:buNone/>
              <a:defRPr/>
            </a:pPr>
            <a:endParaRPr lang="zh-CN" altLang="en-US" sz="1350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0503" name="Text Box 3"/>
          <p:cNvSpPr txBox="1">
            <a:spLocks noChangeArrowheads="1"/>
          </p:cNvSpPr>
          <p:nvPr/>
        </p:nvSpPr>
        <p:spPr bwMode="auto">
          <a:xfrm>
            <a:off x="1438275" y="1754188"/>
            <a:ext cx="1782763" cy="1060450"/>
          </a:xfrm>
          <a:prstGeom prst="rect">
            <a:avLst/>
          </a:prstGeom>
          <a:solidFill>
            <a:srgbClr val="FFFF66"/>
          </a:solidFill>
          <a:ln w="25400">
            <a:solidFill>
              <a:srgbClr val="FF3300"/>
            </a:solidFill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>
                <a:latin typeface="华文中宋" pitchFamily="2" charset="-122"/>
                <a:ea typeface="华文中宋" pitchFamily="2" charset="-122"/>
              </a:rPr>
              <a:t>中国共产党诞生</a:t>
            </a:r>
            <a:endParaRPr lang="zh-CN" altLang="en-US">
              <a:latin typeface="华文中宋" pitchFamily="2" charset="-122"/>
              <a:ea typeface="华文中宋" pitchFamily="2" charset="-122"/>
            </a:endParaRPr>
          </a:p>
          <a:p>
            <a:pPr algn="ctr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>
                <a:latin typeface="华文中宋" pitchFamily="2" charset="-122"/>
                <a:ea typeface="华文中宋" pitchFamily="2" charset="-122"/>
              </a:rPr>
              <a:t>（</a:t>
            </a:r>
            <a:r>
              <a:rPr lang="en-US">
                <a:latin typeface="华文中宋" pitchFamily="2" charset="-122"/>
                <a:ea typeface="华文中宋" pitchFamily="2" charset="-122"/>
              </a:rPr>
              <a:t>1921</a:t>
            </a:r>
            <a:r>
              <a:rPr lang="zh-CN" altLang="en-US">
                <a:latin typeface="华文中宋" pitchFamily="2" charset="-122"/>
                <a:ea typeface="华文中宋" pitchFamily="2" charset="-122"/>
              </a:rPr>
              <a:t>年） </a:t>
            </a:r>
            <a:endParaRPr lang="zh-CN" altLang="en-US"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20504" name="Text Box 6"/>
          <p:cNvSpPr txBox="1">
            <a:spLocks noChangeArrowheads="1"/>
          </p:cNvSpPr>
          <p:nvPr/>
        </p:nvSpPr>
        <p:spPr bwMode="auto">
          <a:xfrm>
            <a:off x="3868738" y="1754188"/>
            <a:ext cx="1457325" cy="784225"/>
          </a:xfrm>
          <a:prstGeom prst="rect">
            <a:avLst/>
          </a:prstGeom>
          <a:solidFill>
            <a:srgbClr val="FF3300"/>
          </a:solidFill>
          <a:ln w="25400">
            <a:solidFill>
              <a:srgbClr val="FF3300"/>
            </a:solidFill>
            <a:miter lim="800000"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>
                <a:solidFill>
                  <a:schemeClr val="bg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遵义会议</a:t>
            </a:r>
            <a:endParaRPr lang="zh-CN" altLang="en-US">
              <a:solidFill>
                <a:schemeClr val="bg1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algn="ctr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>
                <a:solidFill>
                  <a:schemeClr val="bg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（</a:t>
            </a:r>
            <a:r>
              <a:rPr lang="en-US">
                <a:solidFill>
                  <a:schemeClr val="bg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1935</a:t>
            </a:r>
            <a:r>
              <a:rPr lang="zh-CN" altLang="en-US">
                <a:solidFill>
                  <a:schemeClr val="bg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年） </a:t>
            </a:r>
            <a:endParaRPr lang="zh-CN" altLang="en-US">
              <a:solidFill>
                <a:schemeClr val="bg1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grpSp>
        <p:nvGrpSpPr>
          <p:cNvPr id="20505" name="组合 20504"/>
          <p:cNvGrpSpPr/>
          <p:nvPr/>
        </p:nvGrpSpPr>
        <p:grpSpPr bwMode="auto">
          <a:xfrm>
            <a:off x="2087563" y="2563813"/>
            <a:ext cx="2105025" cy="485775"/>
            <a:chOff x="0" y="0"/>
            <a:chExt cx="1769" cy="318"/>
          </a:xfrm>
        </p:grpSpPr>
        <p:sp>
          <p:nvSpPr>
            <p:cNvPr id="14361" name="Line 8"/>
            <p:cNvSpPr/>
            <p:nvPr/>
          </p:nvSpPr>
          <p:spPr>
            <a:xfrm>
              <a:off x="0" y="0"/>
              <a:ext cx="0" cy="318"/>
            </a:xfrm>
            <a:prstGeom prst="line">
              <a:avLst/>
            </a:prstGeom>
            <a:ln w="50800" cap="flat" cmpd="sng">
              <a:solidFill>
                <a:srgbClr val="00CC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 algn="ctr">
                <a:buFont typeface="Arial" panose="020B0604020202020204" pitchFamily="34" charset="0"/>
                <a:buNone/>
                <a:defRPr/>
              </a:pPr>
              <a:endParaRPr lang="zh-CN" altLang="en-US" sz="495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4362" name="Line 9"/>
            <p:cNvSpPr/>
            <p:nvPr/>
          </p:nvSpPr>
          <p:spPr>
            <a:xfrm>
              <a:off x="0" y="318"/>
              <a:ext cx="1769" cy="0"/>
            </a:xfrm>
            <a:prstGeom prst="line">
              <a:avLst/>
            </a:prstGeom>
            <a:ln w="50800" cap="flat" cmpd="sng">
              <a:solidFill>
                <a:srgbClr val="00CC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 algn="ctr">
                <a:buFont typeface="Arial" panose="020B0604020202020204" pitchFamily="34" charset="0"/>
                <a:buNone/>
                <a:defRPr/>
              </a:pPr>
              <a:endParaRPr lang="zh-CN" altLang="en-US" sz="495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4363" name="Line 10"/>
            <p:cNvSpPr/>
            <p:nvPr/>
          </p:nvSpPr>
          <p:spPr>
            <a:xfrm flipV="1">
              <a:off x="1769" y="0"/>
              <a:ext cx="0" cy="318"/>
            </a:xfrm>
            <a:prstGeom prst="line">
              <a:avLst/>
            </a:prstGeom>
            <a:ln w="50800" cap="flat" cmpd="sng">
              <a:solidFill>
                <a:srgbClr val="00CC00"/>
              </a:solidFill>
              <a:prstDash val="solid"/>
              <a:round/>
              <a:headEnd type="none" w="med" len="med"/>
              <a:tailEnd type="triangle" w="med" len="med"/>
            </a:ln>
          </p:spPr>
          <p:txBody>
            <a:bodyPr/>
            <a:lstStyle/>
            <a:p>
              <a:pPr algn="ctr">
                <a:buFont typeface="Arial" panose="020B0604020202020204" pitchFamily="34" charset="0"/>
                <a:buNone/>
                <a:defRPr/>
              </a:pPr>
              <a:endParaRPr lang="zh-CN" altLang="en-US" sz="495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</p:grpSp>
      <p:sp>
        <p:nvSpPr>
          <p:cNvPr id="20509" name="Text Box 11"/>
          <p:cNvSpPr txBox="1">
            <a:spLocks noChangeArrowheads="1"/>
          </p:cNvSpPr>
          <p:nvPr/>
        </p:nvSpPr>
        <p:spPr bwMode="auto">
          <a:xfrm>
            <a:off x="2789238" y="2563813"/>
            <a:ext cx="868362" cy="50641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en-US" sz="2700">
                <a:solidFill>
                  <a:srgbClr val="FF33CC"/>
                </a:solidFill>
                <a:latin typeface="华文中宋" pitchFamily="2" charset="-122"/>
                <a:ea typeface="华文中宋" pitchFamily="2" charset="-122"/>
              </a:rPr>
              <a:t>14</a:t>
            </a:r>
            <a:r>
              <a:rPr lang="zh-CN" altLang="en-US" sz="2700">
                <a:solidFill>
                  <a:srgbClr val="FF33CC"/>
                </a:solidFill>
                <a:latin typeface="华文中宋" pitchFamily="2" charset="-122"/>
                <a:ea typeface="华文中宋" pitchFamily="2" charset="-122"/>
              </a:rPr>
              <a:t>年</a:t>
            </a:r>
            <a:endParaRPr lang="zh-CN" altLang="en-US" sz="2700">
              <a:solidFill>
                <a:srgbClr val="FF33CC"/>
              </a:solidFill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20510" name="Text Box 2"/>
          <p:cNvSpPr txBox="1">
            <a:spLocks noChangeArrowheads="1"/>
          </p:cNvSpPr>
          <p:nvPr/>
        </p:nvSpPr>
        <p:spPr bwMode="auto">
          <a:xfrm>
            <a:off x="6029325" y="1754188"/>
            <a:ext cx="1728788" cy="784225"/>
          </a:xfrm>
          <a:prstGeom prst="rect">
            <a:avLst/>
          </a:prstGeom>
          <a:noFill/>
          <a:ln w="25400">
            <a:solidFill>
              <a:srgbClr val="FF3300"/>
            </a:solidFill>
            <a:miter lim="800000"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>
                <a:latin typeface="华文中宋" pitchFamily="2" charset="-122"/>
                <a:ea typeface="华文中宋" pitchFamily="2" charset="-122"/>
              </a:rPr>
              <a:t>新中国成立</a:t>
            </a:r>
            <a:endParaRPr lang="zh-CN" altLang="en-US">
              <a:latin typeface="华文中宋" pitchFamily="2" charset="-122"/>
              <a:ea typeface="华文中宋" pitchFamily="2" charset="-122"/>
            </a:endParaRPr>
          </a:p>
          <a:p>
            <a:pPr algn="ctr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>
                <a:latin typeface="华文中宋" pitchFamily="2" charset="-122"/>
                <a:ea typeface="华文中宋" pitchFamily="2" charset="-122"/>
              </a:rPr>
              <a:t>（</a:t>
            </a:r>
            <a:r>
              <a:rPr lang="en-US">
                <a:latin typeface="华文中宋" pitchFamily="2" charset="-122"/>
                <a:ea typeface="华文中宋" pitchFamily="2" charset="-122"/>
              </a:rPr>
              <a:t>1949</a:t>
            </a:r>
            <a:r>
              <a:rPr lang="zh-CN" altLang="en-US">
                <a:latin typeface="华文中宋" pitchFamily="2" charset="-122"/>
                <a:ea typeface="华文中宋" pitchFamily="2" charset="-122"/>
              </a:rPr>
              <a:t>年） </a:t>
            </a:r>
            <a:endParaRPr lang="zh-CN" altLang="en-US">
              <a:latin typeface="华文中宋" pitchFamily="2" charset="-122"/>
              <a:ea typeface="华文中宋" pitchFamily="2" charset="-122"/>
            </a:endParaRPr>
          </a:p>
        </p:txBody>
      </p:sp>
      <p:grpSp>
        <p:nvGrpSpPr>
          <p:cNvPr id="20511" name="组合 20510"/>
          <p:cNvGrpSpPr/>
          <p:nvPr/>
        </p:nvGrpSpPr>
        <p:grpSpPr bwMode="auto">
          <a:xfrm>
            <a:off x="4876800" y="2571750"/>
            <a:ext cx="2106613" cy="508000"/>
            <a:chOff x="0" y="0"/>
            <a:chExt cx="1769" cy="426"/>
          </a:xfrm>
        </p:grpSpPr>
        <p:grpSp>
          <p:nvGrpSpPr>
            <p:cNvPr id="59410" name="组合 20511"/>
            <p:cNvGrpSpPr/>
            <p:nvPr/>
          </p:nvGrpSpPr>
          <p:grpSpPr bwMode="auto">
            <a:xfrm>
              <a:off x="0" y="1"/>
              <a:ext cx="1769" cy="408"/>
              <a:chOff x="0" y="0"/>
              <a:chExt cx="1769" cy="318"/>
            </a:xfrm>
          </p:grpSpPr>
          <p:sp>
            <p:nvSpPr>
              <p:cNvPr id="14368" name="Line 15"/>
              <p:cNvSpPr/>
              <p:nvPr/>
            </p:nvSpPr>
            <p:spPr>
              <a:xfrm>
                <a:off x="0" y="0"/>
                <a:ext cx="0" cy="318"/>
              </a:xfrm>
              <a:prstGeom prst="line">
                <a:avLst/>
              </a:prstGeom>
              <a:ln w="50800" cap="flat" cmpd="sng">
                <a:solidFill>
                  <a:srgbClr val="00CC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 algn="ctr">
                  <a:buFont typeface="Arial" panose="020B0604020202020204" pitchFamily="34" charset="0"/>
                  <a:buNone/>
                  <a:defRPr/>
                </a:pPr>
                <a:endParaRPr lang="zh-CN" altLang="en-US" sz="4950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4369" name="Line 16"/>
              <p:cNvSpPr/>
              <p:nvPr/>
            </p:nvSpPr>
            <p:spPr>
              <a:xfrm>
                <a:off x="0" y="318"/>
                <a:ext cx="1769" cy="0"/>
              </a:xfrm>
              <a:prstGeom prst="line">
                <a:avLst/>
              </a:prstGeom>
              <a:ln w="50800" cap="flat" cmpd="sng">
                <a:solidFill>
                  <a:srgbClr val="00CC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 algn="ctr">
                  <a:buFont typeface="Arial" panose="020B0604020202020204" pitchFamily="34" charset="0"/>
                  <a:buNone/>
                  <a:defRPr/>
                </a:pPr>
                <a:endParaRPr lang="zh-CN" altLang="en-US" sz="4950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4370" name="Line 17"/>
              <p:cNvSpPr/>
              <p:nvPr/>
            </p:nvSpPr>
            <p:spPr>
              <a:xfrm flipV="1">
                <a:off x="1769" y="0"/>
                <a:ext cx="0" cy="318"/>
              </a:xfrm>
              <a:prstGeom prst="line">
                <a:avLst/>
              </a:prstGeom>
              <a:ln w="50800" cap="flat" cmpd="sng">
                <a:solidFill>
                  <a:srgbClr val="00CC00"/>
                </a:solidFill>
                <a:prstDash val="solid"/>
                <a:round/>
                <a:headEnd type="none" w="med" len="med"/>
                <a:tailEnd type="triangle" w="med" len="med"/>
              </a:ln>
            </p:spPr>
            <p:txBody>
              <a:bodyPr/>
              <a:lstStyle/>
              <a:p>
                <a:pPr algn="ctr">
                  <a:buFont typeface="Arial" panose="020B0604020202020204" pitchFamily="34" charset="0"/>
                  <a:buNone/>
                  <a:defRPr/>
                </a:pPr>
                <a:endParaRPr lang="zh-CN" altLang="en-US" sz="4950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</p:grpSp>
        <p:sp>
          <p:nvSpPr>
            <p:cNvPr id="59411" name="Text Box 18"/>
            <p:cNvSpPr txBox="1">
              <a:spLocks noChangeArrowheads="1"/>
            </p:cNvSpPr>
            <p:nvPr/>
          </p:nvSpPr>
          <p:spPr bwMode="auto">
            <a:xfrm>
              <a:off x="497" y="0"/>
              <a:ext cx="730" cy="426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>
              <a:spAutoFit/>
            </a:bodyPr>
            <a:lstStyle/>
            <a:p>
              <a:pPr>
                <a:buFont typeface="Arial" panose="020B0604020202020204" pitchFamily="34" charset="0"/>
                <a:buNone/>
              </a:pPr>
              <a:r>
                <a:rPr lang="en-US" sz="2700">
                  <a:solidFill>
                    <a:srgbClr val="FF33CC"/>
                  </a:solidFill>
                  <a:latin typeface="华文中宋" pitchFamily="2" charset="-122"/>
                  <a:ea typeface="华文中宋" pitchFamily="2" charset="-122"/>
                </a:rPr>
                <a:t>14</a:t>
              </a:r>
              <a:r>
                <a:rPr lang="zh-CN" altLang="en-US" sz="2700">
                  <a:solidFill>
                    <a:srgbClr val="FF33CC"/>
                  </a:solidFill>
                  <a:latin typeface="华文中宋" pitchFamily="2" charset="-122"/>
                  <a:ea typeface="华文中宋" pitchFamily="2" charset="-122"/>
                </a:rPr>
                <a:t>年</a:t>
              </a:r>
              <a:endParaRPr lang="zh-CN" altLang="en-US" sz="2700">
                <a:solidFill>
                  <a:srgbClr val="FF33CC"/>
                </a:solidFill>
                <a:latin typeface="华文中宋" pitchFamily="2" charset="-122"/>
                <a:ea typeface="华文中宋" pitchFamily="2" charset="-122"/>
              </a:endParaRPr>
            </a:p>
          </p:txBody>
        </p:sp>
      </p:grpSp>
      <p:sp>
        <p:nvSpPr>
          <p:cNvPr id="20517" name="Text Box 19"/>
          <p:cNvSpPr txBox="1"/>
          <p:nvPr/>
        </p:nvSpPr>
        <p:spPr>
          <a:xfrm>
            <a:off x="4192588" y="2619375"/>
            <a:ext cx="542925" cy="19605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buFont typeface="Arial" panose="020B0604020202020204" pitchFamily="34" charset="0"/>
              <a:buNone/>
              <a:defRPr/>
            </a:pPr>
            <a:r>
              <a:rPr lang="zh-CN" altLang="en-US" sz="4050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转折点</a:t>
            </a:r>
            <a:endParaRPr lang="zh-CN" altLang="en-US" sz="4050" dirty="0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20518" name="Text Box 4"/>
          <p:cNvSpPr txBox="1">
            <a:spLocks noChangeArrowheads="1"/>
          </p:cNvSpPr>
          <p:nvPr/>
        </p:nvSpPr>
        <p:spPr bwMode="auto">
          <a:xfrm>
            <a:off x="1493838" y="3322638"/>
            <a:ext cx="2592387" cy="920750"/>
          </a:xfrm>
          <a:prstGeom prst="rect">
            <a:avLst/>
          </a:prstGeom>
          <a:noFill/>
          <a:ln w="25400">
            <a:solidFill>
              <a:srgbClr val="FF3300"/>
            </a:solidFill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>
                <a:latin typeface="黑体" panose="02010609060101010101" pitchFamily="2" charset="-122"/>
                <a:ea typeface="黑体" panose="02010609060101010101" pitchFamily="2" charset="-122"/>
              </a:rPr>
              <a:t>出现了很多错误，如大革命的失败、第五次反“围剿”的失利</a:t>
            </a:r>
            <a:endParaRPr lang="zh-CN" altLang="en-US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20519" name="Text Box 12"/>
          <p:cNvSpPr txBox="1">
            <a:spLocks noChangeArrowheads="1"/>
          </p:cNvSpPr>
          <p:nvPr/>
        </p:nvSpPr>
        <p:spPr bwMode="auto">
          <a:xfrm>
            <a:off x="5200650" y="3314700"/>
            <a:ext cx="2665413" cy="830263"/>
          </a:xfrm>
          <a:prstGeom prst="rect">
            <a:avLst/>
          </a:prstGeom>
          <a:noFill/>
          <a:ln w="25400">
            <a:solidFill>
              <a:srgbClr val="FF3300"/>
            </a:solidFill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2400">
                <a:latin typeface="华文中宋" pitchFamily="2" charset="-122"/>
                <a:ea typeface="黑体" panose="02010609060101010101" pitchFamily="2" charset="-122"/>
              </a:rPr>
              <a:t>由胜利走向胜利，建立新中国</a:t>
            </a:r>
            <a:endParaRPr lang="zh-CN" altLang="en-US" sz="2400">
              <a:latin typeface="华文中宋" pitchFamily="2" charset="-122"/>
              <a:ea typeface="黑体" panose="02010609060101010101" pitchFamily="2" charset="-122"/>
            </a:endParaRPr>
          </a:p>
        </p:txBody>
      </p:sp>
      <p:sp>
        <p:nvSpPr>
          <p:cNvPr id="20520" name="WordArt 20"/>
          <p:cNvSpPr>
            <a:spLocks noTextEdit="1"/>
          </p:cNvSpPr>
          <p:nvPr/>
        </p:nvSpPr>
        <p:spPr bwMode="auto">
          <a:xfrm>
            <a:off x="2627313" y="4779963"/>
            <a:ext cx="1081087" cy="558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2700" b="1" kern="10">
                <a:ln w="9525">
                  <a:solidFill>
                    <a:schemeClr val="tx2"/>
                  </a:solidFill>
                  <a:round/>
                </a:ln>
                <a:gradFill rotWithShape="1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76999"/>
                    </a:srgbClr>
                  </a:outerShdw>
                </a:effectLst>
                <a:latin typeface="华文中宋"/>
                <a:ea typeface="华文中宋"/>
              </a:rPr>
              <a:t>幼稚</a:t>
            </a:r>
            <a:endParaRPr lang="zh-CN" altLang="en-US" sz="2700" b="1" kern="10">
              <a:ln w="9525">
                <a:solidFill>
                  <a:schemeClr val="tx2"/>
                </a:solidFill>
                <a:round/>
              </a:ln>
              <a:gradFill rotWithShape="1">
                <a:gsLst>
                  <a:gs pos="0">
                    <a:srgbClr val="6600CC"/>
                  </a:gs>
                  <a:gs pos="100000">
                    <a:srgbClr val="CC00CC"/>
                  </a:gs>
                </a:gsLst>
                <a:lin ang="5400000" scaled="1"/>
              </a:gradFill>
              <a:effectLst>
                <a:outerShdw dist="53882" dir="2700000" algn="ctr" rotWithShape="0">
                  <a:srgbClr val="9999FF">
                    <a:alpha val="76999"/>
                  </a:srgbClr>
                </a:outerShdw>
              </a:effectLst>
              <a:latin typeface="华文中宋"/>
              <a:ea typeface="华文中宋"/>
            </a:endParaRPr>
          </a:p>
        </p:txBody>
      </p:sp>
      <p:grpSp>
        <p:nvGrpSpPr>
          <p:cNvPr id="20521" name="组合 20520"/>
          <p:cNvGrpSpPr/>
          <p:nvPr/>
        </p:nvGrpSpPr>
        <p:grpSpPr bwMode="auto">
          <a:xfrm>
            <a:off x="3924300" y="4725988"/>
            <a:ext cx="2646363" cy="558800"/>
            <a:chOff x="0" y="0"/>
            <a:chExt cx="2222" cy="470"/>
          </a:xfrm>
        </p:grpSpPr>
        <p:sp>
          <p:nvSpPr>
            <p:cNvPr id="59408" name="WordArt 22"/>
            <p:cNvSpPr>
              <a:spLocks noTextEdit="1"/>
            </p:cNvSpPr>
            <p:nvPr/>
          </p:nvSpPr>
          <p:spPr bwMode="auto">
            <a:xfrm>
              <a:off x="1315" y="0"/>
              <a:ext cx="907" cy="470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/>
              <a:r>
                <a:rPr lang="zh-CN" altLang="en-US" sz="2700" b="1" kern="10">
                  <a:ln w="9525">
                    <a:solidFill>
                      <a:schemeClr val="tx2"/>
                    </a:solidFill>
                    <a:round/>
                  </a:ln>
                  <a:gradFill rotWithShape="1">
                    <a:gsLst>
                      <a:gs pos="0">
                        <a:srgbClr val="6600CC"/>
                      </a:gs>
                      <a:gs pos="100000">
                        <a:srgbClr val="CC00CC"/>
                      </a:gs>
                    </a:gsLst>
                    <a:lin ang="5400000" scaled="1"/>
                  </a:gradFill>
                  <a:effectLst>
                    <a:outerShdw dist="53882" dir="2700000" algn="ctr" rotWithShape="0">
                      <a:srgbClr val="9999FF">
                        <a:alpha val="76999"/>
                      </a:srgbClr>
                    </a:outerShdw>
                  </a:effectLst>
                  <a:latin typeface="华文中宋"/>
                  <a:ea typeface="华文中宋"/>
                </a:rPr>
                <a:t>成熟</a:t>
              </a:r>
              <a:endParaRPr lang="zh-CN" altLang="en-US" sz="2700" b="1" kern="10">
                <a:ln w="9525">
                  <a:solidFill>
                    <a:schemeClr val="tx2"/>
                  </a:solidFill>
                  <a:round/>
                </a:ln>
                <a:gradFill rotWithShape="1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76999"/>
                    </a:srgbClr>
                  </a:outerShdw>
                </a:effectLst>
                <a:latin typeface="华文中宋"/>
                <a:ea typeface="华文中宋"/>
              </a:endParaRPr>
            </a:p>
          </p:txBody>
        </p:sp>
        <p:sp>
          <p:nvSpPr>
            <p:cNvPr id="14378" name="Line 23"/>
            <p:cNvSpPr/>
            <p:nvPr/>
          </p:nvSpPr>
          <p:spPr>
            <a:xfrm>
              <a:off x="0" y="316"/>
              <a:ext cx="1224" cy="0"/>
            </a:xfrm>
            <a:prstGeom prst="line">
              <a:avLst/>
            </a:prstGeom>
            <a:ln w="76200" cap="flat" cmpd="sng">
              <a:solidFill>
                <a:srgbClr val="0000FF"/>
              </a:solidFill>
              <a:prstDash val="solid"/>
              <a:round/>
              <a:headEnd type="none" w="med" len="med"/>
              <a:tailEnd type="triangle" w="med" len="med"/>
            </a:ln>
          </p:spPr>
          <p:txBody>
            <a:bodyPr/>
            <a:lstStyle/>
            <a:p>
              <a:pPr algn="ctr">
                <a:buFont typeface="Arial" panose="020B0604020202020204" pitchFamily="34" charset="0"/>
                <a:buNone/>
                <a:defRPr/>
              </a:pPr>
              <a:endParaRPr lang="zh-CN" altLang="en-US" sz="495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</p:grp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5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5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05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05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05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05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05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05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05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05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05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05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1" dur="500"/>
                                        <p:tgtEl>
                                          <p:spTgt spid="205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05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05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2" dur="500"/>
                                        <p:tgtEl>
                                          <p:spTgt spid="205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05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05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05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05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03" grpId="0" bldLvl="0" animBg="1"/>
      <p:bldP spid="20504" grpId="0" bldLvl="0" animBg="1"/>
      <p:bldP spid="20509" grpId="0" bldLvl="0"/>
      <p:bldP spid="20510" grpId="0" bldLvl="0" animBg="1"/>
      <p:bldP spid="20517" grpId="0"/>
      <p:bldP spid="20518" grpId="0" bldLvl="0" animBg="1"/>
      <p:bldP spid="20519" grpId="0" bldLvl="0" animBg="1"/>
      <p:bldP spid="20520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7" name="图片 21505" descr="无标题3"/>
          <p:cNvPicPr>
            <a:picLocks noChangeAspect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1143000" y="857250"/>
            <a:ext cx="6858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2" name="椭圆 21506"/>
          <p:cNvSpPr/>
          <p:nvPr/>
        </p:nvSpPr>
        <p:spPr>
          <a:xfrm>
            <a:off x="3382963" y="4887913"/>
            <a:ext cx="114300" cy="114300"/>
          </a:xfrm>
          <a:prstGeom prst="ellipse">
            <a:avLst/>
          </a:prstGeom>
          <a:solidFill>
            <a:srgbClr val="00FF00"/>
          </a:solid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 algn="ctr">
              <a:buFont typeface="Arial" panose="020B0604020202020204" pitchFamily="34" charset="0"/>
              <a:buNone/>
              <a:defRPr/>
            </a:pPr>
            <a:endParaRPr lang="zh-CN" altLang="en-US" sz="495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5363" name="双波形 21507"/>
          <p:cNvSpPr/>
          <p:nvPr/>
        </p:nvSpPr>
        <p:spPr>
          <a:xfrm>
            <a:off x="2971800" y="3943350"/>
            <a:ext cx="228600" cy="114300"/>
          </a:xfrm>
          <a:prstGeom prst="doubleWave">
            <a:avLst>
              <a:gd name="adj1" fmla="val 6500"/>
              <a:gd name="adj2" fmla="val 0"/>
            </a:avLst>
          </a:prstGeom>
          <a:solidFill>
            <a:schemeClr val="bg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/>
          <a:p>
            <a:pPr algn="ctr">
              <a:buFont typeface="Arial" panose="020B0604020202020204" pitchFamily="34" charset="0"/>
              <a:buNone/>
              <a:defRPr/>
            </a:pPr>
            <a:endParaRPr lang="zh-CN" altLang="en-US" sz="495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grpSp>
        <p:nvGrpSpPr>
          <p:cNvPr id="60420" name="组合 21508"/>
          <p:cNvGrpSpPr/>
          <p:nvPr/>
        </p:nvGrpSpPr>
        <p:grpSpPr bwMode="auto">
          <a:xfrm>
            <a:off x="1428750" y="1828800"/>
            <a:ext cx="171450" cy="57150"/>
            <a:chOff x="0" y="0"/>
            <a:chExt cx="756" cy="468"/>
          </a:xfrm>
        </p:grpSpPr>
        <p:sp>
          <p:nvSpPr>
            <p:cNvPr id="15365" name="任意多边形 21509"/>
            <p:cNvSpPr/>
            <p:nvPr/>
          </p:nvSpPr>
          <p:spPr>
            <a:xfrm>
              <a:off x="0" y="0"/>
              <a:ext cx="266" cy="442"/>
            </a:xfrm>
            <a:custGeom>
              <a:avLst/>
              <a:gdLst/>
              <a:ahLst/>
              <a:cxnLst/>
              <a:rect l="0" t="0" r="0" b="0"/>
              <a:pathLst>
                <a:path w="264" h="444">
                  <a:moveTo>
                    <a:pt x="0" y="0"/>
                  </a:moveTo>
                  <a:cubicBezTo>
                    <a:pt x="34" y="69"/>
                    <a:pt x="63" y="66"/>
                    <a:pt x="108" y="120"/>
                  </a:cubicBezTo>
                  <a:cubicBezTo>
                    <a:pt x="130" y="146"/>
                    <a:pt x="147" y="176"/>
                    <a:pt x="168" y="204"/>
                  </a:cubicBezTo>
                  <a:cubicBezTo>
                    <a:pt x="172" y="220"/>
                    <a:pt x="173" y="237"/>
                    <a:pt x="180" y="252"/>
                  </a:cubicBezTo>
                  <a:cubicBezTo>
                    <a:pt x="189" y="270"/>
                    <a:pt x="209" y="281"/>
                    <a:pt x="216" y="300"/>
                  </a:cubicBezTo>
                  <a:cubicBezTo>
                    <a:pt x="225" y="323"/>
                    <a:pt x="223" y="348"/>
                    <a:pt x="228" y="372"/>
                  </a:cubicBezTo>
                  <a:cubicBezTo>
                    <a:pt x="231" y="384"/>
                    <a:pt x="234" y="397"/>
                    <a:pt x="240" y="408"/>
                  </a:cubicBezTo>
                  <a:cubicBezTo>
                    <a:pt x="246" y="421"/>
                    <a:pt x="264" y="444"/>
                    <a:pt x="264" y="444"/>
                  </a:cubicBezTo>
                </a:path>
              </a:pathLst>
            </a:custGeom>
            <a:noFill/>
            <a:ln w="9525" cap="flat" cmpd="sng">
              <a:solidFill>
                <a:srgbClr val="339966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buFont typeface="Arial" panose="020B0604020202020204" pitchFamily="34" charset="0"/>
                <a:buNone/>
                <a:defRPr/>
              </a:pPr>
              <a:endParaRPr lang="zh-CN" altLang="en-US" sz="495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5366" name="任意多边形 21510"/>
            <p:cNvSpPr/>
            <p:nvPr/>
          </p:nvSpPr>
          <p:spPr>
            <a:xfrm>
              <a:off x="392" y="65"/>
              <a:ext cx="364" cy="403"/>
            </a:xfrm>
            <a:custGeom>
              <a:avLst/>
              <a:gdLst/>
              <a:ahLst/>
              <a:cxnLst/>
              <a:rect l="0" t="0" r="0" b="0"/>
              <a:pathLst>
                <a:path w="364" h="408">
                  <a:moveTo>
                    <a:pt x="16" y="408"/>
                  </a:moveTo>
                  <a:cubicBezTo>
                    <a:pt x="27" y="241"/>
                    <a:pt x="0" y="165"/>
                    <a:pt x="160" y="108"/>
                  </a:cubicBezTo>
                  <a:cubicBezTo>
                    <a:pt x="187" y="98"/>
                    <a:pt x="216" y="92"/>
                    <a:pt x="244" y="84"/>
                  </a:cubicBezTo>
                  <a:cubicBezTo>
                    <a:pt x="282" y="58"/>
                    <a:pt x="330" y="34"/>
                    <a:pt x="364" y="0"/>
                  </a:cubicBezTo>
                </a:path>
              </a:pathLst>
            </a:custGeom>
            <a:noFill/>
            <a:ln w="9525" cap="flat" cmpd="sng">
              <a:solidFill>
                <a:srgbClr val="339966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buFont typeface="Arial" panose="020B0604020202020204" pitchFamily="34" charset="0"/>
                <a:buNone/>
                <a:defRPr/>
              </a:pPr>
              <a:endParaRPr lang="zh-CN" altLang="en-US" sz="495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5367" name="任意多边形 21511"/>
            <p:cNvSpPr/>
            <p:nvPr/>
          </p:nvSpPr>
          <p:spPr>
            <a:xfrm>
              <a:off x="322" y="91"/>
              <a:ext cx="28" cy="338"/>
            </a:xfrm>
            <a:custGeom>
              <a:avLst/>
              <a:gdLst/>
              <a:ahLst/>
              <a:cxnLst/>
              <a:rect l="0" t="0" r="0" b="0"/>
              <a:pathLst>
                <a:path w="24" h="336">
                  <a:moveTo>
                    <a:pt x="0" y="336"/>
                  </a:moveTo>
                  <a:cubicBezTo>
                    <a:pt x="4" y="288"/>
                    <a:pt x="6" y="240"/>
                    <a:pt x="12" y="192"/>
                  </a:cubicBezTo>
                  <a:cubicBezTo>
                    <a:pt x="14" y="179"/>
                    <a:pt x="24" y="169"/>
                    <a:pt x="24" y="156"/>
                  </a:cubicBezTo>
                  <a:cubicBezTo>
                    <a:pt x="24" y="104"/>
                    <a:pt x="12" y="52"/>
                    <a:pt x="12" y="0"/>
                  </a:cubicBezTo>
                </a:path>
              </a:pathLst>
            </a:custGeom>
            <a:noFill/>
            <a:ln w="9525" cap="flat" cmpd="sng">
              <a:solidFill>
                <a:srgbClr val="339966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buFont typeface="Arial" panose="020B0604020202020204" pitchFamily="34" charset="0"/>
                <a:buNone/>
                <a:defRPr/>
              </a:pPr>
              <a:endParaRPr lang="zh-CN" altLang="en-US" sz="495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sp>
        <p:nvSpPr>
          <p:cNvPr id="60421" name="矩形标注 21512"/>
          <p:cNvSpPr>
            <a:spLocks noChangeArrowheads="1"/>
          </p:cNvSpPr>
          <p:nvPr/>
        </p:nvSpPr>
        <p:spPr bwMode="auto">
          <a:xfrm flipH="1">
            <a:off x="4951413" y="4725988"/>
            <a:ext cx="971550" cy="485775"/>
          </a:xfrm>
          <a:prstGeom prst="wedgeRectCallout">
            <a:avLst>
              <a:gd name="adj1" fmla="val 3120"/>
              <a:gd name="adj2" fmla="val 135292"/>
            </a:avLst>
          </a:prstGeom>
          <a:solidFill>
            <a:srgbClr val="FF00FF"/>
          </a:solidFill>
          <a:ln w="9525">
            <a:solidFill>
              <a:schemeClr val="accent1"/>
            </a:solidFill>
            <a:miter lim="800000"/>
          </a:ln>
        </p:spPr>
        <p:txBody>
          <a:bodyPr/>
          <a:lstStyle/>
          <a:p>
            <a:pPr>
              <a:buFont typeface="Arial" panose="020B0604020202020204" pitchFamily="34" charset="0"/>
              <a:buNone/>
            </a:pPr>
            <a:r>
              <a:rPr lang="zh-CN" altLang="en-US" sz="1500">
                <a:latin typeface="Times New Roman" panose="02020603050405020304" pitchFamily="18" charset="0"/>
              </a:rPr>
              <a:t>冲破四道封锁线</a:t>
            </a:r>
            <a:endParaRPr lang="zh-CN" altLang="en-US" sz="1500">
              <a:latin typeface="Times New Roman" panose="02020603050405020304" pitchFamily="18" charset="0"/>
            </a:endParaRPr>
          </a:p>
        </p:txBody>
      </p:sp>
      <p:sp>
        <p:nvSpPr>
          <p:cNvPr id="60422" name="矩形标注 21513"/>
          <p:cNvSpPr>
            <a:spLocks noChangeArrowheads="1"/>
          </p:cNvSpPr>
          <p:nvPr/>
        </p:nvSpPr>
        <p:spPr bwMode="auto">
          <a:xfrm>
            <a:off x="3168650" y="3970338"/>
            <a:ext cx="971550" cy="285750"/>
          </a:xfrm>
          <a:prstGeom prst="wedgeRectCallout">
            <a:avLst>
              <a:gd name="adj1" fmla="val 18750"/>
              <a:gd name="adj2" fmla="val 194167"/>
            </a:avLst>
          </a:prstGeom>
          <a:solidFill>
            <a:srgbClr val="FF00FF"/>
          </a:solidFill>
          <a:ln w="9525">
            <a:solidFill>
              <a:schemeClr val="accent1"/>
            </a:solidFill>
            <a:miter lim="800000"/>
          </a:ln>
        </p:spPr>
        <p:txBody>
          <a:bodyPr/>
          <a:lstStyle/>
          <a:p>
            <a:pPr algn="ctr">
              <a:buFont typeface="Arial" panose="020B0604020202020204" pitchFamily="34" charset="0"/>
              <a:buNone/>
            </a:pPr>
            <a:r>
              <a:rPr lang="zh-CN" altLang="en-US" sz="1500">
                <a:latin typeface="Times New Roman" panose="02020603050405020304" pitchFamily="18" charset="0"/>
              </a:rPr>
              <a:t>强渡乌江</a:t>
            </a:r>
            <a:endParaRPr lang="zh-CN" altLang="en-US" sz="1500">
              <a:latin typeface="Times New Roman" panose="02020603050405020304" pitchFamily="18" charset="0"/>
            </a:endParaRPr>
          </a:p>
        </p:txBody>
      </p:sp>
      <p:sp>
        <p:nvSpPr>
          <p:cNvPr id="60423" name="矩形标注 21514"/>
          <p:cNvSpPr>
            <a:spLocks noChangeArrowheads="1"/>
          </p:cNvSpPr>
          <p:nvPr/>
        </p:nvSpPr>
        <p:spPr bwMode="auto">
          <a:xfrm>
            <a:off x="2681288" y="5535613"/>
            <a:ext cx="865187" cy="234950"/>
          </a:xfrm>
          <a:prstGeom prst="wedgeRectCallout">
            <a:avLst>
              <a:gd name="adj1" fmla="val 30440"/>
              <a:gd name="adj2" fmla="val -271213"/>
            </a:avLst>
          </a:prstGeom>
          <a:solidFill>
            <a:srgbClr val="FF0000"/>
          </a:solidFill>
          <a:ln w="9525">
            <a:solidFill>
              <a:schemeClr val="accent1"/>
            </a:solidFill>
            <a:miter lim="800000"/>
          </a:ln>
        </p:spPr>
        <p:txBody>
          <a:bodyPr/>
          <a:lstStyle/>
          <a:p>
            <a:pPr algn="ctr">
              <a:buFont typeface="Arial" panose="020B0604020202020204" pitchFamily="34" charset="0"/>
              <a:buNone/>
            </a:pPr>
            <a:r>
              <a:rPr lang="zh-CN" altLang="en-US" sz="1200">
                <a:latin typeface="Times New Roman" panose="02020603050405020304" pitchFamily="18" charset="0"/>
              </a:rPr>
              <a:t>遵义会议</a:t>
            </a:r>
            <a:endParaRPr lang="zh-CN" altLang="en-US" sz="1200">
              <a:latin typeface="Times New Roman" panose="02020603050405020304" pitchFamily="18" charset="0"/>
            </a:endParaRPr>
          </a:p>
        </p:txBody>
      </p:sp>
      <p:sp>
        <p:nvSpPr>
          <p:cNvPr id="60424" name="矩形标注 21515"/>
          <p:cNvSpPr>
            <a:spLocks noChangeArrowheads="1"/>
          </p:cNvSpPr>
          <p:nvPr/>
        </p:nvSpPr>
        <p:spPr bwMode="auto">
          <a:xfrm>
            <a:off x="6246813" y="4994275"/>
            <a:ext cx="1538287" cy="541338"/>
          </a:xfrm>
          <a:prstGeom prst="wedgeRectCallout">
            <a:avLst>
              <a:gd name="adj1" fmla="val -78074"/>
              <a:gd name="adj2" fmla="val 39648"/>
            </a:avLst>
          </a:prstGeom>
          <a:solidFill>
            <a:srgbClr val="9933FF"/>
          </a:solidFill>
          <a:ln w="9525">
            <a:solidFill>
              <a:schemeClr val="accent1"/>
            </a:solidFill>
            <a:miter lim="800000"/>
          </a:ln>
        </p:spPr>
        <p:txBody>
          <a:bodyPr/>
          <a:lstStyle/>
          <a:p>
            <a:pPr algn="ctr">
              <a:buFont typeface="Arial" panose="020B0604020202020204" pitchFamily="34" charset="0"/>
              <a:buNone/>
            </a:pPr>
            <a:r>
              <a:rPr lang="en-US" altLang="zh-CN" sz="1500">
                <a:latin typeface="Times New Roman" panose="02020603050405020304" pitchFamily="18" charset="0"/>
              </a:rPr>
              <a:t>1934</a:t>
            </a:r>
            <a:r>
              <a:rPr lang="zh-CN" altLang="en-US" sz="1500">
                <a:latin typeface="Times New Roman" panose="02020603050405020304" pitchFamily="18" charset="0"/>
              </a:rPr>
              <a:t>年</a:t>
            </a:r>
            <a:r>
              <a:rPr lang="en-US" altLang="zh-CN" sz="1500">
                <a:latin typeface="Times New Roman" panose="02020603050405020304" pitchFamily="18" charset="0"/>
              </a:rPr>
              <a:t>10</a:t>
            </a:r>
            <a:r>
              <a:rPr lang="zh-CN" altLang="en-US" sz="1500">
                <a:latin typeface="Times New Roman" panose="02020603050405020304" pitchFamily="18" charset="0"/>
              </a:rPr>
              <a:t>月中央红军开始长征</a:t>
            </a:r>
            <a:endParaRPr lang="zh-CN" altLang="en-US" sz="1500">
              <a:latin typeface="Times New Roman" panose="02020603050405020304" pitchFamily="18" charset="0"/>
            </a:endParaRPr>
          </a:p>
        </p:txBody>
      </p:sp>
      <p:sp>
        <p:nvSpPr>
          <p:cNvPr id="60425" name="矩形标注 21516"/>
          <p:cNvSpPr>
            <a:spLocks noChangeArrowheads="1"/>
          </p:cNvSpPr>
          <p:nvPr/>
        </p:nvSpPr>
        <p:spPr bwMode="auto">
          <a:xfrm>
            <a:off x="3706813" y="4725988"/>
            <a:ext cx="1027112" cy="285750"/>
          </a:xfrm>
          <a:prstGeom prst="wedgeRectCallout">
            <a:avLst>
              <a:gd name="adj1" fmla="val 60440"/>
              <a:gd name="adj2" fmla="val 160833"/>
            </a:avLst>
          </a:prstGeom>
          <a:solidFill>
            <a:srgbClr val="FF00FF"/>
          </a:solidFill>
          <a:ln w="9525">
            <a:solidFill>
              <a:schemeClr val="accent1"/>
            </a:solidFill>
            <a:miter lim="800000"/>
          </a:ln>
        </p:spPr>
        <p:txBody>
          <a:bodyPr/>
          <a:lstStyle/>
          <a:p>
            <a:pPr algn="ctr">
              <a:buFont typeface="Arial" panose="020B0604020202020204" pitchFamily="34" charset="0"/>
              <a:buNone/>
            </a:pPr>
            <a:r>
              <a:rPr lang="zh-CN" altLang="en-US" sz="1500">
                <a:latin typeface="Times New Roman" panose="02020603050405020304" pitchFamily="18" charset="0"/>
              </a:rPr>
              <a:t>突破湘江</a:t>
            </a:r>
            <a:endParaRPr lang="zh-CN" altLang="en-US" sz="1500">
              <a:latin typeface="Times New Roman" panose="02020603050405020304" pitchFamily="18" charset="0"/>
            </a:endParaRPr>
          </a:p>
        </p:txBody>
      </p:sp>
      <p:sp>
        <p:nvSpPr>
          <p:cNvPr id="21518" name="矩形标注 21517"/>
          <p:cNvSpPr>
            <a:spLocks noChangeArrowheads="1"/>
          </p:cNvSpPr>
          <p:nvPr/>
        </p:nvSpPr>
        <p:spPr bwMode="auto">
          <a:xfrm>
            <a:off x="2465388" y="4294188"/>
            <a:ext cx="1133475" cy="323850"/>
          </a:xfrm>
          <a:prstGeom prst="wedgeRectCallout">
            <a:avLst>
              <a:gd name="adj1" fmla="val 18171"/>
              <a:gd name="adj2" fmla="val 148162"/>
            </a:avLst>
          </a:prstGeom>
          <a:solidFill>
            <a:srgbClr val="FFFF00"/>
          </a:solidFill>
          <a:ln w="9525">
            <a:solidFill>
              <a:schemeClr val="accent1"/>
            </a:solidFill>
            <a:miter lim="800000"/>
          </a:ln>
        </p:spPr>
        <p:txBody>
          <a:bodyPr/>
          <a:lstStyle/>
          <a:p>
            <a:pPr algn="ctr">
              <a:buFont typeface="Arial" panose="020B0604020202020204" pitchFamily="34" charset="0"/>
              <a:buNone/>
            </a:pPr>
            <a:r>
              <a:rPr lang="zh-CN" altLang="en-US" sz="1500">
                <a:latin typeface="Times New Roman" panose="02020603050405020304" pitchFamily="18" charset="0"/>
              </a:rPr>
              <a:t>四渡赤水河</a:t>
            </a:r>
            <a:endParaRPr lang="zh-CN" altLang="en-US" sz="1500">
              <a:latin typeface="Times New Roman" panose="02020603050405020304" pitchFamily="18" charset="0"/>
            </a:endParaRPr>
          </a:p>
        </p:txBody>
      </p:sp>
      <p:sp>
        <p:nvSpPr>
          <p:cNvPr id="21519" name="矩形标注 21518"/>
          <p:cNvSpPr>
            <a:spLocks noChangeArrowheads="1"/>
          </p:cNvSpPr>
          <p:nvPr/>
        </p:nvSpPr>
        <p:spPr bwMode="auto">
          <a:xfrm>
            <a:off x="1277938" y="5372100"/>
            <a:ext cx="1179512" cy="271463"/>
          </a:xfrm>
          <a:prstGeom prst="wedgeRectCallout">
            <a:avLst>
              <a:gd name="adj1" fmla="val 47477"/>
              <a:gd name="adj2" fmla="val -220616"/>
            </a:avLst>
          </a:prstGeom>
          <a:solidFill>
            <a:srgbClr val="FFFF00"/>
          </a:solidFill>
          <a:ln w="9525">
            <a:solidFill>
              <a:schemeClr val="accent1"/>
            </a:solidFill>
            <a:miter lim="800000"/>
          </a:ln>
        </p:spPr>
        <p:txBody>
          <a:bodyPr/>
          <a:lstStyle/>
          <a:p>
            <a:pPr algn="ctr">
              <a:buFont typeface="Arial" panose="020B0604020202020204" pitchFamily="34" charset="0"/>
              <a:buNone/>
            </a:pPr>
            <a:r>
              <a:rPr lang="zh-CN" altLang="en-US" sz="1500">
                <a:latin typeface="Times New Roman" panose="02020603050405020304" pitchFamily="18" charset="0"/>
              </a:rPr>
              <a:t>巧渡金沙江</a:t>
            </a:r>
            <a:endParaRPr lang="zh-CN" altLang="en-US" sz="1500">
              <a:latin typeface="Times New Roman" panose="02020603050405020304" pitchFamily="18" charset="0"/>
            </a:endParaRPr>
          </a:p>
        </p:txBody>
      </p:sp>
      <p:sp>
        <p:nvSpPr>
          <p:cNvPr id="21520" name="矩形标注 21519"/>
          <p:cNvSpPr>
            <a:spLocks noChangeArrowheads="1"/>
          </p:cNvSpPr>
          <p:nvPr/>
        </p:nvSpPr>
        <p:spPr bwMode="auto">
          <a:xfrm>
            <a:off x="2141538" y="3644900"/>
            <a:ext cx="1243012" cy="269875"/>
          </a:xfrm>
          <a:prstGeom prst="wedgeRectCallout">
            <a:avLst>
              <a:gd name="adj1" fmla="val -42616"/>
              <a:gd name="adj2" fmla="val 199338"/>
            </a:avLst>
          </a:prstGeom>
          <a:solidFill>
            <a:srgbClr val="FFFF00"/>
          </a:solidFill>
          <a:ln w="9525">
            <a:solidFill>
              <a:schemeClr val="accent1"/>
            </a:solidFill>
            <a:miter lim="800000"/>
          </a:ln>
        </p:spPr>
        <p:txBody>
          <a:bodyPr/>
          <a:lstStyle/>
          <a:p>
            <a:pPr algn="ctr">
              <a:buFont typeface="Arial" panose="020B0604020202020204" pitchFamily="34" charset="0"/>
              <a:buNone/>
            </a:pPr>
            <a:r>
              <a:rPr lang="zh-CN" altLang="en-US" sz="1500">
                <a:latin typeface="幼圆" panose="02010509060101010101" pitchFamily="49" charset="-122"/>
                <a:ea typeface="幼圆" panose="02010509060101010101" pitchFamily="49" charset="-122"/>
              </a:rPr>
              <a:t>飞夺泸定桥</a:t>
            </a:r>
            <a:endParaRPr lang="zh-CN" altLang="en-US" sz="1500"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pic>
        <p:nvPicPr>
          <p:cNvPr id="21521" name="图片 21520" descr="HJA10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464050" y="857250"/>
            <a:ext cx="3536950" cy="2744788"/>
          </a:xfrm>
          <a:prstGeom prst="rect">
            <a:avLst/>
          </a:prstGeom>
          <a:noFill/>
          <a:ln w="38100">
            <a:solidFill>
              <a:srgbClr val="00FF00"/>
            </a:solidFill>
            <a:miter lim="800000"/>
            <a:headEnd/>
            <a:tailEnd/>
          </a:ln>
        </p:spPr>
      </p:pic>
      <p:sp>
        <p:nvSpPr>
          <p:cNvPr id="21522" name="矩形标注 21521"/>
          <p:cNvSpPr>
            <a:spLocks noChangeArrowheads="1"/>
          </p:cNvSpPr>
          <p:nvPr/>
        </p:nvSpPr>
        <p:spPr bwMode="auto">
          <a:xfrm>
            <a:off x="1143000" y="4725988"/>
            <a:ext cx="1162050" cy="269875"/>
          </a:xfrm>
          <a:prstGeom prst="wedgeRectCallout">
            <a:avLst>
              <a:gd name="adj1" fmla="val 58093"/>
              <a:gd name="adj2" fmla="val -157931"/>
            </a:avLst>
          </a:prstGeom>
          <a:solidFill>
            <a:srgbClr val="FFFF00"/>
          </a:solidFill>
          <a:ln w="9525">
            <a:solidFill>
              <a:schemeClr val="accent1"/>
            </a:solidFill>
            <a:miter lim="800000"/>
          </a:ln>
        </p:spPr>
        <p:txBody>
          <a:bodyPr/>
          <a:lstStyle/>
          <a:p>
            <a:pPr algn="ctr">
              <a:buFont typeface="Arial" panose="020B0604020202020204" pitchFamily="34" charset="0"/>
              <a:buNone/>
            </a:pPr>
            <a:r>
              <a:rPr lang="zh-CN" altLang="en-US" sz="1500">
                <a:latin typeface="宋体" panose="02010600030101010101" pitchFamily="2" charset="-122"/>
              </a:rPr>
              <a:t>强渡大渡河</a:t>
            </a:r>
            <a:endParaRPr lang="zh-CN" altLang="en-US" sz="1500">
              <a:latin typeface="宋体" panose="02010600030101010101" pitchFamily="2" charset="-122"/>
            </a:endParaRPr>
          </a:p>
        </p:txBody>
      </p:sp>
      <p:sp>
        <p:nvSpPr>
          <p:cNvPr id="21523" name="矩形标注 21522"/>
          <p:cNvSpPr>
            <a:spLocks noChangeArrowheads="1"/>
          </p:cNvSpPr>
          <p:nvPr/>
        </p:nvSpPr>
        <p:spPr bwMode="auto">
          <a:xfrm>
            <a:off x="1143000" y="3267075"/>
            <a:ext cx="836613" cy="285750"/>
          </a:xfrm>
          <a:prstGeom prst="wedgeRectCallout">
            <a:avLst>
              <a:gd name="adj1" fmla="val 69204"/>
              <a:gd name="adj2" fmla="val 174583"/>
            </a:avLst>
          </a:prstGeom>
          <a:solidFill>
            <a:srgbClr val="FFFF00"/>
          </a:solidFill>
          <a:ln w="9525">
            <a:solidFill>
              <a:schemeClr val="accent1"/>
            </a:solidFill>
            <a:miter lim="800000"/>
          </a:ln>
        </p:spPr>
        <p:txBody>
          <a:bodyPr/>
          <a:lstStyle/>
          <a:p>
            <a:pPr algn="ctr">
              <a:buFont typeface="Arial" panose="020B0604020202020204" pitchFamily="34" charset="0"/>
              <a:buNone/>
            </a:pPr>
            <a:r>
              <a:rPr lang="zh-CN" altLang="en-US" sz="1500">
                <a:latin typeface="幼圆" panose="02010509060101010101" pitchFamily="49" charset="-122"/>
                <a:ea typeface="幼圆" panose="02010509060101010101" pitchFamily="49" charset="-122"/>
              </a:rPr>
              <a:t>爬雪山</a:t>
            </a:r>
            <a:endParaRPr lang="zh-CN" altLang="en-US" sz="1500"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grpSp>
        <p:nvGrpSpPr>
          <p:cNvPr id="21524" name="组合 21523"/>
          <p:cNvGrpSpPr/>
          <p:nvPr/>
        </p:nvGrpSpPr>
        <p:grpSpPr bwMode="auto">
          <a:xfrm>
            <a:off x="4464050" y="857250"/>
            <a:ext cx="3536950" cy="3144838"/>
            <a:chOff x="0" y="0"/>
            <a:chExt cx="5767" cy="4836"/>
          </a:xfrm>
        </p:grpSpPr>
        <p:pic>
          <p:nvPicPr>
            <p:cNvPr id="60443" name="图片 21524" descr="雪山忠魂"/>
            <p:cNvPicPr>
              <a:picLocks noChangeAspect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2" y="0"/>
              <a:ext cx="5751" cy="392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1526" name="文本框 21525"/>
            <p:cNvSpPr txBox="1"/>
            <p:nvPr/>
          </p:nvSpPr>
          <p:spPr>
            <a:xfrm>
              <a:off x="0" y="3916"/>
              <a:ext cx="5767" cy="920"/>
            </a:xfrm>
            <a:prstGeom prst="rect">
              <a:avLst/>
            </a:prstGeom>
            <a:solidFill>
              <a:srgbClr val="9999FF"/>
            </a:solidFill>
            <a:ln w="9525">
              <a:noFill/>
              <a:miter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  <a:buFont typeface="Arial" panose="020B0604020202020204" pitchFamily="34" charset="0"/>
                <a:buNone/>
                <a:defRPr/>
              </a:pPr>
              <a:r>
                <a:rPr lang="zh-CN" altLang="en-US" sz="3300" noProof="1">
                  <a:solidFill>
                    <a:schemeClr val="bg1"/>
                  </a:solidFill>
                  <a:effectLst>
                    <a:outerShdw blurRad="38100" dist="38100" dir="2700000">
                      <a:srgbClr val="000000"/>
                    </a:outerShdw>
                  </a:effectLst>
                  <a:latin typeface="隶书" pitchFamily="49" charset="-122"/>
                  <a:ea typeface="隶书" pitchFamily="49" charset="-122"/>
                  <a:cs typeface="+mn-ea"/>
                </a:rPr>
                <a:t>雪  山  忠  魂</a:t>
              </a:r>
              <a:endParaRPr lang="zh-CN" altLang="en-US" sz="3300" noProof="1">
                <a:solidFill>
                  <a:schemeClr val="bg1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隶书" pitchFamily="49" charset="-122"/>
                <a:ea typeface="隶书" pitchFamily="49" charset="-122"/>
              </a:endParaRPr>
            </a:p>
          </p:txBody>
        </p:sp>
      </p:grpSp>
      <p:sp>
        <p:nvSpPr>
          <p:cNvPr id="21527" name="矩形标注 21526"/>
          <p:cNvSpPr>
            <a:spLocks noChangeArrowheads="1"/>
          </p:cNvSpPr>
          <p:nvPr/>
        </p:nvSpPr>
        <p:spPr bwMode="auto">
          <a:xfrm>
            <a:off x="1979613" y="2286000"/>
            <a:ext cx="820737" cy="279400"/>
          </a:xfrm>
          <a:prstGeom prst="wedgeRectCallout">
            <a:avLst>
              <a:gd name="adj1" fmla="val 15866"/>
              <a:gd name="adj2" fmla="val 271366"/>
            </a:avLst>
          </a:prstGeom>
          <a:solidFill>
            <a:srgbClr val="FFFF00"/>
          </a:solidFill>
          <a:ln w="9525">
            <a:solidFill>
              <a:schemeClr val="accent1"/>
            </a:solidFill>
            <a:miter lim="800000"/>
          </a:ln>
        </p:spPr>
        <p:txBody>
          <a:bodyPr/>
          <a:lstStyle/>
          <a:p>
            <a:pPr algn="ctr">
              <a:buFont typeface="Arial" panose="020B0604020202020204" pitchFamily="34" charset="0"/>
              <a:buNone/>
            </a:pPr>
            <a:r>
              <a:rPr lang="zh-CN" altLang="en-US" sz="1500">
                <a:latin typeface="Times New Roman" panose="02020603050405020304" pitchFamily="18" charset="0"/>
              </a:rPr>
              <a:t>过草地</a:t>
            </a:r>
            <a:endParaRPr lang="zh-CN" altLang="en-US" sz="1500">
              <a:latin typeface="Times New Roman" panose="02020603050405020304" pitchFamily="18" charset="0"/>
            </a:endParaRPr>
          </a:p>
        </p:txBody>
      </p:sp>
      <p:pic>
        <p:nvPicPr>
          <p:cNvPr id="21528" name="图片 21527" descr="HJA121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518025" y="1077913"/>
            <a:ext cx="3482975" cy="2836862"/>
          </a:xfrm>
          <a:prstGeom prst="rect">
            <a:avLst/>
          </a:prstGeom>
          <a:noFill/>
          <a:ln w="38100">
            <a:solidFill>
              <a:srgbClr val="339966"/>
            </a:solidFill>
            <a:miter lim="800000"/>
            <a:headEnd/>
            <a:tailEnd/>
          </a:ln>
        </p:spPr>
      </p:pic>
      <p:grpSp>
        <p:nvGrpSpPr>
          <p:cNvPr id="21529" name="组合 21528"/>
          <p:cNvGrpSpPr/>
          <p:nvPr/>
        </p:nvGrpSpPr>
        <p:grpSpPr bwMode="auto">
          <a:xfrm>
            <a:off x="4464050" y="857250"/>
            <a:ext cx="3536950" cy="3436938"/>
            <a:chOff x="0" y="0"/>
            <a:chExt cx="4148" cy="3139"/>
          </a:xfrm>
        </p:grpSpPr>
        <p:pic>
          <p:nvPicPr>
            <p:cNvPr id="60441" name="图片 21529" descr="过草地穿的草鞋"/>
            <p:cNvPicPr>
              <a:picLocks noChangeAspect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10" y="0"/>
              <a:ext cx="4138" cy="274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1531" name="文本框 21530"/>
            <p:cNvSpPr txBox="1"/>
            <p:nvPr/>
          </p:nvSpPr>
          <p:spPr>
            <a:xfrm>
              <a:off x="0" y="2734"/>
              <a:ext cx="4137" cy="405"/>
            </a:xfrm>
            <a:prstGeom prst="rect">
              <a:avLst/>
            </a:prstGeom>
            <a:solidFill>
              <a:srgbClr val="00FF00"/>
            </a:solidFill>
            <a:ln w="9525">
              <a:noFill/>
              <a:miter/>
            </a:ln>
          </p:spPr>
          <p:txBody>
            <a:bodyPr/>
            <a:lstStyle/>
            <a:p>
              <a:pPr algn="ctr">
                <a:spcBef>
                  <a:spcPct val="50000"/>
                </a:spcBef>
                <a:buFont typeface="Arial" panose="020B0604020202020204" pitchFamily="34" charset="0"/>
                <a:buNone/>
                <a:defRPr/>
              </a:pPr>
              <a:r>
                <a:rPr lang="zh-CN" altLang="en-US" sz="2700" noProof="1">
                  <a:effectLst>
                    <a:outerShdw blurRad="38100" dist="38100" dir="2700000">
                      <a:srgbClr val="FFFFFF"/>
                    </a:outerShdw>
                  </a:effectLst>
                  <a:latin typeface="Times New Roman" panose="02020603050405020304" pitchFamily="18" charset="0"/>
                  <a:ea typeface="宋体" panose="02010600030101010101" pitchFamily="2" charset="-122"/>
                  <a:cs typeface="+mn-ea"/>
                </a:rPr>
                <a:t>红军过草地穿的草鞋</a:t>
              </a:r>
              <a:endParaRPr lang="zh-CN" altLang="en-US" sz="2700" noProof="1">
                <a:effectLst>
                  <a:outerShdw blurRad="38100" dist="38100" dir="2700000">
                    <a:srgbClr val="FFFFFF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</p:grpSp>
      <p:sp>
        <p:nvSpPr>
          <p:cNvPr id="21532" name="矩形标注 21531"/>
          <p:cNvSpPr>
            <a:spLocks noChangeArrowheads="1"/>
          </p:cNvSpPr>
          <p:nvPr/>
        </p:nvSpPr>
        <p:spPr bwMode="auto">
          <a:xfrm>
            <a:off x="3436938" y="1106488"/>
            <a:ext cx="1296987" cy="457200"/>
          </a:xfrm>
          <a:prstGeom prst="wedgeRectCallout">
            <a:avLst>
              <a:gd name="adj1" fmla="val -12167"/>
              <a:gd name="adj2" fmla="val 142949"/>
            </a:avLst>
          </a:prstGeom>
          <a:solidFill>
            <a:srgbClr val="FFFF00"/>
          </a:solidFill>
          <a:ln w="9525">
            <a:solidFill>
              <a:schemeClr val="accent1"/>
            </a:solidFill>
            <a:miter lim="800000"/>
          </a:ln>
        </p:spPr>
        <p:txBody>
          <a:bodyPr/>
          <a:lstStyle/>
          <a:p>
            <a:pPr algn="ctr">
              <a:buFont typeface="Arial" panose="020B0604020202020204" pitchFamily="34" charset="0"/>
              <a:buNone/>
            </a:pPr>
            <a:r>
              <a:rPr lang="en-US" altLang="zh-CN" sz="1200">
                <a:latin typeface="幼圆" panose="02010509060101010101" pitchFamily="49" charset="-122"/>
                <a:ea typeface="幼圆" panose="02010509060101010101" pitchFamily="49" charset="-122"/>
              </a:rPr>
              <a:t>1935</a:t>
            </a:r>
            <a:r>
              <a:rPr lang="zh-CN" altLang="en-US" sz="1200">
                <a:latin typeface="幼圆" panose="02010509060101010101" pitchFamily="49" charset="-122"/>
                <a:ea typeface="幼圆" panose="02010509060101010101" pitchFamily="49" charset="-122"/>
              </a:rPr>
              <a:t>年</a:t>
            </a:r>
            <a:r>
              <a:rPr lang="en-US" altLang="zh-CN" sz="1200">
                <a:latin typeface="幼圆" panose="02010509060101010101" pitchFamily="49" charset="-122"/>
                <a:ea typeface="幼圆" panose="02010509060101010101" pitchFamily="49" charset="-122"/>
              </a:rPr>
              <a:t>10</a:t>
            </a:r>
            <a:r>
              <a:rPr lang="zh-CN" altLang="en-US" sz="1200">
                <a:latin typeface="幼圆" panose="02010509060101010101" pitchFamily="49" charset="-122"/>
                <a:ea typeface="幼圆" panose="02010509060101010101" pitchFamily="49" charset="-122"/>
              </a:rPr>
              <a:t>月中央红军到达陕北</a:t>
            </a:r>
            <a:endParaRPr lang="zh-CN" altLang="en-US" sz="1200"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60437" name="文本框 21532"/>
          <p:cNvSpPr txBox="1">
            <a:spLocks noChangeArrowheads="1"/>
          </p:cNvSpPr>
          <p:nvPr/>
        </p:nvSpPr>
        <p:spPr bwMode="auto">
          <a:xfrm>
            <a:off x="490538" y="903288"/>
            <a:ext cx="398462" cy="2676525"/>
          </a:xfrm>
          <a:prstGeom prst="rect">
            <a:avLst/>
          </a:prstGeom>
          <a:solidFill>
            <a:srgbClr val="FF0000"/>
          </a:solidFill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zh-CN" altLang="en-US" sz="2400">
                <a:latin typeface="幼圆" panose="02010509060101010101" pitchFamily="49" charset="-122"/>
                <a:ea typeface="幼圆" panose="02010509060101010101" pitchFamily="49" charset="-122"/>
              </a:rPr>
              <a:t>二、</a:t>
            </a:r>
            <a:endParaRPr lang="zh-CN" altLang="en-US" sz="2400"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pPr>
              <a:buFont typeface="Arial" panose="020B0604020202020204" pitchFamily="34" charset="0"/>
              <a:buNone/>
            </a:pPr>
            <a:endParaRPr lang="zh-CN" altLang="en-US" sz="2400"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pPr>
              <a:buFont typeface="Arial" panose="020B0604020202020204" pitchFamily="34" charset="0"/>
              <a:buNone/>
            </a:pPr>
            <a:r>
              <a:rPr lang="zh-CN" altLang="en-US" sz="2400">
                <a:latin typeface="幼圆" panose="02010509060101010101" pitchFamily="49" charset="-122"/>
                <a:ea typeface="幼圆" panose="02010509060101010101" pitchFamily="49" charset="-122"/>
              </a:rPr>
              <a:t>过雪山草地</a:t>
            </a:r>
            <a:endParaRPr lang="zh-CN" altLang="en-US" sz="2400"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60438" name="文本框 21533"/>
          <p:cNvSpPr txBox="1">
            <a:spLocks noChangeArrowheads="1"/>
          </p:cNvSpPr>
          <p:nvPr/>
        </p:nvSpPr>
        <p:spPr bwMode="auto">
          <a:xfrm>
            <a:off x="1143000" y="1322388"/>
            <a:ext cx="1106488" cy="830262"/>
          </a:xfrm>
          <a:prstGeom prst="rect">
            <a:avLst/>
          </a:prstGeom>
          <a:solidFill>
            <a:srgbClr val="99CCFF"/>
          </a:solidFill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en-US" altLang="zh-CN" sz="2400">
                <a:latin typeface="幼圆" panose="02010509060101010101" pitchFamily="49" charset="-122"/>
                <a:ea typeface="幼圆" panose="02010509060101010101" pitchFamily="49" charset="-122"/>
              </a:rPr>
              <a:t>1.</a:t>
            </a:r>
            <a:r>
              <a:rPr lang="zh-CN" altLang="en-US" sz="2400">
                <a:solidFill>
                  <a:srgbClr val="FF000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后</a:t>
            </a:r>
            <a:r>
              <a:rPr lang="zh-CN" altLang="en-US" sz="2400">
                <a:latin typeface="幼圆" panose="02010509060101010101" pitchFamily="49" charset="-122"/>
                <a:ea typeface="幼圆" panose="02010509060101010101" pitchFamily="49" charset="-122"/>
              </a:rPr>
              <a:t>期路线：</a:t>
            </a:r>
            <a:endParaRPr lang="zh-CN" altLang="en-US" sz="2400"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21535" name="矩形标注 21534"/>
          <p:cNvSpPr>
            <a:spLocks noChangeArrowheads="1"/>
          </p:cNvSpPr>
          <p:nvPr/>
        </p:nvSpPr>
        <p:spPr bwMode="auto">
          <a:xfrm>
            <a:off x="3816350" y="2132013"/>
            <a:ext cx="1243013" cy="433387"/>
          </a:xfrm>
          <a:prstGeom prst="wedgeRectCallout">
            <a:avLst>
              <a:gd name="adj1" fmla="val -103352"/>
              <a:gd name="adj2" fmla="val 15838"/>
            </a:avLst>
          </a:prstGeom>
          <a:solidFill>
            <a:srgbClr val="FF0000"/>
          </a:solidFill>
          <a:ln w="9525">
            <a:solidFill>
              <a:schemeClr val="accent1"/>
            </a:solidFill>
            <a:miter lim="800000"/>
          </a:ln>
        </p:spPr>
        <p:txBody>
          <a:bodyPr/>
          <a:lstStyle/>
          <a:p>
            <a:pPr algn="ctr">
              <a:buFont typeface="Arial" panose="020B0604020202020204" pitchFamily="34" charset="0"/>
              <a:buNone/>
            </a:pPr>
            <a:r>
              <a:rPr lang="en-US" altLang="zh-CN" sz="1200">
                <a:latin typeface="Times New Roman" panose="02020603050405020304" pitchFamily="18" charset="0"/>
              </a:rPr>
              <a:t>1936</a:t>
            </a:r>
            <a:r>
              <a:rPr lang="zh-CN" altLang="en-US" sz="1200">
                <a:latin typeface="Times New Roman" panose="02020603050405020304" pitchFamily="18" charset="0"/>
              </a:rPr>
              <a:t>年</a:t>
            </a:r>
            <a:r>
              <a:rPr lang="en-US" altLang="zh-CN" sz="1200">
                <a:latin typeface="Times New Roman" panose="02020603050405020304" pitchFamily="18" charset="0"/>
              </a:rPr>
              <a:t>10</a:t>
            </a:r>
            <a:r>
              <a:rPr lang="zh-CN" altLang="en-US" sz="1200">
                <a:latin typeface="Times New Roman" panose="02020603050405020304" pitchFamily="18" charset="0"/>
              </a:rPr>
              <a:t>月红军三大主力会师</a:t>
            </a:r>
            <a:endParaRPr lang="zh-CN" altLang="en-US" sz="1200">
              <a:latin typeface="Times New Roman" panose="02020603050405020304" pitchFamily="18" charset="0"/>
            </a:endParaRPr>
          </a:p>
        </p:txBody>
      </p:sp>
      <p:sp>
        <p:nvSpPr>
          <p:cNvPr id="2" name="矩形标注 1"/>
          <p:cNvSpPr>
            <a:spLocks noChangeArrowheads="1"/>
          </p:cNvSpPr>
          <p:nvPr/>
        </p:nvSpPr>
        <p:spPr bwMode="auto">
          <a:xfrm>
            <a:off x="2971800" y="2463800"/>
            <a:ext cx="1079500" cy="577850"/>
          </a:xfrm>
          <a:prstGeom prst="wedgeRectCallout">
            <a:avLst>
              <a:gd name="adj1" fmla="val -62009"/>
              <a:gd name="adj2" fmla="val 19593"/>
            </a:avLst>
          </a:prstGeom>
          <a:solidFill>
            <a:srgbClr val="FFFF00"/>
          </a:solidFill>
          <a:ln w="9525">
            <a:solidFill>
              <a:schemeClr val="accent1"/>
            </a:solidFill>
            <a:miter lim="800000"/>
          </a:ln>
        </p:spPr>
        <p:txBody>
          <a:bodyPr/>
          <a:lstStyle/>
          <a:p>
            <a:pPr algn="ctr">
              <a:buFont typeface="Arial" panose="020B0604020202020204" pitchFamily="34" charset="0"/>
              <a:buNone/>
            </a:pPr>
            <a:r>
              <a:rPr lang="zh-CN" altLang="en-US" sz="1500">
                <a:latin typeface="Times New Roman" panose="02020603050405020304" pitchFamily="18" charset="0"/>
              </a:rPr>
              <a:t>天险腊子口</a:t>
            </a:r>
            <a:endParaRPr lang="zh-CN" altLang="en-US" sz="150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15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215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215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215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3" presetClass="entr" presetSubtype="52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15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15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15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15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15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4" dur="500"/>
                                        <p:tgtEl>
                                          <p:spTgt spid="215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5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215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15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15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0" dur="500"/>
                                        <p:tgtEl>
                                          <p:spTgt spid="215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5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6" dur="500"/>
                                        <p:tgtEl>
                                          <p:spTgt spid="215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3" presetClass="entr" presetSubtype="52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15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15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15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15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15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8" dur="500"/>
                                        <p:tgtEl>
                                          <p:spTgt spid="215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5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4" dur="500"/>
                                        <p:tgtEl>
                                          <p:spTgt spid="215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8" dur="500"/>
                                        <p:tgtEl>
                                          <p:spTgt spid="215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5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9" dur="500"/>
                                        <p:tgtEl>
                                          <p:spTgt spid="21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4" dur="500"/>
                                        <p:tgtEl>
                                          <p:spTgt spid="215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18" grpId="0" bldLvl="0" animBg="1"/>
      <p:bldP spid="21519" grpId="0" bldLvl="0" animBg="1"/>
      <p:bldP spid="21520" grpId="0" bldLvl="0" animBg="1"/>
      <p:bldP spid="21522" grpId="0" bldLvl="0" animBg="1"/>
      <p:bldP spid="21527" grpId="0" bldLvl="0" animBg="1"/>
      <p:bldP spid="21532" grpId="0" bldLvl="0" animBg="1"/>
      <p:bldP spid="21535" grpId="0" bldLvl="0" animBg="1"/>
      <p:bldP spid="2" grpId="0" bldLvl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1" name="Rectangle 2"/>
          <p:cNvSpPr>
            <a:spLocks noGrp="1"/>
          </p:cNvSpPr>
          <p:nvPr>
            <p:ph type="title" idx="4294967295"/>
          </p:nvPr>
        </p:nvSpPr>
        <p:spPr>
          <a:xfrm>
            <a:off x="0" y="0"/>
            <a:ext cx="0" cy="0"/>
          </a:xfrm>
        </p:spPr>
        <p:txBody>
          <a:bodyPr/>
          <a:lstStyle/>
          <a:p>
            <a:pPr eaLnBrk="1" hangingPunct="1"/>
            <a:r>
              <a:rPr lang="zh-CN" altLang="zh-CN" smtClean="0"/>
              <a:t>005</a:t>
            </a:r>
            <a:endParaRPr lang="zh-CN" altLang="zh-CN" smtClean="0"/>
          </a:p>
        </p:txBody>
      </p:sp>
      <p:pic>
        <p:nvPicPr>
          <p:cNvPr id="61442" name="Picture 3" descr="长征图"/>
          <p:cNvPicPr>
            <a:picLocks noChangeAspect="1"/>
          </p:cNvPicPr>
          <p:nvPr/>
        </p:nvPicPr>
        <p:blipFill>
          <a:blip r:embed="rId1"/>
          <a:srcRect l="633" t="1547" r="3217" b="1547"/>
          <a:stretch>
            <a:fillRect/>
          </a:stretch>
        </p:blipFill>
        <p:spPr bwMode="auto">
          <a:xfrm>
            <a:off x="-247650" y="-179388"/>
            <a:ext cx="9715500" cy="7089776"/>
          </a:xfrm>
          <a:prstGeom prst="rect">
            <a:avLst/>
          </a:prstGeom>
          <a:noFill/>
          <a:ln w="63500">
            <a:solidFill>
              <a:srgbClr val="800000"/>
            </a:solidFill>
            <a:miter lim="800000"/>
            <a:headEnd/>
            <a:tailEnd/>
          </a:ln>
        </p:spPr>
      </p:pic>
      <p:sp>
        <p:nvSpPr>
          <p:cNvPr id="61443" name="未知"/>
          <p:cNvSpPr/>
          <p:nvPr/>
        </p:nvSpPr>
        <p:spPr bwMode="auto">
          <a:xfrm>
            <a:off x="4067175" y="5589588"/>
            <a:ext cx="2449513" cy="623887"/>
          </a:xfrm>
          <a:custGeom>
            <a:avLst/>
            <a:gdLst>
              <a:gd name="T0" fmla="*/ 2147483647 w 1543"/>
              <a:gd name="T1" fmla="*/ 2147483647 h 393"/>
              <a:gd name="T2" fmla="*/ 2147483647 w 1543"/>
              <a:gd name="T3" fmla="*/ 2147483647 h 393"/>
              <a:gd name="T4" fmla="*/ 2147483647 w 1543"/>
              <a:gd name="T5" fmla="*/ 2147483647 h 393"/>
              <a:gd name="T6" fmla="*/ 2147483647 w 1543"/>
              <a:gd name="T7" fmla="*/ 2147483647 h 393"/>
              <a:gd name="T8" fmla="*/ 2147483647 w 1543"/>
              <a:gd name="T9" fmla="*/ 2147483647 h 393"/>
              <a:gd name="T10" fmla="*/ 2147483647 w 1543"/>
              <a:gd name="T11" fmla="*/ 2147483647 h 393"/>
              <a:gd name="T12" fmla="*/ 0 w 1543"/>
              <a:gd name="T13" fmla="*/ 0 h 393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1543"/>
              <a:gd name="T22" fmla="*/ 0 h 393"/>
              <a:gd name="T23" fmla="*/ 1543 w 1543"/>
              <a:gd name="T24" fmla="*/ 393 h 393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1543" h="393">
                <a:moveTo>
                  <a:pt x="1543" y="136"/>
                </a:moveTo>
                <a:cubicBezTo>
                  <a:pt x="1474" y="234"/>
                  <a:pt x="1406" y="333"/>
                  <a:pt x="1361" y="363"/>
                </a:cubicBezTo>
                <a:cubicBezTo>
                  <a:pt x="1316" y="393"/>
                  <a:pt x="1324" y="332"/>
                  <a:pt x="1271" y="317"/>
                </a:cubicBezTo>
                <a:cubicBezTo>
                  <a:pt x="1218" y="302"/>
                  <a:pt x="1112" y="287"/>
                  <a:pt x="1044" y="272"/>
                </a:cubicBezTo>
                <a:cubicBezTo>
                  <a:pt x="976" y="257"/>
                  <a:pt x="998" y="257"/>
                  <a:pt x="862" y="227"/>
                </a:cubicBezTo>
                <a:cubicBezTo>
                  <a:pt x="726" y="197"/>
                  <a:pt x="371" y="129"/>
                  <a:pt x="227" y="91"/>
                </a:cubicBezTo>
                <a:cubicBezTo>
                  <a:pt x="83" y="53"/>
                  <a:pt x="41" y="26"/>
                  <a:pt x="0" y="0"/>
                </a:cubicBezTo>
              </a:path>
            </a:pathLst>
          </a:custGeom>
          <a:noFill/>
          <a:ln w="76200" cap="flat" cmpd="sng">
            <a:solidFill>
              <a:srgbClr val="800000"/>
            </a:solidFill>
            <a:prstDash val="solid"/>
            <a:round/>
            <a:headEnd type="none" w="med" len="med"/>
            <a:tailEnd type="stealth" w="med" len="lg"/>
          </a:ln>
        </p:spPr>
        <p:txBody>
          <a:bodyPr/>
          <a:lstStyle/>
          <a:p>
            <a:endParaRPr lang="zh-CN" altLang="en-US"/>
          </a:p>
        </p:txBody>
      </p:sp>
      <p:grpSp>
        <p:nvGrpSpPr>
          <p:cNvPr id="61444" name="Group 5"/>
          <p:cNvGrpSpPr/>
          <p:nvPr/>
        </p:nvGrpSpPr>
        <p:grpSpPr bwMode="auto">
          <a:xfrm>
            <a:off x="3132138" y="4943475"/>
            <a:ext cx="788987" cy="573088"/>
            <a:chOff x="0" y="0"/>
            <a:chExt cx="497" cy="361"/>
          </a:xfrm>
        </p:grpSpPr>
        <p:sp>
          <p:nvSpPr>
            <p:cNvPr id="61475" name="未知"/>
            <p:cNvSpPr/>
            <p:nvPr/>
          </p:nvSpPr>
          <p:spPr bwMode="auto">
            <a:xfrm rot="480956">
              <a:off x="0" y="89"/>
              <a:ext cx="453" cy="272"/>
            </a:xfrm>
            <a:custGeom>
              <a:avLst/>
              <a:gdLst>
                <a:gd name="T0" fmla="*/ 453 w 453"/>
                <a:gd name="T1" fmla="*/ 272 h 272"/>
                <a:gd name="T2" fmla="*/ 181 w 453"/>
                <a:gd name="T3" fmla="*/ 136 h 272"/>
                <a:gd name="T4" fmla="*/ 0 w 453"/>
                <a:gd name="T5" fmla="*/ 0 h 272"/>
                <a:gd name="T6" fmla="*/ 0 60000 65536"/>
                <a:gd name="T7" fmla="*/ 0 60000 65536"/>
                <a:gd name="T8" fmla="*/ 0 60000 65536"/>
                <a:gd name="T9" fmla="*/ 0 w 453"/>
                <a:gd name="T10" fmla="*/ 0 h 272"/>
                <a:gd name="T11" fmla="*/ 453 w 453"/>
                <a:gd name="T12" fmla="*/ 272 h 272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453" h="272">
                  <a:moveTo>
                    <a:pt x="453" y="272"/>
                  </a:moveTo>
                  <a:cubicBezTo>
                    <a:pt x="354" y="226"/>
                    <a:pt x="256" y="181"/>
                    <a:pt x="181" y="136"/>
                  </a:cubicBezTo>
                  <a:cubicBezTo>
                    <a:pt x="106" y="91"/>
                    <a:pt x="53" y="45"/>
                    <a:pt x="0" y="0"/>
                  </a:cubicBezTo>
                </a:path>
              </a:pathLst>
            </a:custGeom>
            <a:noFill/>
            <a:ln w="76200" cap="flat" cmpd="sng">
              <a:solidFill>
                <a:srgbClr val="800000"/>
              </a:solidFill>
              <a:prstDash val="solid"/>
              <a:round/>
              <a:headEnd type="none" w="med" len="med"/>
              <a:tailEnd type="triangle" w="sm" len="sm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476" name="未知"/>
            <p:cNvSpPr/>
            <p:nvPr/>
          </p:nvSpPr>
          <p:spPr bwMode="auto">
            <a:xfrm rot="279641">
              <a:off x="43" y="0"/>
              <a:ext cx="454" cy="272"/>
            </a:xfrm>
            <a:custGeom>
              <a:avLst/>
              <a:gdLst>
                <a:gd name="T0" fmla="*/ 562 w 408"/>
                <a:gd name="T1" fmla="*/ 394 h 226"/>
                <a:gd name="T2" fmla="*/ 249 w 408"/>
                <a:gd name="T3" fmla="*/ 78 h 226"/>
                <a:gd name="T4" fmla="*/ 0 w 408"/>
                <a:gd name="T5" fmla="*/ 0 h 226"/>
                <a:gd name="T6" fmla="*/ 0 60000 65536"/>
                <a:gd name="T7" fmla="*/ 0 60000 65536"/>
                <a:gd name="T8" fmla="*/ 0 60000 65536"/>
                <a:gd name="T9" fmla="*/ 0 w 408"/>
                <a:gd name="T10" fmla="*/ 0 h 226"/>
                <a:gd name="T11" fmla="*/ 408 w 408"/>
                <a:gd name="T12" fmla="*/ 226 h 22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408" h="226">
                  <a:moveTo>
                    <a:pt x="408" y="226"/>
                  </a:moveTo>
                  <a:cubicBezTo>
                    <a:pt x="328" y="154"/>
                    <a:pt x="249" y="83"/>
                    <a:pt x="181" y="45"/>
                  </a:cubicBezTo>
                  <a:cubicBezTo>
                    <a:pt x="113" y="7"/>
                    <a:pt x="56" y="3"/>
                    <a:pt x="0" y="0"/>
                  </a:cubicBezTo>
                </a:path>
              </a:pathLst>
            </a:custGeom>
            <a:noFill/>
            <a:ln w="76200" cap="flat" cmpd="sng">
              <a:solidFill>
                <a:srgbClr val="800000"/>
              </a:solidFill>
              <a:prstDash val="solid"/>
              <a:round/>
              <a:headEnd type="none" w="med" len="med"/>
              <a:tailEnd type="triangle" w="sm" len="sm"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6392" name="未知"/>
          <p:cNvSpPr/>
          <p:nvPr/>
        </p:nvSpPr>
        <p:spPr bwMode="auto">
          <a:xfrm>
            <a:off x="2232025" y="4460875"/>
            <a:ext cx="827088" cy="407988"/>
          </a:xfrm>
          <a:custGeom>
            <a:avLst/>
            <a:gdLst>
              <a:gd name="T0" fmla="*/ 2147483647 w 521"/>
              <a:gd name="T1" fmla="*/ 2147483647 h 257"/>
              <a:gd name="T2" fmla="*/ 2147483647 w 521"/>
              <a:gd name="T3" fmla="*/ 2147483647 h 257"/>
              <a:gd name="T4" fmla="*/ 2147483647 w 521"/>
              <a:gd name="T5" fmla="*/ 2147483647 h 257"/>
              <a:gd name="T6" fmla="*/ 2147483647 w 521"/>
              <a:gd name="T7" fmla="*/ 2147483647 h 257"/>
              <a:gd name="T8" fmla="*/ 2147483647 w 521"/>
              <a:gd name="T9" fmla="*/ 2147483647 h 257"/>
              <a:gd name="T10" fmla="*/ 2147483647 w 521"/>
              <a:gd name="T11" fmla="*/ 2147483647 h 257"/>
              <a:gd name="T12" fmla="*/ 2147483647 w 521"/>
              <a:gd name="T13" fmla="*/ 2147483647 h 257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521"/>
              <a:gd name="T22" fmla="*/ 0 h 257"/>
              <a:gd name="T23" fmla="*/ 521 w 521"/>
              <a:gd name="T24" fmla="*/ 257 h 257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521" h="257">
                <a:moveTo>
                  <a:pt x="521" y="212"/>
                </a:moveTo>
                <a:cubicBezTo>
                  <a:pt x="502" y="136"/>
                  <a:pt x="484" y="60"/>
                  <a:pt x="431" y="30"/>
                </a:cubicBezTo>
                <a:cubicBezTo>
                  <a:pt x="378" y="0"/>
                  <a:pt x="249" y="22"/>
                  <a:pt x="204" y="30"/>
                </a:cubicBezTo>
                <a:cubicBezTo>
                  <a:pt x="159" y="38"/>
                  <a:pt x="189" y="61"/>
                  <a:pt x="159" y="76"/>
                </a:cubicBezTo>
                <a:cubicBezTo>
                  <a:pt x="129" y="91"/>
                  <a:pt x="46" y="106"/>
                  <a:pt x="23" y="121"/>
                </a:cubicBezTo>
                <a:cubicBezTo>
                  <a:pt x="0" y="136"/>
                  <a:pt x="8" y="143"/>
                  <a:pt x="23" y="166"/>
                </a:cubicBezTo>
                <a:cubicBezTo>
                  <a:pt x="38" y="189"/>
                  <a:pt x="75" y="223"/>
                  <a:pt x="113" y="257"/>
                </a:cubicBezTo>
              </a:path>
            </a:pathLst>
          </a:custGeom>
          <a:noFill/>
          <a:ln w="76200" cap="flat" cmpd="sng">
            <a:solidFill>
              <a:srgbClr val="800000"/>
            </a:solidFill>
            <a:prstDash val="solid"/>
            <a:round/>
            <a:headEnd type="none" w="med" len="med"/>
            <a:tailEnd type="triangle" w="sm" len="sm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6393" name="未知"/>
          <p:cNvSpPr/>
          <p:nvPr/>
        </p:nvSpPr>
        <p:spPr bwMode="auto">
          <a:xfrm>
            <a:off x="2484438" y="4640263"/>
            <a:ext cx="503237" cy="228600"/>
          </a:xfrm>
          <a:custGeom>
            <a:avLst/>
            <a:gdLst>
              <a:gd name="T0" fmla="*/ 0 w 317"/>
              <a:gd name="T1" fmla="*/ 2147483647 h 144"/>
              <a:gd name="T2" fmla="*/ 2147483647 w 317"/>
              <a:gd name="T3" fmla="*/ 2147483647 h 144"/>
              <a:gd name="T4" fmla="*/ 2147483647 w 317"/>
              <a:gd name="T5" fmla="*/ 2147483647 h 144"/>
              <a:gd name="T6" fmla="*/ 2147483647 w 317"/>
              <a:gd name="T7" fmla="*/ 2147483647 h 144"/>
              <a:gd name="T8" fmla="*/ 2147483647 w 317"/>
              <a:gd name="T9" fmla="*/ 2147483647 h 144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317"/>
              <a:gd name="T16" fmla="*/ 0 h 144"/>
              <a:gd name="T17" fmla="*/ 317 w 317"/>
              <a:gd name="T18" fmla="*/ 144 h 144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317" h="144">
                <a:moveTo>
                  <a:pt x="0" y="99"/>
                </a:moveTo>
                <a:cubicBezTo>
                  <a:pt x="26" y="106"/>
                  <a:pt x="52" y="114"/>
                  <a:pt x="90" y="99"/>
                </a:cubicBezTo>
                <a:cubicBezTo>
                  <a:pt x="128" y="84"/>
                  <a:pt x="196" y="16"/>
                  <a:pt x="226" y="8"/>
                </a:cubicBezTo>
                <a:cubicBezTo>
                  <a:pt x="256" y="0"/>
                  <a:pt x="257" y="30"/>
                  <a:pt x="272" y="53"/>
                </a:cubicBezTo>
                <a:cubicBezTo>
                  <a:pt x="287" y="76"/>
                  <a:pt x="302" y="110"/>
                  <a:pt x="317" y="144"/>
                </a:cubicBezTo>
              </a:path>
            </a:pathLst>
          </a:custGeom>
          <a:noFill/>
          <a:ln w="76200" cap="flat" cmpd="sng">
            <a:solidFill>
              <a:srgbClr val="800000"/>
            </a:solidFill>
            <a:prstDash val="solid"/>
            <a:round/>
            <a:headEnd type="none" w="med" len="med"/>
            <a:tailEnd type="triangle" w="sm" len="sm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6394" name="未知"/>
          <p:cNvSpPr/>
          <p:nvPr/>
        </p:nvSpPr>
        <p:spPr bwMode="auto">
          <a:xfrm>
            <a:off x="2555875" y="4724400"/>
            <a:ext cx="431800" cy="254000"/>
          </a:xfrm>
          <a:custGeom>
            <a:avLst/>
            <a:gdLst>
              <a:gd name="T0" fmla="*/ 2147483647 w 272"/>
              <a:gd name="T1" fmla="*/ 2147483647 h 160"/>
              <a:gd name="T2" fmla="*/ 2147483647 w 272"/>
              <a:gd name="T3" fmla="*/ 2147483647 h 160"/>
              <a:gd name="T4" fmla="*/ 0 w 272"/>
              <a:gd name="T5" fmla="*/ 0 h 160"/>
              <a:gd name="T6" fmla="*/ 0 60000 65536"/>
              <a:gd name="T7" fmla="*/ 0 60000 65536"/>
              <a:gd name="T8" fmla="*/ 0 60000 65536"/>
              <a:gd name="T9" fmla="*/ 0 w 272"/>
              <a:gd name="T10" fmla="*/ 0 h 160"/>
              <a:gd name="T11" fmla="*/ 272 w 272"/>
              <a:gd name="T12" fmla="*/ 160 h 16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72" h="160">
                <a:moveTo>
                  <a:pt x="272" y="137"/>
                </a:moveTo>
                <a:cubicBezTo>
                  <a:pt x="226" y="148"/>
                  <a:pt x="181" y="160"/>
                  <a:pt x="136" y="137"/>
                </a:cubicBezTo>
                <a:cubicBezTo>
                  <a:pt x="91" y="114"/>
                  <a:pt x="45" y="57"/>
                  <a:pt x="0" y="0"/>
                </a:cubicBezTo>
              </a:path>
            </a:pathLst>
          </a:custGeom>
          <a:noFill/>
          <a:ln w="76200" cap="flat" cmpd="sng">
            <a:solidFill>
              <a:srgbClr val="800000"/>
            </a:solidFill>
            <a:prstDash val="solid"/>
            <a:round/>
            <a:headEnd type="none" w="med" len="med"/>
            <a:tailEnd type="triangle" w="sm" len="sm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6395" name="未知"/>
          <p:cNvSpPr/>
          <p:nvPr/>
        </p:nvSpPr>
        <p:spPr bwMode="auto">
          <a:xfrm>
            <a:off x="2555875" y="4641850"/>
            <a:ext cx="431800" cy="658813"/>
          </a:xfrm>
          <a:custGeom>
            <a:avLst/>
            <a:gdLst>
              <a:gd name="T0" fmla="*/ 0 w 272"/>
              <a:gd name="T1" fmla="*/ 2147483647 h 415"/>
              <a:gd name="T2" fmla="*/ 2147483647 w 272"/>
              <a:gd name="T3" fmla="*/ 2147483647 h 415"/>
              <a:gd name="T4" fmla="*/ 2147483647 w 272"/>
              <a:gd name="T5" fmla="*/ 2147483647 h 415"/>
              <a:gd name="T6" fmla="*/ 2147483647 w 272"/>
              <a:gd name="T7" fmla="*/ 2147483647 h 415"/>
              <a:gd name="T8" fmla="*/ 2147483647 w 272"/>
              <a:gd name="T9" fmla="*/ 2147483647 h 415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272"/>
              <a:gd name="T16" fmla="*/ 0 h 415"/>
              <a:gd name="T17" fmla="*/ 272 w 272"/>
              <a:gd name="T18" fmla="*/ 415 h 415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272" h="415">
                <a:moveTo>
                  <a:pt x="0" y="7"/>
                </a:moveTo>
                <a:cubicBezTo>
                  <a:pt x="30" y="3"/>
                  <a:pt x="61" y="0"/>
                  <a:pt x="91" y="7"/>
                </a:cubicBezTo>
                <a:cubicBezTo>
                  <a:pt x="121" y="14"/>
                  <a:pt x="166" y="7"/>
                  <a:pt x="181" y="52"/>
                </a:cubicBezTo>
                <a:cubicBezTo>
                  <a:pt x="196" y="97"/>
                  <a:pt x="166" y="219"/>
                  <a:pt x="181" y="279"/>
                </a:cubicBezTo>
                <a:cubicBezTo>
                  <a:pt x="196" y="339"/>
                  <a:pt x="234" y="377"/>
                  <a:pt x="272" y="415"/>
                </a:cubicBezTo>
              </a:path>
            </a:pathLst>
          </a:custGeom>
          <a:noFill/>
          <a:ln w="76200" cap="flat" cmpd="sng">
            <a:solidFill>
              <a:srgbClr val="800000"/>
            </a:solidFill>
            <a:prstDash val="solid"/>
            <a:round/>
            <a:headEnd type="none" w="med" len="med"/>
            <a:tailEnd type="triangle" w="sm" len="sm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6396" name="未知"/>
          <p:cNvSpPr/>
          <p:nvPr/>
        </p:nvSpPr>
        <p:spPr bwMode="auto">
          <a:xfrm>
            <a:off x="1116013" y="5157788"/>
            <a:ext cx="2016125" cy="671512"/>
          </a:xfrm>
          <a:custGeom>
            <a:avLst/>
            <a:gdLst>
              <a:gd name="T0" fmla="*/ 2147483647 w 1270"/>
              <a:gd name="T1" fmla="*/ 2147483647 h 423"/>
              <a:gd name="T2" fmla="*/ 2147483647 w 1270"/>
              <a:gd name="T3" fmla="*/ 2147483647 h 423"/>
              <a:gd name="T4" fmla="*/ 2147483647 w 1270"/>
              <a:gd name="T5" fmla="*/ 2147483647 h 423"/>
              <a:gd name="T6" fmla="*/ 2147483647 w 1270"/>
              <a:gd name="T7" fmla="*/ 2147483647 h 423"/>
              <a:gd name="T8" fmla="*/ 2147483647 w 1270"/>
              <a:gd name="T9" fmla="*/ 2147483647 h 423"/>
              <a:gd name="T10" fmla="*/ 0 w 1270"/>
              <a:gd name="T11" fmla="*/ 0 h 423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270"/>
              <a:gd name="T19" fmla="*/ 0 h 423"/>
              <a:gd name="T20" fmla="*/ 1270 w 1270"/>
              <a:gd name="T21" fmla="*/ 423 h 423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270" h="423">
                <a:moveTo>
                  <a:pt x="1270" y="136"/>
                </a:moveTo>
                <a:cubicBezTo>
                  <a:pt x="1232" y="227"/>
                  <a:pt x="1194" y="318"/>
                  <a:pt x="1088" y="363"/>
                </a:cubicBezTo>
                <a:cubicBezTo>
                  <a:pt x="982" y="408"/>
                  <a:pt x="756" y="408"/>
                  <a:pt x="635" y="408"/>
                </a:cubicBezTo>
                <a:cubicBezTo>
                  <a:pt x="514" y="408"/>
                  <a:pt x="446" y="370"/>
                  <a:pt x="363" y="363"/>
                </a:cubicBezTo>
                <a:cubicBezTo>
                  <a:pt x="280" y="356"/>
                  <a:pt x="196" y="423"/>
                  <a:pt x="136" y="363"/>
                </a:cubicBezTo>
                <a:cubicBezTo>
                  <a:pt x="76" y="303"/>
                  <a:pt x="38" y="151"/>
                  <a:pt x="0" y="0"/>
                </a:cubicBezTo>
              </a:path>
            </a:pathLst>
          </a:custGeom>
          <a:noFill/>
          <a:ln w="76200" cap="flat" cmpd="sng">
            <a:solidFill>
              <a:srgbClr val="800000"/>
            </a:solidFill>
            <a:prstDash val="solid"/>
            <a:round/>
            <a:headEnd type="none" w="med" len="med"/>
            <a:tailEnd type="triangle" w="sm" len="sm"/>
          </a:ln>
        </p:spPr>
        <p:txBody>
          <a:bodyPr/>
          <a:lstStyle/>
          <a:p>
            <a:endParaRPr lang="zh-CN" altLang="en-US"/>
          </a:p>
        </p:txBody>
      </p:sp>
      <p:grpSp>
        <p:nvGrpSpPr>
          <p:cNvPr id="3" name="Group 13"/>
          <p:cNvGrpSpPr/>
          <p:nvPr/>
        </p:nvGrpSpPr>
        <p:grpSpPr bwMode="auto">
          <a:xfrm>
            <a:off x="1030288" y="4149725"/>
            <a:ext cx="265112" cy="935038"/>
            <a:chOff x="0" y="0"/>
            <a:chExt cx="167" cy="589"/>
          </a:xfrm>
        </p:grpSpPr>
        <p:sp>
          <p:nvSpPr>
            <p:cNvPr id="61473" name="未知"/>
            <p:cNvSpPr/>
            <p:nvPr/>
          </p:nvSpPr>
          <p:spPr bwMode="auto">
            <a:xfrm>
              <a:off x="0" y="45"/>
              <a:ext cx="54" cy="544"/>
            </a:xfrm>
            <a:custGeom>
              <a:avLst/>
              <a:gdLst>
                <a:gd name="T0" fmla="*/ 8 w 54"/>
                <a:gd name="T1" fmla="*/ 544 h 544"/>
                <a:gd name="T2" fmla="*/ 8 w 54"/>
                <a:gd name="T3" fmla="*/ 363 h 544"/>
                <a:gd name="T4" fmla="*/ 54 w 54"/>
                <a:gd name="T5" fmla="*/ 0 h 544"/>
                <a:gd name="T6" fmla="*/ 0 60000 65536"/>
                <a:gd name="T7" fmla="*/ 0 60000 65536"/>
                <a:gd name="T8" fmla="*/ 0 60000 65536"/>
                <a:gd name="T9" fmla="*/ 0 w 54"/>
                <a:gd name="T10" fmla="*/ 0 h 544"/>
                <a:gd name="T11" fmla="*/ 54 w 54"/>
                <a:gd name="T12" fmla="*/ 544 h 544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54" h="544">
                  <a:moveTo>
                    <a:pt x="8" y="544"/>
                  </a:moveTo>
                  <a:cubicBezTo>
                    <a:pt x="4" y="499"/>
                    <a:pt x="0" y="454"/>
                    <a:pt x="8" y="363"/>
                  </a:cubicBezTo>
                  <a:cubicBezTo>
                    <a:pt x="16" y="272"/>
                    <a:pt x="35" y="136"/>
                    <a:pt x="54" y="0"/>
                  </a:cubicBezTo>
                </a:path>
              </a:pathLst>
            </a:custGeom>
            <a:noFill/>
            <a:ln w="76200" cap="flat" cmpd="sng">
              <a:solidFill>
                <a:srgbClr val="800000"/>
              </a:solidFill>
              <a:prstDash val="solid"/>
              <a:round/>
              <a:headEnd type="none" w="med" len="med"/>
              <a:tailEnd type="triangle" w="sm" len="sm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474" name="未知"/>
            <p:cNvSpPr/>
            <p:nvPr/>
          </p:nvSpPr>
          <p:spPr bwMode="auto">
            <a:xfrm>
              <a:off x="8" y="0"/>
              <a:ext cx="159" cy="317"/>
            </a:xfrm>
            <a:custGeom>
              <a:avLst/>
              <a:gdLst>
                <a:gd name="T0" fmla="*/ 0 w 159"/>
                <a:gd name="T1" fmla="*/ 317 h 317"/>
                <a:gd name="T2" fmla="*/ 136 w 159"/>
                <a:gd name="T3" fmla="*/ 226 h 317"/>
                <a:gd name="T4" fmla="*/ 136 w 159"/>
                <a:gd name="T5" fmla="*/ 90 h 317"/>
                <a:gd name="T6" fmla="*/ 91 w 159"/>
                <a:gd name="T7" fmla="*/ 0 h 317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59"/>
                <a:gd name="T13" fmla="*/ 0 h 317"/>
                <a:gd name="T14" fmla="*/ 159 w 159"/>
                <a:gd name="T15" fmla="*/ 317 h 317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59" h="317">
                  <a:moveTo>
                    <a:pt x="0" y="317"/>
                  </a:moveTo>
                  <a:cubicBezTo>
                    <a:pt x="56" y="290"/>
                    <a:pt x="113" y="264"/>
                    <a:pt x="136" y="226"/>
                  </a:cubicBezTo>
                  <a:cubicBezTo>
                    <a:pt x="159" y="188"/>
                    <a:pt x="143" y="128"/>
                    <a:pt x="136" y="90"/>
                  </a:cubicBezTo>
                  <a:cubicBezTo>
                    <a:pt x="129" y="52"/>
                    <a:pt x="110" y="26"/>
                    <a:pt x="91" y="0"/>
                  </a:cubicBezTo>
                </a:path>
              </a:pathLst>
            </a:custGeom>
            <a:noFill/>
            <a:ln w="76200" cap="flat" cmpd="sng">
              <a:solidFill>
                <a:srgbClr val="800000"/>
              </a:solidFill>
              <a:prstDash val="solid"/>
              <a:round/>
              <a:headEnd type="none" w="med" len="med"/>
              <a:tailEnd type="triangle" w="sm" len="sm"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4" name="Group 16"/>
          <p:cNvGrpSpPr/>
          <p:nvPr/>
        </p:nvGrpSpPr>
        <p:grpSpPr bwMode="auto">
          <a:xfrm>
            <a:off x="1116013" y="3860800"/>
            <a:ext cx="142875" cy="215900"/>
            <a:chOff x="0" y="0"/>
            <a:chExt cx="90" cy="136"/>
          </a:xfrm>
        </p:grpSpPr>
        <p:sp>
          <p:nvSpPr>
            <p:cNvPr id="61471" name="Line 17"/>
            <p:cNvSpPr>
              <a:spLocks noChangeShapeType="1"/>
            </p:cNvSpPr>
            <p:nvPr/>
          </p:nvSpPr>
          <p:spPr bwMode="auto">
            <a:xfrm flipV="1">
              <a:off x="0" y="0"/>
              <a:ext cx="45" cy="136"/>
            </a:xfrm>
            <a:prstGeom prst="line">
              <a:avLst/>
            </a:prstGeom>
            <a:noFill/>
            <a:ln w="38100">
              <a:solidFill>
                <a:srgbClr val="800000"/>
              </a:solidFill>
              <a:round/>
              <a:tailEnd type="stealth" w="med" len="lg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472" name="Line 18"/>
            <p:cNvSpPr>
              <a:spLocks noChangeShapeType="1"/>
            </p:cNvSpPr>
            <p:nvPr/>
          </p:nvSpPr>
          <p:spPr bwMode="auto">
            <a:xfrm flipV="1">
              <a:off x="90" y="0"/>
              <a:ext cx="0" cy="136"/>
            </a:xfrm>
            <a:prstGeom prst="line">
              <a:avLst/>
            </a:prstGeom>
            <a:noFill/>
            <a:ln w="38100">
              <a:solidFill>
                <a:srgbClr val="800000"/>
              </a:solidFill>
              <a:round/>
              <a:tailEnd type="stealth" w="med" len="lg"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6403" name="未知"/>
          <p:cNvSpPr/>
          <p:nvPr/>
        </p:nvSpPr>
        <p:spPr bwMode="auto">
          <a:xfrm>
            <a:off x="1258888" y="3357563"/>
            <a:ext cx="230187" cy="671512"/>
          </a:xfrm>
          <a:custGeom>
            <a:avLst/>
            <a:gdLst>
              <a:gd name="T0" fmla="*/ 0 w 145"/>
              <a:gd name="T1" fmla="*/ 2147483647 h 423"/>
              <a:gd name="T2" fmla="*/ 2147483647 w 145"/>
              <a:gd name="T3" fmla="*/ 2147483647 h 423"/>
              <a:gd name="T4" fmla="*/ 2147483647 w 145"/>
              <a:gd name="T5" fmla="*/ 2147483647 h 423"/>
              <a:gd name="T6" fmla="*/ 2147483647 w 145"/>
              <a:gd name="T7" fmla="*/ 2147483647 h 423"/>
              <a:gd name="T8" fmla="*/ 2147483647 w 145"/>
              <a:gd name="T9" fmla="*/ 2147483647 h 423"/>
              <a:gd name="T10" fmla="*/ 2147483647 w 145"/>
              <a:gd name="T11" fmla="*/ 2147483647 h 423"/>
              <a:gd name="T12" fmla="*/ 2147483647 w 145"/>
              <a:gd name="T13" fmla="*/ 0 h 423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145"/>
              <a:gd name="T22" fmla="*/ 0 h 423"/>
              <a:gd name="T23" fmla="*/ 145 w 145"/>
              <a:gd name="T24" fmla="*/ 423 h 423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145" h="423">
                <a:moveTo>
                  <a:pt x="0" y="317"/>
                </a:moveTo>
                <a:cubicBezTo>
                  <a:pt x="15" y="355"/>
                  <a:pt x="31" y="393"/>
                  <a:pt x="46" y="408"/>
                </a:cubicBezTo>
                <a:cubicBezTo>
                  <a:pt x="61" y="423"/>
                  <a:pt x="76" y="423"/>
                  <a:pt x="91" y="408"/>
                </a:cubicBezTo>
                <a:cubicBezTo>
                  <a:pt x="106" y="393"/>
                  <a:pt x="129" y="347"/>
                  <a:pt x="137" y="317"/>
                </a:cubicBezTo>
                <a:cubicBezTo>
                  <a:pt x="145" y="287"/>
                  <a:pt x="145" y="264"/>
                  <a:pt x="137" y="226"/>
                </a:cubicBezTo>
                <a:cubicBezTo>
                  <a:pt x="129" y="188"/>
                  <a:pt x="106" y="128"/>
                  <a:pt x="91" y="90"/>
                </a:cubicBezTo>
                <a:cubicBezTo>
                  <a:pt x="76" y="52"/>
                  <a:pt x="61" y="26"/>
                  <a:pt x="46" y="0"/>
                </a:cubicBezTo>
              </a:path>
            </a:pathLst>
          </a:custGeom>
          <a:noFill/>
          <a:ln w="76200" cap="flat" cmpd="sng">
            <a:solidFill>
              <a:srgbClr val="800000"/>
            </a:solidFill>
            <a:prstDash val="solid"/>
            <a:round/>
            <a:headEnd type="none" w="med" len="med"/>
            <a:tailEnd type="triangle" w="sm" len="sm"/>
          </a:ln>
        </p:spPr>
        <p:txBody>
          <a:bodyPr/>
          <a:lstStyle/>
          <a:p>
            <a:endParaRPr lang="zh-CN" altLang="en-US"/>
          </a:p>
        </p:txBody>
      </p:sp>
      <p:grpSp>
        <p:nvGrpSpPr>
          <p:cNvPr id="5" name="Group 20"/>
          <p:cNvGrpSpPr/>
          <p:nvPr/>
        </p:nvGrpSpPr>
        <p:grpSpPr bwMode="auto">
          <a:xfrm>
            <a:off x="1295400" y="2133600"/>
            <a:ext cx="755650" cy="1079500"/>
            <a:chOff x="0" y="0"/>
            <a:chExt cx="476" cy="680"/>
          </a:xfrm>
        </p:grpSpPr>
        <p:sp>
          <p:nvSpPr>
            <p:cNvPr id="61469" name="未知"/>
            <p:cNvSpPr/>
            <p:nvPr/>
          </p:nvSpPr>
          <p:spPr bwMode="auto">
            <a:xfrm>
              <a:off x="0" y="362"/>
              <a:ext cx="250" cy="318"/>
            </a:xfrm>
            <a:custGeom>
              <a:avLst/>
              <a:gdLst>
                <a:gd name="T0" fmla="*/ 23 w 250"/>
                <a:gd name="T1" fmla="*/ 318 h 318"/>
                <a:gd name="T2" fmla="*/ 23 w 250"/>
                <a:gd name="T3" fmla="*/ 227 h 318"/>
                <a:gd name="T4" fmla="*/ 159 w 250"/>
                <a:gd name="T5" fmla="*/ 136 h 318"/>
                <a:gd name="T6" fmla="*/ 250 w 250"/>
                <a:gd name="T7" fmla="*/ 0 h 318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50"/>
                <a:gd name="T13" fmla="*/ 0 h 318"/>
                <a:gd name="T14" fmla="*/ 250 w 250"/>
                <a:gd name="T15" fmla="*/ 318 h 318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50" h="318">
                  <a:moveTo>
                    <a:pt x="23" y="318"/>
                  </a:moveTo>
                  <a:cubicBezTo>
                    <a:pt x="11" y="287"/>
                    <a:pt x="0" y="257"/>
                    <a:pt x="23" y="227"/>
                  </a:cubicBezTo>
                  <a:cubicBezTo>
                    <a:pt x="46" y="197"/>
                    <a:pt x="121" y="174"/>
                    <a:pt x="159" y="136"/>
                  </a:cubicBezTo>
                  <a:cubicBezTo>
                    <a:pt x="197" y="98"/>
                    <a:pt x="223" y="49"/>
                    <a:pt x="250" y="0"/>
                  </a:cubicBezTo>
                </a:path>
              </a:pathLst>
            </a:custGeom>
            <a:noFill/>
            <a:ln w="76200" cap="flat" cmpd="sng">
              <a:solidFill>
                <a:srgbClr val="800000"/>
              </a:solidFill>
              <a:prstDash val="solid"/>
              <a:round/>
              <a:headEnd type="none" w="med" len="med"/>
              <a:tailEnd type="triangle" w="sm" len="sm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470" name="未知"/>
            <p:cNvSpPr/>
            <p:nvPr/>
          </p:nvSpPr>
          <p:spPr bwMode="auto">
            <a:xfrm>
              <a:off x="220" y="0"/>
              <a:ext cx="256" cy="272"/>
            </a:xfrm>
            <a:custGeom>
              <a:avLst/>
              <a:gdLst>
                <a:gd name="T0" fmla="*/ 75 w 256"/>
                <a:gd name="T1" fmla="*/ 272 h 272"/>
                <a:gd name="T2" fmla="*/ 30 w 256"/>
                <a:gd name="T3" fmla="*/ 136 h 272"/>
                <a:gd name="T4" fmla="*/ 256 w 256"/>
                <a:gd name="T5" fmla="*/ 0 h 272"/>
                <a:gd name="T6" fmla="*/ 0 60000 65536"/>
                <a:gd name="T7" fmla="*/ 0 60000 65536"/>
                <a:gd name="T8" fmla="*/ 0 60000 65536"/>
                <a:gd name="T9" fmla="*/ 0 w 256"/>
                <a:gd name="T10" fmla="*/ 0 h 272"/>
                <a:gd name="T11" fmla="*/ 256 w 256"/>
                <a:gd name="T12" fmla="*/ 272 h 272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56" h="272">
                  <a:moveTo>
                    <a:pt x="75" y="272"/>
                  </a:moveTo>
                  <a:cubicBezTo>
                    <a:pt x="37" y="226"/>
                    <a:pt x="0" y="181"/>
                    <a:pt x="30" y="136"/>
                  </a:cubicBezTo>
                  <a:cubicBezTo>
                    <a:pt x="60" y="91"/>
                    <a:pt x="158" y="45"/>
                    <a:pt x="256" y="0"/>
                  </a:cubicBezTo>
                </a:path>
              </a:pathLst>
            </a:custGeom>
            <a:noFill/>
            <a:ln w="76200" cap="flat" cmpd="sng">
              <a:solidFill>
                <a:srgbClr val="800000"/>
              </a:solidFill>
              <a:prstDash val="solid"/>
              <a:round/>
              <a:headEnd type="none" w="med" len="med"/>
              <a:tailEnd type="triangle" w="sm" len="sm"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6407" name="未知"/>
          <p:cNvSpPr/>
          <p:nvPr/>
        </p:nvSpPr>
        <p:spPr bwMode="auto">
          <a:xfrm>
            <a:off x="2195513" y="908050"/>
            <a:ext cx="1512887" cy="1092200"/>
          </a:xfrm>
          <a:custGeom>
            <a:avLst/>
            <a:gdLst>
              <a:gd name="T0" fmla="*/ 0 w 953"/>
              <a:gd name="T1" fmla="*/ 2147483647 h 688"/>
              <a:gd name="T2" fmla="*/ 2147483647 w 953"/>
              <a:gd name="T3" fmla="*/ 2147483647 h 688"/>
              <a:gd name="T4" fmla="*/ 2147483647 w 953"/>
              <a:gd name="T5" fmla="*/ 2147483647 h 688"/>
              <a:gd name="T6" fmla="*/ 2147483647 w 953"/>
              <a:gd name="T7" fmla="*/ 2147483647 h 688"/>
              <a:gd name="T8" fmla="*/ 2147483647 w 953"/>
              <a:gd name="T9" fmla="*/ 2147483647 h 688"/>
              <a:gd name="T10" fmla="*/ 2147483647 w 953"/>
              <a:gd name="T11" fmla="*/ 2147483647 h 688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953"/>
              <a:gd name="T19" fmla="*/ 0 h 688"/>
              <a:gd name="T20" fmla="*/ 953 w 953"/>
              <a:gd name="T21" fmla="*/ 688 h 688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953" h="688">
                <a:moveTo>
                  <a:pt x="0" y="688"/>
                </a:moveTo>
                <a:cubicBezTo>
                  <a:pt x="53" y="661"/>
                  <a:pt x="106" y="635"/>
                  <a:pt x="136" y="597"/>
                </a:cubicBezTo>
                <a:cubicBezTo>
                  <a:pt x="166" y="559"/>
                  <a:pt x="114" y="506"/>
                  <a:pt x="182" y="461"/>
                </a:cubicBezTo>
                <a:cubicBezTo>
                  <a:pt x="250" y="416"/>
                  <a:pt x="446" y="393"/>
                  <a:pt x="544" y="325"/>
                </a:cubicBezTo>
                <a:cubicBezTo>
                  <a:pt x="642" y="257"/>
                  <a:pt x="703" y="106"/>
                  <a:pt x="771" y="53"/>
                </a:cubicBezTo>
                <a:cubicBezTo>
                  <a:pt x="839" y="0"/>
                  <a:pt x="896" y="3"/>
                  <a:pt x="953" y="7"/>
                </a:cubicBezTo>
              </a:path>
            </a:pathLst>
          </a:custGeom>
          <a:noFill/>
          <a:ln w="63500" cap="flat" cmpd="sng">
            <a:solidFill>
              <a:srgbClr val="800000"/>
            </a:solidFill>
            <a:prstDash val="solid"/>
            <a:round/>
            <a:headEnd type="none" w="med" len="med"/>
            <a:tailEnd type="triangle" w="med" len="lg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61455" name="AutoShape 24"/>
          <p:cNvSpPr>
            <a:spLocks noChangeArrowheads="1"/>
          </p:cNvSpPr>
          <p:nvPr/>
        </p:nvSpPr>
        <p:spPr bwMode="auto">
          <a:xfrm>
            <a:off x="6659563" y="4365625"/>
            <a:ext cx="1008062" cy="465138"/>
          </a:xfrm>
          <a:prstGeom prst="wedgeRoundRectCallout">
            <a:avLst>
              <a:gd name="adj1" fmla="val -52676"/>
              <a:gd name="adj2" fmla="val 230546"/>
              <a:gd name="adj3" fmla="val 16667"/>
            </a:avLst>
          </a:prstGeom>
          <a:solidFill>
            <a:srgbClr val="0000FF"/>
          </a:solidFill>
          <a:ln w="9525">
            <a:solidFill>
              <a:schemeClr val="tx1"/>
            </a:solidFill>
            <a:miter lim="800000"/>
          </a:ln>
        </p:spPr>
        <p:txBody>
          <a:bodyPr/>
          <a:lstStyle/>
          <a:p>
            <a:pPr algn="ctr">
              <a:buFont typeface="Arial" panose="020B0604020202020204" pitchFamily="34" charset="0"/>
              <a:buNone/>
            </a:pPr>
            <a:r>
              <a:rPr lang="zh-CN" altLang="en-US" sz="2400" b="1">
                <a:solidFill>
                  <a:srgbClr val="FFFF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瑞金</a:t>
            </a:r>
            <a:endParaRPr lang="zh-CN" altLang="en-US" sz="2400" b="1">
              <a:solidFill>
                <a:srgbClr val="FFFF00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61456" name="AutoShape 25"/>
          <p:cNvSpPr>
            <a:spLocks noChangeArrowheads="1"/>
          </p:cNvSpPr>
          <p:nvPr/>
        </p:nvSpPr>
        <p:spPr bwMode="auto">
          <a:xfrm>
            <a:off x="3059113" y="6165850"/>
            <a:ext cx="3673475" cy="503238"/>
          </a:xfrm>
          <a:prstGeom prst="wedgeRoundRectCallout">
            <a:avLst>
              <a:gd name="adj1" fmla="val -18065"/>
              <a:gd name="adj2" fmla="val -145583"/>
              <a:gd name="adj3" fmla="val 16667"/>
            </a:avLst>
          </a:prstGeom>
          <a:solidFill>
            <a:srgbClr val="0000FF"/>
          </a:solidFill>
          <a:ln w="9525">
            <a:solidFill>
              <a:schemeClr val="tx1"/>
            </a:solidFill>
            <a:miter lim="800000"/>
          </a:ln>
        </p:spPr>
        <p:txBody>
          <a:bodyPr/>
          <a:lstStyle/>
          <a:p>
            <a:pPr algn="ctr">
              <a:buFont typeface="Arial" panose="020B0604020202020204" pitchFamily="34" charset="0"/>
              <a:buNone/>
            </a:pPr>
            <a:r>
              <a:rPr lang="zh-CN" altLang="en-US" sz="2000" b="1">
                <a:solidFill>
                  <a:srgbClr val="FFFF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冲破四道封锁线</a:t>
            </a:r>
            <a:endParaRPr lang="zh-CN" altLang="en-US" sz="2000" b="1">
              <a:solidFill>
                <a:srgbClr val="FFFF00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61457" name="AutoShape 26"/>
          <p:cNvSpPr>
            <a:spLocks noChangeArrowheads="1"/>
          </p:cNvSpPr>
          <p:nvPr/>
        </p:nvSpPr>
        <p:spPr bwMode="auto">
          <a:xfrm>
            <a:off x="3924300" y="3933825"/>
            <a:ext cx="1944688" cy="465138"/>
          </a:xfrm>
          <a:prstGeom prst="wedgeRoundRectCallout">
            <a:avLst>
              <a:gd name="adj1" fmla="val -91222"/>
              <a:gd name="adj2" fmla="val 151366"/>
              <a:gd name="adj3" fmla="val 16667"/>
            </a:avLst>
          </a:prstGeom>
          <a:solidFill>
            <a:srgbClr val="0000FF"/>
          </a:solidFill>
          <a:ln w="9525">
            <a:solidFill>
              <a:schemeClr val="tx1"/>
            </a:solidFill>
            <a:miter lim="800000"/>
          </a:ln>
        </p:spPr>
        <p:txBody>
          <a:bodyPr/>
          <a:lstStyle/>
          <a:p>
            <a:pPr algn="ctr">
              <a:buFont typeface="Arial" panose="020B0604020202020204" pitchFamily="34" charset="0"/>
              <a:buNone/>
            </a:pPr>
            <a:r>
              <a:rPr lang="zh-CN" altLang="en-US" sz="2400" b="1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遵义会议</a:t>
            </a:r>
            <a:endParaRPr lang="zh-CN" altLang="en-US" sz="2400" b="1">
              <a:solidFill>
                <a:schemeClr val="bg1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16411" name="AutoShape 27"/>
          <p:cNvSpPr>
            <a:spLocks noChangeArrowheads="1"/>
          </p:cNvSpPr>
          <p:nvPr/>
        </p:nvSpPr>
        <p:spPr bwMode="auto">
          <a:xfrm>
            <a:off x="2051050" y="3716338"/>
            <a:ext cx="1728788" cy="465137"/>
          </a:xfrm>
          <a:prstGeom prst="wedgeRoundRectCallout">
            <a:avLst>
              <a:gd name="adj1" fmla="val 2343"/>
              <a:gd name="adj2" fmla="val 165019"/>
              <a:gd name="adj3" fmla="val 16667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</a:ln>
        </p:spPr>
        <p:txBody>
          <a:bodyPr/>
          <a:lstStyle/>
          <a:p>
            <a:pPr algn="ctr">
              <a:buFont typeface="Arial" panose="020B0604020202020204" pitchFamily="34" charset="0"/>
              <a:buNone/>
            </a:pPr>
            <a:r>
              <a:rPr lang="zh-CN" altLang="en-US" sz="2400" b="1" u="sng">
                <a:solidFill>
                  <a:srgbClr val="FFFF00"/>
                </a:solidFill>
                <a:latin typeface="Times New Roman" panose="02020603050405020304" pitchFamily="18" charset="0"/>
                <a:ea typeface="黑体" panose="02010609060101010101" pitchFamily="2" charset="-122"/>
                <a:hlinkClick r:id="rId2" action="ppaction://hlinksldjump"/>
              </a:rPr>
              <a:t>四渡赤水</a:t>
            </a:r>
            <a:endParaRPr lang="zh-CN" altLang="en-US" sz="2400" b="1" u="sng">
              <a:solidFill>
                <a:srgbClr val="FFFF00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16412" name="AutoShape 28"/>
          <p:cNvSpPr>
            <a:spLocks noChangeArrowheads="1"/>
          </p:cNvSpPr>
          <p:nvPr/>
        </p:nvSpPr>
        <p:spPr bwMode="auto">
          <a:xfrm>
            <a:off x="0" y="6021388"/>
            <a:ext cx="1908175" cy="465137"/>
          </a:xfrm>
          <a:prstGeom prst="wedgeRoundRectCallout">
            <a:avLst>
              <a:gd name="adj1" fmla="val 12560"/>
              <a:gd name="adj2" fmla="val -166042"/>
              <a:gd name="adj3" fmla="val 16667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</a:ln>
        </p:spPr>
        <p:txBody>
          <a:bodyPr/>
          <a:lstStyle/>
          <a:p>
            <a:pPr algn="ctr">
              <a:buFont typeface="Arial" panose="020B0604020202020204" pitchFamily="34" charset="0"/>
              <a:buNone/>
            </a:pPr>
            <a:r>
              <a:rPr lang="zh-CN" altLang="en-US" sz="2400" b="1" u="sng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2" charset="-122"/>
                <a:hlinkClick r:id="rId2" action="ppaction://hlinksldjump"/>
              </a:rPr>
              <a:t>巧渡金沙江</a:t>
            </a:r>
            <a:endParaRPr lang="zh-CN" altLang="en-US" sz="2400" b="1" u="sng">
              <a:solidFill>
                <a:schemeClr val="bg1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16413" name="AutoShape 29"/>
          <p:cNvSpPr>
            <a:spLocks noChangeArrowheads="1"/>
          </p:cNvSpPr>
          <p:nvPr/>
        </p:nvSpPr>
        <p:spPr bwMode="auto">
          <a:xfrm>
            <a:off x="0" y="4868863"/>
            <a:ext cx="1908175" cy="465137"/>
          </a:xfrm>
          <a:prstGeom prst="wedgeRoundRectCallout">
            <a:avLst>
              <a:gd name="adj1" fmla="val 14060"/>
              <a:gd name="adj2" fmla="val -186519"/>
              <a:gd name="adj3" fmla="val 16667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</a:ln>
        </p:spPr>
        <p:txBody>
          <a:bodyPr/>
          <a:lstStyle/>
          <a:p>
            <a:pPr algn="ctr">
              <a:buFont typeface="Arial" panose="020B0604020202020204" pitchFamily="34" charset="0"/>
              <a:buNone/>
            </a:pPr>
            <a:r>
              <a:rPr lang="zh-CN" altLang="en-US" sz="2400" b="1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强渡大渡河</a:t>
            </a:r>
            <a:endParaRPr lang="zh-CN" altLang="en-US" sz="2400" b="1">
              <a:solidFill>
                <a:srgbClr val="0000FF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16414" name="AutoShape 30"/>
          <p:cNvSpPr>
            <a:spLocks noChangeArrowheads="1"/>
          </p:cNvSpPr>
          <p:nvPr/>
        </p:nvSpPr>
        <p:spPr bwMode="auto">
          <a:xfrm>
            <a:off x="1763713" y="2997200"/>
            <a:ext cx="1944687" cy="465138"/>
          </a:xfrm>
          <a:prstGeom prst="wedgeRoundRectCallout">
            <a:avLst>
              <a:gd name="adj1" fmla="val -76287"/>
              <a:gd name="adj2" fmla="val 156486"/>
              <a:gd name="adj3" fmla="val 16667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</a:ln>
        </p:spPr>
        <p:txBody>
          <a:bodyPr/>
          <a:lstStyle/>
          <a:p>
            <a:pPr algn="ctr">
              <a:buFont typeface="Arial" panose="020B0604020202020204" pitchFamily="34" charset="0"/>
              <a:buNone/>
            </a:pPr>
            <a:r>
              <a:rPr lang="zh-CN" altLang="en-US" sz="2400" b="1">
                <a:solidFill>
                  <a:srgbClr val="FFFF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飞夺</a:t>
            </a:r>
            <a:r>
              <a:rPr lang="zh-CN" altLang="en-US" sz="2400" b="1">
                <a:solidFill>
                  <a:srgbClr val="FFFF00"/>
                </a:solidFill>
                <a:latin typeface="Times New Roman" panose="02020603050405020304" pitchFamily="18" charset="0"/>
                <a:ea typeface="黑体" panose="02010609060101010101" pitchFamily="2" charset="-122"/>
                <a:hlinkClick r:id="rId3" action="ppaction://hlinkfile"/>
              </a:rPr>
              <a:t>泸定桥</a:t>
            </a:r>
            <a:endParaRPr lang="zh-CN" altLang="en-US" sz="2400" b="1">
              <a:solidFill>
                <a:srgbClr val="FFFF00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16415" name="AutoShape 31">
            <a:hlinkClick r:id="rId4" action="ppaction://hlinkfile"/>
          </p:cNvPr>
          <p:cNvSpPr>
            <a:spLocks noChangeArrowheads="1"/>
          </p:cNvSpPr>
          <p:nvPr/>
        </p:nvSpPr>
        <p:spPr bwMode="auto">
          <a:xfrm>
            <a:off x="0" y="2565400"/>
            <a:ext cx="1512888" cy="465138"/>
          </a:xfrm>
          <a:prstGeom prst="wedgeRoundRectCallout">
            <a:avLst>
              <a:gd name="adj1" fmla="val 45801"/>
              <a:gd name="adj2" fmla="val 174574"/>
              <a:gd name="adj3" fmla="val 16667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</a:ln>
        </p:spPr>
        <p:txBody>
          <a:bodyPr/>
          <a:lstStyle/>
          <a:p>
            <a:pPr algn="ctr">
              <a:buFont typeface="Arial" panose="020B0604020202020204" pitchFamily="34" charset="0"/>
              <a:buNone/>
            </a:pPr>
            <a:r>
              <a:rPr lang="zh-CN" altLang="en-US" sz="2400" b="1" u="sng">
                <a:solidFill>
                  <a:srgbClr val="FFFF00"/>
                </a:solidFill>
                <a:latin typeface="Times New Roman" panose="02020603050405020304" pitchFamily="18" charset="0"/>
                <a:ea typeface="黑体" panose="02010609060101010101" pitchFamily="2" charset="-122"/>
                <a:hlinkClick r:id="rId2" action="ppaction://hlinksldjump"/>
              </a:rPr>
              <a:t>爬雪山</a:t>
            </a:r>
            <a:endParaRPr lang="zh-CN" altLang="en-US" sz="2400" b="1" u="sng">
              <a:solidFill>
                <a:srgbClr val="FFFF00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16416" name="AutoShape 32"/>
          <p:cNvSpPr>
            <a:spLocks noChangeArrowheads="1"/>
          </p:cNvSpPr>
          <p:nvPr/>
        </p:nvSpPr>
        <p:spPr bwMode="auto">
          <a:xfrm>
            <a:off x="0" y="1557338"/>
            <a:ext cx="1512888" cy="465137"/>
          </a:xfrm>
          <a:prstGeom prst="wedgeRoundRectCallout">
            <a:avLst>
              <a:gd name="adj1" fmla="val 79171"/>
              <a:gd name="adj2" fmla="val 107338"/>
              <a:gd name="adj3" fmla="val 16667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</a:ln>
        </p:spPr>
        <p:txBody>
          <a:bodyPr/>
          <a:lstStyle/>
          <a:p>
            <a:pPr algn="ctr">
              <a:buFont typeface="Arial" panose="020B0604020202020204" pitchFamily="34" charset="0"/>
              <a:buNone/>
            </a:pPr>
            <a:r>
              <a:rPr lang="zh-CN" altLang="en-US" sz="2400" b="1">
                <a:solidFill>
                  <a:srgbClr val="FFFF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过草地</a:t>
            </a:r>
            <a:endParaRPr lang="zh-CN" altLang="en-US" sz="2400" b="1">
              <a:solidFill>
                <a:srgbClr val="FFFF00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16417" name="AutoShape 33"/>
          <p:cNvSpPr>
            <a:spLocks noChangeArrowheads="1"/>
          </p:cNvSpPr>
          <p:nvPr/>
        </p:nvSpPr>
        <p:spPr bwMode="auto">
          <a:xfrm>
            <a:off x="4786313" y="-12700"/>
            <a:ext cx="1873250" cy="1223963"/>
          </a:xfrm>
          <a:prstGeom prst="wedgeRoundRectCallout">
            <a:avLst>
              <a:gd name="adj1" fmla="val -99171"/>
              <a:gd name="adj2" fmla="val 22037"/>
              <a:gd name="adj3" fmla="val 16667"/>
            </a:avLst>
          </a:prstGeom>
          <a:solidFill>
            <a:srgbClr val="0000FF"/>
          </a:solidFill>
          <a:ln w="9525">
            <a:solidFill>
              <a:schemeClr val="tx1"/>
            </a:solidFill>
            <a:miter lim="800000"/>
          </a:ln>
        </p:spPr>
        <p:txBody>
          <a:bodyPr/>
          <a:lstStyle/>
          <a:p>
            <a:pPr algn="ctr">
              <a:buFont typeface="Arial" panose="020B0604020202020204" pitchFamily="34" charset="0"/>
              <a:buNone/>
            </a:pPr>
            <a:r>
              <a:rPr lang="zh-CN" altLang="zh-CN" sz="2400" b="1">
                <a:solidFill>
                  <a:srgbClr val="FFFF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1935</a:t>
            </a:r>
            <a:r>
              <a:rPr lang="zh-CN" altLang="en-US" sz="2400" b="1">
                <a:solidFill>
                  <a:srgbClr val="FFFF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年</a:t>
            </a:r>
            <a:r>
              <a:rPr lang="zh-CN" altLang="zh-CN" sz="2400" b="1">
                <a:solidFill>
                  <a:srgbClr val="FFFF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10</a:t>
            </a:r>
            <a:r>
              <a:rPr lang="zh-CN" altLang="en-US" sz="2400" b="1">
                <a:solidFill>
                  <a:srgbClr val="FFFF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月中央红军到达陕北</a:t>
            </a:r>
            <a:endParaRPr lang="zh-CN" altLang="en-US" sz="2400" b="1">
              <a:solidFill>
                <a:srgbClr val="FFFF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61465" name="AutoShape 34"/>
          <p:cNvSpPr>
            <a:spLocks noChangeArrowheads="1"/>
          </p:cNvSpPr>
          <p:nvPr/>
        </p:nvSpPr>
        <p:spPr bwMode="auto">
          <a:xfrm>
            <a:off x="7164388" y="5084763"/>
            <a:ext cx="1979612" cy="1223962"/>
          </a:xfrm>
          <a:prstGeom prst="wedgeRoundRectCallout">
            <a:avLst>
              <a:gd name="adj1" fmla="val -72292"/>
              <a:gd name="adj2" fmla="val -3306"/>
              <a:gd name="adj3" fmla="val 16667"/>
            </a:avLst>
          </a:prstGeom>
          <a:solidFill>
            <a:srgbClr val="0000FF"/>
          </a:solidFill>
          <a:ln w="9525">
            <a:solidFill>
              <a:schemeClr val="tx1"/>
            </a:solidFill>
            <a:miter lim="800000"/>
          </a:ln>
        </p:spPr>
        <p:txBody>
          <a:bodyPr/>
          <a:lstStyle/>
          <a:p>
            <a:pPr algn="ctr">
              <a:buFont typeface="Arial" panose="020B0604020202020204" pitchFamily="34" charset="0"/>
              <a:buNone/>
            </a:pPr>
            <a:r>
              <a:rPr lang="zh-CN" altLang="zh-CN" sz="2400" b="1">
                <a:solidFill>
                  <a:srgbClr val="FFFF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1934</a:t>
            </a:r>
            <a:r>
              <a:rPr lang="zh-CN" altLang="en-US" sz="2400" b="1">
                <a:solidFill>
                  <a:srgbClr val="FFFF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年</a:t>
            </a:r>
            <a:r>
              <a:rPr lang="zh-CN" altLang="zh-CN" sz="2400" b="1">
                <a:solidFill>
                  <a:srgbClr val="FFFF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10</a:t>
            </a:r>
            <a:r>
              <a:rPr lang="zh-CN" altLang="en-US" sz="2400" b="1">
                <a:solidFill>
                  <a:srgbClr val="FFFF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月中央红军开始长征</a:t>
            </a:r>
            <a:endParaRPr lang="zh-CN" altLang="en-US" sz="2400" b="1">
              <a:solidFill>
                <a:srgbClr val="FFFF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6419" name="AutoShape 35"/>
          <p:cNvSpPr>
            <a:spLocks noChangeArrowheads="1"/>
          </p:cNvSpPr>
          <p:nvPr/>
        </p:nvSpPr>
        <p:spPr bwMode="auto">
          <a:xfrm>
            <a:off x="1258888" y="188913"/>
            <a:ext cx="1511300" cy="465137"/>
          </a:xfrm>
          <a:prstGeom prst="wedgeRoundRectCallout">
            <a:avLst>
              <a:gd name="adj1" fmla="val 109875"/>
              <a:gd name="adj2" fmla="val 88907"/>
              <a:gd name="adj3" fmla="val 16667"/>
            </a:avLst>
          </a:prstGeom>
          <a:solidFill>
            <a:srgbClr val="0000FF"/>
          </a:solidFill>
          <a:ln w="9525">
            <a:solidFill>
              <a:schemeClr val="tx1"/>
            </a:solidFill>
            <a:miter lim="800000"/>
          </a:ln>
        </p:spPr>
        <p:txBody>
          <a:bodyPr/>
          <a:lstStyle/>
          <a:p>
            <a:pPr algn="ctr">
              <a:buFont typeface="Arial" panose="020B0604020202020204" pitchFamily="34" charset="0"/>
              <a:buNone/>
            </a:pPr>
            <a:r>
              <a:rPr lang="zh-CN" altLang="en-US" sz="2400" b="1">
                <a:solidFill>
                  <a:srgbClr val="FFFF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吴起镇</a:t>
            </a:r>
            <a:endParaRPr lang="zh-CN" altLang="en-US" sz="2400" b="1">
              <a:solidFill>
                <a:srgbClr val="FFFF00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2" name="AutoShape 32"/>
          <p:cNvSpPr>
            <a:spLocks noChangeArrowheads="1"/>
          </p:cNvSpPr>
          <p:nvPr/>
        </p:nvSpPr>
        <p:spPr bwMode="auto">
          <a:xfrm>
            <a:off x="-23813" y="760413"/>
            <a:ext cx="1512888" cy="465137"/>
          </a:xfrm>
          <a:prstGeom prst="wedgeRoundRectCallout">
            <a:avLst>
              <a:gd name="adj1" fmla="val 93380"/>
              <a:gd name="adj2" fmla="val 236894"/>
              <a:gd name="adj3" fmla="val 16667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</a:ln>
        </p:spPr>
        <p:txBody>
          <a:bodyPr/>
          <a:lstStyle/>
          <a:p>
            <a:pPr algn="ctr">
              <a:buFont typeface="Arial" panose="020B0604020202020204" pitchFamily="34" charset="0"/>
              <a:buNone/>
            </a:pPr>
            <a:r>
              <a:rPr lang="zh-CN" altLang="en-US" sz="2400" b="1">
                <a:solidFill>
                  <a:srgbClr val="FFFF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腊子口</a:t>
            </a:r>
            <a:endParaRPr lang="zh-CN" altLang="en-US" sz="2400" b="1">
              <a:solidFill>
                <a:srgbClr val="FFFF00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9" name="AutoShape 33"/>
          <p:cNvSpPr>
            <a:spLocks noChangeArrowheads="1"/>
          </p:cNvSpPr>
          <p:nvPr/>
        </p:nvSpPr>
        <p:spPr bwMode="auto">
          <a:xfrm>
            <a:off x="3132138" y="1211263"/>
            <a:ext cx="2328862" cy="1354137"/>
          </a:xfrm>
          <a:prstGeom prst="wedgeRoundRectCallout">
            <a:avLst>
              <a:gd name="adj1" fmla="val -73704"/>
              <a:gd name="adj2" fmla="val -34380"/>
              <a:gd name="adj3" fmla="val 16667"/>
            </a:avLst>
          </a:prstGeom>
          <a:solidFill>
            <a:srgbClr val="0000FF"/>
          </a:solidFill>
          <a:ln w="9525">
            <a:solidFill>
              <a:schemeClr val="tx1"/>
            </a:solidFill>
            <a:miter lim="800000"/>
          </a:ln>
        </p:spPr>
        <p:txBody>
          <a:bodyPr/>
          <a:lstStyle/>
          <a:p>
            <a:pPr algn="ctr">
              <a:buFont typeface="Arial" panose="020B0604020202020204" pitchFamily="34" charset="0"/>
              <a:buNone/>
            </a:pPr>
            <a:r>
              <a:rPr lang="zh-CN" altLang="zh-CN" sz="2400" b="1">
                <a:solidFill>
                  <a:srgbClr val="FFFF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193</a:t>
            </a:r>
            <a:r>
              <a:rPr lang="en-US" altLang="zh-CN" sz="2400" b="1">
                <a:solidFill>
                  <a:srgbClr val="FFFF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6</a:t>
            </a:r>
            <a:r>
              <a:rPr lang="zh-CN" altLang="en-US" sz="2400" b="1">
                <a:solidFill>
                  <a:srgbClr val="FFFF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年</a:t>
            </a:r>
            <a:r>
              <a:rPr lang="zh-CN" altLang="zh-CN" sz="2400" b="1">
                <a:solidFill>
                  <a:srgbClr val="FFFF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10</a:t>
            </a:r>
            <a:r>
              <a:rPr lang="zh-CN" altLang="en-US" sz="2400" b="1">
                <a:solidFill>
                  <a:srgbClr val="FFFF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月中央红军到达甘肃会宁</a:t>
            </a:r>
            <a:endParaRPr lang="zh-CN" altLang="en-US" sz="2400" b="1">
              <a:solidFill>
                <a:srgbClr val="FFFF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63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63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163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163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16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2" dur="500"/>
                                        <p:tgtEl>
                                          <p:spTgt spid="163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6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16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164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164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164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00"/>
                                        <p:tgtEl>
                                          <p:spTgt spid="164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00"/>
                                        <p:tgtEl>
                                          <p:spTgt spid="164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2" dur="500"/>
                                        <p:tgtEl>
                                          <p:spTgt spid="164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00"/>
                                        <p:tgtEl>
                                          <p:spTgt spid="164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92" grpId="0" animBg="1"/>
      <p:bldP spid="16393" grpId="0" animBg="1"/>
      <p:bldP spid="16394" grpId="0" animBg="1"/>
      <p:bldP spid="16395" grpId="0" animBg="1"/>
      <p:bldP spid="16396" grpId="0" animBg="1"/>
      <p:bldP spid="16403" grpId="0" animBg="1"/>
      <p:bldP spid="16407" grpId="0" animBg="1"/>
      <p:bldP spid="16411" grpId="0" animBg="1"/>
      <p:bldP spid="16412" grpId="0" animBg="1"/>
      <p:bldP spid="16413" grpId="0" animBg="1"/>
      <p:bldP spid="16414" grpId="0" animBg="1"/>
      <p:bldP spid="16415" grpId="0" animBg="1"/>
      <p:bldP spid="16416" grpId="0" animBg="1"/>
      <p:bldP spid="16417" grpId="0" bldLvl="0" animBg="1"/>
      <p:bldP spid="16419" grpId="0" animBg="1"/>
      <p:bldP spid="2" grpId="0" bldLvl="0" animBg="1"/>
      <p:bldP spid="9" grpId="0" bldLvl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5" name="Picture 5" descr="古镇赤水2"/>
          <p:cNvPicPr>
            <a:picLocks noChangeAspect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684213" y="1339850"/>
            <a:ext cx="3743325" cy="417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2466" name="Text Box 6"/>
          <p:cNvSpPr txBox="1">
            <a:spLocks noChangeArrowheads="1"/>
          </p:cNvSpPr>
          <p:nvPr/>
        </p:nvSpPr>
        <p:spPr bwMode="auto">
          <a:xfrm>
            <a:off x="900113" y="1557338"/>
            <a:ext cx="2016125" cy="457200"/>
          </a:xfrm>
          <a:prstGeom prst="rect">
            <a:avLst/>
          </a:prstGeom>
          <a:solidFill>
            <a:srgbClr val="00CCFF"/>
          </a:solidFill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2400">
                <a:latin typeface="Times New Roman" panose="02020603050405020304" pitchFamily="18" charset="0"/>
              </a:rPr>
              <a:t>古镇赤水</a:t>
            </a:r>
            <a:endParaRPr lang="zh-CN" altLang="en-US" sz="2400">
              <a:latin typeface="Times New Roman" panose="02020603050405020304" pitchFamily="18" charset="0"/>
            </a:endParaRPr>
          </a:p>
        </p:txBody>
      </p:sp>
      <p:sp>
        <p:nvSpPr>
          <p:cNvPr id="29699" name="Text Box 7"/>
          <p:cNvSpPr txBox="1"/>
          <p:nvPr/>
        </p:nvSpPr>
        <p:spPr>
          <a:xfrm>
            <a:off x="684530" y="146685"/>
            <a:ext cx="6301105" cy="1014730"/>
          </a:xfrm>
          <a:prstGeom prst="rect">
            <a:avLst/>
          </a:prstGeom>
          <a:solidFill>
            <a:srgbClr val="33CCFF"/>
          </a:solidFill>
          <a:ln w="9525">
            <a:noFill/>
          </a:ln>
        </p:spPr>
        <p:txBody>
          <a:bodyPr>
            <a:spAutoFit/>
            <a:scene3d>
              <a:camera prst="orthographicFront"/>
              <a:lightRig rig="threePt" dir="t"/>
            </a:scene3d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  <a:buNone/>
              <a:defRPr/>
            </a:pPr>
            <a:r>
              <a:rPr lang="zh-CN" altLang="en-US" sz="6000" dirty="0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第五站：赤水</a:t>
            </a:r>
            <a:endParaRPr lang="zh-CN" altLang="en-US" sz="6000" dirty="0"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pic>
        <p:nvPicPr>
          <p:cNvPr id="62468" name="Picture 8" descr="lygz200108160007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43438" y="1411288"/>
            <a:ext cx="3744912" cy="4032250"/>
          </a:xfrm>
          <a:prstGeom prst="rect">
            <a:avLst/>
          </a:prstGeom>
          <a:noFill/>
          <a:ln w="76200" cmpd="tri">
            <a:solidFill>
              <a:schemeClr val="accent1"/>
            </a:solidFill>
            <a:miter lim="800000"/>
            <a:headEnd/>
            <a:tailEnd/>
          </a:ln>
        </p:spPr>
      </p:pic>
      <p:sp>
        <p:nvSpPr>
          <p:cNvPr id="62469" name="Text Box 9"/>
          <p:cNvSpPr txBox="1">
            <a:spLocks noChangeArrowheads="1"/>
          </p:cNvSpPr>
          <p:nvPr/>
        </p:nvSpPr>
        <p:spPr bwMode="auto">
          <a:xfrm>
            <a:off x="4716463" y="4940300"/>
            <a:ext cx="3384550" cy="457200"/>
          </a:xfrm>
          <a:prstGeom prst="rect">
            <a:avLst/>
          </a:prstGeom>
          <a:solidFill>
            <a:srgbClr val="00CCFF"/>
          </a:solidFill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2400">
                <a:latin typeface="Times New Roman" panose="02020603050405020304" pitchFamily="18" charset="0"/>
              </a:rPr>
              <a:t>红军四渡赤水纪念塔</a:t>
            </a:r>
            <a:endParaRPr lang="zh-CN" altLang="en-US" sz="2400">
              <a:latin typeface="Times New Roman" panose="02020603050405020304" pitchFamily="18" charset="0"/>
            </a:endParaRPr>
          </a:p>
        </p:txBody>
      </p:sp>
      <p:sp>
        <p:nvSpPr>
          <p:cNvPr id="26634" name="Text Box 12"/>
          <p:cNvSpPr txBox="1">
            <a:spLocks noChangeArrowheads="1"/>
          </p:cNvSpPr>
          <p:nvPr/>
        </p:nvSpPr>
        <p:spPr bwMode="auto">
          <a:xfrm>
            <a:off x="755650" y="5607050"/>
            <a:ext cx="7704138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2000"/>
              <a:t>      长征途中</a:t>
            </a:r>
            <a:r>
              <a:rPr lang="en-US" sz="2000"/>
              <a:t>,</a:t>
            </a:r>
            <a:r>
              <a:rPr lang="zh-CN" altLang="en-US" sz="2000"/>
              <a:t>在毛泽东的领导下</a:t>
            </a:r>
            <a:r>
              <a:rPr lang="en-US" sz="2000"/>
              <a:t>,</a:t>
            </a:r>
            <a:r>
              <a:rPr lang="zh-CN" altLang="en-US" sz="2000"/>
              <a:t>红军声东击西</a:t>
            </a:r>
            <a:r>
              <a:rPr lang="en-US" sz="2000"/>
              <a:t>,</a:t>
            </a:r>
            <a:r>
              <a:rPr lang="zh-CN" altLang="en-US" sz="2000">
                <a:solidFill>
                  <a:srgbClr val="FF0000"/>
                </a:solidFill>
              </a:rPr>
              <a:t>四渡赤水</a:t>
            </a:r>
            <a:r>
              <a:rPr lang="en-US" sz="2000">
                <a:solidFill>
                  <a:srgbClr val="FF0000"/>
                </a:solidFill>
              </a:rPr>
              <a:t>,</a:t>
            </a:r>
            <a:r>
              <a:rPr lang="zh-CN" altLang="en-US" sz="2000">
                <a:solidFill>
                  <a:srgbClr val="FF0000"/>
                </a:solidFill>
              </a:rPr>
              <a:t>打乱了敌人的追剿计划</a:t>
            </a:r>
            <a:r>
              <a:rPr lang="en-US" sz="2000">
                <a:solidFill>
                  <a:srgbClr val="FF0000"/>
                </a:solidFill>
              </a:rPr>
              <a:t>.</a:t>
            </a:r>
            <a:endParaRPr lang="en-US" sz="2000">
              <a:solidFill>
                <a:srgbClr val="FF0000"/>
              </a:solidFill>
            </a:endParaRPr>
          </a:p>
        </p:txBody>
      </p:sp>
    </p:spTree>
    <p:custDataLst>
      <p:tags r:id="rId3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66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66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34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Text Box 4"/>
          <p:cNvSpPr txBox="1"/>
          <p:nvPr/>
        </p:nvSpPr>
        <p:spPr>
          <a:xfrm>
            <a:off x="344488" y="57150"/>
            <a:ext cx="8704262" cy="2168525"/>
          </a:xfrm>
          <a:prstGeom prst="rect">
            <a:avLst/>
          </a:prstGeom>
          <a:solidFill>
            <a:srgbClr val="00FFFF"/>
          </a:solidFill>
          <a:ln w="9525">
            <a:noFill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buFont typeface="Arial" panose="020B0604020202020204" pitchFamily="34" charset="0"/>
              <a:buNone/>
              <a:defRPr/>
            </a:pPr>
            <a:r>
              <a:rPr lang="zh-CN" altLang="en-US" sz="5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一渡赤水的渡口</a:t>
            </a:r>
            <a:r>
              <a:rPr lang="en-US" altLang="x-none" sz="5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—</a:t>
            </a:r>
            <a:r>
              <a:rPr lang="zh-CN" altLang="en-US" sz="5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土城</a:t>
            </a:r>
            <a:endParaRPr lang="zh-CN" altLang="en-US" sz="5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algn="ctr">
              <a:spcBef>
                <a:spcPct val="50000"/>
              </a:spcBef>
              <a:buFont typeface="Arial" panose="020B0604020202020204" pitchFamily="34" charset="0"/>
              <a:buNone/>
              <a:defRPr/>
            </a:pPr>
            <a:r>
              <a:rPr lang="zh-CN" altLang="en-US" sz="5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作用：摆脱追敌</a:t>
            </a:r>
            <a:endParaRPr lang="zh-CN" altLang="en-US" sz="5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pic>
        <p:nvPicPr>
          <p:cNvPr id="63490" name="Picture 5" descr="__end_key__"/>
          <p:cNvPicPr>
            <a:picLocks noChangeAspect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4648200" y="2333625"/>
            <a:ext cx="3733800" cy="4616450"/>
          </a:xfrm>
          <a:prstGeom prst="rect">
            <a:avLst/>
          </a:prstGeom>
          <a:noFill/>
          <a:ln w="57150" cmpd="thickThin">
            <a:solidFill>
              <a:srgbClr val="FF0000"/>
            </a:solidFill>
            <a:miter lim="800000"/>
            <a:headEnd/>
            <a:tailEnd/>
          </a:ln>
        </p:spPr>
      </p:pic>
      <p:pic>
        <p:nvPicPr>
          <p:cNvPr id="63491" name="Picture 7" descr="图片5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47713" y="2176463"/>
            <a:ext cx="3779837" cy="4773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3"/>
    </p:custDataLst>
  </p:cSld>
  <p:clrMapOvr>
    <a:masterClrMapping/>
  </p:clrMapOvr>
  <p:transition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Text Box 4"/>
          <p:cNvSpPr txBox="1"/>
          <p:nvPr/>
        </p:nvSpPr>
        <p:spPr>
          <a:xfrm>
            <a:off x="674688" y="50800"/>
            <a:ext cx="8115300" cy="1752600"/>
          </a:xfrm>
          <a:prstGeom prst="rect">
            <a:avLst/>
          </a:prstGeom>
          <a:solidFill>
            <a:srgbClr val="99CC00"/>
          </a:solidFill>
          <a:ln w="9525">
            <a:noFill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buFont typeface="Arial" panose="020B0604020202020204" pitchFamily="34" charset="0"/>
              <a:buNone/>
              <a:defRPr/>
            </a:pPr>
            <a:r>
              <a:rPr lang="zh-CN" altLang="en-US" sz="5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二渡赤水渡口</a:t>
            </a:r>
            <a:r>
              <a:rPr lang="en-US" altLang="x-none" sz="5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——</a:t>
            </a:r>
            <a:r>
              <a:rPr lang="zh-CN" altLang="en-US" sz="5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太平渡作用：再占遵义</a:t>
            </a:r>
            <a:endParaRPr lang="zh-CN" altLang="en-US" sz="5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pic>
        <p:nvPicPr>
          <p:cNvPr id="64514" name="Picture 5" descr="__end_key__"/>
          <p:cNvPicPr>
            <a:picLocks noChangeAspect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4845050" y="1887538"/>
            <a:ext cx="3810000" cy="4906962"/>
          </a:xfrm>
          <a:prstGeom prst="rect">
            <a:avLst/>
          </a:prstGeom>
          <a:noFill/>
          <a:ln w="57150" cmpd="thickThin">
            <a:solidFill>
              <a:srgbClr val="FF0000"/>
            </a:solidFill>
            <a:miter lim="800000"/>
            <a:headEnd/>
            <a:tailEnd/>
          </a:ln>
        </p:spPr>
      </p:pic>
      <p:pic>
        <p:nvPicPr>
          <p:cNvPr id="64515" name="Picture 6" descr="图片6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74688" y="1803400"/>
            <a:ext cx="3871912" cy="4991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3"/>
    </p:custDataLst>
  </p:cSld>
  <p:clrMapOvr>
    <a:masterClrMapping/>
  </p:clrMapOvr>
  <p:transition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Text Box 4"/>
          <p:cNvSpPr txBox="1"/>
          <p:nvPr/>
        </p:nvSpPr>
        <p:spPr>
          <a:xfrm>
            <a:off x="317500" y="39688"/>
            <a:ext cx="8204200" cy="3000375"/>
          </a:xfrm>
          <a:prstGeom prst="rect">
            <a:avLst/>
          </a:prstGeom>
          <a:solidFill>
            <a:srgbClr val="CC99FF"/>
          </a:solidFill>
          <a:ln w="9525">
            <a:noFill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buFont typeface="Arial" panose="020B0604020202020204" pitchFamily="34" charset="0"/>
              <a:buNone/>
              <a:defRPr/>
            </a:pPr>
            <a:r>
              <a:rPr lang="zh-CN" altLang="en-US" sz="5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三渡赤水河渡口</a:t>
            </a:r>
            <a:r>
              <a:rPr lang="en-US" altLang="x-none" sz="5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——</a:t>
            </a:r>
            <a:r>
              <a:rPr lang="zh-CN" altLang="en-US" sz="5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茅台渡口作用：</a:t>
            </a:r>
            <a:r>
              <a:rPr lang="zh-CN" altLang="en-US" sz="5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调敌西进</a:t>
            </a:r>
            <a:endParaRPr lang="zh-CN" altLang="en-US" sz="5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2" charset="-122"/>
              <a:ea typeface="黑体" panose="02010609060101010101" pitchFamily="2" charset="-122"/>
              <a:sym typeface="+mn-ea"/>
            </a:endParaRPr>
          </a:p>
          <a:p>
            <a:pPr algn="ctr">
              <a:spcBef>
                <a:spcPct val="50000"/>
              </a:spcBef>
              <a:buFont typeface="Arial" panose="020B0604020202020204" pitchFamily="34" charset="0"/>
              <a:buNone/>
              <a:defRPr/>
            </a:pPr>
            <a:endParaRPr lang="zh-CN" altLang="en-US" sz="5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pic>
        <p:nvPicPr>
          <p:cNvPr id="65538" name="Picture 6" descr="图片7"/>
          <p:cNvPicPr>
            <a:picLocks noChangeAspect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514350" y="1792288"/>
            <a:ext cx="3743325" cy="4900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5539" name="Picture 7" descr="图片8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46600" y="1838325"/>
            <a:ext cx="3975100" cy="4810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3"/>
    </p:custDataLst>
  </p:cSld>
  <p:clrMapOvr>
    <a:masterClrMapping/>
  </p:clrMapOvr>
  <p:transition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1" name="Text Box 5"/>
          <p:cNvSpPr txBox="1">
            <a:spLocks noChangeArrowheads="1"/>
          </p:cNvSpPr>
          <p:nvPr/>
        </p:nvSpPr>
        <p:spPr bwMode="auto">
          <a:xfrm>
            <a:off x="177800" y="234950"/>
            <a:ext cx="8869363" cy="1754188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5400" b="1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四渡赤水河渡口</a:t>
            </a:r>
            <a:r>
              <a:rPr lang="en-US" sz="5400" b="1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——</a:t>
            </a:r>
            <a:r>
              <a:rPr lang="zh-CN" altLang="en-US" sz="5400" b="1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二郎滩作用：</a:t>
            </a:r>
            <a:r>
              <a:rPr lang="zh-CN" altLang="en-US" sz="5400" b="1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佯攻贵阳</a:t>
            </a:r>
            <a:endParaRPr lang="zh-CN" altLang="en-US" sz="5400" b="1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  <a:sym typeface="+mn-ea"/>
            </a:endParaRPr>
          </a:p>
        </p:txBody>
      </p:sp>
      <p:sp>
        <p:nvSpPr>
          <p:cNvPr id="30723" name="Text Box 6" descr="447"/>
          <p:cNvSpPr txBox="1">
            <a:spLocks noChangeArrowheads="1"/>
          </p:cNvSpPr>
          <p:nvPr/>
        </p:nvSpPr>
        <p:spPr bwMode="auto">
          <a:xfrm>
            <a:off x="5168900" y="2098675"/>
            <a:ext cx="3878263" cy="4576763"/>
          </a:xfrm>
          <a:prstGeom prst="rect">
            <a:avLst/>
          </a:prstGeom>
          <a:blipFill dpi="0" rotWithShape="1">
            <a:blip r:embed="rId1"/>
            <a:srcRect/>
            <a:stretch>
              <a:fillRect/>
            </a:stretch>
          </a:blipFill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lnSpc>
                <a:spcPct val="135000"/>
              </a:lnSpc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3600">
                <a:solidFill>
                  <a:schemeClr val="tx2"/>
                </a:solidFill>
                <a:latin typeface="宋体" panose="02010600030101010101" pitchFamily="2" charset="-122"/>
              </a:rPr>
              <a:t>  </a:t>
            </a:r>
            <a:r>
              <a:rPr lang="zh-CN" altLang="en-US" sz="3600">
                <a:solidFill>
                  <a:schemeClr val="bg1"/>
                </a:solidFill>
                <a:latin typeface="宋体" panose="02010600030101010101" pitchFamily="2" charset="-122"/>
              </a:rPr>
              <a:t>毛泽东同志指挥的四渡赤水之战，使红军摆脱了几十万敌军的围追堵截，是红军作战史上的光辉范例</a:t>
            </a:r>
            <a:endParaRPr lang="zh-CN" altLang="en-US" sz="3600">
              <a:solidFill>
                <a:schemeClr val="bg1"/>
              </a:solidFill>
              <a:latin typeface="宋体" panose="02010600030101010101" pitchFamily="2" charset="-122"/>
            </a:endParaRPr>
          </a:p>
        </p:txBody>
      </p:sp>
      <p:pic>
        <p:nvPicPr>
          <p:cNvPr id="66563" name="Picture 8" descr="图片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9388" y="2098675"/>
            <a:ext cx="4989512" cy="4654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3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500"/>
                                        <p:tgtEl>
                                          <p:spTgt spid="307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3" grpId="0" bldLvl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="0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5" name="Rectangle 4"/>
          <p:cNvSpPr>
            <a:spLocks noChangeArrowheads="1"/>
          </p:cNvSpPr>
          <p:nvPr/>
        </p:nvSpPr>
        <p:spPr bwMode="auto">
          <a:xfrm>
            <a:off x="0" y="0"/>
            <a:ext cx="9144000" cy="55848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zh-CN" altLang="en-US" sz="3600" b="1">
                <a:ea typeface="黑体" panose="02010609060101010101" pitchFamily="2" charset="-122"/>
              </a:rPr>
              <a:t>毛泽东曾说，</a:t>
            </a:r>
            <a:r>
              <a:rPr lang="zh-CN" altLang="en-US" sz="3600" b="1">
                <a:solidFill>
                  <a:srgbClr val="FF0000"/>
                </a:solidFill>
                <a:ea typeface="黑体" panose="02010609060101010101" pitchFamily="2" charset="-122"/>
              </a:rPr>
              <a:t>四渡赤水</a:t>
            </a:r>
            <a:r>
              <a:rPr lang="zh-CN" altLang="en-US" sz="3600" b="1">
                <a:ea typeface="黑体" panose="02010609060101010101" pitchFamily="2" charset="-122"/>
              </a:rPr>
              <a:t>是他一生中的</a:t>
            </a:r>
            <a:r>
              <a:rPr lang="zh-CN" altLang="en-US" sz="3600" b="1">
                <a:latin typeface="黑体" panose="02010609060101010101" pitchFamily="2" charset="-122"/>
                <a:ea typeface="黑体" panose="02010609060101010101" pitchFamily="2" charset="-122"/>
              </a:rPr>
              <a:t>“</a:t>
            </a:r>
            <a:r>
              <a:rPr lang="zh-CN" altLang="en-US" sz="3600" b="1">
                <a:solidFill>
                  <a:srgbClr val="FF0000"/>
                </a:solidFill>
                <a:ea typeface="黑体" panose="02010609060101010101" pitchFamily="2" charset="-122"/>
              </a:rPr>
              <a:t>得意</a:t>
            </a:r>
            <a:endParaRPr lang="zh-CN" altLang="en-US" sz="3600" b="1">
              <a:solidFill>
                <a:srgbClr val="FF0000"/>
              </a:solidFill>
              <a:ea typeface="黑体" panose="02010609060101010101" pitchFamily="2" charset="-122"/>
            </a:endParaRPr>
          </a:p>
          <a:p>
            <a:pPr>
              <a:buFont typeface="Arial" panose="020B0604020202020204" pitchFamily="34" charset="0"/>
              <a:buNone/>
            </a:pPr>
            <a:r>
              <a:rPr lang="zh-CN" altLang="en-US" sz="3600" b="1">
                <a:solidFill>
                  <a:srgbClr val="FF0000"/>
                </a:solidFill>
                <a:ea typeface="黑体" panose="02010609060101010101" pitchFamily="2" charset="-122"/>
              </a:rPr>
              <a:t>之笔</a:t>
            </a:r>
            <a:r>
              <a:rPr lang="zh-CN" altLang="en-US" sz="3600" b="1">
                <a:latin typeface="黑体" panose="02010609060101010101" pitchFamily="2" charset="-122"/>
                <a:ea typeface="黑体" panose="02010609060101010101" pitchFamily="2" charset="-122"/>
              </a:rPr>
              <a:t>”</a:t>
            </a:r>
            <a:r>
              <a:rPr lang="zh-CN" altLang="en-US" sz="3600" b="1">
                <a:ea typeface="黑体" panose="02010609060101010101" pitchFamily="2" charset="-122"/>
              </a:rPr>
              <a:t>。四渡赤水战役中，毛泽东根据情况</a:t>
            </a:r>
            <a:endParaRPr lang="zh-CN" altLang="en-US" sz="3600" b="1">
              <a:ea typeface="黑体" panose="02010609060101010101" pitchFamily="2" charset="-122"/>
            </a:endParaRPr>
          </a:p>
          <a:p>
            <a:pPr>
              <a:buFont typeface="Arial" panose="020B0604020202020204" pitchFamily="34" charset="0"/>
              <a:buNone/>
            </a:pPr>
            <a:r>
              <a:rPr lang="zh-CN" altLang="en-US" sz="3600" b="1">
                <a:ea typeface="黑体" panose="02010609060101010101" pitchFamily="2" charset="-122"/>
              </a:rPr>
              <a:t>的变化，指挥中央红军四次渡过赤水河，灵</a:t>
            </a:r>
            <a:endParaRPr lang="zh-CN" altLang="en-US" sz="3600" b="1">
              <a:ea typeface="黑体" panose="02010609060101010101" pitchFamily="2" charset="-122"/>
            </a:endParaRPr>
          </a:p>
          <a:p>
            <a:pPr>
              <a:buFont typeface="Arial" panose="020B0604020202020204" pitchFamily="34" charset="0"/>
              <a:buNone/>
            </a:pPr>
            <a:r>
              <a:rPr lang="zh-CN" altLang="en-US" sz="3600" b="1">
                <a:ea typeface="黑体" panose="02010609060101010101" pitchFamily="2" charset="-122"/>
              </a:rPr>
              <a:t>活地变换作战方向，</a:t>
            </a:r>
            <a:r>
              <a:rPr lang="zh-CN" altLang="en-US" sz="3600" b="1">
                <a:solidFill>
                  <a:srgbClr val="FF0000"/>
                </a:solidFill>
                <a:ea typeface="黑体" panose="02010609060101010101" pitchFamily="2" charset="-122"/>
              </a:rPr>
              <a:t>调动和迷惑敌人，牵着</a:t>
            </a:r>
            <a:endParaRPr lang="zh-CN" altLang="en-US" sz="3600" b="1">
              <a:solidFill>
                <a:srgbClr val="FF0000"/>
              </a:solidFill>
              <a:ea typeface="黑体" panose="02010609060101010101" pitchFamily="2" charset="-122"/>
            </a:endParaRPr>
          </a:p>
          <a:p>
            <a:pPr>
              <a:buFont typeface="Arial" panose="020B0604020202020204" pitchFamily="34" charset="0"/>
              <a:buNone/>
            </a:pPr>
            <a:r>
              <a:rPr lang="zh-CN" altLang="en-US" sz="3600" b="1">
                <a:solidFill>
                  <a:srgbClr val="FF0000"/>
                </a:solidFill>
                <a:ea typeface="黑体" panose="02010609060101010101" pitchFamily="2" charset="-122"/>
              </a:rPr>
              <a:t>敌人鼻子走，让敌人疲于奔命，</a:t>
            </a:r>
            <a:r>
              <a:rPr lang="zh-CN" altLang="en-US" sz="3600" b="1">
                <a:ea typeface="黑体" panose="02010609060101010101" pitchFamily="2" charset="-122"/>
              </a:rPr>
              <a:t>为红军北上</a:t>
            </a:r>
            <a:endParaRPr lang="zh-CN" altLang="en-US" sz="3600" b="1">
              <a:ea typeface="黑体" panose="02010609060101010101" pitchFamily="2" charset="-122"/>
            </a:endParaRPr>
          </a:p>
          <a:p>
            <a:pPr>
              <a:buFont typeface="Arial" panose="020B0604020202020204" pitchFamily="34" charset="0"/>
              <a:buNone/>
            </a:pPr>
            <a:r>
              <a:rPr lang="zh-CN" altLang="en-US" sz="3600" b="1">
                <a:ea typeface="黑体" panose="02010609060101010101" pitchFamily="2" charset="-122"/>
              </a:rPr>
              <a:t>摆脱了敌人的围追堵截，在运动中歼灭了大</a:t>
            </a:r>
            <a:endParaRPr lang="zh-CN" altLang="en-US" sz="3600" b="1">
              <a:ea typeface="黑体" panose="02010609060101010101" pitchFamily="2" charset="-122"/>
            </a:endParaRPr>
          </a:p>
          <a:p>
            <a:pPr>
              <a:buFont typeface="Arial" panose="020B0604020202020204" pitchFamily="34" charset="0"/>
              <a:buNone/>
            </a:pPr>
            <a:r>
              <a:rPr lang="zh-CN" altLang="en-US" sz="3600" b="1">
                <a:ea typeface="黑体" panose="02010609060101010101" pitchFamily="2" charset="-122"/>
              </a:rPr>
              <a:t>量国民党军，牢牢地掌握战场的主动权，取</a:t>
            </a:r>
            <a:endParaRPr lang="zh-CN" altLang="en-US" sz="3600" b="1">
              <a:ea typeface="黑体" panose="02010609060101010101" pitchFamily="2" charset="-122"/>
            </a:endParaRPr>
          </a:p>
          <a:p>
            <a:pPr>
              <a:buFont typeface="Arial" panose="020B0604020202020204" pitchFamily="34" charset="0"/>
              <a:buNone/>
            </a:pPr>
            <a:r>
              <a:rPr lang="zh-CN" altLang="en-US" sz="3600" b="1">
                <a:ea typeface="黑体" panose="02010609060101010101" pitchFamily="2" charset="-122"/>
              </a:rPr>
              <a:t>得了战略转移中具有决定意义的胜利，这是</a:t>
            </a:r>
            <a:endParaRPr lang="zh-CN" altLang="en-US" sz="3600" b="1">
              <a:ea typeface="黑体" panose="02010609060101010101" pitchFamily="2" charset="-122"/>
            </a:endParaRPr>
          </a:p>
          <a:p>
            <a:pPr>
              <a:buFont typeface="Arial" panose="020B0604020202020204" pitchFamily="34" charset="0"/>
              <a:buNone/>
            </a:pPr>
            <a:r>
              <a:rPr lang="zh-CN" altLang="en-US" sz="3600" b="1">
                <a:ea typeface="黑体" panose="02010609060101010101" pitchFamily="2" charset="-122"/>
              </a:rPr>
              <a:t>中国工农红军战争史上以少胜多、变被动为</a:t>
            </a:r>
            <a:endParaRPr lang="zh-CN" altLang="en-US" sz="3600" b="1">
              <a:ea typeface="黑体" panose="02010609060101010101" pitchFamily="2" charset="-122"/>
            </a:endParaRPr>
          </a:p>
          <a:p>
            <a:pPr>
              <a:buFont typeface="Arial" panose="020B0604020202020204" pitchFamily="34" charset="0"/>
              <a:buNone/>
            </a:pPr>
            <a:r>
              <a:rPr lang="zh-CN" altLang="en-US" sz="3600" b="1">
                <a:ea typeface="黑体" panose="02010609060101010101" pitchFamily="2" charset="-122"/>
              </a:rPr>
              <a:t>主动的光辉战例。</a:t>
            </a:r>
            <a:endParaRPr lang="zh-CN" altLang="en-US" sz="3600" b="1">
              <a:ea typeface="黑体" panose="02010609060101010101" pitchFamily="2" charset="-122"/>
            </a:endParaRPr>
          </a:p>
        </p:txBody>
      </p:sp>
      <p:sp>
        <p:nvSpPr>
          <p:cNvPr id="35845" name="WordArt 5"/>
          <p:cNvSpPr>
            <a:spLocks noChangeArrowheads="1" noChangeShapeType="1" noTextEdit="1"/>
          </p:cNvSpPr>
          <p:nvPr/>
        </p:nvSpPr>
        <p:spPr bwMode="auto">
          <a:xfrm>
            <a:off x="179388" y="5589588"/>
            <a:ext cx="7559675" cy="6477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>
              <a:buFont typeface="Arial" panose="020B0604020202020204" pitchFamily="34" charset="0"/>
              <a:buNone/>
              <a:defRPr/>
            </a:pPr>
            <a:r>
              <a:rPr lang="zh-CN" altLang="en-US" sz="3600" b="1" kern="10">
                <a:ln w="9525">
                  <a:solidFill>
                    <a:srgbClr val="000000"/>
                  </a:solidFill>
                  <a:round/>
                </a:ln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四渡赤水</a:t>
            </a:r>
            <a:r>
              <a:rPr lang="en-US" altLang="zh-CN" sz="3600" b="1" kern="10">
                <a:ln w="9525">
                  <a:solidFill>
                    <a:srgbClr val="000000"/>
                  </a:solidFill>
                  <a:round/>
                </a:ln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---</a:t>
            </a:r>
            <a:r>
              <a:rPr lang="zh-CN" altLang="en-US" sz="3600" b="1" kern="10">
                <a:ln w="9525">
                  <a:solidFill>
                    <a:srgbClr val="000000"/>
                  </a:solidFill>
                  <a:round/>
                </a:ln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打乱了敌人的追剿计划</a:t>
            </a:r>
            <a:endParaRPr lang="zh-CN" altLang="en-US" sz="3600" b="1" kern="10">
              <a:ln w="9525">
                <a:solidFill>
                  <a:srgbClr val="000000"/>
                </a:solidFill>
                <a:round/>
              </a:ln>
              <a:solidFill>
                <a:srgbClr val="0000FF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58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58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09" name="Picture 5" descr="金沙江"/>
          <p:cNvPicPr>
            <a:picLocks noChangeAspect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539750" y="1773238"/>
            <a:ext cx="4248150" cy="4535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8610" name="Picture 7" descr="金沙江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32363" y="549275"/>
            <a:ext cx="3600450" cy="3024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8611" name="Text Box 8"/>
          <p:cNvSpPr txBox="1">
            <a:spLocks noChangeArrowheads="1"/>
          </p:cNvSpPr>
          <p:nvPr/>
        </p:nvSpPr>
        <p:spPr bwMode="auto">
          <a:xfrm>
            <a:off x="539750" y="342900"/>
            <a:ext cx="4392613" cy="768350"/>
          </a:xfrm>
          <a:prstGeom prst="rect">
            <a:avLst/>
          </a:prstGeom>
          <a:solidFill>
            <a:srgbClr val="99CC00"/>
          </a:solidFill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4400">
                <a:latin typeface="黑体" panose="02010609060101010101" pitchFamily="2" charset="-122"/>
                <a:ea typeface="黑体" panose="02010609060101010101" pitchFamily="2" charset="-122"/>
              </a:rPr>
              <a:t>第六站：金沙江</a:t>
            </a:r>
            <a:endParaRPr lang="zh-CN" altLang="en-US" sz="440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68612" name="Text Box 9" descr="纸莎草纸"/>
          <p:cNvSpPr txBox="1">
            <a:spLocks noChangeArrowheads="1"/>
          </p:cNvSpPr>
          <p:nvPr/>
        </p:nvSpPr>
        <p:spPr bwMode="auto">
          <a:xfrm>
            <a:off x="5075238" y="3806825"/>
            <a:ext cx="3384550" cy="2138363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lnSpc>
                <a:spcPct val="120000"/>
              </a:lnSpc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2800">
                <a:latin typeface="宋体" panose="02010600030101010101" pitchFamily="2" charset="-122"/>
              </a:rPr>
              <a:t>巧渡金沙江</a:t>
            </a:r>
            <a:r>
              <a:rPr lang="en-US" sz="2800">
                <a:latin typeface="宋体" panose="02010600030101010101" pitchFamily="2" charset="-122"/>
              </a:rPr>
              <a:t>:</a:t>
            </a:r>
            <a:r>
              <a:rPr lang="zh-CN" altLang="en-US" sz="2800">
                <a:latin typeface="宋体" panose="02010600030101010101" pitchFamily="2" charset="-122"/>
              </a:rPr>
              <a:t>四度赤水后，红军急行军渡过金沙江</a:t>
            </a:r>
            <a:r>
              <a:rPr lang="en-US" sz="2800">
                <a:latin typeface="宋体" panose="02010600030101010101" pitchFamily="2" charset="-122"/>
              </a:rPr>
              <a:t>,</a:t>
            </a:r>
            <a:r>
              <a:rPr lang="zh-CN" altLang="en-US" sz="2800">
                <a:latin typeface="宋体" panose="02010600030101010101" pitchFamily="2" charset="-122"/>
              </a:rPr>
              <a:t>从此</a:t>
            </a:r>
            <a:r>
              <a:rPr lang="zh-CN" altLang="en-US" sz="2800">
                <a:solidFill>
                  <a:srgbClr val="FF0000"/>
                </a:solidFill>
                <a:latin typeface="宋体" panose="02010600030101010101" pitchFamily="2" charset="-122"/>
              </a:rPr>
              <a:t>跳出敌人的包围</a:t>
            </a:r>
            <a:r>
              <a:rPr lang="en-US" sz="2800">
                <a:solidFill>
                  <a:srgbClr val="FF0000"/>
                </a:solidFill>
                <a:latin typeface="宋体" panose="02010600030101010101" pitchFamily="2" charset="-122"/>
              </a:rPr>
              <a:t>.</a:t>
            </a:r>
            <a:endParaRPr lang="en-US" sz="2800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1214120" y="1461770"/>
            <a:ext cx="6716395" cy="1198880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  <a:scene3d>
              <a:camera prst="orthographicFront"/>
              <a:lightRig rig="threePt" dir="t"/>
            </a:scene3d>
          </a:bodyPr>
          <a:lstStyle/>
          <a:p>
            <a:pPr algn="ctr">
              <a:buFont typeface="Arial" panose="020B0604020202020204" pitchFamily="34" charset="0"/>
              <a:buNone/>
              <a:defRPr/>
            </a:pPr>
            <a:r>
              <a:rPr lang="zh-CN" altLang="en-US" sz="7200" b="1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</a:rPr>
              <a:t>金沙水拍云崖暧</a:t>
            </a:r>
            <a:endParaRPr lang="zh-CN" altLang="en-US" sz="7200" b="1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  <p:custDataLst>
      <p:tags r:id="rId3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="0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3" name="Picture 2" descr="1125676751"/>
          <p:cNvPicPr>
            <a:picLocks noChangeAspect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9634" name="Picture 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333375"/>
            <a:ext cx="3600450" cy="259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9635" name="Picture 5" descr="csol_t02-89293337_09115733796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067175" y="333375"/>
            <a:ext cx="4537075" cy="2646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9636" name="Picture 6" descr="202956tvcvug3zlzbtogx1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067175" y="3213100"/>
            <a:ext cx="4465638" cy="3079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9637" name="Picture 7" descr="01300000206900124652121577682_140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50825" y="3213100"/>
            <a:ext cx="3600450" cy="3024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6872" name="WordArt 8"/>
          <p:cNvSpPr>
            <a:spLocks noChangeArrowheads="1" noChangeShapeType="1" noTextEdit="1"/>
          </p:cNvSpPr>
          <p:nvPr/>
        </p:nvSpPr>
        <p:spPr bwMode="auto">
          <a:xfrm>
            <a:off x="250825" y="2205038"/>
            <a:ext cx="7705725" cy="2305050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28569"/>
              </a:avLst>
            </a:prstTxWarp>
            <a:scene3d>
              <a:camera prst="legacyPerspectiveFront">
                <a:rot lat="20519999" lon="1080000" rev="0"/>
              </a:camera>
              <a:lightRig rig="legacyFlat3" dir="r"/>
            </a:scene3d>
            <a:sp3d extrusionH="430200" prstMaterial="legacyMatte">
              <a:extrusionClr>
                <a:srgbClr val="FF6600"/>
              </a:extrusionClr>
            </a:sp3d>
          </a:bodyPr>
          <a:lstStyle/>
          <a:p>
            <a:pPr algn="ctr">
              <a:buFont typeface="Arial" panose="020B0604020202020204" pitchFamily="34" charset="0"/>
              <a:buNone/>
              <a:defRPr/>
            </a:pPr>
            <a:r>
              <a:rPr lang="zh-CN" altLang="en-US" sz="3600">
                <a:ln w="9525">
                  <a:noFill/>
                  <a:round/>
                </a:ln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宋体" panose="02010600030101010101" pitchFamily="2" charset="-122"/>
                <a:ea typeface="宋体" panose="02010600030101010101" pitchFamily="2" charset="-122"/>
              </a:rPr>
              <a:t>巧渡金沙江</a:t>
            </a:r>
            <a:r>
              <a:rPr lang="en-US" altLang="zh-CN" sz="3600">
                <a:ln w="9525">
                  <a:noFill/>
                  <a:round/>
                </a:ln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宋体" panose="02010600030101010101" pitchFamily="2" charset="-122"/>
                <a:ea typeface="宋体" panose="02010600030101010101" pitchFamily="2" charset="-122"/>
              </a:rPr>
              <a:t>--</a:t>
            </a:r>
            <a:r>
              <a:rPr lang="zh-CN" altLang="en-US" sz="3600">
                <a:ln w="9525">
                  <a:noFill/>
                  <a:round/>
                </a:ln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宋体" panose="02010600030101010101" pitchFamily="2" charset="-122"/>
                <a:ea typeface="宋体" panose="02010600030101010101" pitchFamily="2" charset="-122"/>
              </a:rPr>
              <a:t>跳出了敌人的包围圈</a:t>
            </a:r>
            <a:endParaRPr lang="zh-CN" altLang="en-US" sz="3600">
              <a:ln w="9525">
                <a:noFill/>
                <a:round/>
              </a:ln>
              <a:gradFill rotWithShape="0">
                <a:gsLst>
                  <a:gs pos="0">
                    <a:srgbClr val="FFE701"/>
                  </a:gs>
                  <a:gs pos="100000">
                    <a:srgbClr val="FE3E02"/>
                  </a:gs>
                </a:gsLst>
                <a:lin ang="5400000" scaled="1"/>
              </a:gra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68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68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57" name="Picture 4" descr="大渡河2"/>
          <p:cNvPicPr>
            <a:picLocks noChangeAspect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900113" y="1320800"/>
            <a:ext cx="3671887" cy="432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5842" name="Text Box 7"/>
          <p:cNvSpPr txBox="1"/>
          <p:nvPr/>
        </p:nvSpPr>
        <p:spPr>
          <a:xfrm>
            <a:off x="681038" y="187325"/>
            <a:ext cx="7812087" cy="706438"/>
          </a:xfrm>
          <a:prstGeom prst="rect">
            <a:avLst/>
          </a:prstGeom>
          <a:solidFill>
            <a:srgbClr val="3366FF"/>
          </a:solidFill>
          <a:ln w="9525">
            <a:noFill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buFont typeface="Arial" panose="020B0604020202020204" pitchFamily="34" charset="0"/>
              <a:buNone/>
              <a:defRPr/>
            </a:pPr>
            <a:r>
              <a:rPr lang="zh-CN" alt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</a:rPr>
              <a:t>第七站：大渡河、泸定桥</a:t>
            </a:r>
            <a:endParaRPr lang="zh-CN" altLang="en-US" sz="4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pic>
        <p:nvPicPr>
          <p:cNvPr id="32772" name="Picture 10" descr="5985759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819650" y="1339850"/>
            <a:ext cx="3673475" cy="432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0660" name="Text Box 11"/>
          <p:cNvSpPr txBox="1">
            <a:spLocks noChangeArrowheads="1"/>
          </p:cNvSpPr>
          <p:nvPr/>
        </p:nvSpPr>
        <p:spPr bwMode="auto">
          <a:xfrm>
            <a:off x="611188" y="5661025"/>
            <a:ext cx="7881937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just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2000">
                <a:latin typeface="Times New Roman" panose="02020603050405020304" pitchFamily="18" charset="0"/>
              </a:rPr>
              <a:t>红军由</a:t>
            </a:r>
            <a:r>
              <a:rPr lang="en-US" sz="2000">
                <a:latin typeface="Times New Roman" panose="02020603050405020304" pitchFamily="18" charset="0"/>
              </a:rPr>
              <a:t>22</a:t>
            </a:r>
            <a:r>
              <a:rPr lang="zh-CN" altLang="en-US" sz="2000">
                <a:latin typeface="Times New Roman" panose="02020603050405020304" pitchFamily="18" charset="0"/>
              </a:rPr>
              <a:t>名突击队员冒着枪林弹雨</a:t>
            </a:r>
            <a:r>
              <a:rPr lang="en-US" sz="2000">
                <a:latin typeface="Times New Roman" panose="02020603050405020304" pitchFamily="18" charset="0"/>
              </a:rPr>
              <a:t>,</a:t>
            </a:r>
            <a:r>
              <a:rPr lang="zh-CN" altLang="en-US" sz="2000">
                <a:latin typeface="Times New Roman" panose="02020603050405020304" pitchFamily="18" charset="0"/>
              </a:rPr>
              <a:t>在火力的掩护下一边铺桥一边战斗</a:t>
            </a:r>
            <a:r>
              <a:rPr lang="en-US" sz="2000">
                <a:latin typeface="Times New Roman" panose="02020603050405020304" pitchFamily="18" charset="0"/>
              </a:rPr>
              <a:t>,</a:t>
            </a:r>
            <a:r>
              <a:rPr lang="zh-CN" altLang="en-US" sz="2000">
                <a:latin typeface="Times New Roman" panose="02020603050405020304" pitchFamily="18" charset="0"/>
              </a:rPr>
              <a:t>终于占领了对面的桥头</a:t>
            </a:r>
            <a:r>
              <a:rPr lang="en-US" sz="2000">
                <a:latin typeface="Times New Roman" panose="02020603050405020304" pitchFamily="18" charset="0"/>
              </a:rPr>
              <a:t>,</a:t>
            </a:r>
            <a:r>
              <a:rPr lang="zh-CN" altLang="en-US" sz="2000">
                <a:latin typeface="Times New Roman" panose="02020603050405020304" pitchFamily="18" charset="0"/>
              </a:rPr>
              <a:t>为主力开辟了前进的道路</a:t>
            </a:r>
            <a:endParaRPr lang="zh-CN" altLang="en-US" sz="2000">
              <a:latin typeface="Times New Roman" panose="02020603050405020304" pitchFamily="18" charset="0"/>
            </a:endParaRPr>
          </a:p>
        </p:txBody>
      </p:sp>
    </p:spTree>
    <p:custDataLst>
      <p:tags r:id="rId3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5" name="文本框 18434"/>
          <p:cNvSpPr txBox="1"/>
          <p:nvPr/>
        </p:nvSpPr>
        <p:spPr>
          <a:xfrm>
            <a:off x="5562600" y="2438400"/>
            <a:ext cx="2286000" cy="58420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zh-CN" altLang="en-US" sz="3200" b="1" noProof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汉仪中宋简" charset="-122"/>
                <a:ea typeface="汉仪中宋简" charset="-122"/>
              </a:rPr>
              <a:t>飞夺泸定桥</a:t>
            </a:r>
            <a:endParaRPr lang="zh-CN" altLang="en-US" sz="3200" b="1" noProof="1"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汉仪中宋简" charset="-122"/>
              <a:ea typeface="汉仪中宋简" charset="-122"/>
            </a:endParaRPr>
          </a:p>
        </p:txBody>
      </p:sp>
      <p:pic>
        <p:nvPicPr>
          <p:cNvPr id="71682" name="Picture 2" descr="http://p3.so.qhimgs1.com/bdr/_240_/t012eb74474062bf343.jpg"/>
          <p:cNvPicPr>
            <a:picLocks noChangeAspect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304800" y="228600"/>
            <a:ext cx="4686300" cy="274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 Box 6"/>
          <p:cNvSpPr txBox="1">
            <a:spLocks noChangeArrowheads="1"/>
          </p:cNvSpPr>
          <p:nvPr/>
        </p:nvSpPr>
        <p:spPr bwMode="auto">
          <a:xfrm>
            <a:off x="228600" y="3276600"/>
            <a:ext cx="3352800" cy="31083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2800" b="1"/>
              <a:t>    红军由</a:t>
            </a:r>
            <a:r>
              <a:rPr lang="en-US" altLang="zh-CN" sz="2800" b="1"/>
              <a:t>22</a:t>
            </a:r>
            <a:r>
              <a:rPr lang="zh-CN" altLang="en-US" sz="2800" b="1"/>
              <a:t>名突击队员冒着枪林弹雨</a:t>
            </a:r>
            <a:r>
              <a:rPr lang="en-US" altLang="zh-CN" sz="2800" b="1"/>
              <a:t>,</a:t>
            </a:r>
            <a:r>
              <a:rPr lang="zh-CN" altLang="en-US" sz="2800" b="1"/>
              <a:t>在火力的掩护下一边铺桥一边战斗</a:t>
            </a:r>
            <a:r>
              <a:rPr lang="en-US" altLang="zh-CN" sz="2800" b="1"/>
              <a:t>,</a:t>
            </a:r>
            <a:r>
              <a:rPr lang="zh-CN" altLang="en-US" sz="2800" b="1"/>
              <a:t>终于占领了对面桥头</a:t>
            </a:r>
            <a:r>
              <a:rPr lang="en-US" altLang="zh-CN" sz="2800" b="1"/>
              <a:t>,</a:t>
            </a:r>
            <a:r>
              <a:rPr lang="zh-CN" altLang="en-US" sz="2800" b="1"/>
              <a:t>为主力开辟了前进的道路。</a:t>
            </a:r>
            <a:endParaRPr lang="zh-CN" altLang="en-US" sz="2800" b="1"/>
          </a:p>
        </p:txBody>
      </p:sp>
      <p:pic>
        <p:nvPicPr>
          <p:cNvPr id="71684" name="Picture 4" descr="http://n.sinaimg.cn/mil/transform/20160809/lDoC-fxutfpk5052933.jpg"/>
          <p:cNvPicPr>
            <a:picLocks noChangeAspect="1"/>
          </p:cNvPicPr>
          <p:nvPr/>
        </p:nvPicPr>
        <p:blipFill>
          <a:blip r:embed="rId2"/>
          <a:srcRect l="2908" t="4156" r="3999" b="8571"/>
          <a:stretch>
            <a:fillRect/>
          </a:stretch>
        </p:blipFill>
        <p:spPr bwMode="auto">
          <a:xfrm>
            <a:off x="5334000" y="228600"/>
            <a:ext cx="3251200" cy="213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685" name="Picture 6" descr="http://p5.so.qhimgs1.com/bdr/_240_/t019e3f498cb416d2eb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733800" y="3200400"/>
            <a:ext cx="5172075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矩形 2"/>
          <p:cNvSpPr/>
          <p:nvPr/>
        </p:nvSpPr>
        <p:spPr>
          <a:xfrm>
            <a:off x="4591050" y="5430838"/>
            <a:ext cx="1101725" cy="119856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/>
          <a:p>
            <a:pPr algn="ctr">
              <a:buFont typeface="Arial" panose="020B0604020202020204" pitchFamily="34" charset="0"/>
              <a:buNone/>
              <a:defRPr/>
            </a:pPr>
            <a:r>
              <a:rPr lang="zh-CN" altLang="en-US" sz="7200" b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</a:rPr>
              <a:t>字</a:t>
            </a:r>
            <a:endParaRPr lang="zh-CN" altLang="en-US" sz="7200" b="1"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2127885" y="5671820"/>
            <a:ext cx="7201535" cy="1198880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  <a:scene3d>
              <a:camera prst="obliqueTopRight">
                <a:rot lat="19800000" lon="21000000" rev="240000"/>
              </a:camera>
              <a:lightRig rig="soft" dir="t">
                <a:rot lat="0" lon="0" rev="7200000"/>
              </a:lightRig>
            </a:scene3d>
            <a:sp3d extrusionH="508000" contourW="12700" prstMaterial="matte">
              <a:extrusionClr>
                <a:srgbClr val="01DCFD"/>
              </a:extrusionClr>
              <a:contourClr>
                <a:srgbClr val="01DCFD"/>
              </a:contourClr>
            </a:sp3d>
          </a:bodyPr>
          <a:lstStyle/>
          <a:p>
            <a:pPr algn="ctr">
              <a:buFont typeface="Arial" panose="020B0604020202020204" pitchFamily="34" charset="0"/>
              <a:buNone/>
              <a:defRPr/>
            </a:pPr>
            <a:r>
              <a:rPr lang="zh-CN" altLang="en-US" sz="7200" b="1">
                <a:ln w="0" cmpd="dbl">
                  <a:solidFill>
                    <a:srgbClr val="00B0F0"/>
                  </a:solidFill>
                  <a:prstDash val="solid"/>
                </a:ln>
                <a:pattFill prst="shingle">
                  <a:fgClr>
                    <a:srgbClr val="FF99CC"/>
                  </a:fgClr>
                  <a:bgClr>
                    <a:schemeClr val="bg1"/>
                  </a:bgClr>
                </a:pattFill>
                <a:latin typeface="Arial" panose="020B0604020202020204" pitchFamily="34" charset="0"/>
                <a:ea typeface="宋体" panose="02010600030101010101" pitchFamily="2" charset="-122"/>
              </a:rPr>
              <a:t>大渡桥横铁索寒</a:t>
            </a:r>
            <a:endParaRPr lang="zh-CN" altLang="en-US" sz="7200" b="1">
              <a:ln w="0" cmpd="dbl">
                <a:solidFill>
                  <a:srgbClr val="00B0F0"/>
                </a:solidFill>
                <a:prstDash val="solid"/>
              </a:ln>
              <a:pattFill prst="shingle">
                <a:fgClr>
                  <a:srgbClr val="FF99CC"/>
                </a:fgClr>
                <a:bgClr>
                  <a:schemeClr val="bg1"/>
                </a:bgClr>
              </a:patt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6" descr="xsh"/>
          <p:cNvPicPr>
            <a:picLocks noChangeAspect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682625" y="696913"/>
            <a:ext cx="3384550" cy="4895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2706" name="Text Box 9"/>
          <p:cNvSpPr txBox="1">
            <a:spLocks noChangeArrowheads="1"/>
          </p:cNvSpPr>
          <p:nvPr/>
        </p:nvSpPr>
        <p:spPr bwMode="auto">
          <a:xfrm>
            <a:off x="515938" y="58738"/>
            <a:ext cx="3167062" cy="538162"/>
          </a:xfrm>
          <a:prstGeom prst="rect">
            <a:avLst/>
          </a:prstGeom>
          <a:solidFill>
            <a:srgbClr val="993366"/>
          </a:solidFill>
          <a:ln w="19050">
            <a:solidFill>
              <a:srgbClr val="FFCC99"/>
            </a:solidFill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2800">
                <a:solidFill>
                  <a:schemeClr val="bg1"/>
                </a:solidFill>
                <a:latin typeface="Times New Roman" panose="02020603050405020304" pitchFamily="18" charset="0"/>
              </a:rPr>
              <a:t>第八站：爬雪山</a:t>
            </a:r>
            <a:endParaRPr lang="zh-CN" altLang="en-US" sz="2800">
              <a:solidFill>
                <a:schemeClr val="bg1"/>
              </a:solidFill>
              <a:latin typeface="Times New Roman" panose="02020603050405020304" pitchFamily="18" charset="0"/>
            </a:endParaRPr>
          </a:p>
        </p:txBody>
      </p:sp>
      <p:sp>
        <p:nvSpPr>
          <p:cNvPr id="72707" name="Text Box 11" descr="85bOOOPIC2f2"/>
          <p:cNvSpPr txBox="1">
            <a:spLocks noChangeArrowheads="1"/>
          </p:cNvSpPr>
          <p:nvPr/>
        </p:nvSpPr>
        <p:spPr bwMode="auto">
          <a:xfrm>
            <a:off x="4210050" y="698500"/>
            <a:ext cx="4664075" cy="4924425"/>
          </a:xfrm>
          <a:prstGeom prst="rect">
            <a:avLst/>
          </a:prstGeom>
          <a:blipFill dpi="0" rotWithShape="1">
            <a:blip r:embed="rId2">
              <a:alphaModFix amt="57000"/>
            </a:blip>
            <a:srcRect/>
            <a:stretch>
              <a:fillRect/>
            </a:stretch>
          </a:blipFill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zh-CN" altLang="en-US" sz="2200">
                <a:latin typeface="宋体" panose="02010600030101010101" pitchFamily="2" charset="-122"/>
              </a:rPr>
              <a:t>    长征路上翻越第一座大雪山</a:t>
            </a:r>
            <a:r>
              <a:rPr lang="en-US" sz="2200">
                <a:latin typeface="宋体" panose="02010600030101010101" pitchFamily="2" charset="-122"/>
              </a:rPr>
              <a:t>——</a:t>
            </a:r>
            <a:r>
              <a:rPr lang="zh-CN" altLang="en-US" sz="2200">
                <a:latin typeface="宋体" panose="02010600030101010101" pitchFamily="2" charset="-122"/>
              </a:rPr>
              <a:t>夹金山。红军大多来自气候炎热、潮湿的南方亚热带地区，好多人以前从未见过大雪山，更不用说爬了。一开始见到雪山，的确非常壮观。白雪皑皑，一片银色，雪连天，天连雪，全是雪的世界。可真正爬起来，却一点也不觉得美了。</a:t>
            </a:r>
            <a:endParaRPr lang="zh-CN" altLang="en-US" sz="2200">
              <a:latin typeface="宋体" panose="02010600030101010101" pitchFamily="2" charset="-122"/>
            </a:endParaRPr>
          </a:p>
          <a:p>
            <a:pPr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zh-CN" altLang="en-US" sz="2200">
                <a:latin typeface="宋体" panose="02010600030101010101" pitchFamily="2" charset="-122"/>
              </a:rPr>
              <a:t>　  进入冰雪世界</a:t>
            </a:r>
            <a:r>
              <a:rPr lang="en-US" sz="2200">
                <a:latin typeface="宋体" panose="02010600030101010101" pitchFamily="2" charset="-122"/>
              </a:rPr>
              <a:t>,</a:t>
            </a:r>
            <a:r>
              <a:rPr lang="zh-CN" altLang="en-US" sz="2200">
                <a:latin typeface="宋体" panose="02010600030101010101" pitchFamily="2" charset="-122"/>
              </a:rPr>
              <a:t>雪山刺得人们睁不开眼睛，又没有路，人们在冰上滑行，摔倒了，要站起来，浑身无力，有的就这样永远地躺倒在雪山的怀抱里了。 </a:t>
            </a:r>
            <a:endParaRPr lang="zh-CN" altLang="en-US" sz="2200">
              <a:latin typeface="宋体" panose="02010600030101010101" pitchFamily="2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1007110" y="5593715"/>
            <a:ext cx="6610350" cy="1198880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  <a:scene3d>
              <a:camera prst="obliqueBottomLeft"/>
              <a:lightRig rig="threePt" dir="t"/>
            </a:scene3d>
            <a:sp3d extrusionH="387350">
              <a:extrusionClr>
                <a:srgbClr val="175BCB"/>
              </a:extrusionClr>
            </a:sp3d>
          </a:bodyPr>
          <a:lstStyle/>
          <a:p>
            <a:pPr algn="ctr">
              <a:buFont typeface="Arial" panose="020B0604020202020204" pitchFamily="34" charset="0"/>
              <a:buNone/>
              <a:defRPr/>
            </a:pPr>
            <a:r>
              <a:rPr lang="zh-CN" altLang="en-US" sz="7200" b="1">
                <a:blipFill>
                  <a:blip r:embed="rId3"/>
                  <a:tile tx="0" ty="0" sx="82000" sy="63000" flip="none" algn="br"/>
                </a:blipFill>
                <a:effectLst>
                  <a:outerShdw blurRad="60007" dist="310007" dir="7680000" sy="30000" kx="1300200" algn="ctr" rotWithShape="0">
                    <a:srgbClr val="0D1E55">
                      <a:alpha val="32000"/>
                    </a:srgbClr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</a:rPr>
              <a:t>更喜岷山千里雪</a:t>
            </a:r>
            <a:endParaRPr lang="zh-CN" altLang="en-US" sz="7200" b="1">
              <a:blipFill>
                <a:blip r:embed="rId3"/>
                <a:tile tx="0" ty="0" sx="82000" sy="63000" flip="none" algn="br"/>
              </a:blipFill>
              <a:effectLst>
                <a:outerShdw blurRad="60007" dist="310007" dir="7680000" sy="30000" kx="1300200" algn="ctr" rotWithShape="0">
                  <a:srgbClr val="0D1E55">
                    <a:alpha val="32000"/>
                  </a:srgbClr>
                </a:outerShdw>
              </a:effectLst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  <p:custDataLst>
      <p:tags r:id="rId4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37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="0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29" name="Picture 2" descr="1125676751"/>
          <p:cNvPicPr>
            <a:picLocks noChangeAspect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3731" name="Rectangle 4"/>
          <p:cNvSpPr>
            <a:spLocks noChangeArrowheads="1"/>
          </p:cNvSpPr>
          <p:nvPr/>
        </p:nvSpPr>
        <p:spPr bwMode="auto">
          <a:xfrm>
            <a:off x="0" y="0"/>
            <a:ext cx="9359900" cy="65738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>
              <a:lnSpc>
                <a:spcPct val="80000"/>
              </a:lnSpc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zh-CN" altLang="en-US" sz="3600" b="1">
                <a:latin typeface="黑体" panose="02010609060101010101" pitchFamily="2" charset="-122"/>
                <a:ea typeface="黑体" panose="02010609060101010101" pitchFamily="2" charset="-122"/>
              </a:rPr>
              <a:t>主峰海拔</a:t>
            </a:r>
            <a:r>
              <a:rPr lang="zh-CN" altLang="zh-CN" sz="3600" b="1">
                <a:latin typeface="黑体" panose="02010609060101010101" pitchFamily="2" charset="-122"/>
                <a:ea typeface="黑体" panose="02010609060101010101" pitchFamily="2" charset="-122"/>
              </a:rPr>
              <a:t>4950</a:t>
            </a:r>
            <a:r>
              <a:rPr lang="zh-CN" altLang="en-US" sz="3600" b="1">
                <a:latin typeface="黑体" panose="02010609060101010101" pitchFamily="2" charset="-122"/>
                <a:ea typeface="黑体" panose="02010609060101010101" pitchFamily="2" charset="-122"/>
              </a:rPr>
              <a:t>多米的夹金山，被当地藏族同</a:t>
            </a:r>
            <a:endParaRPr lang="zh-CN" altLang="en-US" sz="3600" b="1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lnSpc>
                <a:spcPct val="8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3600" b="1">
                <a:latin typeface="黑体" panose="02010609060101010101" pitchFamily="2" charset="-122"/>
                <a:ea typeface="黑体" panose="02010609060101010101" pitchFamily="2" charset="-122"/>
              </a:rPr>
              <a:t>胞视为“</a:t>
            </a:r>
            <a:r>
              <a:rPr lang="zh-CN" altLang="en-US" sz="3600" b="1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连鸟儿也难以飞过</a:t>
            </a:r>
            <a:r>
              <a:rPr lang="zh-CN" altLang="en-US" sz="3600" b="1">
                <a:latin typeface="黑体" panose="02010609060101010101" pitchFamily="2" charset="-122"/>
                <a:ea typeface="黑体" panose="02010609060101010101" pitchFamily="2" charset="-122"/>
              </a:rPr>
              <a:t>”的神山，也是长</a:t>
            </a:r>
            <a:endParaRPr lang="zh-CN" altLang="en-US" sz="3600" b="1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lnSpc>
                <a:spcPct val="8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3600" b="1">
                <a:latin typeface="黑体" panose="02010609060101010101" pitchFamily="2" charset="-122"/>
                <a:ea typeface="黑体" panose="02010609060101010101" pitchFamily="2" charset="-122"/>
              </a:rPr>
              <a:t>征中红军翻越的第一座大雪山。战士身着破</a:t>
            </a:r>
            <a:endParaRPr lang="zh-CN" altLang="en-US" sz="3600" b="1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lnSpc>
                <a:spcPct val="8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3600" b="1">
                <a:latin typeface="黑体" panose="02010609060101010101" pitchFamily="2" charset="-122"/>
                <a:ea typeface="黑体" panose="02010609060101010101" pitchFamily="2" charset="-122"/>
              </a:rPr>
              <a:t>烂的单衣，打满血泡的脚上缠着干树皮，人</a:t>
            </a:r>
            <a:endParaRPr lang="zh-CN" altLang="en-US" sz="3600" b="1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lnSpc>
                <a:spcPct val="8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3600" b="1">
                <a:latin typeface="黑体" panose="02010609060101010101" pitchFamily="2" charset="-122"/>
                <a:ea typeface="黑体" panose="02010609060101010101" pitchFamily="2" charset="-122"/>
              </a:rPr>
              <a:t>都很瘦，差不多皮包骨头了。实在冷得不行</a:t>
            </a:r>
            <a:endParaRPr lang="zh-CN" altLang="en-US" sz="3600" b="1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lnSpc>
                <a:spcPct val="8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3600" b="1">
                <a:latin typeface="黑体" panose="02010609060101010101" pitchFamily="2" charset="-122"/>
                <a:ea typeface="黑体" panose="02010609060101010101" pitchFamily="2" charset="-122"/>
              </a:rPr>
              <a:t>，大家就人靠人挤在一起。继续行军时，总</a:t>
            </a:r>
            <a:endParaRPr lang="zh-CN" altLang="en-US" sz="3600" b="1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lnSpc>
                <a:spcPct val="8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3600" b="1">
                <a:latin typeface="黑体" panose="02010609060101010101" pitchFamily="2" charset="-122"/>
                <a:ea typeface="黑体" panose="02010609060101010101" pitchFamily="2" charset="-122"/>
              </a:rPr>
              <a:t>有一些战友再也不能起来。有一天，</a:t>
            </a:r>
            <a:r>
              <a:rPr lang="zh-CN" altLang="zh-CN" sz="3600" b="1">
                <a:latin typeface="黑体" panose="02010609060101010101" pitchFamily="2" charset="-122"/>
                <a:ea typeface="黑体" panose="02010609060101010101" pitchFamily="2" charset="-122"/>
              </a:rPr>
              <a:t>19</a:t>
            </a:r>
            <a:r>
              <a:rPr lang="zh-CN" altLang="en-US" sz="3600" b="1">
                <a:latin typeface="黑体" panose="02010609060101010101" pitchFamily="2" charset="-122"/>
                <a:ea typeface="黑体" panose="02010609060101010101" pitchFamily="2" charset="-122"/>
              </a:rPr>
              <a:t>岁的</a:t>
            </a:r>
            <a:endParaRPr lang="zh-CN" altLang="en-US" sz="3600" b="1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lnSpc>
                <a:spcPct val="8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3600" b="1">
                <a:latin typeface="黑体" panose="02010609060101010101" pitchFamily="2" charset="-122"/>
                <a:ea typeface="黑体" panose="02010609060101010101" pitchFamily="2" charset="-122"/>
              </a:rPr>
              <a:t>郝毅实在走不动了，朦胧间看见前面有一块</a:t>
            </a:r>
            <a:endParaRPr lang="zh-CN" altLang="en-US" sz="3600" b="1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lnSpc>
                <a:spcPct val="8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3600" b="1">
                <a:latin typeface="黑体" panose="02010609060101010101" pitchFamily="2" charset="-122"/>
                <a:ea typeface="黑体" panose="02010609060101010101" pitchFamily="2" charset="-122"/>
              </a:rPr>
              <a:t>大石头，就把小包袱放在上面，想坐下来歇</a:t>
            </a:r>
            <a:endParaRPr lang="zh-CN" altLang="en-US" sz="3600" b="1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lnSpc>
                <a:spcPct val="8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3600" b="1">
                <a:latin typeface="黑体" panose="02010609060101010101" pitchFamily="2" charset="-122"/>
                <a:ea typeface="黑体" panose="02010609060101010101" pitchFamily="2" charset="-122"/>
              </a:rPr>
              <a:t>息一会儿。谁知，刚一坐下，大石头就歪倒</a:t>
            </a:r>
            <a:endParaRPr lang="zh-CN" altLang="en-US" sz="3600" b="1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lnSpc>
                <a:spcPct val="8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3600" b="1">
                <a:latin typeface="黑体" panose="02010609060101010101" pitchFamily="2" charset="-122"/>
                <a:ea typeface="黑体" panose="02010609060101010101" pitchFamily="2" charset="-122"/>
              </a:rPr>
              <a:t>了</a:t>
            </a:r>
            <a:r>
              <a:rPr lang="zh-CN" altLang="zh-CN" sz="3600" b="1">
                <a:latin typeface="黑体" panose="02010609060101010101" pitchFamily="2" charset="-122"/>
                <a:ea typeface="黑体" panose="02010609060101010101" pitchFamily="2" charset="-122"/>
              </a:rPr>
              <a:t>――</a:t>
            </a:r>
            <a:r>
              <a:rPr lang="zh-CN" altLang="en-US" sz="3600" b="1">
                <a:latin typeface="黑体" panose="02010609060101010101" pitchFamily="2" charset="-122"/>
                <a:ea typeface="黑体" panose="02010609060101010101" pitchFamily="2" charset="-122"/>
              </a:rPr>
              <a:t>原来是前面部队牺牲的战友，身子已</a:t>
            </a:r>
            <a:endParaRPr lang="zh-CN" altLang="en-US" sz="3600" b="1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lnSpc>
                <a:spcPct val="8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3600" b="1">
                <a:latin typeface="黑体" panose="02010609060101010101" pitchFamily="2" charset="-122"/>
                <a:ea typeface="黑体" panose="02010609060101010101" pitchFamily="2" charset="-122"/>
              </a:rPr>
              <a:t>经僵硬了。</a:t>
            </a:r>
            <a:endParaRPr lang="zh-CN" altLang="en-US" sz="3600" b="1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3" name="Text Box 4"/>
          <p:cNvSpPr txBox="1">
            <a:spLocks noChangeArrowheads="1"/>
          </p:cNvSpPr>
          <p:nvPr/>
        </p:nvSpPr>
        <p:spPr bwMode="auto">
          <a:xfrm>
            <a:off x="754063" y="765175"/>
            <a:ext cx="3097212" cy="519113"/>
          </a:xfrm>
          <a:prstGeom prst="rect">
            <a:avLst/>
          </a:prstGeom>
          <a:solidFill>
            <a:srgbClr val="FF9900"/>
          </a:solidFill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2800">
                <a:latin typeface="Times New Roman" panose="02020603050405020304" pitchFamily="18" charset="0"/>
              </a:rPr>
              <a:t>第九站：过草地</a:t>
            </a:r>
            <a:endParaRPr lang="zh-CN" altLang="en-US" sz="2800">
              <a:latin typeface="Times New Roman" panose="02020603050405020304" pitchFamily="18" charset="0"/>
            </a:endParaRPr>
          </a:p>
        </p:txBody>
      </p:sp>
      <p:pic>
        <p:nvPicPr>
          <p:cNvPr id="74754" name="Picture 5" descr="u=2657831023,3346620168&amp;gp=2"/>
          <p:cNvPicPr>
            <a:picLocks noChangeAspect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684213" y="1484313"/>
            <a:ext cx="3529012" cy="4679950"/>
          </a:xfrm>
          <a:prstGeom prst="rect">
            <a:avLst/>
          </a:prstGeom>
          <a:noFill/>
          <a:ln w="38100">
            <a:solidFill>
              <a:srgbClr val="FF00FF"/>
            </a:solidFill>
            <a:miter lim="800000"/>
            <a:headEnd/>
            <a:tailEnd/>
          </a:ln>
        </p:spPr>
      </p:pic>
      <p:sp>
        <p:nvSpPr>
          <p:cNvPr id="74755" name="Text Box 6"/>
          <p:cNvSpPr txBox="1">
            <a:spLocks noChangeArrowheads="1"/>
          </p:cNvSpPr>
          <p:nvPr/>
        </p:nvSpPr>
        <p:spPr bwMode="auto">
          <a:xfrm>
            <a:off x="4343400" y="641350"/>
            <a:ext cx="4176713" cy="5667375"/>
          </a:xfrm>
          <a:prstGeom prst="rect">
            <a:avLst/>
          </a:prstGeom>
          <a:solidFill>
            <a:schemeClr val="bg1"/>
          </a:solidFill>
          <a:ln w="19050">
            <a:solidFill>
              <a:srgbClr val="33CCCC"/>
            </a:solidFill>
            <a:miter lim="800000"/>
          </a:ln>
        </p:spPr>
        <p:txBody>
          <a:bodyPr>
            <a:spAutoFit/>
          </a:bodyPr>
          <a:lstStyle/>
          <a:p>
            <a:pPr>
              <a:lnSpc>
                <a:spcPct val="130000"/>
              </a:lnSpc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2000">
                <a:solidFill>
                  <a:srgbClr val="000000"/>
                </a:solidFill>
                <a:latin typeface="宋体" panose="02010600030101010101" pitchFamily="2" charset="-122"/>
              </a:rPr>
              <a:t>  红军过草地之艰难，是后人难以感受到的。</a:t>
            </a:r>
            <a:r>
              <a:rPr lang="zh-CN" altLang="en-US" sz="2000">
                <a:latin typeface="宋体" panose="02010600030101010101" pitchFamily="2" charset="-122"/>
              </a:rPr>
              <a:t> </a:t>
            </a:r>
            <a:br>
              <a:rPr lang="zh-CN" altLang="en-US" sz="2000">
                <a:latin typeface="宋体" panose="02010600030101010101" pitchFamily="2" charset="-122"/>
              </a:rPr>
            </a:br>
            <a:r>
              <a:rPr lang="zh-CN" altLang="en-US" sz="2000">
                <a:latin typeface="宋体" panose="02010600030101010101" pitchFamily="2" charset="-122"/>
              </a:rPr>
              <a:t>　</a:t>
            </a:r>
            <a:r>
              <a:rPr lang="zh-CN" altLang="en-US" sz="2000">
                <a:solidFill>
                  <a:srgbClr val="000000"/>
                </a:solidFill>
                <a:latin typeface="宋体" panose="02010600030101010101" pitchFamily="2" charset="-122"/>
              </a:rPr>
              <a:t>过草地有三怕：</a:t>
            </a:r>
            <a:r>
              <a:rPr lang="zh-CN" altLang="en-US" sz="2000">
                <a:solidFill>
                  <a:srgbClr val="FF0000"/>
                </a:solidFill>
                <a:latin typeface="宋体" panose="02010600030101010101" pitchFamily="2" charset="-122"/>
              </a:rPr>
              <a:t>一怕没踩着草甸陷进泥沼。</a:t>
            </a:r>
            <a:r>
              <a:rPr lang="zh-CN" altLang="en-US" sz="2000">
                <a:solidFill>
                  <a:srgbClr val="000000"/>
                </a:solidFill>
                <a:latin typeface="宋体" panose="02010600030101010101" pitchFamily="2" charset="-122"/>
              </a:rPr>
              <a:t>泥沼一般很深，如果拼命往上挣扎，会越陷越深，来不及抢救就会被污泥吞噬。</a:t>
            </a:r>
            <a:r>
              <a:rPr lang="zh-CN" altLang="en-US" sz="2000">
                <a:solidFill>
                  <a:srgbClr val="FF0000"/>
                </a:solidFill>
                <a:latin typeface="宋体" panose="02010600030101010101" pitchFamily="2" charset="-122"/>
              </a:rPr>
              <a:t>二怕下雨。</a:t>
            </a:r>
            <a:r>
              <a:rPr lang="zh-CN" altLang="en-US" sz="2000">
                <a:solidFill>
                  <a:srgbClr val="000000"/>
                </a:solidFill>
                <a:latin typeface="宋体" panose="02010600030101010101" pitchFamily="2" charset="-122"/>
              </a:rPr>
              <a:t>草甸本来就难走，天下着雨，脚底下更软、更滑，稍有不慎就摔倒，掉进泥沼里去。</a:t>
            </a:r>
            <a:r>
              <a:rPr lang="zh-CN" altLang="en-US" sz="2000">
                <a:solidFill>
                  <a:srgbClr val="FF0000"/>
                </a:solidFill>
                <a:latin typeface="宋体" panose="02010600030101010101" pitchFamily="2" charset="-122"/>
              </a:rPr>
              <a:t>三怕过河。</a:t>
            </a:r>
            <a:r>
              <a:rPr lang="zh-CN" altLang="en-US" sz="2000">
                <a:solidFill>
                  <a:srgbClr val="000000"/>
                </a:solidFill>
                <a:latin typeface="宋体" panose="02010600030101010101" pitchFamily="2" charset="-122"/>
              </a:rPr>
              <a:t>几乎每过一条河，都有战士倒下。有一次，部队正在淌水过河，突降暴雨，河水猛涨，激流滚滚，尚在河中的人不少被大水冲走吞没。就这样，数不清的红军战士陈尸草地。 </a:t>
            </a:r>
            <a:endParaRPr lang="zh-CN" altLang="en-US" sz="2000">
              <a:solidFill>
                <a:srgbClr val="000000"/>
              </a:solidFill>
              <a:latin typeface="宋体" panose="02010600030101010101" pitchFamily="2" charset="-122"/>
            </a:endParaRPr>
          </a:p>
        </p:txBody>
      </p:sp>
    </p:spTree>
    <p:custDataLst>
      <p:tags r:id="rId2"/>
    </p:custDataLst>
  </p:cSld>
  <p:clrMapOvr>
    <a:masterClrMapping/>
  </p:clrMapOvr>
  <p:transition/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6" name="Text Box 8"/>
          <p:cNvSpPr txBox="1">
            <a:spLocks noChangeArrowheads="1"/>
          </p:cNvSpPr>
          <p:nvPr/>
        </p:nvSpPr>
        <p:spPr bwMode="auto">
          <a:xfrm>
            <a:off x="60325" y="228600"/>
            <a:ext cx="9039225" cy="76835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buFont typeface="Arial" panose="020B0604020202020204" pitchFamily="34" charset="0"/>
              <a:buNone/>
              <a:defRPr/>
            </a:pPr>
            <a:r>
              <a:rPr lang="zh-CN" altLang="en-US" sz="4000" b="1" dirty="0">
                <a:latin typeface="黑体" panose="02010609060101010101" pitchFamily="2" charset="-122"/>
                <a:sym typeface="+mn-ea"/>
              </a:rPr>
              <a:t>第十站 </a:t>
            </a:r>
            <a:r>
              <a:rPr lang="zh-CN" altLang="en-US" sz="4000" b="1" dirty="0">
                <a:latin typeface="黑体" panose="02010609060101010101" pitchFamily="2" charset="-122"/>
              </a:rPr>
              <a:t>突破的天险</a:t>
            </a:r>
            <a:r>
              <a:rPr lang="zh-CN" altLang="en-US" sz="4000" b="1" dirty="0">
                <a:solidFill>
                  <a:srgbClr val="FF0000"/>
                </a:solidFill>
                <a:latin typeface="黑体" panose="02010609060101010101" pitchFamily="2" charset="-122"/>
              </a:rPr>
              <a:t>腊子口</a:t>
            </a:r>
            <a:r>
              <a:rPr lang="zh-CN" altLang="en-US" sz="4000" b="1" dirty="0">
                <a:latin typeface="黑体" panose="02010609060101010101" pitchFamily="2" charset="-122"/>
              </a:rPr>
              <a:t>，进入甘肃</a:t>
            </a:r>
            <a:r>
              <a:rPr lang="zh-CN" altLang="en-US" sz="4400" b="1" dirty="0">
                <a:latin typeface="黑体" panose="02010609060101010101" pitchFamily="2" charset="-122"/>
              </a:rPr>
              <a:t>。</a:t>
            </a:r>
            <a:endParaRPr lang="zh-CN" altLang="en-US" sz="4400" b="1" dirty="0">
              <a:latin typeface="黑体" panose="02010609060101010101" pitchFamily="2" charset="-122"/>
            </a:endParaRPr>
          </a:p>
        </p:txBody>
      </p:sp>
      <p:pic>
        <p:nvPicPr>
          <p:cNvPr id="75778" name="Picture 6" descr="http://img1.ph.126.net/wWVhKKpwFuQjr_Dwp3iiDg==/6608420025190999207.jpg"/>
          <p:cNvPicPr>
            <a:picLocks noChangeAspect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457200" y="1066800"/>
            <a:ext cx="8210550" cy="5462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4" name="Picture 8" descr="http://img.hexun.com/2011-07-10/131300643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" y="990600"/>
            <a:ext cx="4191000" cy="563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6" name="Picture 10" descr="http://img64.pp.sohu.com/images/blog/2006/11/24/0/21/10faa34b5cb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63638" y="990600"/>
            <a:ext cx="7661275" cy="563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45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45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45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45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Text Box 4"/>
          <p:cNvSpPr txBox="1"/>
          <p:nvPr/>
        </p:nvSpPr>
        <p:spPr>
          <a:xfrm>
            <a:off x="25400" y="112713"/>
            <a:ext cx="9075738" cy="706437"/>
          </a:xfrm>
          <a:prstGeom prst="rect">
            <a:avLst/>
          </a:prstGeom>
          <a:solidFill>
            <a:srgbClr val="FFCC99"/>
          </a:solidFill>
          <a:ln w="9525">
            <a:noFill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buFont typeface="Arial" panose="020B0604020202020204" pitchFamily="34" charset="0"/>
              <a:buNone/>
              <a:defRPr/>
            </a:pPr>
            <a:r>
              <a:rPr lang="zh-CN" alt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第十一站：胜利会师：</a:t>
            </a:r>
            <a:r>
              <a:rPr lang="zh-CN" altLang="en-US" sz="40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吴起镇、会宁</a:t>
            </a:r>
            <a:endParaRPr lang="zh-CN" altLang="en-US" sz="40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endParaRPr>
          </a:p>
        </p:txBody>
      </p:sp>
      <p:sp>
        <p:nvSpPr>
          <p:cNvPr id="76802" name="Text Box 6"/>
          <p:cNvSpPr txBox="1">
            <a:spLocks noChangeArrowheads="1"/>
          </p:cNvSpPr>
          <p:nvPr/>
        </p:nvSpPr>
        <p:spPr bwMode="auto">
          <a:xfrm>
            <a:off x="612775" y="5392738"/>
            <a:ext cx="4176713" cy="914400"/>
          </a:xfrm>
          <a:prstGeom prst="rect">
            <a:avLst/>
          </a:prstGeom>
          <a:solidFill>
            <a:srgbClr val="99CCFF"/>
          </a:solidFill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>
                <a:solidFill>
                  <a:srgbClr val="FF0000"/>
                </a:solidFill>
                <a:latin typeface="Times New Roman" panose="02020603050405020304" pitchFamily="18" charset="0"/>
              </a:rPr>
              <a:t>1935</a:t>
            </a:r>
            <a:r>
              <a:rPr lang="zh-CN" altLang="en-US">
                <a:solidFill>
                  <a:srgbClr val="FF0000"/>
                </a:solidFill>
                <a:latin typeface="Times New Roman" panose="02020603050405020304" pitchFamily="18" charset="0"/>
              </a:rPr>
              <a:t>年</a:t>
            </a:r>
            <a:r>
              <a:rPr lang="en-US">
                <a:solidFill>
                  <a:srgbClr val="FF0000"/>
                </a:solidFill>
                <a:latin typeface="Times New Roman" panose="02020603050405020304" pitchFamily="18" charset="0"/>
              </a:rPr>
              <a:t>10</a:t>
            </a:r>
            <a:r>
              <a:rPr lang="zh-CN" altLang="en-US">
                <a:solidFill>
                  <a:srgbClr val="FF0000"/>
                </a:solidFill>
                <a:latin typeface="Times New Roman" panose="02020603050405020304" pitchFamily="18" charset="0"/>
              </a:rPr>
              <a:t>月</a:t>
            </a:r>
            <a:r>
              <a:rPr lang="en-US">
                <a:latin typeface="Times New Roman" panose="02020603050405020304" pitchFamily="18" charset="0"/>
              </a:rPr>
              <a:t>,</a:t>
            </a:r>
            <a:r>
              <a:rPr lang="zh-CN" altLang="en-US">
                <a:solidFill>
                  <a:srgbClr val="FF0000"/>
                </a:solidFill>
                <a:latin typeface="Times New Roman" panose="02020603050405020304" pitchFamily="18" charset="0"/>
              </a:rPr>
              <a:t>党中央和红一方面军</a:t>
            </a:r>
            <a:r>
              <a:rPr lang="zh-CN" altLang="en-US">
                <a:latin typeface="Times New Roman" panose="02020603050405020304" pitchFamily="18" charset="0"/>
              </a:rPr>
              <a:t>历经艰辛，终于到达陕甘革命根据地吴起镇</a:t>
            </a:r>
            <a:r>
              <a:rPr lang="en-US">
                <a:latin typeface="Times New Roman" panose="02020603050405020304" pitchFamily="18" charset="0"/>
              </a:rPr>
              <a:t>,</a:t>
            </a:r>
            <a:r>
              <a:rPr lang="zh-CN" altLang="en-US">
                <a:latin typeface="Times New Roman" panose="02020603050405020304" pitchFamily="18" charset="0"/>
              </a:rPr>
              <a:t>与</a:t>
            </a:r>
            <a:r>
              <a:rPr lang="zh-CN" altLang="en-US">
                <a:solidFill>
                  <a:srgbClr val="FF0000"/>
                </a:solidFill>
                <a:latin typeface="Times New Roman" panose="02020603050405020304" pitchFamily="18" charset="0"/>
              </a:rPr>
              <a:t>陕北红军</a:t>
            </a:r>
            <a:r>
              <a:rPr lang="zh-CN" altLang="en-US">
                <a:latin typeface="Times New Roman" panose="02020603050405020304" pitchFamily="18" charset="0"/>
              </a:rPr>
              <a:t>胜利会师</a:t>
            </a:r>
            <a:endParaRPr lang="zh-CN" altLang="en-US">
              <a:latin typeface="Times New Roman" panose="02020603050405020304" pitchFamily="18" charset="0"/>
            </a:endParaRPr>
          </a:p>
        </p:txBody>
      </p:sp>
      <p:sp>
        <p:nvSpPr>
          <p:cNvPr id="76803" name="Text Box 8"/>
          <p:cNvSpPr txBox="1">
            <a:spLocks noChangeArrowheads="1"/>
          </p:cNvSpPr>
          <p:nvPr/>
        </p:nvSpPr>
        <p:spPr bwMode="auto">
          <a:xfrm>
            <a:off x="4956175" y="5403850"/>
            <a:ext cx="3384550" cy="914400"/>
          </a:xfrm>
          <a:prstGeom prst="rect">
            <a:avLst/>
          </a:prstGeom>
          <a:solidFill>
            <a:srgbClr val="99CCFF"/>
          </a:solidFill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>
                <a:solidFill>
                  <a:srgbClr val="FF0000"/>
                </a:solidFill>
                <a:latin typeface="Times New Roman" panose="02020603050405020304" pitchFamily="18" charset="0"/>
              </a:rPr>
              <a:t>1936</a:t>
            </a:r>
            <a:r>
              <a:rPr lang="zh-CN" altLang="en-US">
                <a:solidFill>
                  <a:srgbClr val="FF0000"/>
                </a:solidFill>
                <a:latin typeface="Times New Roman" panose="02020603050405020304" pitchFamily="18" charset="0"/>
              </a:rPr>
              <a:t>年</a:t>
            </a:r>
            <a:r>
              <a:rPr lang="en-US">
                <a:solidFill>
                  <a:srgbClr val="FF0000"/>
                </a:solidFill>
                <a:latin typeface="Times New Roman" panose="02020603050405020304" pitchFamily="18" charset="0"/>
              </a:rPr>
              <a:t>10</a:t>
            </a:r>
            <a:r>
              <a:rPr lang="zh-CN" altLang="en-US">
                <a:solidFill>
                  <a:srgbClr val="FF0000"/>
                </a:solidFill>
                <a:latin typeface="Times New Roman" panose="02020603050405020304" pitchFamily="18" charset="0"/>
              </a:rPr>
              <a:t>月</a:t>
            </a:r>
            <a:r>
              <a:rPr lang="en-US">
                <a:latin typeface="Times New Roman" panose="02020603050405020304" pitchFamily="18" charset="0"/>
              </a:rPr>
              <a:t>,</a:t>
            </a:r>
            <a:r>
              <a:rPr lang="zh-CN" altLang="en-US">
                <a:latin typeface="Times New Roman" panose="02020603050405020304" pitchFamily="18" charset="0"/>
              </a:rPr>
              <a:t>红军</a:t>
            </a:r>
            <a:r>
              <a:rPr lang="zh-CN" altLang="en-US">
                <a:solidFill>
                  <a:srgbClr val="FF0000"/>
                </a:solidFill>
                <a:latin typeface="Times New Roman" panose="02020603050405020304" pitchFamily="18" charset="0"/>
              </a:rPr>
              <a:t>三大主力</a:t>
            </a:r>
            <a:r>
              <a:rPr lang="zh-CN" altLang="en-US">
                <a:latin typeface="Times New Roman" panose="02020603050405020304" pitchFamily="18" charset="0"/>
              </a:rPr>
              <a:t>在甘肃会宁胜利会师</a:t>
            </a:r>
            <a:r>
              <a:rPr lang="en-US">
                <a:latin typeface="Times New Roman" panose="02020603050405020304" pitchFamily="18" charset="0"/>
              </a:rPr>
              <a:t>,</a:t>
            </a:r>
            <a:r>
              <a:rPr lang="zh-CN" altLang="en-US">
                <a:latin typeface="Times New Roman" panose="02020603050405020304" pitchFamily="18" charset="0"/>
              </a:rPr>
              <a:t>宣告红军二万五千里长征胜利</a:t>
            </a:r>
            <a:r>
              <a:rPr lang="zh-CN" altLang="en-US">
                <a:solidFill>
                  <a:srgbClr val="FF0000"/>
                </a:solidFill>
                <a:latin typeface="Times New Roman" panose="02020603050405020304" pitchFamily="18" charset="0"/>
              </a:rPr>
              <a:t>结束</a:t>
            </a:r>
            <a:endParaRPr lang="zh-CN" altLang="en-US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76804" name="Picture 9" descr="图片9"/>
          <p:cNvPicPr>
            <a:picLocks noChangeAspect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4908550" y="1557338"/>
            <a:ext cx="3584575" cy="3514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6805" name="Picture 10" descr="图片10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4850" y="1352550"/>
            <a:ext cx="4019550" cy="3862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3"/>
    </p:custDataLst>
  </p:cSld>
  <p:clrMapOvr>
    <a:masterClrMapping/>
  </p:clrMapOvr>
  <p:transition/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AutoShape 4"/>
          <p:cNvSpPr/>
          <p:nvPr/>
        </p:nvSpPr>
        <p:spPr>
          <a:xfrm>
            <a:off x="1476375" y="1771650"/>
            <a:ext cx="6264275" cy="3241675"/>
          </a:xfrm>
          <a:prstGeom prst="cloudCallout">
            <a:avLst>
              <a:gd name="adj1" fmla="val -60468"/>
              <a:gd name="adj2" fmla="val 81389"/>
            </a:avLst>
          </a:prstGeom>
          <a:gradFill rotWithShape="1">
            <a:gsLst>
              <a:gs pos="0">
                <a:srgbClr val="FFCC00"/>
              </a:gs>
              <a:gs pos="50000">
                <a:schemeClr val="bg1"/>
              </a:gs>
              <a:gs pos="100000">
                <a:srgbClr val="FFCC00"/>
              </a:gs>
            </a:gsLst>
            <a:lin ang="5400000" scaled="1"/>
            <a:tileRect/>
          </a:gradFill>
          <a:ln w="44450" cap="flat" cmpd="sng">
            <a:solidFill>
              <a:srgbClr val="FF0000"/>
            </a:solidFill>
            <a:prstDash val="sysDot"/>
            <a:round/>
            <a:headEnd type="none" w="med" len="med"/>
            <a:tailEnd type="none" w="med" len="med"/>
          </a:ln>
        </p:spPr>
        <p:txBody>
          <a:bodyPr/>
          <a:lstStyle/>
          <a:p>
            <a:pPr algn="just">
              <a:lnSpc>
                <a:spcPct val="120000"/>
              </a:lnSpc>
              <a:buFont typeface="Arial" panose="020B0604020202020204" pitchFamily="34" charset="0"/>
              <a:buNone/>
              <a:defRPr/>
            </a:pPr>
            <a:r>
              <a:rPr lang="zh-CN" altLang="en-US" sz="2800" dirty="0">
                <a:latin typeface="Times New Roman" panose="02020603050405020304" pitchFamily="18" charset="0"/>
                <a:ea typeface="宋体" panose="02010600030101010101" pitchFamily="2" charset="-122"/>
              </a:rPr>
              <a:t>红二方面军和红四方面军他们分别从什么地点出发的？试沿着他们的道路再进行一次长征。</a:t>
            </a:r>
            <a:endParaRPr lang="zh-CN" altLang="en-US" sz="2800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77826" name="WordArt 5"/>
          <p:cNvSpPr>
            <a:spLocks noTextEdit="1"/>
          </p:cNvSpPr>
          <p:nvPr/>
        </p:nvSpPr>
        <p:spPr bwMode="auto">
          <a:xfrm>
            <a:off x="1258888" y="817563"/>
            <a:ext cx="2087562" cy="1027112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</a:bodyPr>
          <a:lstStyle/>
          <a:p>
            <a:pPr algn="ctr"/>
            <a:r>
              <a:rPr lang="zh-CN" altLang="en-US" sz="3600" b="1" kern="10">
                <a:ln w="9525">
                  <a:solidFill>
                    <a:srgbClr val="CC99FF"/>
                  </a:solidFill>
                  <a:round/>
                </a:ln>
                <a:gradFill rotWithShape="1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76999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想一想</a:t>
            </a:r>
            <a:endParaRPr lang="zh-CN" altLang="en-US" sz="3600" b="1" kern="10">
              <a:ln w="9525">
                <a:solidFill>
                  <a:srgbClr val="CC99FF"/>
                </a:solidFill>
                <a:round/>
              </a:ln>
              <a:gradFill rotWithShape="1">
                <a:gsLst>
                  <a:gs pos="0">
                    <a:srgbClr val="6600CC"/>
                  </a:gs>
                  <a:gs pos="100000">
                    <a:srgbClr val="CC00CC"/>
                  </a:gs>
                </a:gsLst>
                <a:lin ang="5400000" scaled="1"/>
              </a:gradFill>
              <a:effectLst>
                <a:outerShdw dist="53882" dir="2700000" algn="ctr" rotWithShape="0">
                  <a:srgbClr val="9999FF">
                    <a:alpha val="76999"/>
                  </a:srgb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  <p:custDataLst>
      <p:tags r:id="rId1"/>
    </p:custDataLst>
  </p:cSld>
  <p:clrMapOvr>
    <a:masterClrMapping/>
  </p:clrMapOvr>
  <p:transition/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849" name="Picture 4" descr="1212"/>
          <p:cNvPicPr>
            <a:picLocks noChangeAspect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611188" y="188913"/>
            <a:ext cx="8064500" cy="4608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3" name="Rectangle 5"/>
          <p:cNvSpPr>
            <a:spLocks noChangeArrowheads="1"/>
          </p:cNvSpPr>
          <p:nvPr/>
        </p:nvSpPr>
        <p:spPr bwMode="auto">
          <a:xfrm>
            <a:off x="34925" y="4797425"/>
            <a:ext cx="9144000" cy="19208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buFont typeface="Arial" panose="020B0604020202020204" pitchFamily="34" charset="0"/>
              <a:buNone/>
            </a:pPr>
            <a:r>
              <a:rPr lang="zh-CN" altLang="zh-CN" sz="4000" b="1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1935</a:t>
            </a:r>
            <a:r>
              <a:rPr lang="zh-CN" altLang="en-US" sz="4000" b="1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年</a:t>
            </a:r>
            <a:r>
              <a:rPr lang="zh-CN" altLang="zh-CN" sz="4000" b="1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10</a:t>
            </a:r>
            <a:r>
              <a:rPr lang="zh-CN" altLang="en-US" sz="4000" b="1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月</a:t>
            </a:r>
            <a:r>
              <a:rPr lang="zh-CN" altLang="zh-CN" sz="4000" b="1">
                <a:latin typeface="黑体" panose="02010609060101010101" pitchFamily="2" charset="-122"/>
                <a:ea typeface="黑体" panose="02010609060101010101" pitchFamily="2" charset="-122"/>
              </a:rPr>
              <a:t>,</a:t>
            </a:r>
            <a:r>
              <a:rPr lang="zh-CN" altLang="en-US" sz="4000" b="1">
                <a:latin typeface="黑体" panose="02010609060101010101" pitchFamily="2" charset="-122"/>
                <a:ea typeface="黑体" panose="02010609060101010101" pitchFamily="2" charset="-122"/>
              </a:rPr>
              <a:t>党中央和</a:t>
            </a:r>
            <a:r>
              <a:rPr lang="zh-CN" altLang="en-US" sz="4000" b="1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红一方面军</a:t>
            </a:r>
            <a:r>
              <a:rPr lang="zh-CN" altLang="en-US" sz="4000" b="1">
                <a:latin typeface="黑体" panose="02010609060101010101" pitchFamily="2" charset="-122"/>
                <a:ea typeface="黑体" panose="02010609060101010101" pitchFamily="2" charset="-122"/>
              </a:rPr>
              <a:t>历经艰</a:t>
            </a:r>
            <a:endParaRPr lang="zh-CN" altLang="en-US" sz="4000" b="1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algn="ctr">
              <a:buFont typeface="Arial" panose="020B0604020202020204" pitchFamily="34" charset="0"/>
              <a:buNone/>
            </a:pPr>
            <a:r>
              <a:rPr lang="zh-CN" altLang="en-US" sz="4000" b="1">
                <a:latin typeface="黑体" panose="02010609060101010101" pitchFamily="2" charset="-122"/>
                <a:ea typeface="黑体" panose="02010609060101010101" pitchFamily="2" charset="-122"/>
              </a:rPr>
              <a:t>辛终于到达陕甘革命根据地</a:t>
            </a:r>
            <a:r>
              <a:rPr lang="zh-CN" altLang="en-US" sz="4000" b="1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吴起镇</a:t>
            </a:r>
            <a:r>
              <a:rPr lang="zh-CN" altLang="zh-CN" sz="4000" b="1">
                <a:latin typeface="黑体" panose="02010609060101010101" pitchFamily="2" charset="-122"/>
                <a:ea typeface="黑体" panose="02010609060101010101" pitchFamily="2" charset="-122"/>
              </a:rPr>
              <a:t>,</a:t>
            </a:r>
            <a:r>
              <a:rPr lang="zh-CN" altLang="en-US" sz="4000" b="1">
                <a:latin typeface="黑体" panose="02010609060101010101" pitchFamily="2" charset="-122"/>
                <a:ea typeface="黑体" panose="02010609060101010101" pitchFamily="2" charset="-122"/>
              </a:rPr>
              <a:t>与</a:t>
            </a:r>
            <a:endParaRPr lang="zh-CN" altLang="en-US" sz="4000" b="1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algn="ctr">
              <a:buFont typeface="Arial" panose="020B0604020202020204" pitchFamily="34" charset="0"/>
              <a:buNone/>
            </a:pPr>
            <a:r>
              <a:rPr lang="zh-CN" altLang="en-US" sz="4000" b="1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陕北红军</a:t>
            </a:r>
            <a:r>
              <a:rPr lang="zh-CN" altLang="en-US" sz="4000" b="1">
                <a:latin typeface="黑体" panose="02010609060101010101" pitchFamily="2" charset="-122"/>
                <a:ea typeface="黑体" panose="02010609060101010101" pitchFamily="2" charset="-122"/>
              </a:rPr>
              <a:t>胜利会师</a:t>
            </a:r>
            <a:endParaRPr lang="zh-CN" altLang="en-US" sz="4000" b="1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pic>
        <p:nvPicPr>
          <p:cNvPr id="78851" name="图片 1" descr="1459851180128000_raw_raw[1]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1188" y="190500"/>
            <a:ext cx="8064500" cy="4606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3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873" name="Picture 2" descr="147"/>
          <p:cNvPicPr>
            <a:picLocks noChangeAspect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0" y="-147638"/>
            <a:ext cx="9448800" cy="7062788"/>
          </a:xfrm>
          <a:prstGeom prst="rect">
            <a:avLst/>
          </a:prstGeom>
          <a:solidFill>
            <a:srgbClr val="FF0000"/>
          </a:solidFill>
          <a:ln w="9525">
            <a:noFill/>
            <a:miter lim="800000"/>
            <a:headEnd/>
            <a:tailEnd/>
          </a:ln>
        </p:spPr>
      </p:pic>
      <p:pic>
        <p:nvPicPr>
          <p:cNvPr id="79874" name="Picture 3" descr="爆炸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91200" y="5372100"/>
            <a:ext cx="85725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9875" name="Picture 4" descr="爆炸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29238" y="5295900"/>
            <a:ext cx="858837" cy="858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9876" name="Picture 5" descr="爆炸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41900" y="5419725"/>
            <a:ext cx="714375" cy="71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9877" name="Picture 6" descr="红星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248400" y="5372100"/>
            <a:ext cx="561975" cy="56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9878" name="Picture 7" descr="红星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733800" y="133350"/>
            <a:ext cx="561975" cy="56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9879" name="Picture 8" descr="爆炸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90600" y="3467100"/>
            <a:ext cx="685800" cy="71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" name="Group 9"/>
          <p:cNvGrpSpPr>
            <a:grpSpLocks noChangeAspect="1"/>
          </p:cNvGrpSpPr>
          <p:nvPr/>
        </p:nvGrpSpPr>
        <p:grpSpPr bwMode="auto">
          <a:xfrm>
            <a:off x="2286000" y="4621213"/>
            <a:ext cx="914400" cy="922337"/>
            <a:chOff x="0" y="0"/>
            <a:chExt cx="576" cy="581"/>
          </a:xfrm>
        </p:grpSpPr>
        <p:grpSp>
          <p:nvGrpSpPr>
            <p:cNvPr id="79907" name="Group 10"/>
            <p:cNvGrpSpPr>
              <a:grpSpLocks noChangeAspect="1"/>
            </p:cNvGrpSpPr>
            <p:nvPr/>
          </p:nvGrpSpPr>
          <p:grpSpPr bwMode="auto">
            <a:xfrm>
              <a:off x="0" y="0"/>
              <a:ext cx="576" cy="581"/>
              <a:chOff x="0" y="0"/>
              <a:chExt cx="576" cy="581"/>
            </a:xfrm>
          </p:grpSpPr>
          <p:pic>
            <p:nvPicPr>
              <p:cNvPr id="79909" name="Picture 11" descr="l-5"/>
              <p:cNvPicPr>
                <a:picLocks noChangeAspect="1"/>
              </p:cNvPicPr>
              <p:nvPr/>
            </p:nvPicPr>
            <p:blipFill>
              <a:blip r:embed="rId4"/>
              <a:srcRect/>
              <a:stretch>
                <a:fillRect/>
              </a:stretch>
            </p:blipFill>
            <p:spPr bwMode="auto">
              <a:xfrm>
                <a:off x="65" y="144"/>
                <a:ext cx="480" cy="18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grpSp>
            <p:nvGrpSpPr>
              <p:cNvPr id="79910" name="Group 12"/>
              <p:cNvGrpSpPr>
                <a:grpSpLocks noChangeAspect="1"/>
              </p:cNvGrpSpPr>
              <p:nvPr/>
            </p:nvGrpSpPr>
            <p:grpSpPr bwMode="auto">
              <a:xfrm>
                <a:off x="0" y="0"/>
                <a:ext cx="576" cy="581"/>
                <a:chOff x="0" y="0"/>
                <a:chExt cx="576" cy="581"/>
              </a:xfrm>
            </p:grpSpPr>
            <p:pic>
              <p:nvPicPr>
                <p:cNvPr id="79911" name="Picture 13" descr="l-4"/>
                <p:cNvPicPr>
                  <a:picLocks noChangeAspect="1"/>
                </p:cNvPicPr>
                <p:nvPr/>
              </p:nvPicPr>
              <p:blipFill>
                <a:blip r:embed="rId5"/>
                <a:srcRect/>
                <a:stretch>
                  <a:fillRect/>
                </a:stretch>
              </p:blipFill>
              <p:spPr bwMode="auto">
                <a:xfrm>
                  <a:off x="0" y="0"/>
                  <a:ext cx="576" cy="26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79912" name="Picture 14" descr="l-7"/>
                <p:cNvPicPr>
                  <a:picLocks noChangeAspect="1"/>
                </p:cNvPicPr>
                <p:nvPr/>
              </p:nvPicPr>
              <p:blipFill>
                <a:blip r:embed="rId6"/>
                <a:srcRect/>
                <a:stretch>
                  <a:fillRect/>
                </a:stretch>
              </p:blipFill>
              <p:spPr bwMode="auto">
                <a:xfrm>
                  <a:off x="192" y="96"/>
                  <a:ext cx="353" cy="485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</p:grpSp>
        </p:grpSp>
        <p:pic>
          <p:nvPicPr>
            <p:cNvPr id="79908" name="Picture 15" descr="l-6"/>
            <p:cNvPicPr>
              <a:picLocks noChangeAspect="1"/>
            </p:cNvPicPr>
            <p:nvPr/>
          </p:nvPicPr>
          <p:blipFill>
            <a:blip r:embed="rId7"/>
            <a:srcRect/>
            <a:stretch>
              <a:fillRect/>
            </a:stretch>
          </p:blipFill>
          <p:spPr bwMode="auto">
            <a:xfrm>
              <a:off x="160" y="84"/>
              <a:ext cx="320" cy="2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18448" name="Picture 16" descr="l-9"/>
          <p:cNvPicPr>
            <a:picLocks noChangeAspect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1143000" y="4171950"/>
            <a:ext cx="401638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5" name="Group 17"/>
          <p:cNvGrpSpPr>
            <a:grpSpLocks noChangeAspect="1"/>
          </p:cNvGrpSpPr>
          <p:nvPr/>
        </p:nvGrpSpPr>
        <p:grpSpPr bwMode="auto">
          <a:xfrm>
            <a:off x="1254125" y="819150"/>
            <a:ext cx="2555875" cy="3409950"/>
            <a:chOff x="0" y="0"/>
            <a:chExt cx="1610" cy="2148"/>
          </a:xfrm>
        </p:grpSpPr>
        <p:pic>
          <p:nvPicPr>
            <p:cNvPr id="79903" name="Picture 18" descr="l-10"/>
            <p:cNvPicPr>
              <a:picLocks noChangeAspect="1"/>
            </p:cNvPicPr>
            <p:nvPr/>
          </p:nvPicPr>
          <p:blipFill>
            <a:blip r:embed="rId9"/>
            <a:srcRect/>
            <a:stretch>
              <a:fillRect/>
            </a:stretch>
          </p:blipFill>
          <p:spPr bwMode="auto">
            <a:xfrm>
              <a:off x="0" y="1620"/>
              <a:ext cx="200" cy="5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79904" name="Picture 19" descr="l-11"/>
            <p:cNvPicPr>
              <a:picLocks noChangeAspect="1"/>
            </p:cNvPicPr>
            <p:nvPr/>
          </p:nvPicPr>
          <p:blipFill>
            <a:blip r:embed="rId10"/>
            <a:srcRect/>
            <a:stretch>
              <a:fillRect/>
            </a:stretch>
          </p:blipFill>
          <p:spPr bwMode="auto">
            <a:xfrm>
              <a:off x="96" y="1181"/>
              <a:ext cx="266" cy="43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79905" name="Picture 20" descr="l-12"/>
            <p:cNvPicPr>
              <a:picLocks noChangeAspect="1"/>
            </p:cNvPicPr>
            <p:nvPr/>
          </p:nvPicPr>
          <p:blipFill>
            <a:blip r:embed="rId11"/>
            <a:srcRect/>
            <a:stretch>
              <a:fillRect/>
            </a:stretch>
          </p:blipFill>
          <p:spPr bwMode="auto">
            <a:xfrm>
              <a:off x="355" y="852"/>
              <a:ext cx="247" cy="33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79906" name="Picture 21" descr="l-13"/>
            <p:cNvPicPr>
              <a:picLocks noChangeAspect="1"/>
            </p:cNvPicPr>
            <p:nvPr/>
          </p:nvPicPr>
          <p:blipFill>
            <a:blip r:embed="rId12"/>
            <a:srcRect/>
            <a:stretch>
              <a:fillRect/>
            </a:stretch>
          </p:blipFill>
          <p:spPr bwMode="auto">
            <a:xfrm>
              <a:off x="650" y="0"/>
              <a:ext cx="960" cy="8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8454" name="Text Box 22"/>
          <p:cNvSpPr txBox="1">
            <a:spLocks noChangeArrowheads="1"/>
          </p:cNvSpPr>
          <p:nvPr/>
        </p:nvSpPr>
        <p:spPr bwMode="auto">
          <a:xfrm>
            <a:off x="3048000" y="2571750"/>
            <a:ext cx="1752600" cy="466725"/>
          </a:xfrm>
          <a:prstGeom prst="rect">
            <a:avLst/>
          </a:prstGeom>
          <a:solidFill>
            <a:srgbClr val="9900CC"/>
          </a:solidFill>
          <a:ln w="9525">
            <a:solidFill>
              <a:srgbClr val="FF00FF"/>
            </a:solidFill>
            <a:miter lim="800000"/>
          </a:ln>
        </p:spPr>
        <p:txBody>
          <a:bodyPr>
            <a:spAutoFit/>
          </a:bodyPr>
          <a:lstStyle/>
          <a:p>
            <a:pPr algn="ctr">
              <a:buFont typeface="Arial" panose="020B0604020202020204" pitchFamily="34" charset="0"/>
              <a:buNone/>
            </a:pPr>
            <a:r>
              <a:rPr lang="zh-CN" altLang="en-US" sz="2400" b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红四方面军</a:t>
            </a:r>
            <a:endParaRPr lang="zh-CN" altLang="en-US" sz="2400" b="1">
              <a:solidFill>
                <a:srgbClr val="000000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18455" name="Text Box 23"/>
          <p:cNvSpPr txBox="1">
            <a:spLocks noChangeArrowheads="1"/>
          </p:cNvSpPr>
          <p:nvPr/>
        </p:nvSpPr>
        <p:spPr bwMode="auto">
          <a:xfrm>
            <a:off x="4724400" y="3714750"/>
            <a:ext cx="1752600" cy="466725"/>
          </a:xfrm>
          <a:prstGeom prst="rect">
            <a:avLst/>
          </a:prstGeom>
          <a:solidFill>
            <a:srgbClr val="808000"/>
          </a:solidFill>
          <a:ln w="9525">
            <a:solidFill>
              <a:schemeClr val="accent2"/>
            </a:solidFill>
            <a:miter lim="800000"/>
          </a:ln>
        </p:spPr>
        <p:txBody>
          <a:bodyPr>
            <a:spAutoFit/>
          </a:bodyPr>
          <a:lstStyle/>
          <a:p>
            <a:pPr algn="ctr">
              <a:buFont typeface="Arial" panose="020B0604020202020204" pitchFamily="34" charset="0"/>
              <a:buNone/>
            </a:pPr>
            <a:r>
              <a:rPr lang="zh-CN" altLang="en-US" sz="2400" b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红二方面军</a:t>
            </a:r>
            <a:endParaRPr lang="zh-CN" altLang="en-US" sz="2400" b="1">
              <a:solidFill>
                <a:srgbClr val="000000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18456" name="Text Box 24"/>
          <p:cNvSpPr txBox="1">
            <a:spLocks noChangeArrowheads="1"/>
          </p:cNvSpPr>
          <p:nvPr/>
        </p:nvSpPr>
        <p:spPr bwMode="auto">
          <a:xfrm>
            <a:off x="5943600" y="5000625"/>
            <a:ext cx="1905000" cy="466725"/>
          </a:xfrm>
          <a:prstGeom prst="rect">
            <a:avLst/>
          </a:prstGeom>
          <a:solidFill>
            <a:schemeClr val="hlink"/>
          </a:solidFill>
          <a:ln w="9525">
            <a:solidFill>
              <a:srgbClr val="0000FF"/>
            </a:solidFill>
            <a:miter lim="800000"/>
          </a:ln>
        </p:spPr>
        <p:txBody>
          <a:bodyPr>
            <a:spAutoFit/>
          </a:bodyPr>
          <a:lstStyle/>
          <a:p>
            <a:pPr algn="ctr">
              <a:buFont typeface="Arial" panose="020B0604020202020204" pitchFamily="34" charset="0"/>
              <a:buNone/>
            </a:pPr>
            <a:r>
              <a:rPr lang="zh-CN" altLang="en-US" sz="2400" b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红一方面军</a:t>
            </a:r>
            <a:endParaRPr lang="zh-CN" altLang="en-US" sz="2400" b="1">
              <a:solidFill>
                <a:srgbClr val="000000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18457" name="Oval 25"/>
          <p:cNvSpPr>
            <a:spLocks noChangeArrowheads="1"/>
          </p:cNvSpPr>
          <p:nvPr/>
        </p:nvSpPr>
        <p:spPr bwMode="auto">
          <a:xfrm>
            <a:off x="1981200" y="819150"/>
            <a:ext cx="533400" cy="53340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</a:ln>
        </p:spPr>
        <p:txBody>
          <a:bodyPr wrap="none" anchor="ctr"/>
          <a:lstStyle/>
          <a:p>
            <a:pPr algn="ctr">
              <a:buFont typeface="Arial" panose="020B0604020202020204" pitchFamily="34" charset="0"/>
              <a:buNone/>
            </a:pPr>
            <a:r>
              <a:rPr lang="zh-CN" altLang="en-US" b="1">
                <a:solidFill>
                  <a:schemeClr val="bg1"/>
                </a:solidFill>
                <a:latin typeface="Times New Roman" panose="02020603050405020304" pitchFamily="18" charset="0"/>
              </a:rPr>
              <a:t>会宁</a:t>
            </a:r>
            <a:endParaRPr lang="zh-CN" altLang="en-US" b="1">
              <a:solidFill>
                <a:schemeClr val="bg1"/>
              </a:solidFill>
              <a:latin typeface="Times New Roman" panose="02020603050405020304" pitchFamily="18" charset="0"/>
            </a:endParaRPr>
          </a:p>
        </p:txBody>
      </p:sp>
      <p:sp>
        <p:nvSpPr>
          <p:cNvPr id="18458" name="Oval 26"/>
          <p:cNvSpPr>
            <a:spLocks noChangeArrowheads="1"/>
          </p:cNvSpPr>
          <p:nvPr/>
        </p:nvSpPr>
        <p:spPr bwMode="auto">
          <a:xfrm>
            <a:off x="1981200" y="819150"/>
            <a:ext cx="609600" cy="60960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</a:ln>
        </p:spPr>
        <p:txBody>
          <a:bodyPr wrap="none" anchor="ctr"/>
          <a:lstStyle/>
          <a:p>
            <a:pPr algn="ctr">
              <a:buFont typeface="Arial" panose="020B0604020202020204" pitchFamily="34" charset="0"/>
              <a:buNone/>
            </a:pPr>
            <a:r>
              <a:rPr lang="zh-CN" altLang="en-US" sz="2000" b="1">
                <a:solidFill>
                  <a:schemeClr val="bg1"/>
                </a:solidFill>
                <a:latin typeface="Times New Roman" panose="02020603050405020304" pitchFamily="18" charset="0"/>
              </a:rPr>
              <a:t>会宁</a:t>
            </a:r>
            <a:endParaRPr lang="zh-CN" altLang="en-US" sz="2000" b="1">
              <a:solidFill>
                <a:schemeClr val="bg1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18459" name="Picture 27" descr="ls-1"/>
          <p:cNvPicPr>
            <a:picLocks noChangeAspect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3429000" y="4324350"/>
            <a:ext cx="1600200" cy="1217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9889" name="Picture 28" descr="爆炸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49738" y="5267325"/>
            <a:ext cx="714375" cy="71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61" name="Picture 29" descr="l-8"/>
          <p:cNvPicPr>
            <a:picLocks noChangeAspect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1143000" y="5284788"/>
            <a:ext cx="2133600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6" name="Group 30"/>
          <p:cNvGrpSpPr>
            <a:grpSpLocks noChangeAspect="1"/>
          </p:cNvGrpSpPr>
          <p:nvPr/>
        </p:nvGrpSpPr>
        <p:grpSpPr bwMode="auto">
          <a:xfrm>
            <a:off x="3124200" y="5133975"/>
            <a:ext cx="3657600" cy="1323975"/>
            <a:chOff x="0" y="0"/>
            <a:chExt cx="2304" cy="834"/>
          </a:xfrm>
        </p:grpSpPr>
        <p:pic>
          <p:nvPicPr>
            <p:cNvPr id="79900" name="Picture 31" descr="l-1"/>
            <p:cNvPicPr>
              <a:picLocks noChangeAspect="1"/>
            </p:cNvPicPr>
            <p:nvPr/>
          </p:nvPicPr>
          <p:blipFill>
            <a:blip r:embed="rId15"/>
            <a:srcRect/>
            <a:stretch>
              <a:fillRect/>
            </a:stretch>
          </p:blipFill>
          <p:spPr bwMode="auto">
            <a:xfrm>
              <a:off x="1248" y="546"/>
              <a:ext cx="1056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79901" name="Picture 32" descr="l-2"/>
            <p:cNvPicPr>
              <a:picLocks noChangeAspect="1"/>
            </p:cNvPicPr>
            <p:nvPr/>
          </p:nvPicPr>
          <p:blipFill>
            <a:blip r:embed="rId16"/>
            <a:srcRect/>
            <a:stretch>
              <a:fillRect/>
            </a:stretch>
          </p:blipFill>
          <p:spPr bwMode="auto">
            <a:xfrm>
              <a:off x="864" y="594"/>
              <a:ext cx="432" cy="16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79902" name="Picture 33" descr="l-3"/>
            <p:cNvPicPr>
              <a:picLocks noChangeAspect="1"/>
            </p:cNvPicPr>
            <p:nvPr/>
          </p:nvPicPr>
          <p:blipFill>
            <a:blip r:embed="rId17"/>
            <a:srcRect/>
            <a:stretch>
              <a:fillRect/>
            </a:stretch>
          </p:blipFill>
          <p:spPr bwMode="auto">
            <a:xfrm>
              <a:off x="0" y="0"/>
              <a:ext cx="912" cy="6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18466" name="Picture 34" descr="ls-2"/>
          <p:cNvPicPr>
            <a:picLocks noChangeAspect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>
            <a:off x="304800" y="5162550"/>
            <a:ext cx="3124200" cy="1063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67" name="Picture 35" descr="ls-3"/>
          <p:cNvPicPr>
            <a:picLocks noChangeAspect="1"/>
          </p:cNvPicPr>
          <p:nvPr/>
        </p:nvPicPr>
        <p:blipFill>
          <a:blip r:embed="rId19"/>
          <a:srcRect/>
          <a:stretch>
            <a:fillRect/>
          </a:stretch>
        </p:blipFill>
        <p:spPr bwMode="auto">
          <a:xfrm>
            <a:off x="76200" y="3105150"/>
            <a:ext cx="515938" cy="213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68" name="Picture 36" descr="ls-4"/>
          <p:cNvPicPr>
            <a:picLocks noChangeAspect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>
            <a:off x="533400" y="1473200"/>
            <a:ext cx="2590800" cy="1631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69" name="Picture 37" descr="z-1"/>
          <p:cNvPicPr>
            <a:picLocks noChangeAspect="1"/>
          </p:cNvPicPr>
          <p:nvPr/>
        </p:nvPicPr>
        <p:blipFill>
          <a:blip r:embed="rId21"/>
          <a:srcRect/>
          <a:stretch>
            <a:fillRect/>
          </a:stretch>
        </p:blipFill>
        <p:spPr bwMode="auto">
          <a:xfrm>
            <a:off x="1524000" y="2952750"/>
            <a:ext cx="1371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70" name="Picture 38" descr="z-2"/>
          <p:cNvPicPr>
            <a:picLocks noChangeAspect="1"/>
          </p:cNvPicPr>
          <p:nvPr/>
        </p:nvPicPr>
        <p:blipFill>
          <a:blip r:embed="rId22"/>
          <a:srcRect/>
          <a:stretch>
            <a:fillRect/>
          </a:stretch>
        </p:blipFill>
        <p:spPr bwMode="auto">
          <a:xfrm>
            <a:off x="608013" y="2419350"/>
            <a:ext cx="1296987" cy="15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71" name="Picture 39" descr="z-4"/>
          <p:cNvPicPr>
            <a:picLocks noChangeAspect="1"/>
          </p:cNvPicPr>
          <p:nvPr/>
        </p:nvPicPr>
        <p:blipFill>
          <a:blip r:embed="rId23"/>
          <a:srcRect/>
          <a:stretch>
            <a:fillRect/>
          </a:stretch>
        </p:blipFill>
        <p:spPr bwMode="auto">
          <a:xfrm>
            <a:off x="1981200" y="1414463"/>
            <a:ext cx="685800" cy="623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72" name="Picture 40" descr="z-3"/>
          <p:cNvPicPr>
            <a:picLocks noChangeAspect="1"/>
          </p:cNvPicPr>
          <p:nvPr/>
        </p:nvPicPr>
        <p:blipFill>
          <a:blip r:embed="rId24"/>
          <a:srcRect/>
          <a:stretch>
            <a:fillRect/>
          </a:stretch>
        </p:blipFill>
        <p:spPr bwMode="auto">
          <a:xfrm>
            <a:off x="609600" y="2130425"/>
            <a:ext cx="1752600" cy="1050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73" name="Picture 41" descr="l-14"/>
          <p:cNvPicPr>
            <a:picLocks noChangeAspect="1"/>
          </p:cNvPicPr>
          <p:nvPr/>
        </p:nvPicPr>
        <p:blipFill>
          <a:blip r:embed="rId25"/>
          <a:srcRect/>
          <a:stretch>
            <a:fillRect/>
          </a:stretch>
        </p:blipFill>
        <p:spPr bwMode="auto">
          <a:xfrm>
            <a:off x="2560638" y="819150"/>
            <a:ext cx="411162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845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6" name="projcto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18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184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1845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6" name="projcto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8" dur="500"/>
                                        <p:tgtEl>
                                          <p:spTgt spid="18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"/>
                            </p:stCondLst>
                            <p:childTnLst>
                              <p:par>
                                <p:cTn id="40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2" dur="500"/>
                                        <p:tgtEl>
                                          <p:spTgt spid="184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00"/>
                            </p:stCondLst>
                            <p:childTnLst>
                              <p:par>
                                <p:cTn id="4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184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500"/>
                            </p:stCondLst>
                            <p:childTnLst>
                              <p:par>
                                <p:cTn id="4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184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55" dur="500"/>
                                        <p:tgtEl>
                                          <p:spTgt spid="1845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6" name="projcto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"/>
                            </p:stCondLst>
                            <p:childTnLst>
                              <p:par>
                                <p:cTn id="5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9" dur="500"/>
                                        <p:tgtEl>
                                          <p:spTgt spid="184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000"/>
                            </p:stCondLst>
                            <p:childTnLst>
                              <p:par>
                                <p:cTn id="6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3" dur="500"/>
                                        <p:tgtEl>
                                          <p:spTgt spid="184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500"/>
                            </p:stCondLst>
                            <p:childTnLst>
                              <p:par>
                                <p:cTn id="6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184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000"/>
                            </p:stCondLst>
                            <p:childTnLst>
                              <p:par>
                                <p:cTn id="6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184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6" dur="500"/>
                                        <p:tgtEl>
                                          <p:spTgt spid="184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3" presetClass="entr" presetSubtype="3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184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184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184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184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7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3" presetClass="entr" presetSubtype="28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184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184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54" grpId="0" animBg="1"/>
      <p:bldP spid="18455" grpId="0" animBg="1"/>
      <p:bldP spid="18456" grpId="0" animBg="1"/>
      <p:bldP spid="18457" grpId="0" animBg="1"/>
      <p:bldP spid="18458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897" name="Picture 2" descr="兰色框图"/>
          <p:cNvPicPr>
            <a:picLocks noChangeAspect="1"/>
          </p:cNvPicPr>
          <p:nvPr/>
        </p:nvPicPr>
        <p:blipFill>
          <a:blip r:embed="rId1"/>
          <a:srcRect l="1051" t="3639" r="1224" b="1054"/>
          <a:stretch>
            <a:fillRect/>
          </a:stretch>
        </p:blipFill>
        <p:spPr bwMode="auto">
          <a:xfrm>
            <a:off x="569913" y="681038"/>
            <a:ext cx="8002587" cy="5656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0898" name="WordArt 3"/>
          <p:cNvSpPr>
            <a:spLocks noTextEdit="1"/>
          </p:cNvSpPr>
          <p:nvPr/>
        </p:nvSpPr>
        <p:spPr bwMode="auto">
          <a:xfrm>
            <a:off x="682625" y="1981200"/>
            <a:ext cx="433388" cy="285908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b="1" kern="10">
                <a:ln w="9525">
                  <a:solidFill>
                    <a:schemeClr val="accent2"/>
                  </a:solidFill>
                  <a:round/>
                </a:ln>
                <a:solidFill>
                  <a:srgbClr val="FFFFFF"/>
                </a:solidFill>
                <a:latin typeface="华文新魏"/>
              </a:rPr>
              <a:t>示</a:t>
            </a:r>
            <a:endParaRPr lang="zh-CN" altLang="en-US" sz="3600" b="1" kern="10">
              <a:ln w="9525">
                <a:solidFill>
                  <a:schemeClr val="accent2"/>
                </a:solidFill>
                <a:round/>
              </a:ln>
              <a:solidFill>
                <a:srgbClr val="FFFFFF"/>
              </a:solidFill>
              <a:latin typeface="华文新魏"/>
            </a:endParaRPr>
          </a:p>
          <a:p>
            <a:pPr algn="ctr"/>
            <a:r>
              <a:rPr lang="zh-CN" altLang="en-US" sz="3600" b="1" kern="10">
                <a:ln w="9525">
                  <a:solidFill>
                    <a:schemeClr val="accent2"/>
                  </a:solidFill>
                  <a:round/>
                </a:ln>
                <a:solidFill>
                  <a:srgbClr val="FFFFFF"/>
                </a:solidFill>
                <a:latin typeface="华文新魏"/>
              </a:rPr>
              <a:t>意</a:t>
            </a:r>
            <a:endParaRPr lang="zh-CN" altLang="en-US" sz="3600" b="1" kern="10">
              <a:ln w="9525">
                <a:solidFill>
                  <a:schemeClr val="accent2"/>
                </a:solidFill>
                <a:round/>
              </a:ln>
              <a:solidFill>
                <a:srgbClr val="FFFFFF"/>
              </a:solidFill>
              <a:latin typeface="华文新魏"/>
            </a:endParaRPr>
          </a:p>
          <a:p>
            <a:pPr algn="ctr"/>
            <a:r>
              <a:rPr lang="zh-CN" altLang="en-US" sz="3600" b="1" kern="10">
                <a:ln w="9525">
                  <a:solidFill>
                    <a:schemeClr val="accent2"/>
                  </a:solidFill>
                  <a:round/>
                </a:ln>
                <a:solidFill>
                  <a:srgbClr val="FFFFFF"/>
                </a:solidFill>
                <a:latin typeface="华文新魏"/>
              </a:rPr>
              <a:t>图</a:t>
            </a:r>
            <a:endParaRPr lang="zh-CN" altLang="en-US" sz="3600" b="1" kern="10">
              <a:ln w="9525">
                <a:solidFill>
                  <a:schemeClr val="accent2"/>
                </a:solidFill>
                <a:round/>
              </a:ln>
              <a:solidFill>
                <a:srgbClr val="FFFFFF"/>
              </a:solidFill>
              <a:latin typeface="华文新魏"/>
            </a:endParaRPr>
          </a:p>
        </p:txBody>
      </p:sp>
      <p:sp>
        <p:nvSpPr>
          <p:cNvPr id="80899" name="Text Box 4">
            <a:hlinkClick r:id="rId2" action="ppaction://hlinksldjump"/>
          </p:cNvPr>
          <p:cNvSpPr txBox="1">
            <a:spLocks noChangeArrowheads="1"/>
          </p:cNvSpPr>
          <p:nvPr/>
        </p:nvSpPr>
        <p:spPr bwMode="auto">
          <a:xfrm>
            <a:off x="6443663" y="5661025"/>
            <a:ext cx="1728787" cy="457200"/>
          </a:xfrm>
          <a:prstGeom prst="rect">
            <a:avLst/>
          </a:prstGeom>
          <a:solidFill>
            <a:srgbClr val="99CCFF">
              <a:alpha val="50195"/>
            </a:srgbClr>
          </a:solidFill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2400">
                <a:solidFill>
                  <a:srgbClr val="3333FF"/>
                </a:solidFill>
                <a:latin typeface="Times New Roman" panose="02020603050405020304" pitchFamily="18" charset="0"/>
                <a:ea typeface="华文新魏"/>
                <a:cs typeface="华文新魏"/>
              </a:rPr>
              <a:t>红一方面军</a:t>
            </a:r>
            <a:endParaRPr lang="zh-CN" altLang="en-US" sz="2400">
              <a:solidFill>
                <a:srgbClr val="3333FF"/>
              </a:solidFill>
              <a:latin typeface="Times New Roman" panose="02020603050405020304" pitchFamily="18" charset="0"/>
              <a:ea typeface="华文新魏"/>
              <a:cs typeface="华文新魏"/>
            </a:endParaRPr>
          </a:p>
        </p:txBody>
      </p:sp>
      <p:sp>
        <p:nvSpPr>
          <p:cNvPr id="80900" name="Text Box 5"/>
          <p:cNvSpPr txBox="1">
            <a:spLocks noChangeArrowheads="1"/>
          </p:cNvSpPr>
          <p:nvPr/>
        </p:nvSpPr>
        <p:spPr bwMode="auto">
          <a:xfrm>
            <a:off x="3851275" y="3644900"/>
            <a:ext cx="1728788" cy="457200"/>
          </a:xfrm>
          <a:prstGeom prst="rect">
            <a:avLst/>
          </a:prstGeom>
          <a:solidFill>
            <a:srgbClr val="99CCFF">
              <a:alpha val="50195"/>
            </a:srgbClr>
          </a:solidFill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2400">
                <a:solidFill>
                  <a:srgbClr val="3333FF"/>
                </a:solidFill>
                <a:latin typeface="Times New Roman" panose="02020603050405020304" pitchFamily="18" charset="0"/>
                <a:ea typeface="华文新魏"/>
                <a:cs typeface="华文新魏"/>
              </a:rPr>
              <a:t>红二方面军</a:t>
            </a:r>
            <a:endParaRPr lang="zh-CN" altLang="en-US" sz="2400">
              <a:solidFill>
                <a:srgbClr val="3333FF"/>
              </a:solidFill>
              <a:latin typeface="Times New Roman" panose="02020603050405020304" pitchFamily="18" charset="0"/>
              <a:ea typeface="华文新魏"/>
              <a:cs typeface="华文新魏"/>
            </a:endParaRPr>
          </a:p>
        </p:txBody>
      </p:sp>
      <p:sp>
        <p:nvSpPr>
          <p:cNvPr id="80901" name="Text Box 6"/>
          <p:cNvSpPr txBox="1">
            <a:spLocks noChangeArrowheads="1"/>
          </p:cNvSpPr>
          <p:nvPr/>
        </p:nvSpPr>
        <p:spPr bwMode="auto">
          <a:xfrm>
            <a:off x="2700338" y="2852738"/>
            <a:ext cx="1728787" cy="457200"/>
          </a:xfrm>
          <a:prstGeom prst="rect">
            <a:avLst/>
          </a:prstGeom>
          <a:solidFill>
            <a:srgbClr val="99CCFF">
              <a:alpha val="50195"/>
            </a:srgbClr>
          </a:solidFill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2400">
                <a:solidFill>
                  <a:srgbClr val="3333FF"/>
                </a:solidFill>
                <a:latin typeface="Times New Roman" panose="02020603050405020304" pitchFamily="18" charset="0"/>
                <a:ea typeface="华文新魏"/>
                <a:cs typeface="华文新魏"/>
              </a:rPr>
              <a:t>红四方面军</a:t>
            </a:r>
            <a:endParaRPr lang="zh-CN" altLang="en-US" sz="2400">
              <a:solidFill>
                <a:srgbClr val="3333FF"/>
              </a:solidFill>
              <a:latin typeface="Times New Roman" panose="02020603050405020304" pitchFamily="18" charset="0"/>
              <a:ea typeface="华文新魏"/>
              <a:cs typeface="华文新魏"/>
            </a:endParaRPr>
          </a:p>
        </p:txBody>
      </p:sp>
      <p:sp>
        <p:nvSpPr>
          <p:cNvPr id="80902" name="Text Box 7"/>
          <p:cNvSpPr txBox="1">
            <a:spLocks noChangeArrowheads="1"/>
          </p:cNvSpPr>
          <p:nvPr/>
        </p:nvSpPr>
        <p:spPr bwMode="auto">
          <a:xfrm>
            <a:off x="2771775" y="2060575"/>
            <a:ext cx="1728788" cy="457200"/>
          </a:xfrm>
          <a:prstGeom prst="rect">
            <a:avLst/>
          </a:prstGeom>
          <a:solidFill>
            <a:srgbClr val="99CCFF">
              <a:alpha val="50195"/>
            </a:srgbClr>
          </a:solidFill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2400">
                <a:solidFill>
                  <a:srgbClr val="3333FF"/>
                </a:solidFill>
                <a:latin typeface="Times New Roman" panose="02020603050405020304" pitchFamily="18" charset="0"/>
                <a:ea typeface="华文新魏"/>
                <a:cs typeface="华文新魏"/>
              </a:rPr>
              <a:t>陕北红军</a:t>
            </a:r>
            <a:endParaRPr lang="zh-CN" altLang="en-US" sz="2400">
              <a:solidFill>
                <a:srgbClr val="3333FF"/>
              </a:solidFill>
              <a:latin typeface="Times New Roman" panose="02020603050405020304" pitchFamily="18" charset="0"/>
              <a:ea typeface="华文新魏"/>
              <a:cs typeface="华文新魏"/>
            </a:endParaRPr>
          </a:p>
        </p:txBody>
      </p:sp>
      <p:sp>
        <p:nvSpPr>
          <p:cNvPr id="80903" name="Freeform 8"/>
          <p:cNvSpPr/>
          <p:nvPr/>
        </p:nvSpPr>
        <p:spPr bwMode="auto">
          <a:xfrm>
            <a:off x="1979613" y="1773238"/>
            <a:ext cx="5162550" cy="3663950"/>
          </a:xfrm>
          <a:custGeom>
            <a:avLst/>
            <a:gdLst>
              <a:gd name="T0" fmla="*/ 603 w 3252"/>
              <a:gd name="T1" fmla="*/ 0 h 2308"/>
              <a:gd name="T2" fmla="*/ 79 w 3252"/>
              <a:gd name="T3" fmla="*/ 602 h 2308"/>
              <a:gd name="T4" fmla="*/ 129 w 3252"/>
              <a:gd name="T5" fmla="*/ 1764 h 2308"/>
              <a:gd name="T6" fmla="*/ 768 w 3252"/>
              <a:gd name="T7" fmla="*/ 2223 h 2308"/>
              <a:gd name="T8" fmla="*/ 3252 w 3252"/>
              <a:gd name="T9" fmla="*/ 2277 h 2308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3252"/>
              <a:gd name="T16" fmla="*/ 0 h 2308"/>
              <a:gd name="T17" fmla="*/ 3252 w 3252"/>
              <a:gd name="T18" fmla="*/ 2308 h 2308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3252" h="2308">
                <a:moveTo>
                  <a:pt x="603" y="0"/>
                </a:moveTo>
                <a:cubicBezTo>
                  <a:pt x="516" y="100"/>
                  <a:pt x="158" y="308"/>
                  <a:pt x="79" y="602"/>
                </a:cubicBezTo>
                <a:cubicBezTo>
                  <a:pt x="0" y="896"/>
                  <a:pt x="14" y="1494"/>
                  <a:pt x="129" y="1764"/>
                </a:cubicBezTo>
                <a:cubicBezTo>
                  <a:pt x="244" y="2034"/>
                  <a:pt x="248" y="2138"/>
                  <a:pt x="768" y="2223"/>
                </a:cubicBezTo>
                <a:cubicBezTo>
                  <a:pt x="1288" y="2308"/>
                  <a:pt x="2735" y="2266"/>
                  <a:pt x="3252" y="2277"/>
                </a:cubicBezTo>
              </a:path>
            </a:pathLst>
          </a:custGeom>
          <a:noFill/>
          <a:ln w="28575" cap="flat" cmpd="sng">
            <a:solidFill>
              <a:srgbClr val="3333CC"/>
            </a:solidFill>
            <a:prstDash val="solid"/>
            <a:miter lim="800000"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80904" name="Oval 9"/>
          <p:cNvSpPr>
            <a:spLocks noChangeArrowheads="1"/>
          </p:cNvSpPr>
          <p:nvPr/>
        </p:nvSpPr>
        <p:spPr bwMode="auto">
          <a:xfrm>
            <a:off x="2843213" y="1700213"/>
            <a:ext cx="215900" cy="215900"/>
          </a:xfrm>
          <a:prstGeom prst="ellipse">
            <a:avLst/>
          </a:prstGeom>
          <a:gradFill rotWithShape="1">
            <a:gsLst>
              <a:gs pos="0">
                <a:srgbClr val="FF8C6F"/>
              </a:gs>
              <a:gs pos="100000">
                <a:srgbClr val="FF3300"/>
              </a:gs>
            </a:gsLst>
            <a:path path="shape">
              <a:fillToRect l="50000" t="50000" r="50000" b="50000"/>
            </a:path>
          </a:gradFill>
          <a:ln w="12700">
            <a:solidFill>
              <a:srgbClr val="3333CC"/>
            </a:solidFill>
            <a:round/>
          </a:ln>
        </p:spPr>
        <p:txBody>
          <a:bodyPr wrap="none" anchor="ctr"/>
          <a:lstStyle/>
          <a:p>
            <a:pPr>
              <a:buFont typeface="Arial" panose="020B0604020202020204" pitchFamily="34" charset="0"/>
              <a:buNone/>
            </a:pPr>
            <a:endParaRPr lang="zh-CN" altLang="en-US" sz="3200">
              <a:latin typeface="Times New Roman" panose="02020603050405020304" pitchFamily="18" charset="0"/>
            </a:endParaRPr>
          </a:p>
        </p:txBody>
      </p:sp>
      <p:sp>
        <p:nvSpPr>
          <p:cNvPr id="80905" name="Oval 10"/>
          <p:cNvSpPr>
            <a:spLocks noChangeArrowheads="1"/>
          </p:cNvSpPr>
          <p:nvPr/>
        </p:nvSpPr>
        <p:spPr bwMode="auto">
          <a:xfrm>
            <a:off x="7019925" y="5300663"/>
            <a:ext cx="215900" cy="215900"/>
          </a:xfrm>
          <a:prstGeom prst="ellipse">
            <a:avLst/>
          </a:prstGeom>
          <a:gradFill rotWithShape="1">
            <a:gsLst>
              <a:gs pos="0">
                <a:srgbClr val="FF8C6F"/>
              </a:gs>
              <a:gs pos="100000">
                <a:srgbClr val="FF3300"/>
              </a:gs>
            </a:gsLst>
            <a:path path="shape">
              <a:fillToRect l="50000" t="50000" r="50000" b="50000"/>
            </a:path>
          </a:gradFill>
          <a:ln w="12700">
            <a:solidFill>
              <a:srgbClr val="3333CC"/>
            </a:solidFill>
            <a:round/>
          </a:ln>
        </p:spPr>
        <p:txBody>
          <a:bodyPr wrap="none" anchor="ctr"/>
          <a:lstStyle/>
          <a:p>
            <a:pPr>
              <a:buFont typeface="Arial" panose="020B0604020202020204" pitchFamily="34" charset="0"/>
              <a:buNone/>
            </a:pPr>
            <a:endParaRPr lang="zh-CN" altLang="en-US" sz="3200">
              <a:latin typeface="Times New Roman" panose="02020603050405020304" pitchFamily="18" charset="0"/>
            </a:endParaRPr>
          </a:p>
        </p:txBody>
      </p:sp>
      <p:sp>
        <p:nvSpPr>
          <p:cNvPr id="80906" name="Oval 11"/>
          <p:cNvSpPr>
            <a:spLocks noChangeArrowheads="1"/>
          </p:cNvSpPr>
          <p:nvPr/>
        </p:nvSpPr>
        <p:spPr bwMode="auto">
          <a:xfrm>
            <a:off x="4067175" y="5229225"/>
            <a:ext cx="215900" cy="215900"/>
          </a:xfrm>
          <a:prstGeom prst="ellipse">
            <a:avLst/>
          </a:prstGeom>
          <a:gradFill rotWithShape="1">
            <a:gsLst>
              <a:gs pos="0">
                <a:srgbClr val="FF8C6F"/>
              </a:gs>
              <a:gs pos="100000">
                <a:srgbClr val="FF3300"/>
              </a:gs>
            </a:gsLst>
            <a:path path="shape">
              <a:fillToRect l="50000" t="50000" r="50000" b="50000"/>
            </a:path>
          </a:gradFill>
          <a:ln w="12700">
            <a:solidFill>
              <a:srgbClr val="3333CC"/>
            </a:solidFill>
            <a:round/>
          </a:ln>
        </p:spPr>
        <p:txBody>
          <a:bodyPr wrap="none" anchor="ctr"/>
          <a:lstStyle/>
          <a:p>
            <a:pPr>
              <a:buFont typeface="Arial" panose="020B0604020202020204" pitchFamily="34" charset="0"/>
              <a:buNone/>
            </a:pPr>
            <a:endParaRPr lang="zh-CN" altLang="en-US" sz="3200">
              <a:latin typeface="Times New Roman" panose="02020603050405020304" pitchFamily="18" charset="0"/>
            </a:endParaRPr>
          </a:p>
        </p:txBody>
      </p:sp>
      <p:sp>
        <p:nvSpPr>
          <p:cNvPr id="80907" name="Text Box 12"/>
          <p:cNvSpPr txBox="1">
            <a:spLocks noChangeArrowheads="1"/>
          </p:cNvSpPr>
          <p:nvPr/>
        </p:nvSpPr>
        <p:spPr bwMode="auto">
          <a:xfrm>
            <a:off x="7019925" y="5006975"/>
            <a:ext cx="792163" cy="3667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>
                <a:latin typeface="Times New Roman" panose="02020603050405020304" pitchFamily="18" charset="0"/>
              </a:rPr>
              <a:t>瑞金</a:t>
            </a:r>
            <a:endParaRPr lang="zh-CN" altLang="en-US">
              <a:latin typeface="Times New Roman" panose="02020603050405020304" pitchFamily="18" charset="0"/>
            </a:endParaRPr>
          </a:p>
        </p:txBody>
      </p:sp>
      <p:sp>
        <p:nvSpPr>
          <p:cNvPr id="80908" name="Text Box 13"/>
          <p:cNvSpPr txBox="1">
            <a:spLocks noChangeArrowheads="1"/>
          </p:cNvSpPr>
          <p:nvPr/>
        </p:nvSpPr>
        <p:spPr bwMode="auto">
          <a:xfrm>
            <a:off x="2843213" y="1412875"/>
            <a:ext cx="1225550" cy="3667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>
                <a:latin typeface="Times New Roman" panose="02020603050405020304" pitchFamily="18" charset="0"/>
              </a:rPr>
              <a:t>吴起镇</a:t>
            </a:r>
            <a:endParaRPr lang="zh-CN" altLang="en-US">
              <a:latin typeface="Times New Roman" panose="02020603050405020304" pitchFamily="18" charset="0"/>
            </a:endParaRPr>
          </a:p>
        </p:txBody>
      </p:sp>
      <p:sp>
        <p:nvSpPr>
          <p:cNvPr id="80909" name="Text Box 14"/>
          <p:cNvSpPr txBox="1">
            <a:spLocks noChangeArrowheads="1"/>
          </p:cNvSpPr>
          <p:nvPr/>
        </p:nvSpPr>
        <p:spPr bwMode="auto">
          <a:xfrm>
            <a:off x="4114800" y="5029200"/>
            <a:ext cx="792163" cy="3667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>
                <a:latin typeface="Times New Roman" panose="02020603050405020304" pitchFamily="18" charset="0"/>
              </a:rPr>
              <a:t>遵义</a:t>
            </a:r>
            <a:endParaRPr lang="zh-CN" altLang="en-US">
              <a:latin typeface="Times New Roman" panose="02020603050405020304" pitchFamily="18" charset="0"/>
            </a:endParaRPr>
          </a:p>
        </p:txBody>
      </p:sp>
      <p:pic>
        <p:nvPicPr>
          <p:cNvPr id="80910" name="Picture 15" descr="流水纹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59338" y="4797425"/>
            <a:ext cx="352425" cy="1181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0911" name="Picture 16" descr="流水纹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867400" y="4797425"/>
            <a:ext cx="352425" cy="1181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0912" name="Picture 17" descr="流水纹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03575" y="4868863"/>
            <a:ext cx="352425" cy="1181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0913" name="Picture 18" descr="流水纹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590675" y="4292600"/>
            <a:ext cx="1181100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0914" name="Picture 19" descr="流水纹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476375" y="3141663"/>
            <a:ext cx="1181100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7908" name="Text Box 20"/>
          <p:cNvSpPr txBox="1">
            <a:spLocks noChangeArrowheads="1"/>
          </p:cNvSpPr>
          <p:nvPr/>
        </p:nvSpPr>
        <p:spPr bwMode="auto">
          <a:xfrm>
            <a:off x="1547813" y="3357563"/>
            <a:ext cx="1225550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2400">
                <a:solidFill>
                  <a:srgbClr val="FF99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大渡河</a:t>
            </a:r>
            <a:endParaRPr lang="zh-CN" altLang="en-US" sz="2400">
              <a:solidFill>
                <a:srgbClr val="FF9900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37909" name="Text Box 21"/>
          <p:cNvSpPr txBox="1">
            <a:spLocks noChangeArrowheads="1"/>
          </p:cNvSpPr>
          <p:nvPr/>
        </p:nvSpPr>
        <p:spPr bwMode="auto">
          <a:xfrm>
            <a:off x="1619250" y="4652963"/>
            <a:ext cx="1225550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2400">
                <a:solidFill>
                  <a:srgbClr val="FF99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金沙江</a:t>
            </a:r>
            <a:endParaRPr lang="zh-CN" altLang="en-US" sz="2400">
              <a:solidFill>
                <a:srgbClr val="FF9900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37910" name="Text Box 22"/>
          <p:cNvSpPr txBox="1">
            <a:spLocks noChangeArrowheads="1"/>
          </p:cNvSpPr>
          <p:nvPr/>
        </p:nvSpPr>
        <p:spPr bwMode="auto">
          <a:xfrm>
            <a:off x="3359150" y="5021263"/>
            <a:ext cx="549275" cy="70326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eaVert">
            <a:spAutoFit/>
          </a:bodyPr>
          <a:lstStyle/>
          <a:p>
            <a:pPr algn="ctr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2400">
                <a:solidFill>
                  <a:srgbClr val="FF99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赤水</a:t>
            </a:r>
            <a:endParaRPr lang="zh-CN" altLang="en-US" sz="2400">
              <a:solidFill>
                <a:srgbClr val="FF9900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37911" name="Text Box 23"/>
          <p:cNvSpPr txBox="1">
            <a:spLocks noChangeArrowheads="1"/>
          </p:cNvSpPr>
          <p:nvPr/>
        </p:nvSpPr>
        <p:spPr bwMode="auto">
          <a:xfrm>
            <a:off x="5016500" y="5094288"/>
            <a:ext cx="549275" cy="70326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eaVert">
            <a:spAutoFit/>
          </a:bodyPr>
          <a:lstStyle/>
          <a:p>
            <a:pPr algn="ctr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2400">
                <a:solidFill>
                  <a:srgbClr val="FF99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乌江</a:t>
            </a:r>
            <a:endParaRPr lang="zh-CN" altLang="en-US" sz="2400">
              <a:solidFill>
                <a:srgbClr val="FF9900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37912" name="Text Box 24"/>
          <p:cNvSpPr txBox="1">
            <a:spLocks noChangeArrowheads="1"/>
          </p:cNvSpPr>
          <p:nvPr/>
        </p:nvSpPr>
        <p:spPr bwMode="auto">
          <a:xfrm>
            <a:off x="6024563" y="5094288"/>
            <a:ext cx="549275" cy="70326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eaVert">
            <a:spAutoFit/>
          </a:bodyPr>
          <a:lstStyle/>
          <a:p>
            <a:pPr algn="ctr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2400">
                <a:solidFill>
                  <a:srgbClr val="FF99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湘江</a:t>
            </a:r>
            <a:endParaRPr lang="zh-CN" altLang="en-US" sz="2400">
              <a:solidFill>
                <a:srgbClr val="FF9900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80920" name="Oval 25"/>
          <p:cNvSpPr>
            <a:spLocks noChangeArrowheads="1"/>
          </p:cNvSpPr>
          <p:nvPr/>
        </p:nvSpPr>
        <p:spPr bwMode="auto">
          <a:xfrm>
            <a:off x="2268538" y="1484313"/>
            <a:ext cx="215900" cy="215900"/>
          </a:xfrm>
          <a:prstGeom prst="ellipse">
            <a:avLst/>
          </a:prstGeom>
          <a:gradFill rotWithShape="1">
            <a:gsLst>
              <a:gs pos="0">
                <a:srgbClr val="FF8C6F"/>
              </a:gs>
              <a:gs pos="100000">
                <a:srgbClr val="FF3300"/>
              </a:gs>
            </a:gsLst>
            <a:path path="shape">
              <a:fillToRect l="50000" t="50000" r="50000" b="50000"/>
            </a:path>
          </a:gradFill>
          <a:ln w="12700">
            <a:solidFill>
              <a:srgbClr val="3333CC"/>
            </a:solidFill>
            <a:round/>
          </a:ln>
        </p:spPr>
        <p:txBody>
          <a:bodyPr wrap="none" anchor="ctr"/>
          <a:lstStyle/>
          <a:p>
            <a:pPr>
              <a:buFont typeface="Arial" panose="020B0604020202020204" pitchFamily="34" charset="0"/>
              <a:buNone/>
            </a:pPr>
            <a:endParaRPr lang="zh-CN" altLang="en-US" sz="3200">
              <a:latin typeface="Times New Roman" panose="02020603050405020304" pitchFamily="18" charset="0"/>
            </a:endParaRPr>
          </a:p>
        </p:txBody>
      </p:sp>
      <p:sp>
        <p:nvSpPr>
          <p:cNvPr id="80921" name="Line 26"/>
          <p:cNvSpPr>
            <a:spLocks noChangeShapeType="1"/>
          </p:cNvSpPr>
          <p:nvPr/>
        </p:nvSpPr>
        <p:spPr bwMode="auto">
          <a:xfrm>
            <a:off x="2484438" y="1628775"/>
            <a:ext cx="358775" cy="144463"/>
          </a:xfrm>
          <a:prstGeom prst="line">
            <a:avLst/>
          </a:prstGeom>
          <a:noFill/>
          <a:ln w="31750">
            <a:solidFill>
              <a:srgbClr val="3333CC"/>
            </a:solidFill>
            <a:rou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80922" name="Text Box 27"/>
          <p:cNvSpPr txBox="1">
            <a:spLocks noChangeArrowheads="1"/>
          </p:cNvSpPr>
          <p:nvPr/>
        </p:nvSpPr>
        <p:spPr bwMode="auto">
          <a:xfrm>
            <a:off x="1547813" y="1412875"/>
            <a:ext cx="720725" cy="3667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>
                <a:latin typeface="Times New Roman" panose="02020603050405020304" pitchFamily="18" charset="0"/>
              </a:rPr>
              <a:t>会宁</a:t>
            </a:r>
            <a:endParaRPr lang="zh-CN" altLang="en-US">
              <a:latin typeface="Times New Roman" panose="02020603050405020304" pitchFamily="18" charset="0"/>
            </a:endParaRPr>
          </a:p>
        </p:txBody>
      </p:sp>
      <p:sp>
        <p:nvSpPr>
          <p:cNvPr id="80923" name="Rectangle 28"/>
          <p:cNvSpPr>
            <a:spLocks noChangeArrowheads="1"/>
          </p:cNvSpPr>
          <p:nvPr/>
        </p:nvSpPr>
        <p:spPr bwMode="auto">
          <a:xfrm>
            <a:off x="6011863" y="908050"/>
            <a:ext cx="2447925" cy="3671888"/>
          </a:xfrm>
          <a:prstGeom prst="rect">
            <a:avLst/>
          </a:prstGeom>
          <a:solidFill>
            <a:schemeClr val="bg1">
              <a:alpha val="50195"/>
            </a:schemeClr>
          </a:solidFill>
          <a:ln w="12700">
            <a:solidFill>
              <a:srgbClr val="3333CC"/>
            </a:solidFill>
            <a:miter lim="800000"/>
          </a:ln>
        </p:spPr>
        <p:txBody>
          <a:bodyPr wrap="none" anchor="ctr"/>
          <a:lstStyle/>
          <a:p>
            <a:pPr algn="ctr">
              <a:buFont typeface="Arial" panose="020B0604020202020204" pitchFamily="34" charset="0"/>
              <a:buNone/>
            </a:pPr>
            <a:endParaRPr lang="zh-CN" altLang="en-US" sz="2400">
              <a:latin typeface="Times New Roman" panose="02020603050405020304" pitchFamily="18" charset="0"/>
            </a:endParaRPr>
          </a:p>
        </p:txBody>
      </p:sp>
      <p:sp>
        <p:nvSpPr>
          <p:cNvPr id="80924" name="Text Box 29"/>
          <p:cNvSpPr txBox="1">
            <a:spLocks noChangeArrowheads="1"/>
          </p:cNvSpPr>
          <p:nvPr/>
        </p:nvSpPr>
        <p:spPr bwMode="auto">
          <a:xfrm>
            <a:off x="6659563" y="908050"/>
            <a:ext cx="1079500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2400">
                <a:latin typeface="Times New Roman" panose="02020603050405020304" pitchFamily="18" charset="0"/>
              </a:rPr>
              <a:t>图例</a:t>
            </a:r>
            <a:endParaRPr lang="zh-CN" altLang="en-US" sz="2400">
              <a:latin typeface="Times New Roman" panose="02020603050405020304" pitchFamily="18" charset="0"/>
            </a:endParaRPr>
          </a:p>
        </p:txBody>
      </p:sp>
      <p:sp>
        <p:nvSpPr>
          <p:cNvPr id="80925" name="Text Box 30"/>
          <p:cNvSpPr txBox="1">
            <a:spLocks noChangeArrowheads="1"/>
          </p:cNvSpPr>
          <p:nvPr/>
        </p:nvSpPr>
        <p:spPr bwMode="auto">
          <a:xfrm>
            <a:off x="6156325" y="1700213"/>
            <a:ext cx="1008063" cy="274637"/>
          </a:xfrm>
          <a:prstGeom prst="rect">
            <a:avLst/>
          </a:prstGeom>
          <a:solidFill>
            <a:srgbClr val="99CCFF">
              <a:alpha val="50195"/>
            </a:srgbClr>
          </a:solidFill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1200">
                <a:solidFill>
                  <a:srgbClr val="3333FF"/>
                </a:solidFill>
                <a:latin typeface="Times New Roman" panose="02020603050405020304" pitchFamily="18" charset="0"/>
                <a:ea typeface="华文新魏"/>
                <a:cs typeface="华文新魏"/>
              </a:rPr>
              <a:t>红一方面军</a:t>
            </a:r>
            <a:endParaRPr lang="zh-CN" altLang="en-US" sz="1200">
              <a:solidFill>
                <a:srgbClr val="3333FF"/>
              </a:solidFill>
              <a:latin typeface="Times New Roman" panose="02020603050405020304" pitchFamily="18" charset="0"/>
              <a:ea typeface="华文新魏"/>
              <a:cs typeface="华文新魏"/>
            </a:endParaRPr>
          </a:p>
        </p:txBody>
      </p:sp>
      <p:sp>
        <p:nvSpPr>
          <p:cNvPr id="80926" name="Text Box 31"/>
          <p:cNvSpPr txBox="1">
            <a:spLocks noChangeArrowheads="1"/>
          </p:cNvSpPr>
          <p:nvPr/>
        </p:nvSpPr>
        <p:spPr bwMode="auto">
          <a:xfrm>
            <a:off x="7308850" y="1700213"/>
            <a:ext cx="935038" cy="3048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1400">
                <a:latin typeface="Times New Roman" panose="02020603050405020304" pitchFamily="18" charset="0"/>
              </a:rPr>
              <a:t>长征红军</a:t>
            </a:r>
            <a:endParaRPr lang="zh-CN" altLang="en-US" sz="1400">
              <a:latin typeface="Times New Roman" panose="02020603050405020304" pitchFamily="18" charset="0"/>
            </a:endParaRPr>
          </a:p>
        </p:txBody>
      </p:sp>
      <p:sp>
        <p:nvSpPr>
          <p:cNvPr id="80927" name="Line 32"/>
          <p:cNvSpPr>
            <a:spLocks noChangeShapeType="1"/>
          </p:cNvSpPr>
          <p:nvPr/>
        </p:nvSpPr>
        <p:spPr bwMode="auto">
          <a:xfrm>
            <a:off x="6300788" y="2420938"/>
            <a:ext cx="649287" cy="0"/>
          </a:xfrm>
          <a:prstGeom prst="line">
            <a:avLst/>
          </a:prstGeom>
          <a:noFill/>
          <a:ln w="12700">
            <a:solidFill>
              <a:srgbClr val="3333CC"/>
            </a:solidFill>
            <a:rou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80928" name="Text Box 33"/>
          <p:cNvSpPr txBox="1">
            <a:spLocks noChangeArrowheads="1"/>
          </p:cNvSpPr>
          <p:nvPr/>
        </p:nvSpPr>
        <p:spPr bwMode="auto">
          <a:xfrm>
            <a:off x="7380288" y="2133600"/>
            <a:ext cx="1079500" cy="5191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1400">
                <a:latin typeface="Times New Roman" panose="02020603050405020304" pitchFamily="18" charset="0"/>
              </a:rPr>
              <a:t>红一方面军长征路线</a:t>
            </a:r>
            <a:endParaRPr lang="zh-CN" altLang="en-US" sz="1400">
              <a:latin typeface="Times New Roman" panose="02020603050405020304" pitchFamily="18" charset="0"/>
            </a:endParaRPr>
          </a:p>
        </p:txBody>
      </p:sp>
      <p:sp>
        <p:nvSpPr>
          <p:cNvPr id="80929" name="Freeform 34"/>
          <p:cNvSpPr/>
          <p:nvPr/>
        </p:nvSpPr>
        <p:spPr bwMode="auto">
          <a:xfrm>
            <a:off x="1231900" y="2997200"/>
            <a:ext cx="4425950" cy="3308350"/>
          </a:xfrm>
          <a:custGeom>
            <a:avLst/>
            <a:gdLst>
              <a:gd name="T0" fmla="*/ 2603 w 2788"/>
              <a:gd name="T1" fmla="*/ 726 h 2084"/>
              <a:gd name="T2" fmla="*/ 2418 w 2788"/>
              <a:gd name="T3" fmla="*/ 1917 h 2084"/>
              <a:gd name="T4" fmla="*/ 385 w 2788"/>
              <a:gd name="T5" fmla="*/ 1725 h 2084"/>
              <a:gd name="T6" fmla="*/ 108 w 2788"/>
              <a:gd name="T7" fmla="*/ 0 h 2084"/>
              <a:gd name="T8" fmla="*/ 0 60000 65536"/>
              <a:gd name="T9" fmla="*/ 0 60000 65536"/>
              <a:gd name="T10" fmla="*/ 0 60000 65536"/>
              <a:gd name="T11" fmla="*/ 0 60000 65536"/>
              <a:gd name="T12" fmla="*/ 0 w 2788"/>
              <a:gd name="T13" fmla="*/ 0 h 2084"/>
              <a:gd name="T14" fmla="*/ 2788 w 2788"/>
              <a:gd name="T15" fmla="*/ 2084 h 2084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788" h="2084">
                <a:moveTo>
                  <a:pt x="2603" y="726"/>
                </a:moveTo>
                <a:cubicBezTo>
                  <a:pt x="2572" y="924"/>
                  <a:pt x="2788" y="1750"/>
                  <a:pt x="2418" y="1917"/>
                </a:cubicBezTo>
                <a:cubicBezTo>
                  <a:pt x="2048" y="2084"/>
                  <a:pt x="770" y="2044"/>
                  <a:pt x="385" y="1725"/>
                </a:cubicBezTo>
                <a:cubicBezTo>
                  <a:pt x="0" y="1406"/>
                  <a:pt x="166" y="359"/>
                  <a:pt x="108" y="0"/>
                </a:cubicBezTo>
              </a:path>
            </a:pathLst>
          </a:custGeom>
          <a:noFill/>
          <a:ln w="19050" cap="flat" cmpd="sng">
            <a:solidFill>
              <a:srgbClr val="3333CC"/>
            </a:solidFill>
            <a:prstDash val="dash"/>
            <a:miter lim="800000"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80930" name="Freeform 35"/>
          <p:cNvSpPr/>
          <p:nvPr/>
        </p:nvSpPr>
        <p:spPr bwMode="auto">
          <a:xfrm>
            <a:off x="2987675" y="1916113"/>
            <a:ext cx="144463" cy="144462"/>
          </a:xfrm>
          <a:custGeom>
            <a:avLst/>
            <a:gdLst>
              <a:gd name="T0" fmla="*/ 91 w 91"/>
              <a:gd name="T1" fmla="*/ 91 h 91"/>
              <a:gd name="T2" fmla="*/ 0 w 91"/>
              <a:gd name="T3" fmla="*/ 0 h 91"/>
              <a:gd name="T4" fmla="*/ 0 60000 65536"/>
              <a:gd name="T5" fmla="*/ 0 60000 65536"/>
              <a:gd name="T6" fmla="*/ 0 w 91"/>
              <a:gd name="T7" fmla="*/ 0 h 91"/>
              <a:gd name="T8" fmla="*/ 91 w 91"/>
              <a:gd name="T9" fmla="*/ 91 h 91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91" h="91">
                <a:moveTo>
                  <a:pt x="91" y="91"/>
                </a:moveTo>
                <a:cubicBezTo>
                  <a:pt x="53" y="53"/>
                  <a:pt x="15" y="15"/>
                  <a:pt x="0" y="0"/>
                </a:cubicBezTo>
              </a:path>
            </a:pathLst>
          </a:custGeom>
          <a:noFill/>
          <a:ln w="19050" cap="flat" cmpd="sng">
            <a:solidFill>
              <a:srgbClr val="3333CC"/>
            </a:solidFill>
            <a:prstDash val="dash"/>
            <a:miter lim="800000"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80931" name="Freeform 36"/>
          <p:cNvSpPr/>
          <p:nvPr/>
        </p:nvSpPr>
        <p:spPr bwMode="auto">
          <a:xfrm>
            <a:off x="2411413" y="1700213"/>
            <a:ext cx="288925" cy="1152525"/>
          </a:xfrm>
          <a:custGeom>
            <a:avLst/>
            <a:gdLst>
              <a:gd name="T0" fmla="*/ 182 w 182"/>
              <a:gd name="T1" fmla="*/ 726 h 726"/>
              <a:gd name="T2" fmla="*/ 0 w 182"/>
              <a:gd name="T3" fmla="*/ 0 h 726"/>
              <a:gd name="T4" fmla="*/ 0 60000 65536"/>
              <a:gd name="T5" fmla="*/ 0 60000 65536"/>
              <a:gd name="T6" fmla="*/ 0 w 182"/>
              <a:gd name="T7" fmla="*/ 0 h 726"/>
              <a:gd name="T8" fmla="*/ 182 w 182"/>
              <a:gd name="T9" fmla="*/ 726 h 72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182" h="726">
                <a:moveTo>
                  <a:pt x="182" y="726"/>
                </a:moveTo>
                <a:cubicBezTo>
                  <a:pt x="106" y="423"/>
                  <a:pt x="30" y="121"/>
                  <a:pt x="0" y="0"/>
                </a:cubicBezTo>
              </a:path>
            </a:pathLst>
          </a:custGeom>
          <a:noFill/>
          <a:ln w="19050" cap="flat" cmpd="sng">
            <a:solidFill>
              <a:srgbClr val="3333CC"/>
            </a:solidFill>
            <a:prstDash val="dash"/>
            <a:miter lim="800000"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80932" name="Freeform 37"/>
          <p:cNvSpPr/>
          <p:nvPr/>
        </p:nvSpPr>
        <p:spPr bwMode="auto">
          <a:xfrm>
            <a:off x="1403350" y="2997200"/>
            <a:ext cx="1296988" cy="1588"/>
          </a:xfrm>
          <a:custGeom>
            <a:avLst/>
            <a:gdLst>
              <a:gd name="T0" fmla="*/ 0 w 817"/>
              <a:gd name="T1" fmla="*/ 0 h 1"/>
              <a:gd name="T2" fmla="*/ 817 w 817"/>
              <a:gd name="T3" fmla="*/ 0 h 1"/>
              <a:gd name="T4" fmla="*/ 0 60000 65536"/>
              <a:gd name="T5" fmla="*/ 0 60000 65536"/>
              <a:gd name="T6" fmla="*/ 0 w 817"/>
              <a:gd name="T7" fmla="*/ 0 h 1"/>
              <a:gd name="T8" fmla="*/ 817 w 817"/>
              <a:gd name="T9" fmla="*/ 1 h 1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817" h="1">
                <a:moveTo>
                  <a:pt x="0" y="0"/>
                </a:moveTo>
                <a:cubicBezTo>
                  <a:pt x="340" y="0"/>
                  <a:pt x="681" y="0"/>
                  <a:pt x="817" y="0"/>
                </a:cubicBezTo>
              </a:path>
            </a:pathLst>
          </a:custGeom>
          <a:noFill/>
          <a:ln w="19050" cap="flat" cmpd="sng">
            <a:solidFill>
              <a:srgbClr val="3333CC"/>
            </a:solidFill>
            <a:prstDash val="dash"/>
            <a:miter lim="800000"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80933" name="Oval 38"/>
          <p:cNvSpPr>
            <a:spLocks noChangeArrowheads="1"/>
          </p:cNvSpPr>
          <p:nvPr/>
        </p:nvSpPr>
        <p:spPr bwMode="auto">
          <a:xfrm>
            <a:off x="1331913" y="2852738"/>
            <a:ext cx="215900" cy="215900"/>
          </a:xfrm>
          <a:prstGeom prst="ellipse">
            <a:avLst/>
          </a:prstGeom>
          <a:solidFill>
            <a:srgbClr val="CCECFF"/>
          </a:solidFill>
          <a:ln w="12700">
            <a:solidFill>
              <a:srgbClr val="3333CC"/>
            </a:solidFill>
            <a:round/>
          </a:ln>
        </p:spPr>
        <p:txBody>
          <a:bodyPr wrap="none" anchor="ctr"/>
          <a:lstStyle/>
          <a:p>
            <a:pPr>
              <a:buFont typeface="Arial" panose="020B0604020202020204" pitchFamily="34" charset="0"/>
              <a:buNone/>
            </a:pPr>
            <a:endParaRPr lang="zh-CN" altLang="en-US" sz="3200">
              <a:latin typeface="Times New Roman" panose="02020603050405020304" pitchFamily="18" charset="0"/>
            </a:endParaRPr>
          </a:p>
        </p:txBody>
      </p:sp>
      <p:sp>
        <p:nvSpPr>
          <p:cNvPr id="80934" name="Text Box 39"/>
          <p:cNvSpPr txBox="1">
            <a:spLocks noChangeArrowheads="1"/>
          </p:cNvSpPr>
          <p:nvPr/>
        </p:nvSpPr>
        <p:spPr bwMode="auto">
          <a:xfrm>
            <a:off x="971550" y="2492375"/>
            <a:ext cx="792163" cy="3667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>
                <a:latin typeface="Times New Roman" panose="02020603050405020304" pitchFamily="18" charset="0"/>
              </a:rPr>
              <a:t>甘孜</a:t>
            </a:r>
            <a:endParaRPr lang="zh-CN" altLang="en-US">
              <a:latin typeface="Times New Roman" panose="02020603050405020304" pitchFamily="18" charset="0"/>
            </a:endParaRPr>
          </a:p>
        </p:txBody>
      </p:sp>
      <p:sp>
        <p:nvSpPr>
          <p:cNvPr id="80935" name="Freeform 40"/>
          <p:cNvSpPr/>
          <p:nvPr/>
        </p:nvSpPr>
        <p:spPr bwMode="auto">
          <a:xfrm rot="800570" flipV="1">
            <a:off x="6372225" y="2997200"/>
            <a:ext cx="649288" cy="144463"/>
          </a:xfrm>
          <a:custGeom>
            <a:avLst/>
            <a:gdLst>
              <a:gd name="T0" fmla="*/ 182 w 182"/>
              <a:gd name="T1" fmla="*/ 726 h 726"/>
              <a:gd name="T2" fmla="*/ 0 w 182"/>
              <a:gd name="T3" fmla="*/ 0 h 726"/>
              <a:gd name="T4" fmla="*/ 0 60000 65536"/>
              <a:gd name="T5" fmla="*/ 0 60000 65536"/>
              <a:gd name="T6" fmla="*/ 0 w 182"/>
              <a:gd name="T7" fmla="*/ 0 h 726"/>
              <a:gd name="T8" fmla="*/ 182 w 182"/>
              <a:gd name="T9" fmla="*/ 726 h 72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182" h="726">
                <a:moveTo>
                  <a:pt x="182" y="726"/>
                </a:moveTo>
                <a:cubicBezTo>
                  <a:pt x="106" y="423"/>
                  <a:pt x="30" y="121"/>
                  <a:pt x="0" y="0"/>
                </a:cubicBezTo>
              </a:path>
            </a:pathLst>
          </a:custGeom>
          <a:noFill/>
          <a:ln w="19050" cap="flat" cmpd="sng">
            <a:solidFill>
              <a:srgbClr val="3333CC"/>
            </a:solidFill>
            <a:prstDash val="dash"/>
            <a:miter lim="800000"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80936" name="Text Box 41"/>
          <p:cNvSpPr txBox="1">
            <a:spLocks noChangeArrowheads="1"/>
          </p:cNvSpPr>
          <p:nvPr/>
        </p:nvSpPr>
        <p:spPr bwMode="auto">
          <a:xfrm>
            <a:off x="7380288" y="2781300"/>
            <a:ext cx="1079500" cy="5191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1400">
                <a:latin typeface="Times New Roman" panose="02020603050405020304" pitchFamily="18" charset="0"/>
              </a:rPr>
              <a:t>其他红军长征路线</a:t>
            </a:r>
            <a:endParaRPr lang="zh-CN" altLang="en-US" sz="1400">
              <a:latin typeface="Times New Roman" panose="02020603050405020304" pitchFamily="18" charset="0"/>
            </a:endParaRPr>
          </a:p>
        </p:txBody>
      </p:sp>
      <p:sp>
        <p:nvSpPr>
          <p:cNvPr id="80937" name="Oval 42"/>
          <p:cNvSpPr>
            <a:spLocks noChangeArrowheads="1"/>
          </p:cNvSpPr>
          <p:nvPr/>
        </p:nvSpPr>
        <p:spPr bwMode="auto">
          <a:xfrm>
            <a:off x="6732588" y="3573463"/>
            <a:ext cx="215900" cy="215900"/>
          </a:xfrm>
          <a:prstGeom prst="ellipse">
            <a:avLst/>
          </a:prstGeom>
          <a:gradFill rotWithShape="1">
            <a:gsLst>
              <a:gs pos="0">
                <a:srgbClr val="FF8C6F"/>
              </a:gs>
              <a:gs pos="100000">
                <a:srgbClr val="FF3300"/>
              </a:gs>
            </a:gsLst>
            <a:path path="shape">
              <a:fillToRect l="50000" t="50000" r="50000" b="50000"/>
            </a:path>
          </a:gradFill>
          <a:ln w="12700">
            <a:solidFill>
              <a:srgbClr val="3333CC"/>
            </a:solidFill>
            <a:round/>
          </a:ln>
        </p:spPr>
        <p:txBody>
          <a:bodyPr wrap="none" anchor="ctr"/>
          <a:lstStyle/>
          <a:p>
            <a:pPr>
              <a:buFont typeface="Arial" panose="020B0604020202020204" pitchFamily="34" charset="0"/>
              <a:buNone/>
            </a:pPr>
            <a:endParaRPr lang="zh-CN" altLang="en-US" sz="3200">
              <a:latin typeface="Times New Roman" panose="02020603050405020304" pitchFamily="18" charset="0"/>
            </a:endParaRPr>
          </a:p>
        </p:txBody>
      </p:sp>
      <p:sp>
        <p:nvSpPr>
          <p:cNvPr id="80938" name="Text Box 43"/>
          <p:cNvSpPr txBox="1">
            <a:spLocks noChangeArrowheads="1"/>
          </p:cNvSpPr>
          <p:nvPr/>
        </p:nvSpPr>
        <p:spPr bwMode="auto">
          <a:xfrm>
            <a:off x="7308850" y="3573463"/>
            <a:ext cx="1079500" cy="3048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1400">
                <a:latin typeface="Times New Roman" panose="02020603050405020304" pitchFamily="18" charset="0"/>
              </a:rPr>
              <a:t>重要地点 </a:t>
            </a:r>
            <a:endParaRPr lang="zh-CN" altLang="en-US" sz="1400">
              <a:latin typeface="Times New Roman" panose="02020603050405020304" pitchFamily="18" charset="0"/>
            </a:endParaRPr>
          </a:p>
        </p:txBody>
      </p:sp>
      <p:pic>
        <p:nvPicPr>
          <p:cNvPr id="80939" name="Picture 44" descr="流水纹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516688" y="4076700"/>
            <a:ext cx="863600" cy="257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0940" name="Text Box 45"/>
          <p:cNvSpPr txBox="1">
            <a:spLocks noChangeArrowheads="1"/>
          </p:cNvSpPr>
          <p:nvPr/>
        </p:nvSpPr>
        <p:spPr bwMode="auto">
          <a:xfrm>
            <a:off x="7451725" y="4005263"/>
            <a:ext cx="1079500" cy="3048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1400">
                <a:latin typeface="Times New Roman" panose="02020603050405020304" pitchFamily="18" charset="0"/>
              </a:rPr>
              <a:t>河流 </a:t>
            </a:r>
            <a:endParaRPr lang="zh-CN" altLang="en-US" sz="1400">
              <a:latin typeface="Times New Roman" panose="02020603050405020304" pitchFamily="18" charset="0"/>
            </a:endParaRPr>
          </a:p>
        </p:txBody>
      </p:sp>
      <p:sp>
        <p:nvSpPr>
          <p:cNvPr id="37934" name="AutoShape 46"/>
          <p:cNvSpPr/>
          <p:nvPr/>
        </p:nvSpPr>
        <p:spPr bwMode="auto">
          <a:xfrm>
            <a:off x="6659563" y="4365625"/>
            <a:ext cx="1724025" cy="1008063"/>
          </a:xfrm>
          <a:prstGeom prst="borderCallout1">
            <a:avLst>
              <a:gd name="adj1" fmla="val 11338"/>
              <a:gd name="adj2" fmla="val -4421"/>
              <a:gd name="adj3" fmla="val 71495"/>
              <a:gd name="adj4" fmla="val -25324"/>
            </a:avLst>
          </a:prstGeom>
          <a:gradFill rotWithShape="1">
            <a:gsLst>
              <a:gs pos="0">
                <a:srgbClr val="66FFCC"/>
              </a:gs>
              <a:gs pos="100000">
                <a:srgbClr val="FFFFFF"/>
              </a:gs>
            </a:gsLst>
            <a:lin ang="18900000" scaled="1"/>
          </a:gradFill>
          <a:ln w="9525">
            <a:solidFill>
              <a:schemeClr val="tx1"/>
            </a:solidFill>
            <a:miter lim="800000"/>
          </a:ln>
        </p:spPr>
        <p:txBody>
          <a:bodyPr anchor="ctr" anchorCtr="1"/>
          <a:lstStyle/>
          <a:p>
            <a:pPr>
              <a:buFont typeface="Arial" panose="020B0604020202020204" pitchFamily="34" charset="0"/>
              <a:buNone/>
            </a:pPr>
            <a:r>
              <a:rPr lang="zh-CN" altLang="en-US" sz="2000">
                <a:latin typeface="Times New Roman" panose="02020603050405020304" pitchFamily="18" charset="0"/>
                <a:ea typeface="华文新魏"/>
                <a:cs typeface="华文新魏"/>
              </a:rPr>
              <a:t>红军在这里打过一场恶战，损失惨重。</a:t>
            </a:r>
            <a:endParaRPr lang="zh-CN" altLang="en-US" sz="2000">
              <a:latin typeface="Times New Roman" panose="02020603050405020304" pitchFamily="18" charset="0"/>
              <a:ea typeface="华文新魏"/>
              <a:cs typeface="华文新魏"/>
            </a:endParaRPr>
          </a:p>
        </p:txBody>
      </p:sp>
      <p:sp>
        <p:nvSpPr>
          <p:cNvPr id="37935" name="AutoShape 47"/>
          <p:cNvSpPr/>
          <p:nvPr/>
        </p:nvSpPr>
        <p:spPr bwMode="auto">
          <a:xfrm>
            <a:off x="5364163" y="4005263"/>
            <a:ext cx="1292225" cy="1143000"/>
          </a:xfrm>
          <a:prstGeom prst="borderCallout2">
            <a:avLst>
              <a:gd name="adj1" fmla="val 10000"/>
              <a:gd name="adj2" fmla="val -5898"/>
              <a:gd name="adj3" fmla="val 10000"/>
              <a:gd name="adj4" fmla="val -11181"/>
              <a:gd name="adj5" fmla="val 81806"/>
              <a:gd name="adj6" fmla="val -16708"/>
            </a:avLst>
          </a:prstGeom>
          <a:gradFill rotWithShape="1">
            <a:gsLst>
              <a:gs pos="0">
                <a:srgbClr val="FFFFFF"/>
              </a:gs>
              <a:gs pos="100000">
                <a:srgbClr val="66FFCC"/>
              </a:gs>
            </a:gsLst>
            <a:lin ang="2700000" scaled="1"/>
          </a:gradFill>
          <a:ln w="9525">
            <a:solidFill>
              <a:schemeClr val="tx1"/>
            </a:solidFill>
            <a:miter lim="800000"/>
          </a:ln>
        </p:spPr>
        <p:txBody>
          <a:bodyPr anchor="ctr" anchorCtr="1"/>
          <a:lstStyle/>
          <a:p>
            <a:pPr algn="ctr">
              <a:buFont typeface="Arial" panose="020B0604020202020204" pitchFamily="34" charset="0"/>
              <a:buNone/>
            </a:pPr>
            <a:r>
              <a:rPr lang="zh-CN" altLang="en-US" sz="2000">
                <a:latin typeface="Times New Roman" panose="02020603050405020304" pitchFamily="18" charset="0"/>
                <a:ea typeface="华文新魏"/>
                <a:cs typeface="华文新魏"/>
              </a:rPr>
              <a:t>红军强渡乌江，解放遵义。</a:t>
            </a:r>
            <a:endParaRPr lang="zh-CN" altLang="en-US" sz="2000">
              <a:latin typeface="Times New Roman" panose="02020603050405020304" pitchFamily="18" charset="0"/>
              <a:ea typeface="华文新魏"/>
              <a:cs typeface="华文新魏"/>
            </a:endParaRPr>
          </a:p>
        </p:txBody>
      </p:sp>
      <p:sp>
        <p:nvSpPr>
          <p:cNvPr id="37936" name="AutoShape 48"/>
          <p:cNvSpPr/>
          <p:nvPr/>
        </p:nvSpPr>
        <p:spPr bwMode="auto">
          <a:xfrm>
            <a:off x="2916238" y="3789363"/>
            <a:ext cx="2312987" cy="1120775"/>
          </a:xfrm>
          <a:prstGeom prst="borderCallout1">
            <a:avLst>
              <a:gd name="adj1" fmla="val 134843"/>
              <a:gd name="adj2" fmla="val 95060"/>
              <a:gd name="adj3" fmla="val 134843"/>
              <a:gd name="adj4" fmla="val 18532"/>
            </a:avLst>
          </a:prstGeom>
          <a:gradFill rotWithShape="1">
            <a:gsLst>
              <a:gs pos="0">
                <a:srgbClr val="66FFCC"/>
              </a:gs>
              <a:gs pos="100000">
                <a:srgbClr val="FFFFFF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miter lim="800000"/>
          </a:ln>
        </p:spPr>
        <p:txBody>
          <a:bodyPr anchor="ctr" anchorCtr="1"/>
          <a:lstStyle/>
          <a:p>
            <a:pPr>
              <a:buFont typeface="Arial" panose="020B0604020202020204" pitchFamily="34" charset="0"/>
              <a:buNone/>
            </a:pPr>
            <a:r>
              <a:rPr lang="zh-CN" altLang="en-US" sz="2000">
                <a:latin typeface="Times New Roman" panose="02020603050405020304" pitchFamily="18" charset="0"/>
                <a:ea typeface="华文新魏"/>
                <a:cs typeface="华文新魏"/>
              </a:rPr>
              <a:t>红军声东击西，四渡赤水，打乱了敌人的</a:t>
            </a:r>
            <a:r>
              <a:rPr lang="zh-CN" altLang="en-US" sz="2000">
                <a:ea typeface="华文新魏"/>
                <a:cs typeface="华文新魏"/>
              </a:rPr>
              <a:t>“</a:t>
            </a:r>
            <a:r>
              <a:rPr lang="zh-CN" altLang="en-US" sz="2000">
                <a:latin typeface="Times New Roman" panose="02020603050405020304" pitchFamily="18" charset="0"/>
                <a:ea typeface="华文新魏"/>
                <a:cs typeface="华文新魏"/>
              </a:rPr>
              <a:t>追剿</a:t>
            </a:r>
            <a:r>
              <a:rPr lang="zh-CN" altLang="en-US" sz="2000">
                <a:ea typeface="华文新魏"/>
                <a:cs typeface="华文新魏"/>
              </a:rPr>
              <a:t>”</a:t>
            </a:r>
            <a:r>
              <a:rPr lang="zh-CN" altLang="en-US" sz="2000">
                <a:latin typeface="Times New Roman" panose="02020603050405020304" pitchFamily="18" charset="0"/>
                <a:ea typeface="华文新魏"/>
                <a:cs typeface="华文新魏"/>
              </a:rPr>
              <a:t>计划。</a:t>
            </a:r>
            <a:endParaRPr lang="zh-CN" altLang="en-US" sz="2000">
              <a:latin typeface="Times New Roman" panose="02020603050405020304" pitchFamily="18" charset="0"/>
              <a:ea typeface="华文新魏"/>
              <a:cs typeface="华文新魏"/>
            </a:endParaRPr>
          </a:p>
        </p:txBody>
      </p:sp>
      <p:sp>
        <p:nvSpPr>
          <p:cNvPr id="37937" name="AutoShape 49"/>
          <p:cNvSpPr/>
          <p:nvPr/>
        </p:nvSpPr>
        <p:spPr bwMode="auto">
          <a:xfrm>
            <a:off x="539750" y="5084763"/>
            <a:ext cx="2124075" cy="1152525"/>
          </a:xfrm>
          <a:prstGeom prst="borderCallout2">
            <a:avLst>
              <a:gd name="adj1" fmla="val 9917"/>
              <a:gd name="adj2" fmla="val 103588"/>
              <a:gd name="adj3" fmla="val 9917"/>
              <a:gd name="adj4" fmla="val 103810"/>
              <a:gd name="adj5" fmla="val -4958"/>
              <a:gd name="adj6" fmla="val 103963"/>
            </a:avLst>
          </a:prstGeom>
          <a:gradFill rotWithShape="1">
            <a:gsLst>
              <a:gs pos="0">
                <a:srgbClr val="FFFFFF"/>
              </a:gs>
              <a:gs pos="100000">
                <a:srgbClr val="66FFCC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miter lim="800000"/>
          </a:ln>
        </p:spPr>
        <p:txBody>
          <a:bodyPr anchor="ctr" anchorCtr="1"/>
          <a:lstStyle/>
          <a:p>
            <a:pPr>
              <a:buFont typeface="Arial" panose="020B0604020202020204" pitchFamily="34" charset="0"/>
              <a:buNone/>
            </a:pPr>
            <a:r>
              <a:rPr lang="zh-CN" altLang="en-US" sz="2000">
                <a:latin typeface="Times New Roman" panose="02020603050405020304" pitchFamily="18" charset="0"/>
                <a:ea typeface="华文新魏"/>
                <a:cs typeface="华文新魏"/>
              </a:rPr>
              <a:t>红军巧渡金沙江，从此跳出了敌人的包围。</a:t>
            </a:r>
            <a:endParaRPr lang="zh-CN" altLang="en-US" sz="2000">
              <a:latin typeface="Times New Roman" panose="02020603050405020304" pitchFamily="18" charset="0"/>
              <a:ea typeface="华文新魏"/>
              <a:cs typeface="华文新魏"/>
            </a:endParaRPr>
          </a:p>
        </p:txBody>
      </p:sp>
      <p:sp>
        <p:nvSpPr>
          <p:cNvPr id="37938" name="AutoShape 50"/>
          <p:cNvSpPr/>
          <p:nvPr/>
        </p:nvSpPr>
        <p:spPr bwMode="auto">
          <a:xfrm>
            <a:off x="2411413" y="2492375"/>
            <a:ext cx="1592262" cy="1138238"/>
          </a:xfrm>
          <a:prstGeom prst="borderCallout1">
            <a:avLst>
              <a:gd name="adj1" fmla="val 106694"/>
              <a:gd name="adj2" fmla="val 92819"/>
              <a:gd name="adj3" fmla="val 106694"/>
              <a:gd name="adj4" fmla="val -21435"/>
            </a:avLst>
          </a:prstGeom>
          <a:gradFill rotWithShape="1">
            <a:gsLst>
              <a:gs pos="0">
                <a:srgbClr val="66FFCC"/>
              </a:gs>
              <a:gs pos="100000">
                <a:srgbClr val="F5FFFC"/>
              </a:gs>
            </a:gsLst>
            <a:path path="rect">
              <a:fillToRect r="100000" b="100000"/>
            </a:path>
          </a:gradFill>
          <a:ln w="9525">
            <a:solidFill>
              <a:schemeClr val="tx1"/>
            </a:solidFill>
            <a:miter lim="800000"/>
          </a:ln>
        </p:spPr>
        <p:txBody>
          <a:bodyPr anchor="ctr" anchorCtr="1"/>
          <a:lstStyle/>
          <a:p>
            <a:pPr>
              <a:buFont typeface="Arial" panose="020B0604020202020204" pitchFamily="34" charset="0"/>
              <a:buNone/>
            </a:pPr>
            <a:r>
              <a:rPr lang="zh-CN" altLang="en-US" sz="2000">
                <a:latin typeface="Times New Roman" panose="02020603050405020304" pitchFamily="18" charset="0"/>
                <a:ea typeface="华文新魏"/>
                <a:cs typeface="华文新魏"/>
              </a:rPr>
              <a:t>红军强渡大渡河，飞夺泸定桥。</a:t>
            </a:r>
            <a:endParaRPr lang="zh-CN" altLang="en-US" sz="2000">
              <a:latin typeface="Times New Roman" panose="02020603050405020304" pitchFamily="18" charset="0"/>
              <a:ea typeface="华文新魏"/>
              <a:cs typeface="华文新魏"/>
            </a:endParaRPr>
          </a:p>
        </p:txBody>
      </p:sp>
    </p:spTree>
    <p:custDataLst>
      <p:tags r:id="rId5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379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379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500"/>
                                        <p:tgtEl>
                                          <p:spTgt spid="379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" fill="hold"/>
                                        <p:tgtEl>
                                          <p:spTgt spid="379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" fill="hold"/>
                                        <p:tgtEl>
                                          <p:spTgt spid="379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4" dur="500"/>
                                        <p:tgtEl>
                                          <p:spTgt spid="379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75" fill="hold"/>
                                        <p:tgtEl>
                                          <p:spTgt spid="379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75" fill="hold"/>
                                        <p:tgtEl>
                                          <p:spTgt spid="379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9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79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9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79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500"/>
                                        <p:tgtEl>
                                          <p:spTgt spid="379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/>
                                        <p:tgtEl>
                                          <p:spTgt spid="379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9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9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79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9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79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908" grpId="0" build="p"/>
      <p:bldP spid="37909" grpId="0" build="p"/>
      <p:bldP spid="37910" grpId="0" build="p"/>
      <p:bldP spid="37911" grpId="0" build="p"/>
      <p:bldP spid="37912" grpId="0" build="p"/>
      <p:bldP spid="37934" grpId="0" bldLvl="0" animBg="1"/>
      <p:bldP spid="37935" grpId="0" bldLvl="0" animBg="1"/>
      <p:bldP spid="37936" grpId="0" bldLvl="0" animBg="1"/>
      <p:bldP spid="37936" grpId="1" bldLvl="0" animBg="1"/>
      <p:bldP spid="37937" grpId="0" bldLvl="0" animBg="1"/>
      <p:bldP spid="37938" grpId="0" bldLvl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1" name="WordArt 4"/>
          <p:cNvSpPr>
            <a:spLocks noTextEdit="1"/>
          </p:cNvSpPr>
          <p:nvPr/>
        </p:nvSpPr>
        <p:spPr bwMode="auto">
          <a:xfrm>
            <a:off x="1042988" y="1052513"/>
            <a:ext cx="7200900" cy="6477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b="1" kern="10">
                <a:ln w="9525">
                  <a:solidFill>
                    <a:srgbClr val="000000"/>
                  </a:solidFill>
                  <a:round/>
                </a:ln>
                <a:latin typeface="黑体" panose="02010609060101010101" pitchFamily="2" charset="-122"/>
                <a:ea typeface="黑体" panose="02010609060101010101" pitchFamily="2" charset="-122"/>
              </a:rPr>
              <a:t>红军长征胜利的标志是什么？</a:t>
            </a:r>
            <a:endParaRPr lang="zh-CN" altLang="en-US" sz="3600" b="1" kern="10">
              <a:ln w="9525">
                <a:solidFill>
                  <a:srgbClr val="000000"/>
                </a:solidFill>
                <a:round/>
              </a:ln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9461" name="Text Box 5"/>
          <p:cNvSpPr txBox="1">
            <a:spLocks noChangeArrowheads="1"/>
          </p:cNvSpPr>
          <p:nvPr/>
        </p:nvSpPr>
        <p:spPr bwMode="auto">
          <a:xfrm>
            <a:off x="244475" y="2035175"/>
            <a:ext cx="8364538" cy="30178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zh-CN" altLang="zh-CN" sz="4400" b="1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1936</a:t>
            </a:r>
            <a:r>
              <a:rPr lang="zh-CN" altLang="en-US" sz="4400" b="1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年</a:t>
            </a:r>
            <a:r>
              <a:rPr lang="zh-CN" altLang="zh-CN" sz="4400" b="1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10</a:t>
            </a:r>
            <a:r>
              <a:rPr lang="zh-CN" altLang="en-US" sz="4400" b="1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月</a:t>
            </a:r>
            <a:r>
              <a:rPr lang="zh-CN" altLang="en-US" sz="4400" b="1">
                <a:latin typeface="黑体" panose="02010609060101010101" pitchFamily="2" charset="-122"/>
                <a:ea typeface="黑体" panose="02010609060101010101" pitchFamily="2" charset="-122"/>
              </a:rPr>
              <a:t>，</a:t>
            </a:r>
            <a:r>
              <a:rPr lang="zh-CN" altLang="en-US" sz="4800" b="1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红一</a:t>
            </a:r>
            <a:r>
              <a:rPr lang="zh-CN" altLang="en-US" sz="4800" b="1">
                <a:latin typeface="黑体" panose="02010609060101010101" pitchFamily="2" charset="-122"/>
                <a:ea typeface="黑体" panose="02010609060101010101" pitchFamily="2" charset="-122"/>
              </a:rPr>
              <a:t>方面军和</a:t>
            </a:r>
            <a:endParaRPr lang="zh-CN" altLang="en-US" sz="4800" b="1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buFont typeface="Arial" panose="020B0604020202020204" pitchFamily="34" charset="0"/>
              <a:buNone/>
            </a:pPr>
            <a:r>
              <a:rPr lang="zh-CN" altLang="en-US" sz="4800" b="1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红二</a:t>
            </a:r>
            <a:r>
              <a:rPr lang="zh-CN" altLang="en-US" sz="4800" b="1">
                <a:latin typeface="黑体" panose="02010609060101010101" pitchFamily="2" charset="-122"/>
                <a:ea typeface="黑体" panose="02010609060101010101" pitchFamily="2" charset="-122"/>
              </a:rPr>
              <a:t>方面军、</a:t>
            </a:r>
            <a:r>
              <a:rPr lang="zh-CN" altLang="en-US" sz="4800" b="1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红四</a:t>
            </a:r>
            <a:r>
              <a:rPr lang="zh-CN" altLang="en-US" sz="4800" b="1">
                <a:latin typeface="黑体" panose="02010609060101010101" pitchFamily="2" charset="-122"/>
                <a:ea typeface="黑体" panose="02010609060101010101" pitchFamily="2" charset="-122"/>
              </a:rPr>
              <a:t>方面军</a:t>
            </a:r>
            <a:endParaRPr lang="zh-CN" altLang="en-US" sz="4800" b="1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buFont typeface="Arial" panose="020B0604020202020204" pitchFamily="34" charset="0"/>
              <a:buNone/>
            </a:pPr>
            <a:r>
              <a:rPr lang="zh-CN" altLang="en-US" sz="4800" b="1">
                <a:latin typeface="黑体" panose="02010609060101010101" pitchFamily="2" charset="-122"/>
                <a:ea typeface="黑体" panose="02010609060101010101" pitchFamily="2" charset="-122"/>
              </a:rPr>
              <a:t>在</a:t>
            </a:r>
            <a:r>
              <a:rPr lang="zh-CN" altLang="en-US" sz="4800" b="1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甘肃会宁</a:t>
            </a:r>
            <a:r>
              <a:rPr lang="zh-CN" altLang="en-US" sz="4800" b="1">
                <a:latin typeface="黑体" panose="02010609060101010101" pitchFamily="2" charset="-122"/>
                <a:ea typeface="黑体" panose="02010609060101010101" pitchFamily="2" charset="-122"/>
              </a:rPr>
              <a:t>胜利会师</a:t>
            </a:r>
            <a:r>
              <a:rPr lang="zh-CN" altLang="en-US" sz="4800" b="1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标志着长征胜利结束</a:t>
            </a:r>
            <a:endParaRPr lang="zh-CN" altLang="en-US" sz="4800" b="1">
              <a:solidFill>
                <a:srgbClr val="0000FF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94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94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1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5" name="WordArt 4"/>
          <p:cNvSpPr>
            <a:spLocks noTextEdit="1"/>
          </p:cNvSpPr>
          <p:nvPr/>
        </p:nvSpPr>
        <p:spPr bwMode="auto">
          <a:xfrm>
            <a:off x="395288" y="981075"/>
            <a:ext cx="8401050" cy="6254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b="1" kern="10">
                <a:ln w="9525">
                  <a:solidFill>
                    <a:srgbClr val="000000"/>
                  </a:solidFill>
                  <a:round/>
                </a:ln>
                <a:latin typeface="黑体" panose="02010609060101010101" pitchFamily="2" charset="-122"/>
                <a:ea typeface="黑体" panose="02010609060101010101" pitchFamily="2" charset="-122"/>
              </a:rPr>
              <a:t>长征的胜利有什么样的历史意义？</a:t>
            </a:r>
            <a:endParaRPr lang="zh-CN" altLang="en-US" sz="3600" b="1" kern="10">
              <a:ln w="9525">
                <a:solidFill>
                  <a:srgbClr val="000000"/>
                </a:solidFill>
                <a:round/>
              </a:ln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25605" name="Text Box 5"/>
          <p:cNvSpPr txBox="1">
            <a:spLocks noChangeArrowheads="1"/>
          </p:cNvSpPr>
          <p:nvPr/>
        </p:nvSpPr>
        <p:spPr bwMode="auto">
          <a:xfrm>
            <a:off x="141288" y="1844675"/>
            <a:ext cx="8861425" cy="31686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buFont typeface="Arial" panose="020B0604020202020204" pitchFamily="34" charset="0"/>
              <a:buNone/>
            </a:pPr>
            <a:r>
              <a:rPr lang="zh-CN" altLang="en-US" sz="4000" b="1">
                <a:solidFill>
                  <a:srgbClr val="0000FF"/>
                </a:solidFill>
                <a:ea typeface="黑体" panose="02010609060101010101" pitchFamily="2" charset="-122"/>
              </a:rPr>
              <a:t>①</a:t>
            </a:r>
            <a:r>
              <a:rPr lang="zh-CN" altLang="en-US" sz="4000" b="1">
                <a:solidFill>
                  <a:srgbClr val="FF0000"/>
                </a:solidFill>
                <a:ea typeface="黑体" panose="02010609060101010101" pitchFamily="2" charset="-122"/>
              </a:rPr>
              <a:t>粉碎了</a:t>
            </a:r>
            <a:r>
              <a:rPr lang="zh-CN" altLang="en-US" sz="4000" b="1">
                <a:solidFill>
                  <a:srgbClr val="0000FF"/>
                </a:solidFill>
                <a:ea typeface="黑体" panose="02010609060101010101" pitchFamily="2" charset="-122"/>
              </a:rPr>
              <a:t>国民党反动派消灭红军的</a:t>
            </a:r>
            <a:r>
              <a:rPr lang="zh-CN" altLang="en-US" sz="4000" b="1">
                <a:solidFill>
                  <a:srgbClr val="FF0000"/>
                </a:solidFill>
                <a:ea typeface="黑体" panose="02010609060101010101" pitchFamily="2" charset="-122"/>
              </a:rPr>
              <a:t>企图</a:t>
            </a:r>
            <a:endParaRPr lang="zh-CN" altLang="en-US" sz="4000" b="1">
              <a:solidFill>
                <a:srgbClr val="FF0000"/>
              </a:solidFill>
              <a:ea typeface="黑体" panose="02010609060101010101" pitchFamily="2" charset="-122"/>
            </a:endParaRPr>
          </a:p>
          <a:p>
            <a:pPr algn="ctr">
              <a:buFont typeface="Arial" panose="020B0604020202020204" pitchFamily="34" charset="0"/>
              <a:buNone/>
            </a:pPr>
            <a:r>
              <a:rPr lang="zh-CN" altLang="en-US" sz="4000" b="1">
                <a:solidFill>
                  <a:srgbClr val="0000FF"/>
                </a:solidFill>
                <a:ea typeface="黑体" panose="02010609060101010101" pitchFamily="2" charset="-122"/>
              </a:rPr>
              <a:t>②</a:t>
            </a:r>
            <a:r>
              <a:rPr lang="zh-CN" altLang="en-US" sz="4000" b="1">
                <a:solidFill>
                  <a:srgbClr val="FF0000"/>
                </a:solidFill>
                <a:ea typeface="黑体" panose="02010609060101010101" pitchFamily="2" charset="-122"/>
              </a:rPr>
              <a:t>保存了</a:t>
            </a:r>
            <a:r>
              <a:rPr lang="zh-CN" altLang="en-US" sz="4000" b="1">
                <a:solidFill>
                  <a:srgbClr val="0000FF"/>
                </a:solidFill>
                <a:ea typeface="黑体" panose="02010609060101010101" pitchFamily="2" charset="-122"/>
              </a:rPr>
              <a:t>党和红军的基干</a:t>
            </a:r>
            <a:r>
              <a:rPr lang="zh-CN" altLang="en-US" sz="4000" b="1">
                <a:solidFill>
                  <a:srgbClr val="FF0000"/>
                </a:solidFill>
                <a:ea typeface="黑体" panose="02010609060101010101" pitchFamily="2" charset="-122"/>
              </a:rPr>
              <a:t>力量</a:t>
            </a:r>
            <a:r>
              <a:rPr lang="zh-CN" altLang="en-US" sz="4000" b="1">
                <a:solidFill>
                  <a:srgbClr val="0000FF"/>
                </a:solidFill>
                <a:ea typeface="黑体" panose="02010609060101010101" pitchFamily="2" charset="-122"/>
              </a:rPr>
              <a:t>，使中国</a:t>
            </a:r>
            <a:endParaRPr lang="zh-CN" altLang="en-US" sz="4000" b="1">
              <a:solidFill>
                <a:srgbClr val="0000FF"/>
              </a:solidFill>
              <a:ea typeface="黑体" panose="02010609060101010101" pitchFamily="2" charset="-122"/>
            </a:endParaRPr>
          </a:p>
          <a:p>
            <a:pPr>
              <a:buFont typeface="Arial" panose="020B0604020202020204" pitchFamily="34" charset="0"/>
              <a:buNone/>
            </a:pPr>
            <a:r>
              <a:rPr lang="zh-CN" altLang="en-US" sz="4000" b="1">
                <a:solidFill>
                  <a:srgbClr val="0000FF"/>
                </a:solidFill>
                <a:ea typeface="黑体" panose="02010609060101010101" pitchFamily="2" charset="-122"/>
              </a:rPr>
              <a:t>革命</a:t>
            </a:r>
            <a:r>
              <a:rPr lang="zh-CN" altLang="en-US" sz="4000" b="1">
                <a:solidFill>
                  <a:srgbClr val="FF0000"/>
                </a:solidFill>
                <a:ea typeface="黑体" panose="02010609060101010101" pitchFamily="2" charset="-122"/>
              </a:rPr>
              <a:t>转危为安</a:t>
            </a:r>
            <a:endParaRPr lang="zh-CN" altLang="en-US" sz="4000" b="1">
              <a:solidFill>
                <a:srgbClr val="FF0000"/>
              </a:solidFill>
              <a:ea typeface="黑体" panose="02010609060101010101" pitchFamily="2" charset="-122"/>
            </a:endParaRPr>
          </a:p>
          <a:p>
            <a:pPr algn="ctr">
              <a:buFont typeface="Arial" panose="020B0604020202020204" pitchFamily="34" charset="0"/>
              <a:buNone/>
            </a:pPr>
            <a:r>
              <a:rPr lang="zh-CN" altLang="en-US" sz="4000" b="1">
                <a:solidFill>
                  <a:srgbClr val="0000FF"/>
                </a:solidFill>
                <a:ea typeface="黑体" panose="02010609060101010101" pitchFamily="2" charset="-122"/>
              </a:rPr>
              <a:t>③</a:t>
            </a:r>
            <a:r>
              <a:rPr lang="zh-CN" altLang="en-US" sz="4000" b="1">
                <a:solidFill>
                  <a:srgbClr val="FF0000"/>
                </a:solidFill>
                <a:latin typeface="宋体" panose="02010600030101010101" pitchFamily="2" charset="-122"/>
                <a:sym typeface="+mn-ea"/>
              </a:rPr>
              <a:t>播下了</a:t>
            </a:r>
            <a:r>
              <a:rPr lang="zh-CN" altLang="en-US" sz="4000" b="1">
                <a:solidFill>
                  <a:srgbClr val="0000FF"/>
                </a:solidFill>
                <a:latin typeface="宋体" panose="02010600030101010101" pitchFamily="2" charset="-122"/>
                <a:sym typeface="+mn-ea"/>
              </a:rPr>
              <a:t>革命种子，</a:t>
            </a:r>
            <a:r>
              <a:rPr lang="zh-CN" altLang="en-US" sz="4000" b="1">
                <a:solidFill>
                  <a:srgbClr val="FF0000"/>
                </a:solidFill>
                <a:latin typeface="宋体" panose="02010600030101010101" pitchFamily="2" charset="-122"/>
                <a:sym typeface="+mn-ea"/>
              </a:rPr>
              <a:t>铸就了</a:t>
            </a:r>
            <a:r>
              <a:rPr lang="zh-CN" altLang="en-US" sz="4000" b="1">
                <a:solidFill>
                  <a:srgbClr val="0000FF"/>
                </a:solidFill>
                <a:latin typeface="宋体" panose="02010600030101010101" pitchFamily="2" charset="-122"/>
                <a:sym typeface="+mn-ea"/>
              </a:rPr>
              <a:t>长征精神，</a:t>
            </a:r>
            <a:endParaRPr lang="zh-CN" altLang="en-US" sz="4000" b="1">
              <a:solidFill>
                <a:srgbClr val="0000FF"/>
              </a:solidFill>
              <a:latin typeface="宋体" panose="02010600030101010101" pitchFamily="2" charset="-122"/>
              <a:sym typeface="+mn-ea"/>
            </a:endParaRPr>
          </a:p>
          <a:p>
            <a:pPr>
              <a:buFont typeface="Arial" panose="020B0604020202020204" pitchFamily="34" charset="0"/>
              <a:buNone/>
            </a:pPr>
            <a:r>
              <a:rPr lang="zh-CN" altLang="en-US" sz="4000" b="1">
                <a:solidFill>
                  <a:srgbClr val="FF0000"/>
                </a:solidFill>
                <a:latin typeface="宋体" panose="02010600030101010101" pitchFamily="2" charset="-122"/>
                <a:sym typeface="+mn-ea"/>
              </a:rPr>
              <a:t>打开了</a:t>
            </a:r>
            <a:r>
              <a:rPr lang="zh-CN" altLang="en-US" sz="4000" b="1">
                <a:solidFill>
                  <a:srgbClr val="0000FF"/>
                </a:solidFill>
                <a:latin typeface="宋体" panose="02010600030101010101" pitchFamily="2" charset="-122"/>
                <a:sym typeface="+mn-ea"/>
              </a:rPr>
              <a:t>中国革命的新局面</a:t>
            </a:r>
            <a:endParaRPr lang="zh-CN" altLang="en-US" sz="4000" b="1">
              <a:solidFill>
                <a:srgbClr val="0000FF"/>
              </a:solidFill>
              <a:latin typeface="宋体" panose="02010600030101010101" pitchFamily="2" charset="-122"/>
              <a:ea typeface="黑体" panose="02010609060101010101" pitchFamily="2" charset="-122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56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56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5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69" name="WordArt 4"/>
          <p:cNvSpPr>
            <a:spLocks noTextEdit="1"/>
          </p:cNvSpPr>
          <p:nvPr/>
        </p:nvSpPr>
        <p:spPr bwMode="auto">
          <a:xfrm>
            <a:off x="755650" y="1196975"/>
            <a:ext cx="7704138" cy="6016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b="1" kern="10">
                <a:ln w="9525">
                  <a:solidFill>
                    <a:srgbClr val="000000"/>
                  </a:solidFill>
                  <a:round/>
                </a:ln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红军长征遇到哪些困难和问题？</a:t>
            </a:r>
            <a:endParaRPr lang="zh-CN" altLang="en-US" sz="3600" b="1" kern="10">
              <a:ln w="9525">
                <a:solidFill>
                  <a:srgbClr val="000000"/>
                </a:solidFill>
                <a:round/>
              </a:ln>
              <a:solidFill>
                <a:srgbClr val="00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5363" name="WordArt 5"/>
          <p:cNvSpPr>
            <a:spLocks noTextEdit="1"/>
          </p:cNvSpPr>
          <p:nvPr/>
        </p:nvSpPr>
        <p:spPr bwMode="auto">
          <a:xfrm>
            <a:off x="2555875" y="2133600"/>
            <a:ext cx="4103688" cy="5762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b="1" kern="10">
                <a:ln w="9525">
                  <a:solidFill>
                    <a:srgbClr val="000000"/>
                  </a:solidFill>
                  <a:round/>
                </a:ln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①敌人的围追堵截。</a:t>
            </a:r>
            <a:endParaRPr lang="zh-CN" altLang="en-US" sz="3600" b="1" kern="10">
              <a:ln w="9525">
                <a:solidFill>
                  <a:srgbClr val="000000"/>
                </a:solidFill>
                <a:round/>
              </a:ln>
              <a:solidFill>
                <a:srgbClr val="0000FF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5364" name="WordArt 6"/>
          <p:cNvSpPr>
            <a:spLocks noTextEdit="1"/>
          </p:cNvSpPr>
          <p:nvPr/>
        </p:nvSpPr>
        <p:spPr bwMode="auto">
          <a:xfrm>
            <a:off x="2484438" y="3141663"/>
            <a:ext cx="4200525" cy="6477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b="1" kern="10">
                <a:ln w="9525">
                  <a:solidFill>
                    <a:srgbClr val="000000"/>
                  </a:solidFill>
                  <a:round/>
                </a:ln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②恶劣的自然条件。</a:t>
            </a:r>
            <a:endParaRPr lang="zh-CN" altLang="en-US" sz="3600" b="1" kern="10">
              <a:ln w="9525">
                <a:solidFill>
                  <a:srgbClr val="000000"/>
                </a:solidFill>
                <a:round/>
              </a:ln>
              <a:solidFill>
                <a:srgbClr val="0000FF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5365" name="WordArt 7"/>
          <p:cNvSpPr>
            <a:spLocks noTextEdit="1"/>
          </p:cNvSpPr>
          <p:nvPr/>
        </p:nvSpPr>
        <p:spPr bwMode="auto">
          <a:xfrm>
            <a:off x="2555875" y="4076700"/>
            <a:ext cx="4103688" cy="6477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b="1" kern="10">
                <a:ln w="9525">
                  <a:solidFill>
                    <a:srgbClr val="000000"/>
                  </a:solidFill>
                  <a:round/>
                </a:ln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③缺少粮食给养。</a:t>
            </a:r>
            <a:endParaRPr lang="zh-CN" altLang="en-US" sz="3600" b="1" kern="10">
              <a:ln w="9525">
                <a:solidFill>
                  <a:srgbClr val="000000"/>
                </a:solidFill>
                <a:round/>
              </a:ln>
              <a:solidFill>
                <a:srgbClr val="0000FF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5366" name="WordArt 8"/>
          <p:cNvSpPr>
            <a:spLocks noTextEdit="1"/>
          </p:cNvSpPr>
          <p:nvPr/>
        </p:nvSpPr>
        <p:spPr bwMode="auto">
          <a:xfrm>
            <a:off x="2484438" y="5084763"/>
            <a:ext cx="4103687" cy="5762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b="1" kern="10">
                <a:ln w="9525">
                  <a:solidFill>
                    <a:srgbClr val="000000"/>
                  </a:solidFill>
                  <a:round/>
                </a:ln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④内部矛盾斗争。</a:t>
            </a:r>
            <a:endParaRPr lang="zh-CN" altLang="en-US" sz="3600" b="1" kern="10">
              <a:ln w="9525">
                <a:solidFill>
                  <a:srgbClr val="000000"/>
                </a:solidFill>
                <a:round/>
              </a:ln>
              <a:solidFill>
                <a:srgbClr val="0000FF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3" grpId="0" animBg="1"/>
      <p:bldP spid="15364" grpId="0" animBg="1"/>
      <p:bldP spid="15365" grpId="0" animBg="1"/>
      <p:bldP spid="15366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993" name="图片 25602" descr="过草地穿的草鞋"/>
          <p:cNvPicPr>
            <a:picLocks noChangeAspect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1196975" y="876300"/>
            <a:ext cx="6569075" cy="4360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3" name="组合 25604"/>
          <p:cNvGrpSpPr/>
          <p:nvPr/>
        </p:nvGrpSpPr>
        <p:grpSpPr bwMode="auto">
          <a:xfrm>
            <a:off x="1228725" y="79375"/>
            <a:ext cx="6567488" cy="6361113"/>
            <a:chOff x="8" y="-489"/>
            <a:chExt cx="4137" cy="4007"/>
          </a:xfrm>
        </p:grpSpPr>
        <p:pic>
          <p:nvPicPr>
            <p:cNvPr id="84997" name="图片 25605" descr="过草地"/>
            <p:cNvPicPr>
              <a:picLocks noChangeAspect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8" y="-489"/>
              <a:ext cx="4137" cy="400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25608" name="文本框 25607"/>
          <p:cNvSpPr txBox="1"/>
          <p:nvPr/>
        </p:nvSpPr>
        <p:spPr>
          <a:xfrm>
            <a:off x="7897813" y="865188"/>
            <a:ext cx="733425" cy="5207000"/>
          </a:xfrm>
          <a:prstGeom prst="rect">
            <a:avLst/>
          </a:prstGeom>
          <a:noFill/>
          <a:ln w="9525">
            <a:noFill/>
          </a:ln>
        </p:spPr>
        <p:txBody>
          <a:bodyPr vert="eaVert"/>
          <a:lstStyle/>
          <a:p>
            <a:pPr>
              <a:spcBef>
                <a:spcPct val="50000"/>
              </a:spcBef>
              <a:defRPr/>
            </a:pPr>
            <a:r>
              <a:rPr lang="zh-CN" altLang="en-US" sz="3600" noProof="1">
                <a:solidFill>
                  <a:srgbClr val="FF0066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隶书" pitchFamily="49" charset="-122"/>
              </a:rPr>
              <a:t>苦不苦  想想红军二万五</a:t>
            </a:r>
            <a:endParaRPr lang="zh-CN" altLang="en-US" sz="3600" noProof="1">
              <a:solidFill>
                <a:srgbClr val="FF0066"/>
              </a:solidFill>
              <a:effectLst>
                <a:outerShdw blurRad="38100" dist="38100" dir="2700000">
                  <a:srgbClr val="000000"/>
                </a:outerShdw>
              </a:effectLst>
              <a:latin typeface="Times New Roman" panose="02020603050405020304" pitchFamily="18" charset="0"/>
              <a:ea typeface="隶书" pitchFamily="49" charset="-122"/>
            </a:endParaRPr>
          </a:p>
        </p:txBody>
      </p:sp>
      <p:sp>
        <p:nvSpPr>
          <p:cNvPr id="25609" name="文本框 25608"/>
          <p:cNvSpPr txBox="1"/>
          <p:nvPr/>
        </p:nvSpPr>
        <p:spPr>
          <a:xfrm>
            <a:off x="460375" y="865188"/>
            <a:ext cx="733425" cy="5207000"/>
          </a:xfrm>
          <a:prstGeom prst="rect">
            <a:avLst/>
          </a:prstGeom>
          <a:noFill/>
          <a:ln w="9525">
            <a:noFill/>
          </a:ln>
        </p:spPr>
        <p:txBody>
          <a:bodyPr vert="eaVert"/>
          <a:lstStyle/>
          <a:p>
            <a:pPr>
              <a:spcBef>
                <a:spcPct val="50000"/>
              </a:spcBef>
              <a:defRPr/>
            </a:pPr>
            <a:r>
              <a:rPr lang="zh-CN" altLang="en-US" sz="3600" noProof="1">
                <a:solidFill>
                  <a:srgbClr val="FF0066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隶书" pitchFamily="49" charset="-122"/>
              </a:rPr>
              <a:t>累不累  看看革命老前辈</a:t>
            </a:r>
            <a:endParaRPr lang="zh-CN" altLang="en-US" sz="3600" noProof="1">
              <a:solidFill>
                <a:srgbClr val="FF0066"/>
              </a:solidFill>
              <a:effectLst>
                <a:outerShdw blurRad="38100" dist="38100" dir="2700000">
                  <a:srgbClr val="000000"/>
                </a:outerShdw>
              </a:effectLst>
              <a:latin typeface="Times New Roman" panose="02020603050405020304" pitchFamily="18" charset="0"/>
              <a:ea typeface="隶书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WordArt 4"/>
          <p:cNvSpPr>
            <a:spLocks noTextEdit="1"/>
          </p:cNvSpPr>
          <p:nvPr/>
        </p:nvSpPr>
        <p:spPr>
          <a:xfrm>
            <a:off x="395288" y="981075"/>
            <a:ext cx="8401050" cy="6254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lstStyle/>
          <a:p>
            <a:pPr algn="ctr" eaLnBrk="0" hangingPunct="0">
              <a:buFont typeface="Arial" panose="020B0604020202020204" pitchFamily="34" charset="0"/>
              <a:buNone/>
              <a:defRPr/>
            </a:pPr>
            <a:r>
              <a:rPr lang="zh-CN" altLang="en-US" sz="3600" b="1">
                <a:ln w="95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  <a:latin typeface="黑体" panose="02010609060101010101" pitchFamily="2" charset="-122"/>
                <a:ea typeface="黑体" panose="02010609060101010101" pitchFamily="2" charset="-122"/>
              </a:rPr>
              <a:t>红军凭借什么样的</a:t>
            </a:r>
            <a:r>
              <a:rPr lang="zh-CN" altLang="en-US" sz="3600" b="1">
                <a:ln w="95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精神</a:t>
            </a:r>
            <a:r>
              <a:rPr lang="zh-CN" altLang="en-US" sz="3600" b="1">
                <a:ln w="95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  <a:latin typeface="黑体" panose="02010609060101010101" pitchFamily="2" charset="-122"/>
                <a:ea typeface="黑体" panose="02010609060101010101" pitchFamily="2" charset="-122"/>
              </a:rPr>
              <a:t>完成了二万五千里长征？</a:t>
            </a:r>
            <a:endParaRPr lang="zh-CN" altLang="en-US" sz="3600" b="1">
              <a:ln w="9525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pic>
        <p:nvPicPr>
          <p:cNvPr id="28677" name="WordArt 8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1974850" y="2182813"/>
            <a:ext cx="5291138" cy="2760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78" name="TextBox 10"/>
          <p:cNvSpPr txBox="1">
            <a:spLocks noChangeArrowheads="1"/>
          </p:cNvSpPr>
          <p:nvPr/>
        </p:nvSpPr>
        <p:spPr bwMode="auto">
          <a:xfrm>
            <a:off x="179388" y="1844675"/>
            <a:ext cx="8640762" cy="41116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zh-CN" altLang="en-US" sz="4400" b="1">
                <a:latin typeface="黑体" panose="02010609060101010101" pitchFamily="2" charset="-122"/>
                <a:ea typeface="黑体" panose="02010609060101010101" pitchFamily="2" charset="-122"/>
              </a:rPr>
              <a:t>   </a:t>
            </a:r>
            <a:r>
              <a:rPr lang="zh-CN" altLang="en-US" sz="4400" b="1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不怕牺牲，勇往直前</a:t>
            </a:r>
            <a:r>
              <a:rPr lang="zh-CN" altLang="en-US" sz="4400" b="1">
                <a:latin typeface="黑体" panose="02010609060101010101" pitchFamily="2" charset="-122"/>
                <a:ea typeface="黑体" panose="02010609060101010101" pitchFamily="2" charset="-122"/>
              </a:rPr>
              <a:t>大无畏的的</a:t>
            </a:r>
            <a:r>
              <a:rPr lang="zh-CN" altLang="en-US" sz="4400" b="1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革命英雄</a:t>
            </a:r>
            <a:r>
              <a:rPr lang="zh-CN" altLang="en-US" sz="4400" b="1">
                <a:latin typeface="黑体" panose="02010609060101010101" pitchFamily="2" charset="-122"/>
                <a:ea typeface="黑体" panose="02010609060101010101" pitchFamily="2" charset="-122"/>
              </a:rPr>
              <a:t>主义精神；</a:t>
            </a:r>
            <a:endParaRPr lang="en-US" sz="4400" b="1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buFont typeface="Arial" panose="020B0604020202020204" pitchFamily="34" charset="0"/>
              <a:buNone/>
            </a:pPr>
            <a:r>
              <a:rPr lang="zh-CN" altLang="en-US" sz="4000" b="1">
                <a:ea typeface="黑体" panose="02010609060101010101" pitchFamily="2" charset="-122"/>
              </a:rPr>
              <a:t>      </a:t>
            </a:r>
            <a:r>
              <a:rPr lang="zh-CN" altLang="en-US" sz="4000" b="1">
                <a:solidFill>
                  <a:srgbClr val="0000FF"/>
                </a:solidFill>
                <a:ea typeface="黑体" panose="02010609060101010101" pitchFamily="2" charset="-122"/>
              </a:rPr>
              <a:t>敢于吃苦，不畏艰难</a:t>
            </a:r>
            <a:r>
              <a:rPr lang="zh-CN" altLang="en-US" sz="4400" b="1">
                <a:latin typeface="黑体" panose="02010609060101010101" pitchFamily="2" charset="-122"/>
                <a:ea typeface="黑体" panose="02010609060101010101" pitchFamily="2" charset="-122"/>
              </a:rPr>
              <a:t>的</a:t>
            </a:r>
            <a:r>
              <a:rPr lang="zh-CN" altLang="en-US" sz="4400" b="1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革命乐观</a:t>
            </a:r>
            <a:r>
              <a:rPr lang="zh-CN" altLang="en-US" sz="4400" b="1">
                <a:latin typeface="黑体" panose="02010609060101010101" pitchFamily="2" charset="-122"/>
                <a:ea typeface="黑体" panose="02010609060101010101" pitchFamily="2" charset="-122"/>
              </a:rPr>
              <a:t>主义精神；</a:t>
            </a:r>
            <a:endParaRPr lang="en-US" sz="4400" b="1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buFont typeface="Arial" panose="020B0604020202020204" pitchFamily="34" charset="0"/>
              <a:buNone/>
            </a:pPr>
            <a:r>
              <a:rPr lang="zh-CN" altLang="en-US" sz="4400" b="1">
                <a:latin typeface="黑体" panose="02010609060101010101" pitchFamily="2" charset="-122"/>
                <a:ea typeface="黑体" panose="02010609060101010101" pitchFamily="2" charset="-122"/>
              </a:rPr>
              <a:t>   </a:t>
            </a:r>
            <a:r>
              <a:rPr lang="zh-CN" altLang="en-US" sz="4400" b="1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众志成城，团结互助</a:t>
            </a:r>
            <a:r>
              <a:rPr lang="zh-CN" altLang="en-US" sz="4400" b="1">
                <a:latin typeface="黑体" panose="02010609060101010101" pitchFamily="2" charset="-122"/>
                <a:ea typeface="黑体" panose="02010609060101010101" pitchFamily="2" charset="-122"/>
              </a:rPr>
              <a:t>的</a:t>
            </a:r>
            <a:r>
              <a:rPr lang="zh-CN" altLang="en-US" sz="4400" b="1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集体</a:t>
            </a:r>
            <a:r>
              <a:rPr lang="zh-CN" altLang="en-US" sz="4400" b="1">
                <a:latin typeface="黑体" panose="02010609060101010101" pitchFamily="2" charset="-122"/>
                <a:ea typeface="黑体" panose="02010609060101010101" pitchFamily="2" charset="-122"/>
              </a:rPr>
              <a:t>主义精神。</a:t>
            </a:r>
            <a:endParaRPr lang="zh-CN" altLang="en-US" sz="4400" b="1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86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86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86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8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1" name="WordArt 4"/>
          <p:cNvSpPr>
            <a:spLocks noTextEdit="1"/>
          </p:cNvSpPr>
          <p:nvPr/>
        </p:nvSpPr>
        <p:spPr bwMode="auto">
          <a:xfrm>
            <a:off x="0" y="0"/>
            <a:ext cx="2665413" cy="7207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b="1" kern="10">
                <a:ln w="12700">
                  <a:solidFill>
                    <a:schemeClr val="tx1"/>
                  </a:solidFill>
                  <a:rou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8000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颗粒归仓</a:t>
            </a:r>
            <a:endParaRPr lang="zh-CN" altLang="en-US" sz="3600" b="1" kern="10">
              <a:ln w="12700">
                <a:solidFill>
                  <a:schemeClr val="tx1"/>
                </a:solidFill>
                <a:round/>
              </a:ln>
              <a:gradFill rotWithShape="1">
                <a:gsLst>
                  <a:gs pos="0">
                    <a:srgbClr val="A603AB"/>
                  </a:gs>
                  <a:gs pos="12000">
                    <a:srgbClr val="E81766"/>
                  </a:gs>
                  <a:gs pos="27000">
                    <a:srgbClr val="EE3F17"/>
                  </a:gs>
                  <a:gs pos="48000">
                    <a:srgbClr val="FFFF00"/>
                  </a:gs>
                  <a:gs pos="64999">
                    <a:srgbClr val="1A8D48"/>
                  </a:gs>
                  <a:gs pos="78999">
                    <a:srgbClr val="0819FB"/>
                  </a:gs>
                  <a:gs pos="100000">
                    <a:srgbClr val="A603AB"/>
                  </a:gs>
                </a:gsLst>
                <a:lin ang="0" scaled="1"/>
              </a:gradFill>
              <a:effectLst>
                <a:outerShdw dist="35921" dir="2700000" sy="50000" kx="2115830" algn="bl" rotWithShape="0">
                  <a:srgbClr val="C0C0C0">
                    <a:alpha val="78000"/>
                  </a:srgbClr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graphicFrame>
        <p:nvGraphicFramePr>
          <p:cNvPr id="28677" name="Group 5"/>
          <p:cNvGraphicFramePr>
            <a:graphicFrameLocks noGrp="1"/>
          </p:cNvGraphicFramePr>
          <p:nvPr/>
        </p:nvGraphicFramePr>
        <p:xfrm>
          <a:off x="179388" y="839788"/>
          <a:ext cx="8785225" cy="3508375"/>
        </p:xfrm>
        <a:graphic>
          <a:graphicData uri="http://schemas.openxmlformats.org/drawingml/2006/table">
            <a:tbl>
              <a:tblPr/>
              <a:tblGrid>
                <a:gridCol w="2541587"/>
                <a:gridCol w="6243638"/>
              </a:tblGrid>
              <a:tr h="701675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sz="4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2" charset="-122"/>
                        </a:rPr>
                        <a:t>长征</a:t>
                      </a:r>
                      <a:endParaRPr kumimoji="0" lang="zh-CN" sz="4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黑体" panose="0201060906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cPr/>
                </a:tc>
              </a:tr>
              <a:tr h="7016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sz="4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2" charset="-122"/>
                        </a:rPr>
                        <a:t>一个转折</a:t>
                      </a:r>
                      <a:endParaRPr kumimoji="0" lang="zh-CN" sz="4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黑体" panose="0201060906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4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黑体" panose="0201060906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016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sz="4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2" charset="-122"/>
                        </a:rPr>
                        <a:t>两个会师</a:t>
                      </a:r>
                      <a:endParaRPr kumimoji="0" lang="zh-CN" sz="4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黑体" panose="0201060906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4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黑体" panose="0201060906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016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sz="4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2" charset="-122"/>
                        </a:rPr>
                        <a:t>三个意义</a:t>
                      </a:r>
                      <a:endParaRPr kumimoji="0" lang="zh-CN" sz="4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黑体" panose="0201060906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4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黑体" panose="0201060906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016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sz="4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2" charset="-122"/>
                        </a:rPr>
                        <a:t>四个时间</a:t>
                      </a:r>
                      <a:endParaRPr kumimoji="0" lang="zh-CN" sz="4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黑体" panose="0201060906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4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黑体" panose="0201060906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7430" name="WordArt 24"/>
          <p:cNvSpPr>
            <a:spLocks noTextEdit="1"/>
          </p:cNvSpPr>
          <p:nvPr/>
        </p:nvSpPr>
        <p:spPr bwMode="auto">
          <a:xfrm>
            <a:off x="3995738" y="1628775"/>
            <a:ext cx="2592387" cy="4572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b="1" kern="10">
                <a:ln w="9525">
                  <a:solidFill>
                    <a:srgbClr val="000000"/>
                  </a:solidFill>
                  <a:round/>
                </a:ln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遵义会议</a:t>
            </a:r>
            <a:endParaRPr lang="zh-CN" altLang="en-US" sz="3600" b="1" kern="10">
              <a:ln w="9525">
                <a:solidFill>
                  <a:srgbClr val="000000"/>
                </a:solidFill>
                <a:round/>
              </a:ln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7431" name="WordArt 25"/>
          <p:cNvSpPr>
            <a:spLocks noTextEdit="1"/>
          </p:cNvSpPr>
          <p:nvPr/>
        </p:nvSpPr>
        <p:spPr bwMode="auto">
          <a:xfrm>
            <a:off x="2843213" y="2276475"/>
            <a:ext cx="2808287" cy="4572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b="1" kern="10">
                <a:ln w="9525">
                  <a:solidFill>
                    <a:srgbClr val="000000"/>
                  </a:solidFill>
                  <a:round/>
                </a:ln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陕北吴起镇会师</a:t>
            </a:r>
            <a:endParaRPr lang="zh-CN" altLang="en-US" sz="3600" b="1" kern="10">
              <a:ln w="9525">
                <a:solidFill>
                  <a:srgbClr val="000000"/>
                </a:solidFill>
                <a:round/>
              </a:ln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7432" name="WordArt 26"/>
          <p:cNvSpPr>
            <a:spLocks noTextEdit="1"/>
          </p:cNvSpPr>
          <p:nvPr/>
        </p:nvSpPr>
        <p:spPr bwMode="auto">
          <a:xfrm>
            <a:off x="2916238" y="3068638"/>
            <a:ext cx="1800225" cy="4572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b="1" kern="10">
                <a:ln w="9525">
                  <a:solidFill>
                    <a:srgbClr val="000000"/>
                  </a:solidFill>
                  <a:round/>
                </a:ln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遵义会议</a:t>
            </a:r>
            <a:endParaRPr lang="zh-CN" altLang="en-US" sz="3600" b="1" kern="10">
              <a:ln w="9525">
                <a:solidFill>
                  <a:srgbClr val="000000"/>
                </a:solidFill>
                <a:round/>
              </a:ln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7433" name="WordArt 27"/>
          <p:cNvSpPr>
            <a:spLocks noTextEdit="1"/>
          </p:cNvSpPr>
          <p:nvPr/>
        </p:nvSpPr>
        <p:spPr bwMode="auto">
          <a:xfrm>
            <a:off x="4845050" y="3068638"/>
            <a:ext cx="1871663" cy="4572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b="1" kern="10">
                <a:ln w="9525">
                  <a:solidFill>
                    <a:srgbClr val="000000"/>
                  </a:solidFill>
                  <a:round/>
                </a:ln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长征胜利</a:t>
            </a:r>
            <a:endParaRPr lang="zh-CN" altLang="en-US" sz="3600" b="1" kern="10">
              <a:ln w="9525">
                <a:solidFill>
                  <a:srgbClr val="000000"/>
                </a:solidFill>
                <a:round/>
              </a:ln>
              <a:solidFill>
                <a:srgbClr val="0000FF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7434" name="WordArt 28"/>
          <p:cNvSpPr>
            <a:spLocks noTextEdit="1"/>
          </p:cNvSpPr>
          <p:nvPr/>
        </p:nvSpPr>
        <p:spPr bwMode="auto">
          <a:xfrm>
            <a:off x="7005638" y="3068638"/>
            <a:ext cx="1871662" cy="4572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b="1" kern="10">
                <a:ln w="9525">
                  <a:solidFill>
                    <a:srgbClr val="000000"/>
                  </a:solidFill>
                  <a:round/>
                </a:ln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主力会师</a:t>
            </a:r>
            <a:endParaRPr lang="zh-CN" altLang="en-US" sz="3600" b="1" kern="10">
              <a:ln w="9525">
                <a:solidFill>
                  <a:srgbClr val="000000"/>
                </a:solidFill>
                <a:round/>
              </a:ln>
              <a:solidFill>
                <a:srgbClr val="00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7435" name="WordArt 29"/>
          <p:cNvSpPr>
            <a:spLocks noTextEdit="1"/>
          </p:cNvSpPr>
          <p:nvPr/>
        </p:nvSpPr>
        <p:spPr bwMode="auto">
          <a:xfrm>
            <a:off x="6011863" y="2276475"/>
            <a:ext cx="2663825" cy="4572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b="1" kern="10">
                <a:ln w="9525">
                  <a:solidFill>
                    <a:srgbClr val="000000"/>
                  </a:solidFill>
                  <a:round/>
                </a:ln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甘肃会宁会师</a:t>
            </a:r>
            <a:endParaRPr lang="zh-CN" altLang="en-US" sz="3600" b="1" kern="10">
              <a:ln w="9525">
                <a:solidFill>
                  <a:srgbClr val="000000"/>
                </a:solidFill>
                <a:round/>
              </a:ln>
              <a:solidFill>
                <a:srgbClr val="0000FF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28702" name="WordArt 30"/>
          <p:cNvSpPr>
            <a:spLocks noChangeArrowheads="1" noChangeShapeType="1" noTextEdit="1"/>
          </p:cNvSpPr>
          <p:nvPr/>
        </p:nvSpPr>
        <p:spPr bwMode="auto">
          <a:xfrm>
            <a:off x="2916238" y="3789363"/>
            <a:ext cx="1152525" cy="4572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>
              <a:buFont typeface="Arial" panose="020B0604020202020204" pitchFamily="34" charset="0"/>
              <a:buNone/>
              <a:defRPr/>
            </a:pPr>
            <a:r>
              <a:rPr lang="en-US" altLang="zh-CN" sz="3600" b="1" kern="10">
                <a:ln w="9525">
                  <a:solidFill>
                    <a:srgbClr val="000000"/>
                  </a:solidFill>
                  <a:round/>
                </a:ln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1934</a:t>
            </a:r>
            <a:r>
              <a:rPr lang="zh-CN" altLang="en-US" sz="3600" b="1" kern="10">
                <a:ln w="9525">
                  <a:solidFill>
                    <a:srgbClr val="000000"/>
                  </a:solidFill>
                  <a:round/>
                </a:ln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年</a:t>
            </a:r>
            <a:r>
              <a:rPr lang="en-US" altLang="zh-CN" sz="3600" b="1" kern="10">
                <a:ln w="9525">
                  <a:solidFill>
                    <a:srgbClr val="000000"/>
                  </a:solidFill>
                  <a:round/>
                </a:ln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10</a:t>
            </a:r>
            <a:r>
              <a:rPr lang="zh-CN" altLang="en-US" sz="3600" b="1" kern="10">
                <a:ln w="9525">
                  <a:solidFill>
                    <a:srgbClr val="000000"/>
                  </a:solidFill>
                  <a:round/>
                </a:ln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月</a:t>
            </a:r>
            <a:endParaRPr lang="zh-CN" altLang="en-US" sz="3600" b="1" kern="10">
              <a:ln w="9525">
                <a:solidFill>
                  <a:srgbClr val="000000"/>
                </a:solidFill>
                <a:round/>
              </a:ln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28703" name="WordArt 31"/>
          <p:cNvSpPr>
            <a:spLocks noChangeArrowheads="1" noChangeShapeType="1" noTextEdit="1"/>
          </p:cNvSpPr>
          <p:nvPr/>
        </p:nvSpPr>
        <p:spPr bwMode="auto">
          <a:xfrm>
            <a:off x="4283075" y="3789363"/>
            <a:ext cx="1152525" cy="4572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>
              <a:buFont typeface="Arial" panose="020B0604020202020204" pitchFamily="34" charset="0"/>
              <a:buNone/>
              <a:defRPr/>
            </a:pPr>
            <a:r>
              <a:rPr lang="en-US" altLang="zh-CN" sz="3600" b="1" kern="10">
                <a:ln w="9525">
                  <a:solidFill>
                    <a:srgbClr val="000000"/>
                  </a:solidFill>
                  <a:round/>
                </a:ln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1935</a:t>
            </a:r>
            <a:r>
              <a:rPr lang="zh-CN" altLang="en-US" sz="3600" b="1" kern="10">
                <a:ln w="9525">
                  <a:solidFill>
                    <a:srgbClr val="000000"/>
                  </a:solidFill>
                  <a:round/>
                </a:ln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年</a:t>
            </a:r>
            <a:r>
              <a:rPr lang="en-US" altLang="zh-CN" sz="3600" b="1" kern="10">
                <a:ln w="9525">
                  <a:solidFill>
                    <a:srgbClr val="000000"/>
                  </a:solidFill>
                  <a:round/>
                </a:ln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1</a:t>
            </a:r>
            <a:r>
              <a:rPr lang="zh-CN" altLang="en-US" sz="3600" b="1" kern="10">
                <a:ln w="9525">
                  <a:solidFill>
                    <a:srgbClr val="000000"/>
                  </a:solidFill>
                  <a:round/>
                </a:ln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月</a:t>
            </a:r>
            <a:endParaRPr lang="zh-CN" altLang="en-US" sz="3600" b="1" kern="10">
              <a:ln w="9525">
                <a:solidFill>
                  <a:srgbClr val="000000"/>
                </a:solidFill>
                <a:round/>
              </a:ln>
              <a:solidFill>
                <a:srgbClr val="0000FF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28704" name="WordArt 32"/>
          <p:cNvSpPr>
            <a:spLocks noChangeArrowheads="1" noChangeShapeType="1" noTextEdit="1"/>
          </p:cNvSpPr>
          <p:nvPr/>
        </p:nvSpPr>
        <p:spPr bwMode="auto">
          <a:xfrm>
            <a:off x="5724525" y="3789363"/>
            <a:ext cx="1368425" cy="4572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>
              <a:buFont typeface="Arial" panose="020B0604020202020204" pitchFamily="34" charset="0"/>
              <a:buNone/>
              <a:defRPr/>
            </a:pPr>
            <a:r>
              <a:rPr lang="en-US" altLang="zh-CN" sz="3600" b="1" kern="10">
                <a:ln w="9525">
                  <a:solidFill>
                    <a:srgbClr val="000000"/>
                  </a:solidFill>
                  <a:round/>
                </a:ln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1935</a:t>
            </a:r>
            <a:r>
              <a:rPr lang="zh-CN" altLang="en-US" sz="3600" b="1" kern="10">
                <a:ln w="9525">
                  <a:solidFill>
                    <a:srgbClr val="000000"/>
                  </a:solidFill>
                  <a:round/>
                </a:ln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年</a:t>
            </a:r>
            <a:r>
              <a:rPr lang="en-US" altLang="zh-CN" sz="3600" b="1" kern="10">
                <a:ln w="9525">
                  <a:solidFill>
                    <a:srgbClr val="000000"/>
                  </a:solidFill>
                  <a:round/>
                </a:ln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10</a:t>
            </a:r>
            <a:r>
              <a:rPr lang="zh-CN" altLang="en-US" sz="3600" b="1" kern="10">
                <a:ln w="9525">
                  <a:solidFill>
                    <a:srgbClr val="000000"/>
                  </a:solidFill>
                  <a:round/>
                </a:ln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月</a:t>
            </a:r>
            <a:endParaRPr lang="zh-CN" altLang="en-US" sz="3600" b="1" kern="10">
              <a:ln w="9525">
                <a:solidFill>
                  <a:srgbClr val="000000"/>
                </a:solidFill>
                <a:round/>
              </a:ln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28705" name="WordArt 33"/>
          <p:cNvSpPr>
            <a:spLocks noChangeArrowheads="1" noChangeShapeType="1" noTextEdit="1"/>
          </p:cNvSpPr>
          <p:nvPr/>
        </p:nvSpPr>
        <p:spPr bwMode="auto">
          <a:xfrm>
            <a:off x="7451725" y="3789363"/>
            <a:ext cx="1223963" cy="4572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>
              <a:buFont typeface="Arial" panose="020B0604020202020204" pitchFamily="34" charset="0"/>
              <a:buNone/>
              <a:defRPr/>
            </a:pPr>
            <a:r>
              <a:rPr lang="en-US" altLang="zh-CN" sz="3600" b="1" kern="10">
                <a:ln w="9525">
                  <a:solidFill>
                    <a:srgbClr val="000000"/>
                  </a:solidFill>
                  <a:round/>
                </a:ln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1936</a:t>
            </a:r>
            <a:r>
              <a:rPr lang="zh-CN" altLang="en-US" sz="3600" b="1" kern="10">
                <a:ln w="9525">
                  <a:solidFill>
                    <a:srgbClr val="000000"/>
                  </a:solidFill>
                  <a:round/>
                </a:ln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年</a:t>
            </a:r>
            <a:r>
              <a:rPr lang="en-US" altLang="zh-CN" sz="3600" b="1" kern="10">
                <a:ln w="9525">
                  <a:solidFill>
                    <a:srgbClr val="000000"/>
                  </a:solidFill>
                  <a:round/>
                </a:ln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10</a:t>
            </a:r>
            <a:r>
              <a:rPr lang="zh-CN" altLang="en-US" sz="3600" b="1" kern="10">
                <a:ln w="9525">
                  <a:solidFill>
                    <a:srgbClr val="000000"/>
                  </a:solidFill>
                  <a:round/>
                </a:ln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月</a:t>
            </a:r>
            <a:endParaRPr lang="zh-CN" altLang="en-US" sz="3600" b="1" kern="10">
              <a:ln w="9525">
                <a:solidFill>
                  <a:srgbClr val="000000"/>
                </a:solidFill>
                <a:round/>
              </a:ln>
              <a:solidFill>
                <a:srgbClr val="0000FF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3" name="文本框 2"/>
          <p:cNvSpPr txBox="1">
            <a:spLocks noChangeArrowheads="1"/>
          </p:cNvSpPr>
          <p:nvPr/>
        </p:nvSpPr>
        <p:spPr bwMode="auto">
          <a:xfrm>
            <a:off x="-34925" y="4581525"/>
            <a:ext cx="9167813" cy="18145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zh-CN" altLang="en-US" sz="2800" b="1">
                <a:latin typeface="黑体" panose="02010609060101010101" pitchFamily="2" charset="-122"/>
                <a:ea typeface="黑体" panose="02010609060101010101" pitchFamily="2" charset="-122"/>
                <a:sym typeface="Arial" panose="020B0604020202020204" pitchFamily="34" charset="0"/>
              </a:rPr>
              <a:t>初期的路线：</a:t>
            </a:r>
            <a:r>
              <a:rPr lang="zh-CN" altLang="en-US" sz="2800" b="1">
                <a:solidFill>
                  <a:schemeClr val="accent2"/>
                </a:solidFill>
                <a:latin typeface="黑体" panose="02010609060101010101" pitchFamily="2" charset="-122"/>
                <a:ea typeface="黑体" panose="02010609060101010101" pitchFamily="2" charset="-122"/>
                <a:sym typeface="Arial" panose="020B0604020202020204" pitchFamily="34" charset="0"/>
              </a:rPr>
              <a:t>江西瑞金</a:t>
            </a:r>
            <a:r>
              <a:rPr lang="en-US" altLang="zh-CN" sz="2800" b="1">
                <a:solidFill>
                  <a:schemeClr val="accent2"/>
                </a:solidFill>
                <a:latin typeface="黑体" panose="02010609060101010101" pitchFamily="2" charset="-122"/>
                <a:ea typeface="黑体" panose="02010609060101010101" pitchFamily="2" charset="-122"/>
                <a:sym typeface="Arial" panose="020B0604020202020204" pitchFamily="34" charset="0"/>
              </a:rPr>
              <a:t>-</a:t>
            </a:r>
            <a:r>
              <a:rPr lang="zh-CN" altLang="en-US" sz="2800" b="1">
                <a:solidFill>
                  <a:schemeClr val="accent2"/>
                </a:solidFill>
                <a:latin typeface="黑体" panose="02010609060101010101" pitchFamily="2" charset="-122"/>
                <a:ea typeface="黑体" panose="02010609060101010101" pitchFamily="2" charset="-122"/>
                <a:sym typeface="Arial" panose="020B0604020202020204" pitchFamily="34" charset="0"/>
              </a:rPr>
              <a:t>湘江</a:t>
            </a:r>
            <a:r>
              <a:rPr lang="en-US" altLang="zh-CN" sz="2800" b="1">
                <a:solidFill>
                  <a:schemeClr val="accent2"/>
                </a:solidFill>
                <a:latin typeface="黑体" panose="02010609060101010101" pitchFamily="2" charset="-122"/>
                <a:ea typeface="黑体" panose="02010609060101010101" pitchFamily="2" charset="-122"/>
                <a:sym typeface="Arial" panose="020B0604020202020204" pitchFamily="34" charset="0"/>
              </a:rPr>
              <a:t>-</a:t>
            </a:r>
            <a:r>
              <a:rPr lang="zh-CN" altLang="en-US" sz="2800" b="1">
                <a:solidFill>
                  <a:schemeClr val="accent2"/>
                </a:solidFill>
                <a:latin typeface="黑体" panose="02010609060101010101" pitchFamily="2" charset="-122"/>
                <a:ea typeface="黑体" panose="02010609060101010101" pitchFamily="2" charset="-122"/>
                <a:sym typeface="Arial" panose="020B0604020202020204" pitchFamily="34" charset="0"/>
              </a:rPr>
              <a:t>乌江</a:t>
            </a:r>
            <a:r>
              <a:rPr lang="en-US" altLang="zh-CN" sz="2800" b="1">
                <a:solidFill>
                  <a:schemeClr val="accent2"/>
                </a:solidFill>
                <a:latin typeface="黑体" panose="02010609060101010101" pitchFamily="2" charset="-122"/>
                <a:ea typeface="黑体" panose="02010609060101010101" pitchFamily="2" charset="-122"/>
                <a:sym typeface="Arial" panose="020B0604020202020204" pitchFamily="34" charset="0"/>
              </a:rPr>
              <a:t>-</a:t>
            </a:r>
            <a:r>
              <a:rPr lang="zh-CN" altLang="en-US" sz="2800" b="1">
                <a:solidFill>
                  <a:schemeClr val="accent2"/>
                </a:solidFill>
                <a:latin typeface="黑体" panose="02010609060101010101" pitchFamily="2" charset="-122"/>
                <a:ea typeface="黑体" panose="02010609060101010101" pitchFamily="2" charset="-122"/>
                <a:sym typeface="Arial" panose="020B0604020202020204" pitchFamily="34" charset="0"/>
              </a:rPr>
              <a:t>遵义</a:t>
            </a:r>
            <a:endParaRPr lang="zh-CN" altLang="en-US" sz="2800" b="1">
              <a:solidFill>
                <a:schemeClr val="accent2"/>
              </a:solidFill>
              <a:latin typeface="黑体" panose="02010609060101010101" pitchFamily="2" charset="-122"/>
              <a:ea typeface="黑体" panose="02010609060101010101" pitchFamily="2" charset="-122"/>
              <a:sym typeface="Arial" panose="020B0604020202020204" pitchFamily="34" charset="0"/>
            </a:endParaRPr>
          </a:p>
          <a:p>
            <a:pPr>
              <a:buFont typeface="Arial" panose="020B0604020202020204" pitchFamily="34" charset="0"/>
              <a:buNone/>
            </a:pPr>
            <a:r>
              <a:rPr lang="zh-CN" altLang="en-US" sz="2800" b="1">
                <a:latin typeface="黑体" panose="02010609060101010101" pitchFamily="2" charset="-122"/>
                <a:ea typeface="黑体" panose="02010609060101010101" pitchFamily="2" charset="-122"/>
                <a:sym typeface="Arial" panose="020B0604020202020204" pitchFamily="34" charset="0"/>
              </a:rPr>
              <a:t>后期路线：</a:t>
            </a:r>
            <a:r>
              <a:rPr lang="zh-CN" altLang="en-US" sz="2800" b="1">
                <a:solidFill>
                  <a:schemeClr val="accent2"/>
                </a:solidFill>
                <a:latin typeface="黑体" panose="02010609060101010101" pitchFamily="2" charset="-122"/>
                <a:ea typeface="黑体" panose="02010609060101010101" pitchFamily="2" charset="-122"/>
                <a:sym typeface="Arial" panose="020B0604020202020204" pitchFamily="34" charset="0"/>
              </a:rPr>
              <a:t>四渡赤水河</a:t>
            </a:r>
            <a:r>
              <a:rPr lang="en-US" altLang="zh-CN" sz="2800" b="1">
                <a:solidFill>
                  <a:schemeClr val="accent2"/>
                </a:solidFill>
                <a:latin typeface="黑体" panose="02010609060101010101" pitchFamily="2" charset="-122"/>
                <a:ea typeface="黑体" panose="02010609060101010101" pitchFamily="2" charset="-122"/>
                <a:sym typeface="Arial" panose="020B0604020202020204" pitchFamily="34" charset="0"/>
              </a:rPr>
              <a:t>-</a:t>
            </a:r>
            <a:r>
              <a:rPr lang="zh-CN" altLang="en-US" sz="2800" b="1">
                <a:solidFill>
                  <a:schemeClr val="accent2"/>
                </a:solidFill>
                <a:latin typeface="黑体" panose="02010609060101010101" pitchFamily="2" charset="-122"/>
                <a:ea typeface="黑体" panose="02010609060101010101" pitchFamily="2" charset="-122"/>
                <a:sym typeface="Arial" panose="020B0604020202020204" pitchFamily="34" charset="0"/>
              </a:rPr>
              <a:t>巧渡金沙江</a:t>
            </a:r>
            <a:r>
              <a:rPr lang="en-US" altLang="zh-CN" sz="2800" b="1">
                <a:solidFill>
                  <a:schemeClr val="accent2"/>
                </a:solidFill>
                <a:latin typeface="黑体" panose="02010609060101010101" pitchFamily="2" charset="-122"/>
                <a:ea typeface="黑体" panose="02010609060101010101" pitchFamily="2" charset="-122"/>
                <a:sym typeface="Arial" panose="020B0604020202020204" pitchFamily="34" charset="0"/>
              </a:rPr>
              <a:t>-</a:t>
            </a:r>
            <a:r>
              <a:rPr lang="zh-CN" altLang="en-US" sz="2800" b="1">
                <a:solidFill>
                  <a:schemeClr val="accent2"/>
                </a:solidFill>
                <a:latin typeface="黑体" panose="02010609060101010101" pitchFamily="2" charset="-122"/>
                <a:ea typeface="黑体" panose="02010609060101010101" pitchFamily="2" charset="-122"/>
                <a:sym typeface="Arial" panose="020B0604020202020204" pitchFamily="34" charset="0"/>
              </a:rPr>
              <a:t>强渡大渡河</a:t>
            </a:r>
            <a:r>
              <a:rPr lang="en-US" altLang="zh-CN" sz="2800" b="1">
                <a:solidFill>
                  <a:schemeClr val="accent2"/>
                </a:solidFill>
                <a:latin typeface="黑体" panose="02010609060101010101" pitchFamily="2" charset="-122"/>
                <a:ea typeface="黑体" panose="02010609060101010101" pitchFamily="2" charset="-122"/>
                <a:sym typeface="Arial" panose="020B0604020202020204" pitchFamily="34" charset="0"/>
              </a:rPr>
              <a:t>-</a:t>
            </a:r>
            <a:r>
              <a:rPr lang="zh-CN" altLang="en-US" sz="2800" b="1">
                <a:solidFill>
                  <a:schemeClr val="accent2"/>
                </a:solidFill>
                <a:latin typeface="黑体" panose="02010609060101010101" pitchFamily="2" charset="-122"/>
                <a:ea typeface="黑体" panose="02010609060101010101" pitchFamily="2" charset="-122"/>
                <a:sym typeface="Arial" panose="020B0604020202020204" pitchFamily="34" charset="0"/>
              </a:rPr>
              <a:t>飞夺泸      泸定桥</a:t>
            </a:r>
            <a:r>
              <a:rPr lang="en-US" altLang="zh-CN" sz="2800" b="1">
                <a:solidFill>
                  <a:schemeClr val="accent2"/>
                </a:solidFill>
                <a:latin typeface="黑体" panose="02010609060101010101" pitchFamily="2" charset="-122"/>
                <a:ea typeface="黑体" panose="02010609060101010101" pitchFamily="2" charset="-122"/>
                <a:sym typeface="Arial" panose="020B0604020202020204" pitchFamily="34" charset="0"/>
              </a:rPr>
              <a:t>-</a:t>
            </a:r>
            <a:r>
              <a:rPr lang="zh-CN" altLang="en-US" sz="2800" b="1">
                <a:solidFill>
                  <a:schemeClr val="accent2"/>
                </a:solidFill>
                <a:latin typeface="黑体" panose="02010609060101010101" pitchFamily="2" charset="-122"/>
                <a:ea typeface="黑体" panose="02010609060101010101" pitchFamily="2" charset="-122"/>
                <a:sym typeface="Arial" panose="020B0604020202020204" pitchFamily="34" charset="0"/>
              </a:rPr>
              <a:t>爬雪山</a:t>
            </a:r>
            <a:r>
              <a:rPr lang="en-US" altLang="zh-CN" sz="2800" b="1">
                <a:solidFill>
                  <a:schemeClr val="accent2"/>
                </a:solidFill>
                <a:latin typeface="黑体" panose="02010609060101010101" pitchFamily="2" charset="-122"/>
                <a:ea typeface="黑体" panose="02010609060101010101" pitchFamily="2" charset="-122"/>
                <a:sym typeface="Arial" panose="020B0604020202020204" pitchFamily="34" charset="0"/>
              </a:rPr>
              <a:t>-</a:t>
            </a:r>
            <a:r>
              <a:rPr lang="zh-CN" altLang="en-US" sz="2800" b="1">
                <a:solidFill>
                  <a:schemeClr val="accent2"/>
                </a:solidFill>
                <a:latin typeface="黑体" panose="02010609060101010101" pitchFamily="2" charset="-122"/>
                <a:ea typeface="黑体" panose="02010609060101010101" pitchFamily="2" charset="-122"/>
                <a:sym typeface="Arial" panose="020B0604020202020204" pitchFamily="34" charset="0"/>
              </a:rPr>
              <a:t>过草地</a:t>
            </a:r>
            <a:r>
              <a:rPr lang="en-US" altLang="zh-CN" sz="2800" b="1">
                <a:solidFill>
                  <a:schemeClr val="accent2"/>
                </a:solidFill>
                <a:latin typeface="黑体" panose="02010609060101010101" pitchFamily="2" charset="-122"/>
                <a:ea typeface="黑体" panose="02010609060101010101" pitchFamily="2" charset="-122"/>
                <a:sym typeface="Arial" panose="020B0604020202020204" pitchFamily="34" charset="0"/>
              </a:rPr>
              <a:t>-</a:t>
            </a:r>
            <a:r>
              <a:rPr lang="zh-CN" altLang="zh-CN" sz="2800" b="1">
                <a:solidFill>
                  <a:schemeClr val="accent2"/>
                </a:solidFill>
                <a:latin typeface="黑体" panose="02010609060101010101" pitchFamily="2" charset="-122"/>
                <a:ea typeface="黑体" panose="02010609060101010101" pitchFamily="2" charset="-122"/>
                <a:sym typeface="Arial" panose="020B0604020202020204" pitchFamily="34" charset="0"/>
              </a:rPr>
              <a:t>突破腊子口</a:t>
            </a:r>
            <a:r>
              <a:rPr lang="en-US" altLang="zh-CN" sz="2800" b="1">
                <a:solidFill>
                  <a:schemeClr val="accent2"/>
                </a:solidFill>
                <a:latin typeface="黑体" panose="02010609060101010101" pitchFamily="2" charset="-122"/>
                <a:ea typeface="黑体" panose="02010609060101010101" pitchFamily="2" charset="-122"/>
                <a:sym typeface="Arial" panose="020B0604020202020204" pitchFamily="34" charset="0"/>
              </a:rPr>
              <a:t>-</a:t>
            </a:r>
            <a:r>
              <a:rPr lang="zh-CN" altLang="en-US" sz="2800" b="1">
                <a:solidFill>
                  <a:schemeClr val="accent2"/>
                </a:solidFill>
                <a:latin typeface="黑体" panose="02010609060101010101" pitchFamily="2" charset="-122"/>
                <a:ea typeface="黑体" panose="02010609060101010101" pitchFamily="2" charset="-122"/>
                <a:sym typeface="Arial" panose="020B0604020202020204" pitchFamily="34" charset="0"/>
              </a:rPr>
              <a:t>吴起镇会师</a:t>
            </a:r>
            <a:r>
              <a:rPr lang="en-US" altLang="zh-CN" sz="2800" b="1">
                <a:solidFill>
                  <a:schemeClr val="accent2"/>
                </a:solidFill>
                <a:latin typeface="黑体" panose="02010609060101010101" pitchFamily="2" charset="-122"/>
                <a:ea typeface="黑体" panose="02010609060101010101" pitchFamily="2" charset="-122"/>
                <a:sym typeface="Arial" panose="020B0604020202020204" pitchFamily="34" charset="0"/>
              </a:rPr>
              <a:t>-</a:t>
            </a:r>
            <a:r>
              <a:rPr lang="zh-CN" altLang="en-US" sz="2800" b="1">
                <a:solidFill>
                  <a:schemeClr val="accent2"/>
                </a:solidFill>
                <a:latin typeface="黑体" panose="02010609060101010101" pitchFamily="2" charset="-122"/>
                <a:ea typeface="黑体" panose="02010609060101010101" pitchFamily="2" charset="-122"/>
                <a:sym typeface="Arial" panose="020B0604020202020204" pitchFamily="34" charset="0"/>
              </a:rPr>
              <a:t>会宁会师        </a:t>
            </a:r>
            <a:endParaRPr lang="zh-CN" altLang="en-US"/>
          </a:p>
        </p:txBody>
      </p:sp>
      <p:sp>
        <p:nvSpPr>
          <p:cNvPr id="81953" name="文本框 81952"/>
          <p:cNvSpPr txBox="1">
            <a:spLocks noChangeArrowheads="1"/>
          </p:cNvSpPr>
          <p:nvPr/>
        </p:nvSpPr>
        <p:spPr bwMode="auto">
          <a:xfrm>
            <a:off x="7596188" y="5086350"/>
            <a:ext cx="6877050" cy="14319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en-US" altLang="zh-CN" sz="2000" b="1">
                <a:solidFill>
                  <a:srgbClr val="FFFFFF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  </a:t>
            </a:r>
            <a:endParaRPr lang="en-US" altLang="zh-CN" sz="2000" b="1">
              <a:solidFill>
                <a:srgbClr val="FFFFFF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pPr>
              <a:buFont typeface="Arial" panose="020B0604020202020204" pitchFamily="34" charset="0"/>
              <a:buNone/>
            </a:pPr>
            <a:endParaRPr lang="zh-CN" altLang="en-US" sz="2800" b="1">
              <a:solidFill>
                <a:schemeClr val="accent2"/>
              </a:solidFill>
              <a:latin typeface="黑体" panose="02010609060101010101" pitchFamily="2" charset="-122"/>
              <a:ea typeface="黑体" panose="02010609060101010101" pitchFamily="2" charset="-122"/>
              <a:sym typeface="宋体" panose="02010600030101010101" pitchFamily="2" charset="-122"/>
            </a:endParaRPr>
          </a:p>
          <a:p>
            <a:pPr>
              <a:buFont typeface="Arial" panose="020B0604020202020204" pitchFamily="34" charset="0"/>
              <a:buNone/>
            </a:pPr>
            <a:endParaRPr lang="zh-CN" altLang="en-US" sz="2000" b="1">
              <a:solidFill>
                <a:schemeClr val="accent2"/>
              </a:solidFill>
              <a:latin typeface="黑体" panose="02010609060101010101" pitchFamily="2" charset="-122"/>
              <a:ea typeface="黑体" panose="02010609060101010101" pitchFamily="2" charset="-122"/>
              <a:sym typeface="宋体" panose="02010600030101010101" pitchFamily="2" charset="-122"/>
            </a:endParaRPr>
          </a:p>
          <a:p>
            <a:pPr>
              <a:buFont typeface="Arial" panose="020B0604020202020204" pitchFamily="34" charset="0"/>
              <a:buNone/>
            </a:pPr>
            <a:endParaRPr lang="zh-CN" altLang="en-US" sz="2000" b="1">
              <a:solidFill>
                <a:schemeClr val="accent2"/>
              </a:solidFill>
              <a:latin typeface="黑体" panose="02010609060101010101" pitchFamily="2" charset="-122"/>
              <a:ea typeface="黑体" panose="02010609060101010101" pitchFamily="2" charset="-122"/>
              <a:sym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74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4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74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74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74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74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74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74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74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74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74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74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87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87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87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87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87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87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87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87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819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30" grpId="0" animBg="1"/>
      <p:bldP spid="17431" grpId="0" animBg="1"/>
      <p:bldP spid="17432" grpId="0" animBg="1"/>
      <p:bldP spid="17433" grpId="0" animBg="1"/>
      <p:bldP spid="17434" grpId="0" animBg="1"/>
      <p:bldP spid="17435" grpId="0" animBg="1"/>
      <p:bldP spid="3" grpId="0"/>
      <p:bldP spid="81953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5" name="WordArt 4"/>
          <p:cNvSpPr>
            <a:spLocks noTextEdit="1"/>
          </p:cNvSpPr>
          <p:nvPr/>
        </p:nvSpPr>
        <p:spPr bwMode="auto">
          <a:xfrm>
            <a:off x="0" y="0"/>
            <a:ext cx="2665413" cy="7207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b="1" kern="10">
                <a:ln w="12700">
                  <a:solidFill>
                    <a:schemeClr val="tx1"/>
                  </a:solidFill>
                  <a:rou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8000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巩固训练</a:t>
            </a:r>
            <a:endParaRPr lang="zh-CN" altLang="en-US" sz="3600" b="1" kern="10">
              <a:ln w="12700">
                <a:solidFill>
                  <a:schemeClr val="tx1"/>
                </a:solidFill>
                <a:round/>
              </a:ln>
              <a:gradFill rotWithShape="1">
                <a:gsLst>
                  <a:gs pos="0">
                    <a:srgbClr val="A603AB"/>
                  </a:gs>
                  <a:gs pos="12000">
                    <a:srgbClr val="E81766"/>
                  </a:gs>
                  <a:gs pos="27000">
                    <a:srgbClr val="EE3F17"/>
                  </a:gs>
                  <a:gs pos="48000">
                    <a:srgbClr val="FFFF00"/>
                  </a:gs>
                  <a:gs pos="64999">
                    <a:srgbClr val="1A8D48"/>
                  </a:gs>
                  <a:gs pos="78999">
                    <a:srgbClr val="0819FB"/>
                  </a:gs>
                  <a:gs pos="100000">
                    <a:srgbClr val="A603AB"/>
                  </a:gs>
                </a:gsLst>
                <a:lin ang="0" scaled="1"/>
              </a:gradFill>
              <a:effectLst>
                <a:outerShdw dist="35921" dir="2700000" sy="50000" kx="2115830" algn="bl" rotWithShape="0">
                  <a:srgbClr val="C0C0C0">
                    <a:alpha val="78000"/>
                  </a:srgbClr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88066" name="Rectangle 5"/>
          <p:cNvSpPr>
            <a:spLocks noChangeArrowheads="1"/>
          </p:cNvSpPr>
          <p:nvPr/>
        </p:nvSpPr>
        <p:spPr bwMode="auto">
          <a:xfrm>
            <a:off x="0" y="765175"/>
            <a:ext cx="9144000" cy="55848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zh-CN" altLang="zh-CN" sz="3600" b="1">
                <a:latin typeface="黑体" panose="02010609060101010101" pitchFamily="2" charset="-122"/>
                <a:ea typeface="黑体" panose="02010609060101010101" pitchFamily="2" charset="-122"/>
              </a:rPr>
              <a:t>1.“</a:t>
            </a:r>
            <a:r>
              <a:rPr lang="zh-CN" altLang="en-US" sz="3600" b="1">
                <a:latin typeface="黑体" panose="02010609060101010101" pitchFamily="2" charset="-122"/>
                <a:ea typeface="黑体" panose="02010609060101010101" pitchFamily="2" charset="-122"/>
              </a:rPr>
              <a:t>红军不怕远征难，万水千山只等闲”当年红军“远征”的直接原因是： </a:t>
            </a:r>
            <a:r>
              <a:rPr lang="zh-CN" altLang="zh-CN" sz="3600" b="1">
                <a:latin typeface="黑体" panose="02010609060101010101" pitchFamily="2" charset="-122"/>
                <a:ea typeface="黑体" panose="02010609060101010101" pitchFamily="2" charset="-122"/>
              </a:rPr>
              <a:t>(   )                                                                 </a:t>
            </a:r>
            <a:endParaRPr lang="zh-CN" altLang="zh-CN" sz="3600" b="1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buFont typeface="Arial" panose="020B0604020202020204" pitchFamily="34" charset="0"/>
              <a:buNone/>
            </a:pPr>
            <a:r>
              <a:rPr lang="zh-CN" altLang="zh-CN" sz="3600" b="1">
                <a:latin typeface="黑体" panose="02010609060101010101" pitchFamily="2" charset="-122"/>
                <a:ea typeface="黑体" panose="02010609060101010101" pitchFamily="2" charset="-122"/>
              </a:rPr>
              <a:t>A</a:t>
            </a:r>
            <a:r>
              <a:rPr lang="zh-CN" altLang="en-US" sz="3600" b="1">
                <a:latin typeface="黑体" panose="02010609060101010101" pitchFamily="2" charset="-122"/>
                <a:ea typeface="黑体" panose="02010609060101010101" pitchFamily="2" charset="-122"/>
              </a:rPr>
              <a:t>．宣传革命，扩大革命根据地           </a:t>
            </a:r>
            <a:endParaRPr lang="zh-CN" altLang="en-US" sz="3600" b="1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buFont typeface="Arial" panose="020B0604020202020204" pitchFamily="34" charset="0"/>
              <a:buNone/>
            </a:pPr>
            <a:r>
              <a:rPr lang="zh-CN" altLang="zh-CN" sz="3600" b="1">
                <a:latin typeface="黑体" panose="02010609060101010101" pitchFamily="2" charset="-122"/>
                <a:ea typeface="黑体" panose="02010609060101010101" pitchFamily="2" charset="-122"/>
              </a:rPr>
              <a:t>B</a:t>
            </a:r>
            <a:r>
              <a:rPr lang="zh-CN" altLang="en-US" sz="3600" b="1">
                <a:latin typeface="黑体" panose="02010609060101010101" pitchFamily="2" charset="-122"/>
                <a:ea typeface="黑体" panose="02010609060101010101" pitchFamily="2" charset="-122"/>
              </a:rPr>
              <a:t>．九一八事变爆发，红军北上抗日</a:t>
            </a:r>
            <a:endParaRPr lang="zh-CN" altLang="en-US" sz="3600" b="1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buFont typeface="Arial" panose="020B0604020202020204" pitchFamily="34" charset="0"/>
              <a:buNone/>
            </a:pPr>
            <a:r>
              <a:rPr lang="zh-CN" altLang="zh-CN" sz="3600" b="1">
                <a:latin typeface="黑体" panose="02010609060101010101" pitchFamily="2" charset="-122"/>
                <a:ea typeface="黑体" panose="02010609060101010101" pitchFamily="2" charset="-122"/>
              </a:rPr>
              <a:t>C</a:t>
            </a:r>
            <a:r>
              <a:rPr lang="zh-CN" altLang="en-US" sz="3600" b="1">
                <a:latin typeface="黑体" panose="02010609060101010101" pitchFamily="2" charset="-122"/>
                <a:ea typeface="黑体" panose="02010609060101010101" pitchFamily="2" charset="-122"/>
              </a:rPr>
              <a:t>．红军反围剿失利，被迫实行战略转移    </a:t>
            </a:r>
            <a:endParaRPr lang="zh-CN" altLang="en-US" sz="3600" b="1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buFont typeface="Arial" panose="020B0604020202020204" pitchFamily="34" charset="0"/>
              <a:buNone/>
            </a:pPr>
            <a:r>
              <a:rPr lang="zh-CN" altLang="zh-CN" sz="3600" b="1">
                <a:latin typeface="黑体" panose="02010609060101010101" pitchFamily="2" charset="-122"/>
                <a:ea typeface="黑体" panose="02010609060101010101" pitchFamily="2" charset="-122"/>
              </a:rPr>
              <a:t>D</a:t>
            </a:r>
            <a:r>
              <a:rPr lang="zh-CN" altLang="en-US" sz="3600" b="1">
                <a:latin typeface="黑体" panose="02010609060101010101" pitchFamily="2" charset="-122"/>
                <a:ea typeface="黑体" panose="02010609060101010101" pitchFamily="2" charset="-122"/>
              </a:rPr>
              <a:t>．红军北上，与陕北红军会师</a:t>
            </a:r>
            <a:endParaRPr lang="zh-CN" altLang="en-US" sz="3600" b="1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buFont typeface="Arial" panose="020B0604020202020204" pitchFamily="34" charset="0"/>
              <a:buNone/>
            </a:pPr>
            <a:r>
              <a:rPr lang="zh-CN" altLang="zh-CN" sz="3600" b="1">
                <a:latin typeface="黑体" panose="02010609060101010101" pitchFamily="2" charset="-122"/>
                <a:ea typeface="黑体" panose="02010609060101010101" pitchFamily="2" charset="-122"/>
              </a:rPr>
              <a:t>2.2006</a:t>
            </a:r>
            <a:r>
              <a:rPr lang="zh-CN" altLang="en-US" sz="3600" b="1">
                <a:latin typeface="黑体" panose="02010609060101010101" pitchFamily="2" charset="-122"/>
                <a:ea typeface="黑体" panose="02010609060101010101" pitchFamily="2" charset="-122"/>
              </a:rPr>
              <a:t>年，中央电视台组织了“我的长征”活动，重走了当年中央红军的长征路，他们不可能经过的地方是 </a:t>
            </a:r>
            <a:r>
              <a:rPr lang="zh-CN" altLang="zh-CN" sz="3600" b="1">
                <a:latin typeface="黑体" panose="02010609060101010101" pitchFamily="2" charset="-122"/>
                <a:ea typeface="黑体" panose="02010609060101010101" pitchFamily="2" charset="-122"/>
              </a:rPr>
              <a:t>(      )                                                    </a:t>
            </a:r>
            <a:endParaRPr lang="zh-CN" altLang="zh-CN" sz="3600" b="1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buFont typeface="Arial" panose="020B0604020202020204" pitchFamily="34" charset="0"/>
              <a:buNone/>
            </a:pPr>
            <a:r>
              <a:rPr lang="zh-CN" altLang="zh-CN" sz="3600" b="1">
                <a:latin typeface="黑体" panose="02010609060101010101" pitchFamily="2" charset="-122"/>
                <a:ea typeface="黑体" panose="02010609060101010101" pitchFamily="2" charset="-122"/>
              </a:rPr>
              <a:t>A</a:t>
            </a:r>
            <a:r>
              <a:rPr lang="zh-CN" altLang="en-US" sz="3600" b="1">
                <a:latin typeface="黑体" panose="02010609060101010101" pitchFamily="2" charset="-122"/>
                <a:ea typeface="黑体" panose="02010609060101010101" pitchFamily="2" charset="-122"/>
              </a:rPr>
              <a:t>．湘江  </a:t>
            </a:r>
            <a:r>
              <a:rPr lang="zh-CN" altLang="zh-CN" sz="3600" b="1">
                <a:latin typeface="黑体" panose="02010609060101010101" pitchFamily="2" charset="-122"/>
                <a:ea typeface="黑体" panose="02010609060101010101" pitchFamily="2" charset="-122"/>
              </a:rPr>
              <a:t>B</a:t>
            </a:r>
            <a:r>
              <a:rPr lang="zh-CN" altLang="en-US" sz="3600" b="1">
                <a:latin typeface="黑体" panose="02010609060101010101" pitchFamily="2" charset="-122"/>
                <a:ea typeface="黑体" panose="02010609060101010101" pitchFamily="2" charset="-122"/>
              </a:rPr>
              <a:t>．湘西  </a:t>
            </a:r>
            <a:r>
              <a:rPr lang="zh-CN" altLang="zh-CN" sz="3600" b="1">
                <a:latin typeface="黑体" panose="02010609060101010101" pitchFamily="2" charset="-122"/>
                <a:ea typeface="黑体" panose="02010609060101010101" pitchFamily="2" charset="-122"/>
              </a:rPr>
              <a:t>C</a:t>
            </a:r>
            <a:r>
              <a:rPr lang="zh-CN" altLang="en-US" sz="3600" b="1">
                <a:latin typeface="黑体" panose="02010609060101010101" pitchFamily="2" charset="-122"/>
                <a:ea typeface="黑体" panose="02010609060101010101" pitchFamily="2" charset="-122"/>
              </a:rPr>
              <a:t>．遵义  </a:t>
            </a:r>
            <a:r>
              <a:rPr lang="zh-CN" altLang="zh-CN" sz="3600" b="1">
                <a:latin typeface="黑体" panose="02010609060101010101" pitchFamily="2" charset="-122"/>
                <a:ea typeface="黑体" panose="02010609060101010101" pitchFamily="2" charset="-122"/>
              </a:rPr>
              <a:t>D</a:t>
            </a:r>
            <a:r>
              <a:rPr lang="zh-CN" altLang="en-US" sz="3600" b="1">
                <a:latin typeface="黑体" panose="02010609060101010101" pitchFamily="2" charset="-122"/>
                <a:ea typeface="黑体" panose="02010609060101010101" pitchFamily="2" charset="-122"/>
              </a:rPr>
              <a:t>．泸定桥</a:t>
            </a:r>
            <a:endParaRPr lang="zh-CN" altLang="en-US" sz="3600" b="1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8436" name="WordArt 6"/>
          <p:cNvSpPr>
            <a:spLocks noTextEdit="1"/>
          </p:cNvSpPr>
          <p:nvPr/>
        </p:nvSpPr>
        <p:spPr bwMode="auto">
          <a:xfrm>
            <a:off x="7019925" y="1341438"/>
            <a:ext cx="574675" cy="8048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altLang="zh-CN" sz="3600" b="1" kern="10">
                <a:ln w="9525">
                  <a:solidFill>
                    <a:srgbClr val="000000"/>
                  </a:solidFill>
                  <a:round/>
                </a:ln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C</a:t>
            </a:r>
            <a:endParaRPr lang="zh-CN" altLang="en-US" sz="3600" b="1" kern="10">
              <a:ln w="9525">
                <a:solidFill>
                  <a:srgbClr val="000000"/>
                </a:solidFill>
                <a:round/>
              </a:ln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8437" name="WordArt 7"/>
          <p:cNvSpPr>
            <a:spLocks noTextEdit="1"/>
          </p:cNvSpPr>
          <p:nvPr/>
        </p:nvSpPr>
        <p:spPr bwMode="auto">
          <a:xfrm>
            <a:off x="5219700" y="5013325"/>
            <a:ext cx="574675" cy="8048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altLang="zh-CN" sz="3600" b="1" kern="10">
                <a:ln w="9525">
                  <a:solidFill>
                    <a:srgbClr val="000000"/>
                  </a:solidFill>
                  <a:round/>
                </a:ln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B</a:t>
            </a:r>
            <a:endParaRPr lang="zh-CN" altLang="en-US" sz="3600" b="1" kern="10">
              <a:ln w="9525">
                <a:solidFill>
                  <a:srgbClr val="000000"/>
                </a:solidFill>
                <a:round/>
              </a:ln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6" grpId="0" animBg="1"/>
      <p:bldP spid="18437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89" name="Rectangle 4"/>
          <p:cNvSpPr>
            <a:spLocks noChangeArrowheads="1"/>
          </p:cNvSpPr>
          <p:nvPr/>
        </p:nvSpPr>
        <p:spPr bwMode="auto">
          <a:xfrm>
            <a:off x="0" y="0"/>
            <a:ext cx="9144000" cy="60023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zh-CN" altLang="zh-CN" sz="3200" b="1">
                <a:latin typeface="黑体" panose="02010609060101010101" pitchFamily="2" charset="-122"/>
                <a:ea typeface="黑体" panose="02010609060101010101" pitchFamily="2" charset="-122"/>
              </a:rPr>
              <a:t>3.</a:t>
            </a:r>
            <a:r>
              <a:rPr lang="zh-CN" altLang="en-US" sz="3200" b="1">
                <a:latin typeface="黑体" panose="02010609060101010101" pitchFamily="2" charset="-122"/>
                <a:ea typeface="黑体" panose="02010609060101010101" pitchFamily="2" charset="-122"/>
              </a:rPr>
              <a:t>下列事件按时间先后顺序排列，正确的一组是 </a:t>
            </a:r>
            <a:r>
              <a:rPr lang="zh-CN" altLang="zh-CN" sz="3200" b="1">
                <a:latin typeface="黑体" panose="02010609060101010101" pitchFamily="2" charset="-122"/>
                <a:ea typeface="黑体" panose="02010609060101010101" pitchFamily="2" charset="-122"/>
              </a:rPr>
              <a:t>(   )</a:t>
            </a:r>
            <a:endParaRPr lang="zh-CN" altLang="zh-CN" sz="3200" b="1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buFont typeface="Arial" panose="020B0604020202020204" pitchFamily="34" charset="0"/>
              <a:buNone/>
            </a:pPr>
            <a:r>
              <a:rPr lang="zh-CN" altLang="zh-CN" sz="3200" b="1">
                <a:latin typeface="黑体" panose="02010609060101010101" pitchFamily="2" charset="-122"/>
                <a:ea typeface="黑体" panose="02010609060101010101" pitchFamily="2" charset="-122"/>
              </a:rPr>
              <a:t>①</a:t>
            </a:r>
            <a:r>
              <a:rPr lang="zh-CN" altLang="en-US" sz="3200" b="1">
                <a:latin typeface="黑体" panose="02010609060101010101" pitchFamily="2" charset="-122"/>
                <a:ea typeface="黑体" panose="02010609060101010101" pitchFamily="2" charset="-122"/>
              </a:rPr>
              <a:t>四渡赤水</a:t>
            </a:r>
            <a:r>
              <a:rPr lang="en-US" altLang="zh-CN" sz="3200" b="1">
                <a:latin typeface="黑体" panose="02010609060101010101" pitchFamily="2" charset="-122"/>
                <a:ea typeface="黑体" panose="02010609060101010101" pitchFamily="2" charset="-122"/>
              </a:rPr>
              <a:t>②</a:t>
            </a:r>
            <a:r>
              <a:rPr lang="zh-CN" altLang="en-US" sz="3200" b="1">
                <a:latin typeface="黑体" panose="02010609060101010101" pitchFamily="2" charset="-122"/>
                <a:ea typeface="黑体" panose="02010609060101010101" pitchFamily="2" charset="-122"/>
              </a:rPr>
              <a:t>遵义会议召开</a:t>
            </a:r>
            <a:endParaRPr lang="zh-CN" altLang="en-US" sz="3200" b="1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buFont typeface="Arial" panose="020B0604020202020204" pitchFamily="34" charset="0"/>
              <a:buNone/>
            </a:pPr>
            <a:r>
              <a:rPr lang="en-US" altLang="zh-CN" sz="3200" b="1">
                <a:latin typeface="黑体" panose="02010609060101010101" pitchFamily="2" charset="-122"/>
                <a:ea typeface="黑体" panose="02010609060101010101" pitchFamily="2" charset="-122"/>
              </a:rPr>
              <a:t>③</a:t>
            </a:r>
            <a:r>
              <a:rPr lang="zh-CN" altLang="en-US" sz="3200" b="1">
                <a:latin typeface="黑体" panose="02010609060101010101" pitchFamily="2" charset="-122"/>
                <a:ea typeface="黑体" panose="02010609060101010101" pitchFamily="2" charset="-122"/>
              </a:rPr>
              <a:t>渡过乌江</a:t>
            </a:r>
            <a:r>
              <a:rPr lang="en-US" altLang="zh-CN" sz="3200" b="1">
                <a:latin typeface="黑体" panose="02010609060101010101" pitchFamily="2" charset="-122"/>
                <a:ea typeface="黑体" panose="02010609060101010101" pitchFamily="2" charset="-122"/>
              </a:rPr>
              <a:t>④</a:t>
            </a:r>
            <a:r>
              <a:rPr lang="zh-CN" altLang="en-US" sz="3200" b="1">
                <a:latin typeface="黑体" panose="02010609060101010101" pitchFamily="2" charset="-122"/>
                <a:ea typeface="黑体" panose="02010609060101010101" pitchFamily="2" charset="-122"/>
              </a:rPr>
              <a:t>强渡大渡河</a:t>
            </a:r>
            <a:r>
              <a:rPr lang="en-US" altLang="zh-CN" sz="3200" b="1">
                <a:latin typeface="黑体" panose="02010609060101010101" pitchFamily="2" charset="-122"/>
                <a:ea typeface="黑体" panose="02010609060101010101" pitchFamily="2" charset="-122"/>
              </a:rPr>
              <a:t> </a:t>
            </a:r>
            <a:endParaRPr lang="en-US" altLang="zh-CN" sz="3200" b="1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buFont typeface="Arial" panose="020B0604020202020204" pitchFamily="34" charset="0"/>
              <a:buNone/>
            </a:pPr>
            <a:r>
              <a:rPr lang="zh-CN" altLang="zh-CN" sz="3200" b="1">
                <a:latin typeface="黑体" panose="02010609060101010101" pitchFamily="2" charset="-122"/>
                <a:ea typeface="黑体" panose="02010609060101010101" pitchFamily="2" charset="-122"/>
              </a:rPr>
              <a:t>A</a:t>
            </a:r>
            <a:r>
              <a:rPr lang="zh-CN" altLang="en-US" sz="3200" b="1">
                <a:latin typeface="黑体" panose="02010609060101010101" pitchFamily="2" charset="-122"/>
                <a:ea typeface="黑体" panose="02010609060101010101" pitchFamily="2" charset="-122"/>
              </a:rPr>
              <a:t>、</a:t>
            </a:r>
            <a:r>
              <a:rPr lang="en-US" altLang="zh-CN" sz="3200" b="1">
                <a:latin typeface="黑体" panose="02010609060101010101" pitchFamily="2" charset="-122"/>
                <a:ea typeface="黑体" panose="02010609060101010101" pitchFamily="2" charset="-122"/>
              </a:rPr>
              <a:t>①②③④</a:t>
            </a:r>
            <a:r>
              <a:rPr lang="zh-CN" altLang="zh-CN" sz="3200" b="1">
                <a:latin typeface="黑体" panose="02010609060101010101" pitchFamily="2" charset="-122"/>
                <a:ea typeface="黑体" panose="02010609060101010101" pitchFamily="2" charset="-122"/>
              </a:rPr>
              <a:t>B</a:t>
            </a:r>
            <a:r>
              <a:rPr lang="zh-CN" altLang="en-US" sz="3200" b="1">
                <a:latin typeface="黑体" panose="02010609060101010101" pitchFamily="2" charset="-122"/>
                <a:ea typeface="黑体" panose="02010609060101010101" pitchFamily="2" charset="-122"/>
              </a:rPr>
              <a:t>．</a:t>
            </a:r>
            <a:r>
              <a:rPr lang="en-US" altLang="zh-CN" sz="3200" b="1">
                <a:latin typeface="黑体" panose="02010609060101010101" pitchFamily="2" charset="-122"/>
                <a:ea typeface="黑体" panose="02010609060101010101" pitchFamily="2" charset="-122"/>
              </a:rPr>
              <a:t>②③①④</a:t>
            </a:r>
            <a:r>
              <a:rPr lang="zh-CN" altLang="zh-CN" sz="3200" b="1">
                <a:latin typeface="黑体" panose="02010609060101010101" pitchFamily="2" charset="-122"/>
                <a:ea typeface="黑体" panose="02010609060101010101" pitchFamily="2" charset="-122"/>
              </a:rPr>
              <a:t>C</a:t>
            </a:r>
            <a:r>
              <a:rPr lang="zh-CN" altLang="en-US" sz="3200" b="1">
                <a:latin typeface="黑体" panose="02010609060101010101" pitchFamily="2" charset="-122"/>
                <a:ea typeface="黑体" panose="02010609060101010101" pitchFamily="2" charset="-122"/>
              </a:rPr>
              <a:t>、</a:t>
            </a:r>
            <a:r>
              <a:rPr lang="en-US" altLang="zh-CN" sz="3200" b="1">
                <a:latin typeface="黑体" panose="02010609060101010101" pitchFamily="2" charset="-122"/>
                <a:ea typeface="黑体" panose="02010609060101010101" pitchFamily="2" charset="-122"/>
              </a:rPr>
              <a:t>③②④①</a:t>
            </a:r>
            <a:r>
              <a:rPr lang="zh-CN" altLang="zh-CN" sz="3200" b="1">
                <a:latin typeface="黑体" panose="02010609060101010101" pitchFamily="2" charset="-122"/>
                <a:ea typeface="黑体" panose="02010609060101010101" pitchFamily="2" charset="-122"/>
              </a:rPr>
              <a:t>D③②①④</a:t>
            </a:r>
            <a:endParaRPr lang="zh-CN" altLang="zh-CN" sz="3200" b="1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buFont typeface="Arial" panose="020B0604020202020204" pitchFamily="34" charset="0"/>
              <a:buNone/>
            </a:pPr>
            <a:endParaRPr lang="zh-CN" altLang="zh-CN" sz="3200" b="1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buFont typeface="Arial" panose="020B0604020202020204" pitchFamily="34" charset="0"/>
              <a:buNone/>
            </a:pPr>
            <a:r>
              <a:rPr lang="zh-CN" altLang="zh-CN" sz="3200" b="1">
                <a:latin typeface="黑体" panose="02010609060101010101" pitchFamily="2" charset="-122"/>
                <a:ea typeface="黑体" panose="02010609060101010101" pitchFamily="2" charset="-122"/>
              </a:rPr>
              <a:t>4.“</a:t>
            </a:r>
            <a:r>
              <a:rPr lang="zh-CN" altLang="en-US" sz="3200" b="1">
                <a:latin typeface="黑体" panose="02010609060101010101" pitchFamily="2" charset="-122"/>
                <a:ea typeface="黑体" panose="02010609060101010101" pitchFamily="2" charset="-122"/>
              </a:rPr>
              <a:t>会议室的房顶中央吊有一盏旧式煤油灯，房屋中间有一长条桌子，当时开会时代表们就是围坐在这张桌子前。会场十分狭小，却决定了中国共产党和红军的命运。”这次“会议”是（</a:t>
            </a:r>
            <a:r>
              <a:rPr lang="en-US" altLang="zh-CN" sz="3200" b="1">
                <a:latin typeface="黑体" panose="02010609060101010101" pitchFamily="2" charset="-122"/>
                <a:ea typeface="黑体" panose="02010609060101010101" pitchFamily="2" charset="-122"/>
              </a:rPr>
              <a:t>     </a:t>
            </a:r>
            <a:r>
              <a:rPr lang="zh-CN" altLang="en-US" sz="3200" b="1">
                <a:latin typeface="黑体" panose="02010609060101010101" pitchFamily="2" charset="-122"/>
                <a:ea typeface="黑体" panose="02010609060101010101" pitchFamily="2" charset="-122"/>
              </a:rPr>
              <a:t>）</a:t>
            </a:r>
            <a:endParaRPr lang="zh-CN" altLang="en-US" sz="3200" b="1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buFont typeface="Arial" panose="020B0604020202020204" pitchFamily="34" charset="0"/>
              <a:buNone/>
            </a:pPr>
            <a:r>
              <a:rPr lang="zh-CN" altLang="zh-CN" sz="3200" b="1">
                <a:latin typeface="黑体" panose="02010609060101010101" pitchFamily="2" charset="-122"/>
                <a:ea typeface="黑体" panose="02010609060101010101" pitchFamily="2" charset="-122"/>
              </a:rPr>
              <a:t>A</a:t>
            </a:r>
            <a:r>
              <a:rPr lang="zh-CN" altLang="en-US" sz="3200" b="1">
                <a:latin typeface="黑体" panose="02010609060101010101" pitchFamily="2" charset="-122"/>
                <a:ea typeface="黑体" panose="02010609060101010101" pitchFamily="2" charset="-122"/>
              </a:rPr>
              <a:t>．中共一大</a:t>
            </a:r>
            <a:r>
              <a:rPr lang="en-US" altLang="zh-CN" sz="3200" b="1">
                <a:latin typeface="黑体" panose="02010609060101010101" pitchFamily="2" charset="-122"/>
                <a:ea typeface="黑体" panose="02010609060101010101" pitchFamily="2" charset="-122"/>
              </a:rPr>
              <a:t>   </a:t>
            </a:r>
            <a:r>
              <a:rPr lang="zh-CN" altLang="zh-CN" sz="3200" b="1">
                <a:latin typeface="黑体" panose="02010609060101010101" pitchFamily="2" charset="-122"/>
                <a:ea typeface="黑体" panose="02010609060101010101" pitchFamily="2" charset="-122"/>
              </a:rPr>
              <a:t>B</a:t>
            </a:r>
            <a:r>
              <a:rPr lang="zh-CN" altLang="en-US" sz="3200" b="1">
                <a:latin typeface="黑体" panose="02010609060101010101" pitchFamily="2" charset="-122"/>
                <a:ea typeface="黑体" panose="02010609060101010101" pitchFamily="2" charset="-122"/>
              </a:rPr>
              <a:t>．遵义会议</a:t>
            </a:r>
            <a:r>
              <a:rPr lang="en-US" altLang="zh-CN" sz="3200" b="1">
                <a:latin typeface="黑体" panose="02010609060101010101" pitchFamily="2" charset="-122"/>
                <a:ea typeface="黑体" panose="02010609060101010101" pitchFamily="2" charset="-122"/>
              </a:rPr>
              <a:t> </a:t>
            </a:r>
            <a:endParaRPr lang="en-US" altLang="zh-CN" sz="3200" b="1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buFont typeface="Arial" panose="020B0604020202020204" pitchFamily="34" charset="0"/>
              <a:buNone/>
            </a:pPr>
            <a:r>
              <a:rPr lang="zh-CN" altLang="zh-CN" sz="3200" b="1">
                <a:latin typeface="黑体" panose="02010609060101010101" pitchFamily="2" charset="-122"/>
                <a:ea typeface="黑体" panose="02010609060101010101" pitchFamily="2" charset="-122"/>
              </a:rPr>
              <a:t>C</a:t>
            </a:r>
            <a:r>
              <a:rPr lang="zh-CN" altLang="en-US" sz="3200" b="1">
                <a:latin typeface="黑体" panose="02010609060101010101" pitchFamily="2" charset="-122"/>
                <a:ea typeface="黑体" panose="02010609060101010101" pitchFamily="2" charset="-122"/>
              </a:rPr>
              <a:t>．中共七大</a:t>
            </a:r>
            <a:r>
              <a:rPr lang="en-US" altLang="zh-CN" sz="3200" b="1">
                <a:latin typeface="黑体" panose="02010609060101010101" pitchFamily="2" charset="-122"/>
                <a:ea typeface="黑体" panose="02010609060101010101" pitchFamily="2" charset="-122"/>
              </a:rPr>
              <a:t> </a:t>
            </a:r>
            <a:r>
              <a:rPr lang="zh-CN" altLang="en-US" sz="3200" b="1">
                <a:latin typeface="黑体" panose="02010609060101010101" pitchFamily="2" charset="-122"/>
                <a:ea typeface="黑体" panose="02010609060101010101" pitchFamily="2" charset="-122"/>
              </a:rPr>
              <a:t>  </a:t>
            </a:r>
            <a:r>
              <a:rPr lang="zh-CN" altLang="zh-CN" sz="3200" b="1">
                <a:latin typeface="黑体" panose="02010609060101010101" pitchFamily="2" charset="-122"/>
                <a:ea typeface="黑体" panose="02010609060101010101" pitchFamily="2" charset="-122"/>
              </a:rPr>
              <a:t>D</a:t>
            </a:r>
            <a:r>
              <a:rPr lang="zh-CN" altLang="en-US" sz="3200" b="1">
                <a:latin typeface="黑体" panose="02010609060101010101" pitchFamily="2" charset="-122"/>
                <a:ea typeface="黑体" panose="02010609060101010101" pitchFamily="2" charset="-122"/>
              </a:rPr>
              <a:t>．中共十一届三中全会</a:t>
            </a:r>
            <a:endParaRPr lang="zh-CN" altLang="en-US" sz="3200" b="1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9459" name="WordArt 5"/>
          <p:cNvSpPr>
            <a:spLocks noChangeArrowheads="1" noChangeShapeType="1" noTextEdit="1"/>
          </p:cNvSpPr>
          <p:nvPr/>
        </p:nvSpPr>
        <p:spPr bwMode="auto">
          <a:xfrm>
            <a:off x="323850" y="333375"/>
            <a:ext cx="574675" cy="8048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altLang="zh-CN" sz="3600" b="1" kern="10">
                <a:ln w="9525">
                  <a:solidFill>
                    <a:srgbClr val="000000"/>
                  </a:solidFill>
                  <a:round/>
                </a:ln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D</a:t>
            </a:r>
            <a:endParaRPr lang="zh-CN" altLang="en-US" sz="3600" b="1" kern="10">
              <a:ln w="9525">
                <a:solidFill>
                  <a:srgbClr val="000000"/>
                </a:solidFill>
                <a:round/>
              </a:ln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9460" name="WordArt 6"/>
          <p:cNvSpPr>
            <a:spLocks noChangeArrowheads="1" noChangeShapeType="1" noTextEdit="1"/>
          </p:cNvSpPr>
          <p:nvPr/>
        </p:nvSpPr>
        <p:spPr bwMode="auto">
          <a:xfrm>
            <a:off x="7956550" y="4652963"/>
            <a:ext cx="574675" cy="8048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altLang="zh-CN" sz="3600" b="1" kern="10">
                <a:ln w="9525">
                  <a:solidFill>
                    <a:srgbClr val="000000"/>
                  </a:solidFill>
                  <a:round/>
                </a:ln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B</a:t>
            </a:r>
            <a:endParaRPr lang="zh-CN" altLang="en-US" sz="3600" b="1" kern="10">
              <a:ln w="9525">
                <a:solidFill>
                  <a:srgbClr val="000000"/>
                </a:solidFill>
                <a:round/>
              </a:ln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94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94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9" grpId="0" animBg="1"/>
      <p:bldP spid="19460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3" name="Rectangle 4"/>
          <p:cNvSpPr>
            <a:spLocks noChangeArrowheads="1"/>
          </p:cNvSpPr>
          <p:nvPr/>
        </p:nvSpPr>
        <p:spPr bwMode="auto">
          <a:xfrm>
            <a:off x="0" y="0"/>
            <a:ext cx="9144000" cy="61341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zh-CN" altLang="zh-CN" sz="3600" b="1">
                <a:latin typeface="黑体" panose="02010609060101010101" pitchFamily="2" charset="-122"/>
                <a:ea typeface="黑体" panose="02010609060101010101" pitchFamily="2" charset="-122"/>
              </a:rPr>
              <a:t>5.</a:t>
            </a:r>
            <a:r>
              <a:rPr lang="zh-CN" altLang="en-US" sz="3600" b="1">
                <a:latin typeface="黑体" panose="02010609060101010101" pitchFamily="2" charset="-122"/>
                <a:ea typeface="黑体" panose="02010609060101010101" pitchFamily="2" charset="-122"/>
              </a:rPr>
              <a:t>长征红军跳出敌人的包围圈是在       （     ）</a:t>
            </a:r>
            <a:endParaRPr lang="zh-CN" altLang="en-US" sz="3600" b="1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buFont typeface="Arial" panose="020B0604020202020204" pitchFamily="34" charset="0"/>
              <a:buNone/>
            </a:pPr>
            <a:r>
              <a:rPr lang="zh-CN" altLang="zh-CN" sz="3600" b="1">
                <a:latin typeface="黑体" panose="02010609060101010101" pitchFamily="2" charset="-122"/>
                <a:ea typeface="黑体" panose="02010609060101010101" pitchFamily="2" charset="-122"/>
              </a:rPr>
              <a:t>A</a:t>
            </a:r>
            <a:r>
              <a:rPr lang="zh-CN" altLang="en-US" sz="3600" b="1">
                <a:latin typeface="黑体" panose="02010609060101010101" pitchFamily="2" charset="-122"/>
                <a:ea typeface="黑体" panose="02010609060101010101" pitchFamily="2" charset="-122"/>
              </a:rPr>
              <a:t>．四渡赤水河后　 </a:t>
            </a:r>
            <a:r>
              <a:rPr lang="zh-CN" altLang="zh-CN" sz="3600" b="1">
                <a:latin typeface="黑体" panose="02010609060101010101" pitchFamily="2" charset="-122"/>
                <a:ea typeface="黑体" panose="02010609060101010101" pitchFamily="2" charset="-122"/>
              </a:rPr>
              <a:t>B</a:t>
            </a:r>
            <a:r>
              <a:rPr lang="zh-CN" altLang="en-US" sz="3600" b="1">
                <a:latin typeface="黑体" panose="02010609060101010101" pitchFamily="2" charset="-122"/>
                <a:ea typeface="黑体" panose="02010609060101010101" pitchFamily="2" charset="-122"/>
              </a:rPr>
              <a:t>．渡过金沙江后 </a:t>
            </a:r>
            <a:endParaRPr lang="zh-CN" altLang="en-US" sz="3600" b="1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buFont typeface="Arial" panose="020B0604020202020204" pitchFamily="34" charset="0"/>
              <a:buNone/>
            </a:pPr>
            <a:r>
              <a:rPr lang="zh-CN" altLang="zh-CN" sz="3600" b="1">
                <a:latin typeface="黑体" panose="02010609060101010101" pitchFamily="2" charset="-122"/>
                <a:ea typeface="黑体" panose="02010609060101010101" pitchFamily="2" charset="-122"/>
              </a:rPr>
              <a:t>C</a:t>
            </a:r>
            <a:r>
              <a:rPr lang="zh-CN" altLang="en-US" sz="3600" b="1">
                <a:latin typeface="黑体" panose="02010609060101010101" pitchFamily="2" charset="-122"/>
                <a:ea typeface="黑体" panose="02010609060101010101" pitchFamily="2" charset="-122"/>
              </a:rPr>
              <a:t>．强渡大渡河后　 </a:t>
            </a:r>
            <a:r>
              <a:rPr lang="zh-CN" altLang="zh-CN" sz="3600" b="1">
                <a:latin typeface="黑体" panose="02010609060101010101" pitchFamily="2" charset="-122"/>
                <a:ea typeface="黑体" panose="02010609060101010101" pitchFamily="2" charset="-122"/>
              </a:rPr>
              <a:t>D</a:t>
            </a:r>
            <a:r>
              <a:rPr lang="zh-CN" altLang="en-US" sz="3600" b="1">
                <a:latin typeface="黑体" panose="02010609060101010101" pitchFamily="2" charset="-122"/>
                <a:ea typeface="黑体" panose="02010609060101010101" pitchFamily="2" charset="-122"/>
              </a:rPr>
              <a:t>．翻过大雪山后</a:t>
            </a:r>
            <a:endParaRPr lang="zh-CN" altLang="en-US" sz="3600" b="1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buFont typeface="Arial" panose="020B0604020202020204" pitchFamily="34" charset="0"/>
              <a:buNone/>
            </a:pPr>
            <a:endParaRPr lang="zh-CN" altLang="zh-CN" sz="3600" b="1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buFont typeface="Arial" panose="020B0604020202020204" pitchFamily="34" charset="0"/>
              <a:buNone/>
            </a:pPr>
            <a:r>
              <a:rPr lang="zh-CN" altLang="zh-CN" sz="3600" b="1">
                <a:latin typeface="黑体" panose="02010609060101010101" pitchFamily="2" charset="-122"/>
                <a:ea typeface="黑体" panose="02010609060101010101" pitchFamily="2" charset="-122"/>
              </a:rPr>
              <a:t>6. </a:t>
            </a:r>
            <a:r>
              <a:rPr lang="zh-CN" altLang="en-US" sz="3600" b="1">
                <a:latin typeface="黑体" panose="02010609060101010101" pitchFamily="2" charset="-122"/>
                <a:ea typeface="黑体" panose="02010609060101010101" pitchFamily="2" charset="-122"/>
              </a:rPr>
              <a:t>毛泽东于</a:t>
            </a:r>
            <a:r>
              <a:rPr lang="zh-CN" altLang="zh-CN" sz="3600" b="1">
                <a:latin typeface="黑体" panose="02010609060101010101" pitchFamily="2" charset="-122"/>
                <a:ea typeface="黑体" panose="02010609060101010101" pitchFamily="2" charset="-122"/>
              </a:rPr>
              <a:t>1935</a:t>
            </a:r>
            <a:r>
              <a:rPr lang="zh-CN" altLang="en-US" sz="3600" b="1">
                <a:latin typeface="黑体" panose="02010609060101010101" pitchFamily="2" charset="-122"/>
                <a:ea typeface="黑体" panose="02010609060101010101" pitchFamily="2" charset="-122"/>
              </a:rPr>
              <a:t>年</a:t>
            </a:r>
            <a:r>
              <a:rPr lang="zh-CN" altLang="zh-CN" sz="3600" b="1">
                <a:latin typeface="黑体" panose="02010609060101010101" pitchFamily="2" charset="-122"/>
                <a:ea typeface="黑体" panose="02010609060101010101" pitchFamily="2" charset="-122"/>
              </a:rPr>
              <a:t>10</a:t>
            </a:r>
            <a:r>
              <a:rPr lang="zh-CN" altLang="en-US" sz="3600" b="1">
                <a:latin typeface="黑体" panose="02010609060101010101" pitchFamily="2" charset="-122"/>
                <a:ea typeface="黑体" panose="02010609060101010101" pitchFamily="2" charset="-122"/>
              </a:rPr>
              <a:t>月著诗</a:t>
            </a:r>
            <a:r>
              <a:rPr lang="zh-CN" altLang="zh-CN" sz="3600" b="1">
                <a:latin typeface="黑体" panose="02010609060101010101" pitchFamily="2" charset="-122"/>
                <a:ea typeface="黑体" panose="02010609060101010101" pitchFamily="2" charset="-122"/>
              </a:rPr>
              <a:t>《</a:t>
            </a:r>
            <a:r>
              <a:rPr lang="zh-CN" altLang="en-US" sz="3600" b="1">
                <a:latin typeface="黑体" panose="02010609060101010101" pitchFamily="2" charset="-122"/>
                <a:ea typeface="黑体" panose="02010609060101010101" pitchFamily="2" charset="-122"/>
              </a:rPr>
              <a:t>七律</a:t>
            </a:r>
            <a:r>
              <a:rPr lang="zh-CN" altLang="zh-CN" sz="3600" b="1">
                <a:latin typeface="黑体" panose="02010609060101010101" pitchFamily="2" charset="-122"/>
                <a:ea typeface="黑体" panose="02010609060101010101" pitchFamily="2" charset="-122"/>
              </a:rPr>
              <a:t>·</a:t>
            </a:r>
            <a:r>
              <a:rPr lang="zh-CN" altLang="en-US" sz="3600" b="1">
                <a:latin typeface="黑体" panose="02010609060101010101" pitchFamily="2" charset="-122"/>
                <a:ea typeface="黑体" panose="02010609060101010101" pitchFamily="2" charset="-122"/>
              </a:rPr>
              <a:t>长征</a:t>
            </a:r>
            <a:r>
              <a:rPr lang="zh-CN" altLang="zh-CN" sz="3600" b="1">
                <a:latin typeface="黑体" panose="02010609060101010101" pitchFamily="2" charset="-122"/>
                <a:ea typeface="黑体" panose="02010609060101010101" pitchFamily="2" charset="-122"/>
              </a:rPr>
              <a:t>》</a:t>
            </a:r>
            <a:r>
              <a:rPr lang="zh-CN" altLang="en-US" sz="3600" b="1">
                <a:latin typeface="黑体" panose="02010609060101010101" pitchFamily="2" charset="-122"/>
                <a:ea typeface="黑体" panose="02010609060101010101" pitchFamily="2" charset="-122"/>
              </a:rPr>
              <a:t>：</a:t>
            </a:r>
            <a:endParaRPr lang="zh-CN" altLang="en-US" sz="3600" b="1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buFont typeface="Arial" panose="020B0604020202020204" pitchFamily="34" charset="0"/>
              <a:buNone/>
            </a:pPr>
            <a:r>
              <a:rPr lang="zh-CN" altLang="zh-CN" sz="3600" b="1">
                <a:latin typeface="黑体" panose="02010609060101010101" pitchFamily="2" charset="-122"/>
                <a:ea typeface="黑体" panose="02010609060101010101" pitchFamily="2" charset="-122"/>
              </a:rPr>
              <a:t>“……</a:t>
            </a:r>
            <a:r>
              <a:rPr lang="zh-CN" altLang="en-US" sz="3600" b="1">
                <a:latin typeface="黑体" panose="02010609060101010101" pitchFamily="2" charset="-122"/>
                <a:ea typeface="黑体" panose="02010609060101010101" pitchFamily="2" charset="-122"/>
              </a:rPr>
              <a:t>更喜岷山千里雪，三军过后尽开颜。”</a:t>
            </a:r>
            <a:endParaRPr lang="zh-CN" altLang="en-US" sz="3600" b="1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buFont typeface="Arial" panose="020B0604020202020204" pitchFamily="34" charset="0"/>
              <a:buNone/>
            </a:pPr>
            <a:r>
              <a:rPr lang="zh-CN" altLang="en-US" sz="3600" b="1">
                <a:latin typeface="黑体" panose="02010609060101010101" pitchFamily="2" charset="-122"/>
                <a:ea typeface="黑体" panose="02010609060101010101" pitchFamily="2" charset="-122"/>
              </a:rPr>
              <a:t>诗中表达了红军哪一次胜利会师的喜悦</a:t>
            </a:r>
            <a:endParaRPr lang="zh-CN" altLang="en-US" sz="3600" b="1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buFont typeface="Arial" panose="020B0604020202020204" pitchFamily="34" charset="0"/>
              <a:buNone/>
            </a:pPr>
            <a:r>
              <a:rPr lang="zh-CN" altLang="en-US" sz="3600" b="1">
                <a:latin typeface="黑体" panose="02010609060101010101" pitchFamily="2" charset="-122"/>
                <a:ea typeface="黑体" panose="02010609060101010101" pitchFamily="2" charset="-122"/>
              </a:rPr>
              <a:t>心情？ （</a:t>
            </a:r>
            <a:r>
              <a:rPr lang="en-US" altLang="zh-CN" sz="3600" b="1">
                <a:latin typeface="黑体" panose="02010609060101010101" pitchFamily="2" charset="-122"/>
                <a:ea typeface="黑体" panose="02010609060101010101" pitchFamily="2" charset="-122"/>
              </a:rPr>
              <a:t>      </a:t>
            </a:r>
            <a:r>
              <a:rPr lang="zh-CN" altLang="en-US" sz="3600" b="1">
                <a:latin typeface="黑体" panose="02010609060101010101" pitchFamily="2" charset="-122"/>
                <a:ea typeface="黑体" panose="02010609060101010101" pitchFamily="2" charset="-122"/>
              </a:rPr>
              <a:t>）</a:t>
            </a:r>
            <a:endParaRPr lang="zh-CN" altLang="en-US" sz="3600" b="1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buFont typeface="Arial" panose="020B0604020202020204" pitchFamily="34" charset="0"/>
              <a:buNone/>
            </a:pPr>
            <a:r>
              <a:rPr lang="zh-CN" altLang="zh-CN" sz="3600" b="1">
                <a:latin typeface="黑体" panose="02010609060101010101" pitchFamily="2" charset="-122"/>
                <a:ea typeface="黑体" panose="02010609060101010101" pitchFamily="2" charset="-122"/>
              </a:rPr>
              <a:t>A.</a:t>
            </a:r>
            <a:r>
              <a:rPr lang="zh-CN" altLang="en-US" sz="3600" b="1">
                <a:latin typeface="黑体" panose="02010609060101010101" pitchFamily="2" charset="-122"/>
                <a:ea typeface="黑体" panose="02010609060101010101" pitchFamily="2" charset="-122"/>
              </a:rPr>
              <a:t>遵义会议</a:t>
            </a:r>
            <a:r>
              <a:rPr lang="en-US" altLang="zh-CN" sz="3600" b="1">
                <a:latin typeface="黑体" panose="02010609060101010101" pitchFamily="2" charset="-122"/>
                <a:ea typeface="黑体" panose="02010609060101010101" pitchFamily="2" charset="-122"/>
              </a:rPr>
              <a:t>       </a:t>
            </a:r>
            <a:r>
              <a:rPr lang="zh-CN" altLang="zh-CN" sz="3600" b="1">
                <a:latin typeface="黑体" panose="02010609060101010101" pitchFamily="2" charset="-122"/>
                <a:ea typeface="黑体" panose="02010609060101010101" pitchFamily="2" charset="-122"/>
              </a:rPr>
              <a:t>B.</a:t>
            </a:r>
            <a:r>
              <a:rPr lang="zh-CN" altLang="en-US" sz="3600" b="1">
                <a:latin typeface="黑体" panose="02010609060101010101" pitchFamily="2" charset="-122"/>
                <a:ea typeface="黑体" panose="02010609060101010101" pitchFamily="2" charset="-122"/>
              </a:rPr>
              <a:t>会宁会师</a:t>
            </a:r>
            <a:r>
              <a:rPr lang="en-US" altLang="zh-CN" sz="3600" b="1">
                <a:latin typeface="黑体" panose="02010609060101010101" pitchFamily="2" charset="-122"/>
                <a:ea typeface="黑体" panose="02010609060101010101" pitchFamily="2" charset="-122"/>
              </a:rPr>
              <a:t>         </a:t>
            </a:r>
            <a:endParaRPr lang="en-US" altLang="zh-CN" sz="3600" b="1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buFont typeface="Arial" panose="020B0604020202020204" pitchFamily="34" charset="0"/>
              <a:buNone/>
            </a:pPr>
            <a:r>
              <a:rPr lang="zh-CN" altLang="zh-CN" sz="3600" b="1">
                <a:latin typeface="黑体" panose="02010609060101010101" pitchFamily="2" charset="-122"/>
                <a:ea typeface="黑体" panose="02010609060101010101" pitchFamily="2" charset="-122"/>
              </a:rPr>
              <a:t>C.</a:t>
            </a:r>
            <a:r>
              <a:rPr lang="zh-CN" altLang="en-US" sz="3600" b="1">
                <a:latin typeface="黑体" panose="02010609060101010101" pitchFamily="2" charset="-122"/>
                <a:ea typeface="黑体" panose="02010609060101010101" pitchFamily="2" charset="-122"/>
              </a:rPr>
              <a:t>井冈山会师</a:t>
            </a:r>
            <a:r>
              <a:rPr lang="en-US" altLang="zh-CN" sz="3600" b="1">
                <a:latin typeface="黑体" panose="02010609060101010101" pitchFamily="2" charset="-122"/>
                <a:ea typeface="黑体" panose="02010609060101010101" pitchFamily="2" charset="-122"/>
              </a:rPr>
              <a:t>     </a:t>
            </a:r>
            <a:r>
              <a:rPr lang="zh-CN" altLang="zh-CN" sz="3600" b="1">
                <a:latin typeface="黑体" panose="02010609060101010101" pitchFamily="2" charset="-122"/>
                <a:ea typeface="黑体" panose="02010609060101010101" pitchFamily="2" charset="-122"/>
              </a:rPr>
              <a:t>D.</a:t>
            </a:r>
            <a:r>
              <a:rPr lang="zh-CN" altLang="en-US" sz="3600" b="1">
                <a:latin typeface="黑体" panose="02010609060101010101" pitchFamily="2" charset="-122"/>
                <a:ea typeface="黑体" panose="02010609060101010101" pitchFamily="2" charset="-122"/>
              </a:rPr>
              <a:t>吴起镇会师</a:t>
            </a:r>
            <a:endParaRPr lang="zh-CN" altLang="en-US" sz="3600" b="1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23555" name="WordArt 5"/>
          <p:cNvSpPr>
            <a:spLocks noTextEdit="1"/>
          </p:cNvSpPr>
          <p:nvPr/>
        </p:nvSpPr>
        <p:spPr bwMode="auto">
          <a:xfrm>
            <a:off x="971550" y="404813"/>
            <a:ext cx="574675" cy="8048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altLang="zh-CN" sz="3600" b="1" kern="10">
                <a:ln w="9525">
                  <a:solidFill>
                    <a:srgbClr val="000000"/>
                  </a:solidFill>
                  <a:round/>
                </a:ln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B</a:t>
            </a:r>
            <a:endParaRPr lang="zh-CN" altLang="en-US" sz="3600" b="1" kern="10">
              <a:ln w="9525">
                <a:solidFill>
                  <a:srgbClr val="000000"/>
                </a:solidFill>
                <a:round/>
              </a:ln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23556" name="WordArt 6"/>
          <p:cNvSpPr>
            <a:spLocks noTextEdit="1"/>
          </p:cNvSpPr>
          <p:nvPr/>
        </p:nvSpPr>
        <p:spPr bwMode="auto">
          <a:xfrm>
            <a:off x="2555875" y="4221163"/>
            <a:ext cx="574675" cy="8048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altLang="zh-CN" sz="3600" b="1" kern="10">
                <a:ln w="9525">
                  <a:solidFill>
                    <a:srgbClr val="000000"/>
                  </a:solidFill>
                  <a:round/>
                </a:ln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B</a:t>
            </a:r>
            <a:endParaRPr lang="zh-CN" altLang="en-US" sz="3600" b="1" kern="10">
              <a:ln w="9525">
                <a:solidFill>
                  <a:srgbClr val="000000"/>
                </a:solidFill>
                <a:round/>
              </a:ln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5" grpId="0" animBg="1"/>
      <p:bldP spid="23556" grpId="0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7" name="Rectangle 4"/>
          <p:cNvSpPr>
            <a:spLocks noChangeArrowheads="1"/>
          </p:cNvSpPr>
          <p:nvPr/>
        </p:nvSpPr>
        <p:spPr bwMode="auto">
          <a:xfrm>
            <a:off x="0" y="0"/>
            <a:ext cx="9144000" cy="61341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zh-CN" altLang="zh-CN" sz="3600" b="1">
                <a:latin typeface="黑体" panose="02010609060101010101" pitchFamily="2" charset="-122"/>
                <a:ea typeface="黑体" panose="02010609060101010101" pitchFamily="2" charset="-122"/>
              </a:rPr>
              <a:t>7.</a:t>
            </a:r>
            <a:r>
              <a:rPr lang="zh-CN" altLang="en-US" sz="3600" b="1">
                <a:latin typeface="黑体" panose="02010609060101010101" pitchFamily="2" charset="-122"/>
                <a:ea typeface="黑体" panose="02010609060101010101" pitchFamily="2" charset="-122"/>
              </a:rPr>
              <a:t>红军长征取得胜利的主要原因是（    ）</a:t>
            </a:r>
            <a:endParaRPr lang="zh-CN" altLang="en-US" sz="3600" b="1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buFont typeface="Arial" panose="020B0604020202020204" pitchFamily="34" charset="0"/>
              <a:buNone/>
            </a:pPr>
            <a:r>
              <a:rPr lang="zh-CN" altLang="zh-CN" sz="3600" b="1">
                <a:latin typeface="黑体" panose="02010609060101010101" pitchFamily="2" charset="-122"/>
                <a:ea typeface="黑体" panose="02010609060101010101" pitchFamily="2" charset="-122"/>
              </a:rPr>
              <a:t>A.</a:t>
            </a:r>
            <a:r>
              <a:rPr lang="zh-CN" altLang="en-US" sz="3600" b="1">
                <a:latin typeface="黑体" panose="02010609060101010101" pitchFamily="2" charset="-122"/>
                <a:ea typeface="黑体" panose="02010609060101010101" pitchFamily="2" charset="-122"/>
              </a:rPr>
              <a:t>红军指战员英勇善战               </a:t>
            </a:r>
            <a:endParaRPr lang="zh-CN" altLang="en-US" sz="3600" b="1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buFont typeface="Arial" panose="020B0604020202020204" pitchFamily="34" charset="0"/>
              <a:buNone/>
            </a:pPr>
            <a:r>
              <a:rPr lang="zh-CN" altLang="zh-CN" sz="3600" b="1">
                <a:latin typeface="黑体" panose="02010609060101010101" pitchFamily="2" charset="-122"/>
                <a:ea typeface="黑体" panose="02010609060101010101" pitchFamily="2" charset="-122"/>
              </a:rPr>
              <a:t>B.</a:t>
            </a:r>
            <a:r>
              <a:rPr lang="zh-CN" altLang="en-US" sz="3600" b="1">
                <a:latin typeface="黑体" panose="02010609060101010101" pitchFamily="2" charset="-122"/>
                <a:ea typeface="黑体" panose="02010609060101010101" pitchFamily="2" charset="-122"/>
              </a:rPr>
              <a:t>日本加紧侵略中国，国民党力量受到牵制</a:t>
            </a:r>
            <a:endParaRPr lang="zh-CN" altLang="en-US" sz="3600" b="1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buFont typeface="Arial" panose="020B0604020202020204" pitchFamily="34" charset="0"/>
              <a:buNone/>
            </a:pPr>
            <a:r>
              <a:rPr lang="zh-CN" altLang="zh-CN" sz="3600" b="1">
                <a:latin typeface="黑体" panose="02010609060101010101" pitchFamily="2" charset="-122"/>
                <a:ea typeface="黑体" panose="02010609060101010101" pitchFamily="2" charset="-122"/>
              </a:rPr>
              <a:t>C.</a:t>
            </a:r>
            <a:r>
              <a:rPr lang="zh-CN" altLang="en-US" sz="3600" b="1">
                <a:latin typeface="黑体" panose="02010609060101010101" pitchFamily="2" charset="-122"/>
                <a:ea typeface="黑体" panose="02010609060101010101" pitchFamily="2" charset="-122"/>
              </a:rPr>
              <a:t>长征路上地势险要，便于红军作战</a:t>
            </a:r>
            <a:endParaRPr lang="zh-CN" altLang="en-US" sz="3600" b="1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buFont typeface="Arial" panose="020B0604020202020204" pitchFamily="34" charset="0"/>
              <a:buNone/>
            </a:pPr>
            <a:r>
              <a:rPr lang="zh-CN" altLang="zh-CN" sz="3600" b="1">
                <a:latin typeface="黑体" panose="02010609060101010101" pitchFamily="2" charset="-122"/>
                <a:ea typeface="黑体" panose="02010609060101010101" pitchFamily="2" charset="-122"/>
              </a:rPr>
              <a:t>D.</a:t>
            </a:r>
            <a:r>
              <a:rPr lang="zh-CN" altLang="en-US" sz="3600" b="1">
                <a:latin typeface="黑体" panose="02010609060101010101" pitchFamily="2" charset="-122"/>
                <a:ea typeface="黑体" panose="02010609060101010101" pitchFamily="2" charset="-122"/>
              </a:rPr>
              <a:t>遵义会议后以毛泽东为核心的党中央的正确领导</a:t>
            </a:r>
            <a:endParaRPr lang="zh-CN" altLang="en-US" sz="3600" b="1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buFont typeface="Arial" panose="020B0604020202020204" pitchFamily="34" charset="0"/>
              <a:buNone/>
            </a:pPr>
            <a:r>
              <a:rPr lang="zh-CN" altLang="zh-CN" sz="3600" b="1">
                <a:latin typeface="黑体" panose="02010609060101010101" pitchFamily="2" charset="-122"/>
                <a:ea typeface="黑体" panose="02010609060101010101" pitchFamily="2" charset="-122"/>
              </a:rPr>
              <a:t>8.</a:t>
            </a:r>
            <a:r>
              <a:rPr lang="zh-CN" altLang="en-US" sz="3600" b="1">
                <a:latin typeface="黑体" panose="02010609060101010101" pitchFamily="2" charset="-122"/>
                <a:ea typeface="黑体" panose="02010609060101010101" pitchFamily="2" charset="-122"/>
              </a:rPr>
              <a:t>红军长征的起讫时间是（  ）</a:t>
            </a:r>
            <a:endParaRPr lang="zh-CN" altLang="en-US" sz="3600" b="1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buFont typeface="Arial" panose="020B0604020202020204" pitchFamily="34" charset="0"/>
              <a:buNone/>
            </a:pPr>
            <a:r>
              <a:rPr lang="zh-CN" altLang="zh-CN" sz="3600" b="1">
                <a:latin typeface="黑体" panose="02010609060101010101" pitchFamily="2" charset="-122"/>
                <a:ea typeface="黑体" panose="02010609060101010101" pitchFamily="2" charset="-122"/>
              </a:rPr>
              <a:t>A. 1933</a:t>
            </a:r>
            <a:r>
              <a:rPr lang="zh-CN" altLang="en-US" sz="3600" b="1">
                <a:latin typeface="黑体" panose="02010609060101010101" pitchFamily="2" charset="-122"/>
                <a:ea typeface="黑体" panose="02010609060101010101" pitchFamily="2" charset="-122"/>
              </a:rPr>
              <a:t>年</a:t>
            </a:r>
            <a:r>
              <a:rPr lang="zh-CN" altLang="zh-CN" sz="3600" b="1">
                <a:latin typeface="黑体" panose="02010609060101010101" pitchFamily="2" charset="-122"/>
                <a:ea typeface="黑体" panose="02010609060101010101" pitchFamily="2" charset="-122"/>
              </a:rPr>
              <a:t>10</a:t>
            </a:r>
            <a:r>
              <a:rPr lang="zh-CN" altLang="en-US" sz="3600" b="1">
                <a:latin typeface="黑体" panose="02010609060101010101" pitchFamily="2" charset="-122"/>
                <a:ea typeface="黑体" panose="02010609060101010101" pitchFamily="2" charset="-122"/>
              </a:rPr>
              <a:t>月</a:t>
            </a:r>
            <a:r>
              <a:rPr lang="zh-CN" altLang="zh-CN" sz="3600" b="1">
                <a:latin typeface="黑体" panose="02010609060101010101" pitchFamily="2" charset="-122"/>
                <a:ea typeface="黑体" panose="02010609060101010101" pitchFamily="2" charset="-122"/>
              </a:rPr>
              <a:t>—1935</a:t>
            </a:r>
            <a:r>
              <a:rPr lang="zh-CN" altLang="en-US" sz="3600" b="1">
                <a:latin typeface="黑体" panose="02010609060101010101" pitchFamily="2" charset="-122"/>
                <a:ea typeface="黑体" panose="02010609060101010101" pitchFamily="2" charset="-122"/>
              </a:rPr>
              <a:t>年</a:t>
            </a:r>
            <a:r>
              <a:rPr lang="zh-CN" altLang="zh-CN" sz="3600" b="1">
                <a:latin typeface="黑体" panose="02010609060101010101" pitchFamily="2" charset="-122"/>
                <a:ea typeface="黑体" panose="02010609060101010101" pitchFamily="2" charset="-122"/>
              </a:rPr>
              <a:t>10</a:t>
            </a:r>
            <a:r>
              <a:rPr lang="zh-CN" altLang="en-US" sz="3600" b="1">
                <a:latin typeface="黑体" panose="02010609060101010101" pitchFamily="2" charset="-122"/>
                <a:ea typeface="黑体" panose="02010609060101010101" pitchFamily="2" charset="-122"/>
              </a:rPr>
              <a:t>月          </a:t>
            </a:r>
            <a:endParaRPr lang="zh-CN" altLang="en-US" sz="3600" b="1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buFont typeface="Arial" panose="020B0604020202020204" pitchFamily="34" charset="0"/>
              <a:buNone/>
            </a:pPr>
            <a:r>
              <a:rPr lang="zh-CN" altLang="zh-CN" sz="3600" b="1">
                <a:latin typeface="黑体" panose="02010609060101010101" pitchFamily="2" charset="-122"/>
                <a:ea typeface="黑体" panose="02010609060101010101" pitchFamily="2" charset="-122"/>
              </a:rPr>
              <a:t>B. 1934</a:t>
            </a:r>
            <a:r>
              <a:rPr lang="zh-CN" altLang="en-US" sz="3600" b="1">
                <a:latin typeface="黑体" panose="02010609060101010101" pitchFamily="2" charset="-122"/>
                <a:ea typeface="黑体" panose="02010609060101010101" pitchFamily="2" charset="-122"/>
              </a:rPr>
              <a:t>年</a:t>
            </a:r>
            <a:r>
              <a:rPr lang="zh-CN" altLang="zh-CN" sz="3600" b="1">
                <a:latin typeface="黑体" panose="02010609060101010101" pitchFamily="2" charset="-122"/>
                <a:ea typeface="黑体" panose="02010609060101010101" pitchFamily="2" charset="-122"/>
              </a:rPr>
              <a:t>10</a:t>
            </a:r>
            <a:r>
              <a:rPr lang="zh-CN" altLang="en-US" sz="3600" b="1">
                <a:latin typeface="黑体" panose="02010609060101010101" pitchFamily="2" charset="-122"/>
                <a:ea typeface="黑体" panose="02010609060101010101" pitchFamily="2" charset="-122"/>
              </a:rPr>
              <a:t>月</a:t>
            </a:r>
            <a:r>
              <a:rPr lang="zh-CN" altLang="zh-CN" sz="3600" b="1">
                <a:latin typeface="黑体" panose="02010609060101010101" pitchFamily="2" charset="-122"/>
                <a:ea typeface="黑体" panose="02010609060101010101" pitchFamily="2" charset="-122"/>
              </a:rPr>
              <a:t>—1936</a:t>
            </a:r>
            <a:r>
              <a:rPr lang="zh-CN" altLang="en-US" sz="3600" b="1">
                <a:latin typeface="黑体" panose="02010609060101010101" pitchFamily="2" charset="-122"/>
                <a:ea typeface="黑体" panose="02010609060101010101" pitchFamily="2" charset="-122"/>
              </a:rPr>
              <a:t>年</a:t>
            </a:r>
            <a:r>
              <a:rPr lang="zh-CN" altLang="zh-CN" sz="3600" b="1">
                <a:latin typeface="黑体" panose="02010609060101010101" pitchFamily="2" charset="-122"/>
                <a:ea typeface="黑体" panose="02010609060101010101" pitchFamily="2" charset="-122"/>
              </a:rPr>
              <a:t>10</a:t>
            </a:r>
            <a:r>
              <a:rPr lang="zh-CN" altLang="en-US" sz="3600" b="1">
                <a:latin typeface="黑体" panose="02010609060101010101" pitchFamily="2" charset="-122"/>
                <a:ea typeface="黑体" panose="02010609060101010101" pitchFamily="2" charset="-122"/>
              </a:rPr>
              <a:t>月</a:t>
            </a:r>
            <a:endParaRPr lang="zh-CN" altLang="en-US" sz="3600" b="1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buFont typeface="Arial" panose="020B0604020202020204" pitchFamily="34" charset="0"/>
              <a:buNone/>
            </a:pPr>
            <a:r>
              <a:rPr lang="zh-CN" altLang="zh-CN" sz="3600" b="1">
                <a:latin typeface="黑体" panose="02010609060101010101" pitchFamily="2" charset="-122"/>
                <a:ea typeface="黑体" panose="02010609060101010101" pitchFamily="2" charset="-122"/>
              </a:rPr>
              <a:t>C. 1934</a:t>
            </a:r>
            <a:r>
              <a:rPr lang="zh-CN" altLang="en-US" sz="3600" b="1">
                <a:latin typeface="黑体" panose="02010609060101010101" pitchFamily="2" charset="-122"/>
                <a:ea typeface="黑体" panose="02010609060101010101" pitchFamily="2" charset="-122"/>
              </a:rPr>
              <a:t>年</a:t>
            </a:r>
            <a:r>
              <a:rPr lang="zh-CN" altLang="zh-CN" sz="3600" b="1">
                <a:latin typeface="黑体" panose="02010609060101010101" pitchFamily="2" charset="-122"/>
                <a:ea typeface="黑体" panose="02010609060101010101" pitchFamily="2" charset="-122"/>
              </a:rPr>
              <a:t>10</a:t>
            </a:r>
            <a:r>
              <a:rPr lang="zh-CN" altLang="en-US" sz="3600" b="1">
                <a:latin typeface="黑体" panose="02010609060101010101" pitchFamily="2" charset="-122"/>
                <a:ea typeface="黑体" panose="02010609060101010101" pitchFamily="2" charset="-122"/>
              </a:rPr>
              <a:t>月</a:t>
            </a:r>
            <a:r>
              <a:rPr lang="zh-CN" altLang="zh-CN" sz="3600" b="1">
                <a:latin typeface="黑体" panose="02010609060101010101" pitchFamily="2" charset="-122"/>
                <a:ea typeface="黑体" panose="02010609060101010101" pitchFamily="2" charset="-122"/>
              </a:rPr>
              <a:t>—1935</a:t>
            </a:r>
            <a:r>
              <a:rPr lang="zh-CN" altLang="en-US" sz="3600" b="1">
                <a:latin typeface="黑体" panose="02010609060101010101" pitchFamily="2" charset="-122"/>
                <a:ea typeface="黑体" panose="02010609060101010101" pitchFamily="2" charset="-122"/>
              </a:rPr>
              <a:t>年</a:t>
            </a:r>
            <a:r>
              <a:rPr lang="zh-CN" altLang="zh-CN" sz="3600" b="1">
                <a:latin typeface="黑体" panose="02010609060101010101" pitchFamily="2" charset="-122"/>
                <a:ea typeface="黑体" panose="02010609060101010101" pitchFamily="2" charset="-122"/>
              </a:rPr>
              <a:t>10</a:t>
            </a:r>
            <a:r>
              <a:rPr lang="zh-CN" altLang="en-US" sz="3600" b="1">
                <a:latin typeface="黑体" panose="02010609060101010101" pitchFamily="2" charset="-122"/>
                <a:ea typeface="黑体" panose="02010609060101010101" pitchFamily="2" charset="-122"/>
              </a:rPr>
              <a:t>月           </a:t>
            </a:r>
            <a:endParaRPr lang="zh-CN" altLang="en-US" sz="3600" b="1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buFont typeface="Arial" panose="020B0604020202020204" pitchFamily="34" charset="0"/>
              <a:buNone/>
            </a:pPr>
            <a:r>
              <a:rPr lang="zh-CN" altLang="zh-CN" sz="3600" b="1">
                <a:latin typeface="黑体" panose="02010609060101010101" pitchFamily="2" charset="-122"/>
                <a:ea typeface="黑体" panose="02010609060101010101" pitchFamily="2" charset="-122"/>
              </a:rPr>
              <a:t>D. 1933</a:t>
            </a:r>
            <a:r>
              <a:rPr lang="zh-CN" altLang="en-US" sz="3600" b="1">
                <a:latin typeface="黑体" panose="02010609060101010101" pitchFamily="2" charset="-122"/>
                <a:ea typeface="黑体" panose="02010609060101010101" pitchFamily="2" charset="-122"/>
              </a:rPr>
              <a:t>年</a:t>
            </a:r>
            <a:r>
              <a:rPr lang="zh-CN" altLang="zh-CN" sz="3600" b="1">
                <a:latin typeface="黑体" panose="02010609060101010101" pitchFamily="2" charset="-122"/>
                <a:ea typeface="黑体" panose="02010609060101010101" pitchFamily="2" charset="-122"/>
              </a:rPr>
              <a:t>10</a:t>
            </a:r>
            <a:r>
              <a:rPr lang="zh-CN" altLang="en-US" sz="3600" b="1">
                <a:latin typeface="黑体" panose="02010609060101010101" pitchFamily="2" charset="-122"/>
                <a:ea typeface="黑体" panose="02010609060101010101" pitchFamily="2" charset="-122"/>
              </a:rPr>
              <a:t>月</a:t>
            </a:r>
            <a:r>
              <a:rPr lang="zh-CN" altLang="zh-CN" sz="3600" b="1">
                <a:latin typeface="黑体" panose="02010609060101010101" pitchFamily="2" charset="-122"/>
                <a:ea typeface="黑体" panose="02010609060101010101" pitchFamily="2" charset="-122"/>
              </a:rPr>
              <a:t>—1936</a:t>
            </a:r>
            <a:r>
              <a:rPr lang="zh-CN" altLang="en-US" sz="3600" b="1">
                <a:latin typeface="黑体" panose="02010609060101010101" pitchFamily="2" charset="-122"/>
                <a:ea typeface="黑体" panose="02010609060101010101" pitchFamily="2" charset="-122"/>
              </a:rPr>
              <a:t>年</a:t>
            </a:r>
            <a:r>
              <a:rPr lang="zh-CN" altLang="zh-CN" sz="3600" b="1">
                <a:latin typeface="黑体" panose="02010609060101010101" pitchFamily="2" charset="-122"/>
                <a:ea typeface="黑体" panose="02010609060101010101" pitchFamily="2" charset="-122"/>
              </a:rPr>
              <a:t>10</a:t>
            </a:r>
            <a:r>
              <a:rPr lang="zh-CN" altLang="en-US" sz="3600" b="1">
                <a:latin typeface="黑体" panose="02010609060101010101" pitchFamily="2" charset="-122"/>
                <a:ea typeface="黑体" panose="02010609060101010101" pitchFamily="2" charset="-122"/>
              </a:rPr>
              <a:t>月</a:t>
            </a:r>
            <a:endParaRPr lang="zh-CN" altLang="en-US" sz="3600" b="1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24579" name="WordArt 5"/>
          <p:cNvSpPr>
            <a:spLocks noTextEdit="1"/>
          </p:cNvSpPr>
          <p:nvPr/>
        </p:nvSpPr>
        <p:spPr bwMode="auto">
          <a:xfrm>
            <a:off x="7667625" y="0"/>
            <a:ext cx="574675" cy="8048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altLang="zh-CN" sz="3600" b="1" kern="10">
                <a:ln w="9525">
                  <a:solidFill>
                    <a:srgbClr val="000000"/>
                  </a:solidFill>
                  <a:round/>
                </a:ln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D</a:t>
            </a:r>
            <a:endParaRPr lang="zh-CN" altLang="en-US" sz="3600" b="1" kern="10">
              <a:ln w="9525">
                <a:solidFill>
                  <a:srgbClr val="000000"/>
                </a:solidFill>
                <a:round/>
              </a:ln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24580" name="WordArt 6"/>
          <p:cNvSpPr>
            <a:spLocks noTextEdit="1"/>
          </p:cNvSpPr>
          <p:nvPr/>
        </p:nvSpPr>
        <p:spPr bwMode="auto">
          <a:xfrm>
            <a:off x="5724525" y="3068638"/>
            <a:ext cx="574675" cy="8048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altLang="zh-CN" sz="3600" b="1" kern="10">
                <a:ln w="9525">
                  <a:solidFill>
                    <a:srgbClr val="000000"/>
                  </a:solidFill>
                  <a:round/>
                </a:ln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B</a:t>
            </a:r>
            <a:endParaRPr lang="zh-CN" altLang="en-US" sz="3600" b="1" kern="10">
              <a:ln w="9525">
                <a:solidFill>
                  <a:srgbClr val="000000"/>
                </a:solidFill>
                <a:round/>
              </a:ln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5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5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9" grpId="0" animBg="1"/>
      <p:bldP spid="24580" grpId="0" animBg="1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1" name="文本占位符 36865"/>
          <p:cNvSpPr>
            <a:spLocks noGrp="1"/>
          </p:cNvSpPr>
          <p:nvPr>
            <p:ph idx="1"/>
          </p:nvPr>
        </p:nvSpPr>
        <p:spPr>
          <a:xfrm>
            <a:off x="107950" y="117475"/>
            <a:ext cx="9001125" cy="6696075"/>
          </a:xfrm>
        </p:spPr>
        <p:txBody>
          <a:bodyPr/>
          <a:lstStyle/>
          <a:p>
            <a:pPr>
              <a:buFontTx/>
              <a:buNone/>
            </a:pPr>
            <a:r>
              <a:rPr lang="en-US" altLang="zh-CN" sz="4000" b="1" smtClean="0">
                <a:latin typeface="黑体" panose="02010609060101010101" pitchFamily="2" charset="-122"/>
                <a:ea typeface="黑体" panose="02010609060101010101" pitchFamily="2" charset="-122"/>
              </a:rPr>
              <a:t>9</a:t>
            </a:r>
            <a:r>
              <a:rPr lang="zh-CN" altLang="en-US" sz="4000" b="1" smtClean="0">
                <a:latin typeface="黑体" panose="02010609060101010101" pitchFamily="2" charset="-122"/>
                <a:ea typeface="黑体" panose="02010609060101010101" pitchFamily="2" charset="-122"/>
              </a:rPr>
              <a:t>、与下列内容对应正确的是①历史转折，出奇制胜②革命摇篮，领袖故里③开天辟地，党的创立</a:t>
            </a:r>
            <a:endParaRPr lang="zh-CN" altLang="en-US" sz="4000" b="1" smtClean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buFontTx/>
              <a:buNone/>
            </a:pPr>
            <a:r>
              <a:rPr lang="zh-CN" altLang="en-US" sz="4000" b="1" smtClean="0">
                <a:latin typeface="黑体" panose="02010609060101010101" pitchFamily="2" charset="-122"/>
                <a:ea typeface="黑体" panose="02010609060101010101" pitchFamily="2" charset="-122"/>
              </a:rPr>
              <a:t>A、以上海为中心的“沪浙红色旅游区”</a:t>
            </a:r>
            <a:endParaRPr lang="zh-CN" altLang="en-US" sz="4000" b="1" smtClean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buFontTx/>
              <a:buNone/>
            </a:pPr>
            <a:r>
              <a:rPr lang="zh-CN" altLang="en-US" sz="4000" b="1" smtClean="0">
                <a:latin typeface="黑体" panose="02010609060101010101" pitchFamily="2" charset="-122"/>
                <a:ea typeface="黑体" panose="02010609060101010101" pitchFamily="2" charset="-122"/>
              </a:rPr>
              <a:t>B、以韶山、井冈山和瑞金为中心的“湘赣闽红色旅游区”</a:t>
            </a:r>
            <a:endParaRPr lang="zh-CN" altLang="en-US" sz="4000" b="1" smtClean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buFontTx/>
              <a:buNone/>
            </a:pPr>
            <a:r>
              <a:rPr lang="zh-CN" altLang="en-US" sz="4000" b="1" smtClean="0">
                <a:latin typeface="黑体" panose="02010609060101010101" pitchFamily="2" charset="-122"/>
                <a:ea typeface="黑体" panose="02010609060101010101" pitchFamily="2" charset="-122"/>
              </a:rPr>
              <a:t>C、以遵义为中心的“黔北黔西红色旅游区”</a:t>
            </a:r>
            <a:endParaRPr lang="zh-CN" altLang="en-US" sz="4000" b="1" smtClean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buFontTx/>
              <a:buNone/>
            </a:pPr>
            <a:endParaRPr lang="zh-CN" altLang="en-US" smtClean="0"/>
          </a:p>
        </p:txBody>
      </p:sp>
      <p:sp>
        <p:nvSpPr>
          <p:cNvPr id="36867" name="文本框 36866"/>
          <p:cNvSpPr txBox="1">
            <a:spLocks noChangeArrowheads="1"/>
          </p:cNvSpPr>
          <p:nvPr/>
        </p:nvSpPr>
        <p:spPr bwMode="auto">
          <a:xfrm>
            <a:off x="7019925" y="2565400"/>
            <a:ext cx="865188" cy="109696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zh-CN" altLang="en-US" sz="6600" b="1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sym typeface="宋体" panose="02010600030101010101" pitchFamily="2" charset="-122"/>
              </a:rPr>
              <a:t>③</a:t>
            </a:r>
            <a:endParaRPr lang="zh-CN" altLang="en-US" sz="6600" b="1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6868" name="文本框 36867"/>
          <p:cNvSpPr txBox="1">
            <a:spLocks noChangeArrowheads="1"/>
          </p:cNvSpPr>
          <p:nvPr/>
        </p:nvSpPr>
        <p:spPr bwMode="auto">
          <a:xfrm>
            <a:off x="6084888" y="3860800"/>
            <a:ext cx="865187" cy="10064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zh-CN" altLang="en-US" sz="6000" b="1">
                <a:solidFill>
                  <a:srgbClr val="FF0000"/>
                </a:solidFill>
                <a:sym typeface="宋体" panose="02010600030101010101" pitchFamily="2" charset="-122"/>
              </a:rPr>
              <a:t>②</a:t>
            </a:r>
            <a:endParaRPr lang="zh-CN" altLang="en-US" sz="6000" b="1">
              <a:solidFill>
                <a:srgbClr val="FF0000"/>
              </a:solidFill>
              <a:sym typeface="宋体" panose="02010600030101010101" pitchFamily="2" charset="-122"/>
            </a:endParaRPr>
          </a:p>
        </p:txBody>
      </p:sp>
      <p:sp>
        <p:nvSpPr>
          <p:cNvPr id="36869" name="文本框 36868"/>
          <p:cNvSpPr txBox="1">
            <a:spLocks noChangeArrowheads="1"/>
          </p:cNvSpPr>
          <p:nvPr/>
        </p:nvSpPr>
        <p:spPr bwMode="auto">
          <a:xfrm>
            <a:off x="5003800" y="5445125"/>
            <a:ext cx="865188" cy="10985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zh-CN" altLang="en-US" sz="6600" b="1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sym typeface="宋体" panose="02010600030101010101" pitchFamily="2" charset="-122"/>
              </a:rPr>
              <a:t>①</a:t>
            </a:r>
            <a:endParaRPr lang="zh-CN" altLang="en-US" sz="6600" b="1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  <a:sym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68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68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68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68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68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68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67" grpId="0" bldLvl="0"/>
      <p:bldP spid="36868" grpId="0" bldLvl="0"/>
      <p:bldP spid="36869" grpId="0" bldLvl="0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5" name="WordArt 4"/>
          <p:cNvSpPr>
            <a:spLocks noTextEdit="1"/>
          </p:cNvSpPr>
          <p:nvPr/>
        </p:nvSpPr>
        <p:spPr bwMode="auto">
          <a:xfrm>
            <a:off x="2124075" y="1628775"/>
            <a:ext cx="5111750" cy="331311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b="1" kern="10">
                <a:ln w="9525">
                  <a:solidFill>
                    <a:srgbClr val="000000"/>
                  </a:solidFill>
                  <a:round/>
                </a:ln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再见</a:t>
            </a:r>
            <a:endParaRPr lang="zh-CN" altLang="en-US" sz="3600" b="1" kern="10">
              <a:ln w="9525">
                <a:solidFill>
                  <a:srgbClr val="000000"/>
                </a:solidFill>
                <a:round/>
              </a:ln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</p:spTree>
  </p:cSld>
  <p:clrMapOvr>
    <a:masterClrMapping/>
  </p:clrMapOvr>
</p:sld>
</file>

<file path=ppt/tags/tag1.xml><?xml version="1.0" encoding="utf-8"?>
<p:tagLst xmlns:p="http://schemas.openxmlformats.org/presentationml/2006/main">
  <p:tag name="MH" val="20151014145756"/>
  <p:tag name="MH_LIBRARY" val="CONTENTS"/>
  <p:tag name="MH_TYPE" val="OTHERS"/>
  <p:tag name="ID" val="545823"/>
</p:tagLst>
</file>

<file path=ppt/tags/tag2.xml><?xml version="1.0" encoding="utf-8"?>
<p:tagLst xmlns:p="http://schemas.openxmlformats.org/presentationml/2006/main">
  <p:tag name="MH" val="20151014145756"/>
  <p:tag name="MH_LIBRARY" val="CONTENTS"/>
  <p:tag name="MH_TYPE" val="OTHERS"/>
  <p:tag name="ID" val="545823"/>
</p:tagLst>
</file>

<file path=ppt/tags/tag3.xml><?xml version="1.0" encoding="utf-8"?>
<p:tagLst xmlns:p="http://schemas.openxmlformats.org/presentationml/2006/main">
  <p:tag name="MH" val="20151014152641"/>
  <p:tag name="MH_LIBRARY" val="GRAPHIC"/>
  <p:tag name="MH_ORDER" val="Rectangle 2"/>
</p:tagLst>
</file>

<file path=ppt/tags/tag4.xml><?xml version="1.0" encoding="utf-8"?>
<p:tagLst xmlns:p="http://schemas.openxmlformats.org/presentationml/2006/main">
  <p:tag name="MH" val="20151014152641"/>
  <p:tag name="MH_LIBRARY" val="GRAPHIC"/>
  <p:tag name="MH_ORDER" val="Shape"/>
  <p:tag name="KSO_WM_TAG_VERSION" val="1.0"/>
  <p:tag name="KSO_WM_BEAUTIFY_FLAG" val="#wm#"/>
  <p:tag name="KSO_WM_UNIT_TYPE" val="i"/>
  <p:tag name="KSO_WM_UNIT_ID" val="279*i*1"/>
  <p:tag name="KSO_WM_TEMPLATE_CATEGORY" val="custom"/>
  <p:tag name="KSO_WM_TEMPLATE_INDEX" val="160137"/>
</p:tagLst>
</file>

<file path=ppt/tags/tag5.xml><?xml version="1.0" encoding="utf-8"?>
<p:tagLst xmlns:p="http://schemas.openxmlformats.org/presentationml/2006/main">
  <p:tag name="MH" val="20151014152641"/>
  <p:tag name="MH_LIBRARY" val="GRAPHIC"/>
  <p:tag name="MH_ORDER" val="Shape"/>
  <p:tag name="KSO_WM_UNIT_INDEX" val="4"/>
  <p:tag name="KSO_WM_UNIT_CLEAR" val="1"/>
  <p:tag name="KSO_WM_UNIT_LAYERLEVEL" val="1"/>
  <p:tag name="KSO_WM_UNIT_VALUE" val="0"/>
  <p:tag name="KSO_WM_UNIT_ISCONTENTSTITLE" val="0"/>
  <p:tag name="KSO_WM_UNIT_HIGHLIGHT" val="0"/>
  <p:tag name="KSO_WM_UNIT_COMPATIBLE" val="0"/>
  <p:tag name="KSO_WM_TAG_VERSION" val="1.0"/>
  <p:tag name="KSO_WM_BEAUTIFY_FLAG" val="#wm#"/>
  <p:tag name="KSO_WM_UNIT_TYPE" val="i"/>
  <p:tag name="KSO_WM_UNIT_ID" val="279*i*2"/>
  <p:tag name="KSO_WM_TEMPLATE_CATEGORY" val="custom"/>
  <p:tag name="KSO_WM_TEMPLATE_INDEX" val="160137"/>
</p:tagLst>
</file>

<file path=ppt/tags/tag6.xml><?xml version="1.0" encoding="utf-8"?>
<p:tagLst xmlns:p="http://schemas.openxmlformats.org/presentationml/2006/main">
  <p:tag name="MH" val="20151014152641"/>
  <p:tag name="MH_LIBRARY" val="GRAPHIC"/>
  <p:tag name="MH_ORDER" val="Shape"/>
  <p:tag name="KSO_WM_TAG_VERSION" val="1.0"/>
  <p:tag name="KSO_WM_BEAUTIFY_FLAG" val="#wm#"/>
  <p:tag name="KSO_WM_UNIT_TYPE" val="i"/>
  <p:tag name="KSO_WM_UNIT_ID" val="279*i*3"/>
  <p:tag name="KSO_WM_TEMPLATE_CATEGORY" val="custom"/>
  <p:tag name="KSO_WM_TEMPLATE_INDEX" val="160137"/>
</p:tagLst>
</file>

<file path=ppt/tags/tag7.xml><?xml version="1.0" encoding="utf-8"?>
<p:tagLst xmlns:p="http://schemas.openxmlformats.org/presentationml/2006/main">
  <p:tag name="MH" val="20151014152641"/>
  <p:tag name="MH_LIBRARY" val="GRAPHIC"/>
  <p:tag name="MH_ORDER" val="Shape"/>
  <p:tag name="KSO_WM_TAG_VERSION" val="1.0"/>
  <p:tag name="KSO_WM_BEAUTIFY_FLAG" val="#wm#"/>
  <p:tag name="KSO_WM_UNIT_TYPE" val="i"/>
  <p:tag name="KSO_WM_UNIT_ID" val="279*i*4"/>
  <p:tag name="KSO_WM_TEMPLATE_CATEGORY" val="custom"/>
  <p:tag name="KSO_WM_TEMPLATE_INDEX" val="160137"/>
</p:tagLst>
</file>

<file path=ppt/tags/tag8.xml><?xml version="1.0" encoding="utf-8"?>
<p:tagLst xmlns:p="http://schemas.openxmlformats.org/presentationml/2006/main">
  <p:tag name="KSO_WM_TAG_VERSION" val="1.0"/>
  <p:tag name="KSO_WM_TEMPLATE_CATEGORY" val="custom"/>
  <p:tag name="KSO_WM_TEMPLATE_INDEX" val="237"/>
</p:tagLst>
</file>

<file path=ppt/tags/tag9.xml><?xml version="1.0" encoding="utf-8"?>
<p:tagLst xmlns:p="http://schemas.openxmlformats.org/presentationml/2006/main">
  <p:tag name="KSO_WM_TAG_VERSION" val="1.0"/>
  <p:tag name="KSO_WM_TEMPLATE_CATEGORY" val="custom"/>
  <p:tag name="KSO_WM_TEMPLATE_INDEX" val="237"/>
</p:tagLst>
</file>

<file path=ppt/tags/tag10.xml><?xml version="1.0" encoding="utf-8"?>
<p:tagLst xmlns:p="http://schemas.openxmlformats.org/presentationml/2006/main">
  <p:tag name="KSO_WM_TEMPLATE_CATEGORY" val="custom"/>
  <p:tag name="KSO_WM_TEMPLATE_INDEX" val="160403"/>
</p:tagLst>
</file>

<file path=ppt/tags/tag11.xml><?xml version="1.0" encoding="utf-8"?>
<p:tagLst xmlns:p="http://schemas.openxmlformats.org/presentationml/2006/main">
  <p:tag name="KSO_WM_TEMPLATE_CATEGORY" val="custom"/>
  <p:tag name="KSO_WM_TEMPLATE_INDEX" val="237"/>
</p:tagLst>
</file>

<file path=ppt/tags/tag12.xml><?xml version="1.0" encoding="utf-8"?>
<p:tagLst xmlns:p="http://schemas.openxmlformats.org/presentationml/2006/main">
  <p:tag name="KSO_WM_TEMPLATE_CATEGORY" val="custom"/>
  <p:tag name="KSO_WM_TEMPLATE_INDEX" val="237"/>
</p:tagLst>
</file>

<file path=ppt/tags/tag13.xml><?xml version="1.0" encoding="utf-8"?>
<p:tagLst xmlns:p="http://schemas.openxmlformats.org/presentationml/2006/main">
  <p:tag name="KSO_WM_TEMPLATE_CATEGORY" val="custom"/>
  <p:tag name="KSO_WM_TEMPLATE_INDEX" val="237"/>
</p:tagLst>
</file>

<file path=ppt/tags/tag14.xml><?xml version="1.0" encoding="utf-8"?>
<p:tagLst xmlns:p="http://schemas.openxmlformats.org/presentationml/2006/main">
  <p:tag name="KSO_WM_TEMPLATE_CATEGORY" val="custom"/>
  <p:tag name="KSO_WM_TEMPLATE_INDEX" val="237"/>
</p:tagLst>
</file>

<file path=ppt/tags/tag15.xml><?xml version="1.0" encoding="utf-8"?>
<p:tagLst xmlns:p="http://schemas.openxmlformats.org/presentationml/2006/main">
  <p:tag name="KSO_WM_TEMPLATE_CATEGORY" val="custom"/>
  <p:tag name="KSO_WM_TEMPLATE_INDEX" val="237"/>
</p:tagLst>
</file>

<file path=ppt/tags/tag16.xml><?xml version="1.0" encoding="utf-8"?>
<p:tagLst xmlns:p="http://schemas.openxmlformats.org/presentationml/2006/main">
  <p:tag name="KSO_WM_TEMPLATE_CATEGORY" val="custom"/>
  <p:tag name="KSO_WM_TEMPLATE_INDEX" val="237"/>
</p:tagLst>
</file>

<file path=ppt/tags/tag17.xml><?xml version="1.0" encoding="utf-8"?>
<p:tagLst xmlns:p="http://schemas.openxmlformats.org/presentationml/2006/main">
  <p:tag name="KSO_WM_TEMPLATE_CATEGORY" val="custom"/>
  <p:tag name="KSO_WM_TEMPLATE_INDEX" val="237"/>
</p:tagLst>
</file>

<file path=ppt/tags/tag18.xml><?xml version="1.0" encoding="utf-8"?>
<p:tagLst xmlns:p="http://schemas.openxmlformats.org/presentationml/2006/main">
  <p:tag name="KSO_WM_TEMPLATE_CATEGORY" val="custom"/>
  <p:tag name="KSO_WM_TEMPLATE_INDEX" val="237"/>
</p:tagLst>
</file>

<file path=ppt/tags/tag19.xml><?xml version="1.0" encoding="utf-8"?>
<p:tagLst xmlns:p="http://schemas.openxmlformats.org/presentationml/2006/main">
  <p:tag name="KSO_WM_TEMPLATE_CATEGORY" val="custom"/>
  <p:tag name="KSO_WM_TEMPLATE_INDEX" val="237"/>
</p:tagLst>
</file>

<file path=ppt/tags/tag20.xml><?xml version="1.0" encoding="utf-8"?>
<p:tagLst xmlns:p="http://schemas.openxmlformats.org/presentationml/2006/main">
  <p:tag name="KSO_WM_TEMPLATE_CATEGORY" val="custom"/>
  <p:tag name="KSO_WM_TEMPLATE_INDEX" val="237"/>
</p:tagLst>
</file>

<file path=ppt/tags/tag21.xml><?xml version="1.0" encoding="utf-8"?>
<p:tagLst xmlns:p="http://schemas.openxmlformats.org/presentationml/2006/main">
  <p:tag name="KSO_WM_TEMPLATE_CATEGORY" val="custom"/>
  <p:tag name="KSO_WM_TEMPLATE_INDEX" val="237"/>
</p:tagLst>
</file>

<file path=ppt/tags/tag22.xml><?xml version="1.0" encoding="utf-8"?>
<p:tagLst xmlns:p="http://schemas.openxmlformats.org/presentationml/2006/main">
  <p:tag name="KSO_WM_TEMPLATE_CATEGORY" val="custom"/>
  <p:tag name="KSO_WM_TEMPLATE_INDEX" val="237"/>
</p:tagLst>
</file>

<file path=ppt/tags/tag23.xml><?xml version="1.0" encoding="utf-8"?>
<p:tagLst xmlns:p="http://schemas.openxmlformats.org/presentationml/2006/main">
  <p:tag name="KSO_WM_TEMPLATE_CATEGORY" val="custom"/>
  <p:tag name="KSO_WM_TEMPLATE_INDEX" val="237"/>
</p:tagLst>
</file>

<file path=ppt/tags/tag24.xml><?xml version="1.0" encoding="utf-8"?>
<p:tagLst xmlns:p="http://schemas.openxmlformats.org/presentationml/2006/main">
  <p:tag name="KSO_WM_TEMPLATE_CATEGORY" val="custom"/>
  <p:tag name="KSO_WM_TEMPLATE_INDEX" val="237"/>
</p:tagLst>
</file>

<file path=ppt/tags/tag25.xml><?xml version="1.0" encoding="utf-8"?>
<p:tagLst xmlns:p="http://schemas.openxmlformats.org/presentationml/2006/main">
  <p:tag name="KSO_WM_TEMPLATE_CATEGORY" val="custom"/>
  <p:tag name="KSO_WM_TEMPLATE_INDEX" val="237"/>
</p:tagLst>
</file>

<file path=ppt/tags/tag26.xml><?xml version="1.0" encoding="utf-8"?>
<p:tagLst xmlns:p="http://schemas.openxmlformats.org/presentationml/2006/main">
  <p:tag name="KSO_WM_TEMPLATE_CATEGORY" val="custom"/>
  <p:tag name="KSO_WM_TEMPLATE_INDEX" val="237"/>
</p:tagLst>
</file>

<file path=ppt/tags/tag27.xml><?xml version="1.0" encoding="utf-8"?>
<p:tagLst xmlns:p="http://schemas.openxmlformats.org/presentationml/2006/main">
  <p:tag name="KSO_WM_TEMPLATE_CATEGORY" val="custom"/>
  <p:tag name="KSO_WM_TEMPLATE_INDEX" val="237"/>
</p:tagLst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A000120140530A99PPBG">
  <a:themeElements>
    <a:clrScheme name="abc">
      <a:dk1>
        <a:srgbClr val="4D4D4D"/>
      </a:dk1>
      <a:lt1>
        <a:srgbClr val="FFFFFF"/>
      </a:lt1>
      <a:dk2>
        <a:srgbClr val="FFFFFF"/>
      </a:dk2>
      <a:lt2>
        <a:srgbClr val="4D4D4D"/>
      </a:lt2>
      <a:accent1>
        <a:srgbClr val="946A7D"/>
      </a:accent1>
      <a:accent2>
        <a:srgbClr val="B99179"/>
      </a:accent2>
      <a:accent3>
        <a:srgbClr val="9994A6"/>
      </a:accent3>
      <a:accent4>
        <a:srgbClr val="898CC1"/>
      </a:accent4>
      <a:accent5>
        <a:srgbClr val="626FCC"/>
      </a:accent5>
      <a:accent6>
        <a:srgbClr val="4DA98A"/>
      </a:accent6>
      <a:hlink>
        <a:srgbClr val="00AEF0"/>
      </a:hlink>
      <a:folHlink>
        <a:srgbClr val="AFB2B4"/>
      </a:folHlink>
    </a:clrScheme>
    <a:fontScheme name="自定义 10">
      <a:majorFont>
        <a:latin typeface="Arial"/>
        <a:ea typeface="黑体"/>
        <a:cs typeface=""/>
      </a:majorFont>
      <a:minorFont>
        <a:latin typeface="Arial"/>
        <a:ea typeface="黑体"/>
        <a:cs typeface="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txDef>
      <a:spPr>
        <a:noFill/>
      </a:spPr>
      <a:bodyPr wrap="none" rtlCol="0">
        <a:spAutoFit/>
      </a:bodyPr>
      <a:lstStyle>
        <a:defPPr>
          <a:lnSpc>
            <a:spcPct val="130000"/>
          </a:lnSpc>
          <a:defRPr sz="1400" dirty="0" smtClean="0">
            <a:latin typeface="Arial" panose="020B0604020202020204" pitchFamily="34" charset="0"/>
            <a:ea typeface="微软雅黑" panose="020B0503020204020204" charset="-122"/>
          </a:defRPr>
        </a:defPPr>
      </a:lstStyle>
    </a:txDef>
  </a:objectDefaul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1_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5142</Words>
  <Application>WPS 演示</Application>
  <PresentationFormat>全屏显示(4:3)</PresentationFormat>
  <Paragraphs>642</Paragraphs>
  <Slides>54</Slides>
  <Notes>0</Notes>
  <HiddenSlides>3</HiddenSlides>
  <MMClips>0</MMClips>
  <ScaleCrop>false</ScaleCrop>
  <HeadingPairs>
    <vt:vector size="6" baseType="variant">
      <vt:variant>
        <vt:lpstr>已用的字体</vt:lpstr>
      </vt:variant>
      <vt:variant>
        <vt:i4>21</vt:i4>
      </vt:variant>
      <vt:variant>
        <vt:lpstr>主题</vt:lpstr>
      </vt:variant>
      <vt:variant>
        <vt:i4>3</vt:i4>
      </vt:variant>
      <vt:variant>
        <vt:lpstr>幻灯片标题</vt:lpstr>
      </vt:variant>
      <vt:variant>
        <vt:i4>54</vt:i4>
      </vt:variant>
    </vt:vector>
  </HeadingPairs>
  <TitlesOfParts>
    <vt:vector size="78" baseType="lpstr">
      <vt:lpstr>Arial</vt:lpstr>
      <vt:lpstr>宋体</vt:lpstr>
      <vt:lpstr>Wingdings</vt:lpstr>
      <vt:lpstr>微软雅黑</vt:lpstr>
      <vt:lpstr>Times New Roman</vt:lpstr>
      <vt:lpstr>黑体</vt:lpstr>
      <vt:lpstr>Wingdings 2</vt:lpstr>
      <vt:lpstr>幼圆</vt:lpstr>
      <vt:lpstr>汉仪中宋简</vt:lpstr>
      <vt:lpstr>Times New Roman</vt:lpstr>
      <vt:lpstr>方正隶变简体</vt:lpstr>
      <vt:lpstr>楷体_GB2312</vt:lpstr>
      <vt:lpstr>Arial Unicode MS</vt:lpstr>
      <vt:lpstr>隶书</vt:lpstr>
      <vt:lpstr>新宋体</vt:lpstr>
      <vt:lpstr>华文楷体</vt:lpstr>
      <vt:lpstr>Wingdings</vt:lpstr>
      <vt:lpstr>华文中宋</vt:lpstr>
      <vt:lpstr>华文中宋</vt:lpstr>
      <vt:lpstr>华文新魏</vt:lpstr>
      <vt:lpstr>Segoe Print</vt:lpstr>
      <vt:lpstr>默认设计模板</vt:lpstr>
      <vt:lpstr>A000120140530A99PPBG</vt:lpstr>
      <vt:lpstr>1_默认设计模板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005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005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赵允强</dc:creator>
  <cp:lastModifiedBy>Administrator</cp:lastModifiedBy>
  <cp:revision>99</cp:revision>
  <dcterms:created xsi:type="dcterms:W3CDTF">2013-05-01T01:14:00Z</dcterms:created>
  <dcterms:modified xsi:type="dcterms:W3CDTF">2020-12-19T11:06:03Z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2052-11.3.0.9228</vt:lpwstr>
  </property>
</Properties>
</file>