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9"/>
  </p:notesMasterIdLst>
  <p:sldIdLst>
    <p:sldId id="256" r:id="rId3"/>
    <p:sldId id="266" r:id="rId4"/>
    <p:sldId id="274" r:id="rId5"/>
    <p:sldId id="265" r:id="rId6"/>
    <p:sldId id="264" r:id="rId7"/>
    <p:sldId id="277" r:id="rId8"/>
    <p:sldId id="263" r:id="rId9"/>
    <p:sldId id="278" r:id="rId10"/>
    <p:sldId id="262" r:id="rId11"/>
    <p:sldId id="279" r:id="rId12"/>
    <p:sldId id="280" r:id="rId13"/>
    <p:sldId id="281" r:id="rId14"/>
    <p:sldId id="282" r:id="rId15"/>
    <p:sldId id="258" r:id="rId16"/>
    <p:sldId id="283" r:id="rId17"/>
    <p:sldId id="260" r:id="rId18"/>
  </p:sldIdLst>
  <p:sldSz cx="12192000" cy="6858000"/>
  <p:notesSz cx="6858000" cy="9144000"/>
  <p:embeddedFontLst>
    <p:embeddedFont>
      <p:font typeface="汉仪尚巍手书W" panose="00020600040101010101" pitchFamily="18" charset="-122"/>
      <p:regular r:id="rId23"/>
    </p:embeddedFont>
    <p:embeddedFont>
      <p:font typeface="楷体" panose="02010609060101010101" charset="-122"/>
      <p:regular r:id="rId24"/>
    </p:embeddedFont>
    <p:embeddedFont>
      <p:font typeface="微软雅黑" panose="020B0503020204020204" charset="-122"/>
      <p:regular r:id="rId25"/>
    </p:embeddedFont>
    <p:embeddedFont>
      <p:font typeface="Calibri" panose="020F0502020204030204" charset="0"/>
      <p:regular r:id="rId26"/>
      <p:bold r:id="rId27"/>
      <p:italic r:id="rId28"/>
      <p:boldItalic r:id="rId29"/>
    </p:embeddedFont>
    <p:embeddedFont>
      <p:font typeface="黑体" panose="02010609060101010101" pitchFamily="49" charset="-122"/>
      <p:regular r:id="rId30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font" Target="fonts/font8.fntdata"/><Relationship Id="rId3" Type="http://schemas.openxmlformats.org/officeDocument/2006/relationships/slide" Target="slides/slide1.xml"/><Relationship Id="rId29" Type="http://schemas.openxmlformats.org/officeDocument/2006/relationships/font" Target="fonts/font7.fntdata"/><Relationship Id="rId28" Type="http://schemas.openxmlformats.org/officeDocument/2006/relationships/font" Target="fonts/font6.fntdata"/><Relationship Id="rId27" Type="http://schemas.openxmlformats.org/officeDocument/2006/relationships/font" Target="fonts/font5.fntdata"/><Relationship Id="rId26" Type="http://schemas.openxmlformats.org/officeDocument/2006/relationships/font" Target="fonts/font4.fntdata"/><Relationship Id="rId25" Type="http://schemas.openxmlformats.org/officeDocument/2006/relationships/font" Target="fonts/font3.fntdata"/><Relationship Id="rId24" Type="http://schemas.openxmlformats.org/officeDocument/2006/relationships/font" Target="fonts/font2.fntdata"/><Relationship Id="rId23" Type="http://schemas.openxmlformats.org/officeDocument/2006/relationships/font" Target="fonts/font1.fntdata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notesMaster" Target="notesMasters/notesMaster1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167825A-42C3-43DF-A9E0-B8B749B3939F}" type="datetime1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FA0162E-2667-456C-A790-270787271587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7" Type="http://schemas.openxmlformats.org/officeDocument/2006/relationships/tags" Target="../tags/tag5.xml"/><Relationship Id="rId6" Type="http://schemas.openxmlformats.org/officeDocument/2006/relationships/tags" Target="../tags/tag4.xml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tags" Target="../tags/tag1.xm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9" Type="http://schemas.openxmlformats.org/officeDocument/2006/relationships/tags" Target="../tags/tag12.xml"/><Relationship Id="rId8" Type="http://schemas.openxmlformats.org/officeDocument/2006/relationships/tags" Target="../tags/tag11.xml"/><Relationship Id="rId7" Type="http://schemas.openxmlformats.org/officeDocument/2006/relationships/tags" Target="../tags/tag10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3" Type="http://schemas.openxmlformats.org/officeDocument/2006/relationships/image" Target="../media/image2.png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9" Type="http://schemas.openxmlformats.org/officeDocument/2006/relationships/tags" Target="../tags/tag19.xml"/><Relationship Id="rId8" Type="http://schemas.openxmlformats.org/officeDocument/2006/relationships/tags" Target="../tags/tag18.xml"/><Relationship Id="rId7" Type="http://schemas.openxmlformats.org/officeDocument/2006/relationships/tags" Target="../tags/tag17.xml"/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4" Type="http://schemas.openxmlformats.org/officeDocument/2006/relationships/tags" Target="../tags/tag14.xml"/><Relationship Id="rId3" Type="http://schemas.openxmlformats.org/officeDocument/2006/relationships/tags" Target="../tags/tag13.xml"/><Relationship Id="rId24" Type="http://schemas.openxmlformats.org/officeDocument/2006/relationships/tags" Target="../tags/tag34.xml"/><Relationship Id="rId23" Type="http://schemas.openxmlformats.org/officeDocument/2006/relationships/tags" Target="../tags/tag33.xml"/><Relationship Id="rId22" Type="http://schemas.openxmlformats.org/officeDocument/2006/relationships/tags" Target="../tags/tag32.xml"/><Relationship Id="rId21" Type="http://schemas.openxmlformats.org/officeDocument/2006/relationships/tags" Target="../tags/tag31.xml"/><Relationship Id="rId20" Type="http://schemas.openxmlformats.org/officeDocument/2006/relationships/tags" Target="../tags/tag30.xml"/><Relationship Id="rId2" Type="http://schemas.openxmlformats.org/officeDocument/2006/relationships/image" Target="../media/image3.png"/><Relationship Id="rId19" Type="http://schemas.openxmlformats.org/officeDocument/2006/relationships/tags" Target="../tags/tag29.xml"/><Relationship Id="rId18" Type="http://schemas.openxmlformats.org/officeDocument/2006/relationships/tags" Target="../tags/tag28.xml"/><Relationship Id="rId17" Type="http://schemas.openxmlformats.org/officeDocument/2006/relationships/tags" Target="../tags/tag27.xml"/><Relationship Id="rId16" Type="http://schemas.openxmlformats.org/officeDocument/2006/relationships/tags" Target="../tags/tag26.xml"/><Relationship Id="rId15" Type="http://schemas.openxmlformats.org/officeDocument/2006/relationships/tags" Target="../tags/tag25.xml"/><Relationship Id="rId14" Type="http://schemas.openxmlformats.org/officeDocument/2006/relationships/tags" Target="../tags/tag24.xml"/><Relationship Id="rId13" Type="http://schemas.openxmlformats.org/officeDocument/2006/relationships/tags" Target="../tags/tag23.xml"/><Relationship Id="rId12" Type="http://schemas.openxmlformats.org/officeDocument/2006/relationships/tags" Target="../tags/tag22.xml"/><Relationship Id="rId11" Type="http://schemas.openxmlformats.org/officeDocument/2006/relationships/tags" Target="../tags/tag21.xml"/><Relationship Id="rId10" Type="http://schemas.openxmlformats.org/officeDocument/2006/relationships/tags" Target="../tags/tag20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9" Type="http://schemas.openxmlformats.org/officeDocument/2006/relationships/tags" Target="../tags/tag41.xml"/><Relationship Id="rId8" Type="http://schemas.openxmlformats.org/officeDocument/2006/relationships/tags" Target="../tags/tag40.xml"/><Relationship Id="rId7" Type="http://schemas.openxmlformats.org/officeDocument/2006/relationships/tags" Target="../tags/tag39.xml"/><Relationship Id="rId6" Type="http://schemas.openxmlformats.org/officeDocument/2006/relationships/tags" Target="../tags/tag38.xml"/><Relationship Id="rId5" Type="http://schemas.openxmlformats.org/officeDocument/2006/relationships/tags" Target="../tags/tag37.xml"/><Relationship Id="rId4" Type="http://schemas.openxmlformats.org/officeDocument/2006/relationships/tags" Target="../tags/tag36.xml"/><Relationship Id="rId3" Type="http://schemas.openxmlformats.org/officeDocument/2006/relationships/image" Target="../media/image2.png"/><Relationship Id="rId2" Type="http://schemas.openxmlformats.org/officeDocument/2006/relationships/tags" Target="../tags/tag35.xml"/><Relationship Id="rId10" Type="http://schemas.openxmlformats.org/officeDocument/2006/relationships/tags" Target="../tags/tag42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49.xml"/><Relationship Id="rId8" Type="http://schemas.openxmlformats.org/officeDocument/2006/relationships/tags" Target="../tags/tag48.xml"/><Relationship Id="rId7" Type="http://schemas.openxmlformats.org/officeDocument/2006/relationships/tags" Target="../tags/tag47.xml"/><Relationship Id="rId6" Type="http://schemas.openxmlformats.org/officeDocument/2006/relationships/tags" Target="../tags/tag46.xml"/><Relationship Id="rId5" Type="http://schemas.openxmlformats.org/officeDocument/2006/relationships/tags" Target="../tags/tag45.xml"/><Relationship Id="rId4" Type="http://schemas.openxmlformats.org/officeDocument/2006/relationships/tags" Target="../tags/tag44.xml"/><Relationship Id="rId3" Type="http://schemas.openxmlformats.org/officeDocument/2006/relationships/image" Target="../media/image2.png"/><Relationship Id="rId2" Type="http://schemas.openxmlformats.org/officeDocument/2006/relationships/tags" Target="../tags/tag43.xml"/><Relationship Id="rId12" Type="http://schemas.openxmlformats.org/officeDocument/2006/relationships/tags" Target="../tags/tag52.xml"/><Relationship Id="rId11" Type="http://schemas.openxmlformats.org/officeDocument/2006/relationships/tags" Target="../tags/tag51.xml"/><Relationship Id="rId10" Type="http://schemas.openxmlformats.org/officeDocument/2006/relationships/tags" Target="../tags/tag50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9" Type="http://schemas.openxmlformats.org/officeDocument/2006/relationships/tags" Target="../tags/tag59.xml"/><Relationship Id="rId8" Type="http://schemas.openxmlformats.org/officeDocument/2006/relationships/tags" Target="../tags/tag58.xml"/><Relationship Id="rId7" Type="http://schemas.openxmlformats.org/officeDocument/2006/relationships/tags" Target="../tags/tag57.xml"/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image" Target="../media/image2.png"/><Relationship Id="rId2" Type="http://schemas.openxmlformats.org/officeDocument/2006/relationships/tags" Target="../tags/tag53.xml"/><Relationship Id="rId18" Type="http://schemas.openxmlformats.org/officeDocument/2006/relationships/tags" Target="../tags/tag68.xml"/><Relationship Id="rId17" Type="http://schemas.openxmlformats.org/officeDocument/2006/relationships/tags" Target="../tags/tag67.xml"/><Relationship Id="rId16" Type="http://schemas.openxmlformats.org/officeDocument/2006/relationships/tags" Target="../tags/tag66.xml"/><Relationship Id="rId15" Type="http://schemas.openxmlformats.org/officeDocument/2006/relationships/tags" Target="../tags/tag65.xml"/><Relationship Id="rId14" Type="http://schemas.openxmlformats.org/officeDocument/2006/relationships/tags" Target="../tags/tag64.xml"/><Relationship Id="rId13" Type="http://schemas.openxmlformats.org/officeDocument/2006/relationships/tags" Target="../tags/tag63.xml"/><Relationship Id="rId12" Type="http://schemas.openxmlformats.org/officeDocument/2006/relationships/tags" Target="../tags/tag62.xml"/><Relationship Id="rId11" Type="http://schemas.openxmlformats.org/officeDocument/2006/relationships/tags" Target="../tags/tag61.xml"/><Relationship Id="rId10" Type="http://schemas.openxmlformats.org/officeDocument/2006/relationships/tags" Target="../tags/tag6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5" Type="http://schemas.openxmlformats.org/officeDocument/2006/relationships/tags" Target="../tags/tag71.xml"/><Relationship Id="rId4" Type="http://schemas.openxmlformats.org/officeDocument/2006/relationships/tags" Target="../tags/tag70.xml"/><Relationship Id="rId3" Type="http://schemas.openxmlformats.org/officeDocument/2006/relationships/tags" Target="../tags/tag69.xm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9" Type="http://schemas.openxmlformats.org/officeDocument/2006/relationships/tags" Target="../tags/tag78.xml"/><Relationship Id="rId8" Type="http://schemas.openxmlformats.org/officeDocument/2006/relationships/tags" Target="../tags/tag77.xml"/><Relationship Id="rId7" Type="http://schemas.openxmlformats.org/officeDocument/2006/relationships/tags" Target="../tags/tag76.xml"/><Relationship Id="rId6" Type="http://schemas.openxmlformats.org/officeDocument/2006/relationships/tags" Target="../tags/tag75.xml"/><Relationship Id="rId5" Type="http://schemas.openxmlformats.org/officeDocument/2006/relationships/tags" Target="../tags/tag74.xml"/><Relationship Id="rId4" Type="http://schemas.openxmlformats.org/officeDocument/2006/relationships/tags" Target="../tags/tag73.xml"/><Relationship Id="rId3" Type="http://schemas.openxmlformats.org/officeDocument/2006/relationships/image" Target="../media/image2.png"/><Relationship Id="rId2" Type="http://schemas.openxmlformats.org/officeDocument/2006/relationships/tags" Target="../tags/tag72.xml"/><Relationship Id="rId10" Type="http://schemas.openxmlformats.org/officeDocument/2006/relationships/tags" Target="../tags/tag79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9" Type="http://schemas.openxmlformats.org/officeDocument/2006/relationships/tags" Target="../tags/tag86.xml"/><Relationship Id="rId8" Type="http://schemas.openxmlformats.org/officeDocument/2006/relationships/tags" Target="../tags/tag85.xml"/><Relationship Id="rId7" Type="http://schemas.openxmlformats.org/officeDocument/2006/relationships/tags" Target="../tags/tag84.xml"/><Relationship Id="rId6" Type="http://schemas.openxmlformats.org/officeDocument/2006/relationships/tags" Target="../tags/tag83.xml"/><Relationship Id="rId5" Type="http://schemas.openxmlformats.org/officeDocument/2006/relationships/tags" Target="../tags/tag82.xml"/><Relationship Id="rId4" Type="http://schemas.openxmlformats.org/officeDocument/2006/relationships/tags" Target="../tags/tag81.xml"/><Relationship Id="rId3" Type="http://schemas.openxmlformats.org/officeDocument/2006/relationships/image" Target="../media/image2.png"/><Relationship Id="rId2" Type="http://schemas.openxmlformats.org/officeDocument/2006/relationships/tags" Target="../tags/tag80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9" Type="http://schemas.openxmlformats.org/officeDocument/2006/relationships/tags" Target="../tags/tag93.xml"/><Relationship Id="rId8" Type="http://schemas.openxmlformats.org/officeDocument/2006/relationships/tags" Target="../tags/tag92.xml"/><Relationship Id="rId7" Type="http://schemas.openxmlformats.org/officeDocument/2006/relationships/tags" Target="../tags/tag91.xml"/><Relationship Id="rId6" Type="http://schemas.openxmlformats.org/officeDocument/2006/relationships/tags" Target="../tags/tag90.xml"/><Relationship Id="rId5" Type="http://schemas.openxmlformats.org/officeDocument/2006/relationships/tags" Target="../tags/tag89.xml"/><Relationship Id="rId4" Type="http://schemas.openxmlformats.org/officeDocument/2006/relationships/image" Target="../media/image2.png"/><Relationship Id="rId3" Type="http://schemas.openxmlformats.org/officeDocument/2006/relationships/tags" Target="../tags/tag88.xml"/><Relationship Id="rId2" Type="http://schemas.openxmlformats.org/officeDocument/2006/relationships/tags" Target="../tags/tag87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7" Type="http://schemas.openxmlformats.org/officeDocument/2006/relationships/tags" Target="../tags/tag98.xml"/><Relationship Id="rId6" Type="http://schemas.openxmlformats.org/officeDocument/2006/relationships/tags" Target="../tags/tag97.xml"/><Relationship Id="rId5" Type="http://schemas.openxmlformats.org/officeDocument/2006/relationships/tags" Target="../tags/tag96.xml"/><Relationship Id="rId4" Type="http://schemas.openxmlformats.org/officeDocument/2006/relationships/tags" Target="../tags/tag95.xml"/><Relationship Id="rId3" Type="http://schemas.openxmlformats.org/officeDocument/2006/relationships/tags" Target="../tags/tag94.xml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tags" Target="../tags/tag103.xml"/><Relationship Id="rId7" Type="http://schemas.openxmlformats.org/officeDocument/2006/relationships/tags" Target="../tags/tag102.xml"/><Relationship Id="rId6" Type="http://schemas.openxmlformats.org/officeDocument/2006/relationships/tags" Target="../tags/tag101.xml"/><Relationship Id="rId5" Type="http://schemas.openxmlformats.org/officeDocument/2006/relationships/tags" Target="../tags/tag100.xml"/><Relationship Id="rId4" Type="http://schemas.openxmlformats.org/officeDocument/2006/relationships/image" Target="../media/image7.png"/><Relationship Id="rId3" Type="http://schemas.openxmlformats.org/officeDocument/2006/relationships/tags" Target="../tags/tag99.xml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tags" Target="../tags/tag109.xml"/><Relationship Id="rId8" Type="http://schemas.openxmlformats.org/officeDocument/2006/relationships/tags" Target="../tags/tag108.xml"/><Relationship Id="rId7" Type="http://schemas.openxmlformats.org/officeDocument/2006/relationships/tags" Target="../tags/tag107.xml"/><Relationship Id="rId6" Type="http://schemas.openxmlformats.org/officeDocument/2006/relationships/tags" Target="../tags/tag106.xml"/><Relationship Id="rId5" Type="http://schemas.openxmlformats.org/officeDocument/2006/relationships/image" Target="../media/image7.png"/><Relationship Id="rId4" Type="http://schemas.openxmlformats.org/officeDocument/2006/relationships/tags" Target="../tags/tag105.xml"/><Relationship Id="rId3" Type="http://schemas.openxmlformats.org/officeDocument/2006/relationships/tags" Target="../tags/tag104.xml"/><Relationship Id="rId2" Type="http://schemas.openxmlformats.org/officeDocument/2006/relationships/image" Target="../media/image6.png"/><Relationship Id="rId10" Type="http://schemas.openxmlformats.org/officeDocument/2006/relationships/tags" Target="../tags/tag110.xm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tags" Target="../tags/tag115.xml"/><Relationship Id="rId8" Type="http://schemas.openxmlformats.org/officeDocument/2006/relationships/image" Target="../media/image8.png"/><Relationship Id="rId7" Type="http://schemas.openxmlformats.org/officeDocument/2006/relationships/tags" Target="../tags/tag114.xml"/><Relationship Id="rId6" Type="http://schemas.openxmlformats.org/officeDocument/2006/relationships/image" Target="../media/image7.png"/><Relationship Id="rId5" Type="http://schemas.openxmlformats.org/officeDocument/2006/relationships/tags" Target="../tags/tag113.xml"/><Relationship Id="rId4" Type="http://schemas.openxmlformats.org/officeDocument/2006/relationships/tags" Target="../tags/tag112.xml"/><Relationship Id="rId3" Type="http://schemas.openxmlformats.org/officeDocument/2006/relationships/tags" Target="../tags/tag111.xml"/><Relationship Id="rId2" Type="http://schemas.openxmlformats.org/officeDocument/2006/relationships/image" Target="../media/image6.png"/><Relationship Id="rId14" Type="http://schemas.openxmlformats.org/officeDocument/2006/relationships/tags" Target="../tags/tag120.xml"/><Relationship Id="rId13" Type="http://schemas.openxmlformats.org/officeDocument/2006/relationships/tags" Target="../tags/tag119.xml"/><Relationship Id="rId12" Type="http://schemas.openxmlformats.org/officeDocument/2006/relationships/tags" Target="../tags/tag118.xml"/><Relationship Id="rId11" Type="http://schemas.openxmlformats.org/officeDocument/2006/relationships/tags" Target="../tags/tag117.xml"/><Relationship Id="rId10" Type="http://schemas.openxmlformats.org/officeDocument/2006/relationships/tags" Target="../tags/tag116.xml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125.xml"/><Relationship Id="rId8" Type="http://schemas.openxmlformats.org/officeDocument/2006/relationships/image" Target="../media/image8.png"/><Relationship Id="rId7" Type="http://schemas.openxmlformats.org/officeDocument/2006/relationships/tags" Target="../tags/tag124.xml"/><Relationship Id="rId6" Type="http://schemas.openxmlformats.org/officeDocument/2006/relationships/image" Target="../media/image7.png"/><Relationship Id="rId5" Type="http://schemas.openxmlformats.org/officeDocument/2006/relationships/tags" Target="../tags/tag123.xml"/><Relationship Id="rId4" Type="http://schemas.openxmlformats.org/officeDocument/2006/relationships/tags" Target="../tags/tag122.xml"/><Relationship Id="rId3" Type="http://schemas.openxmlformats.org/officeDocument/2006/relationships/tags" Target="../tags/tag121.xml"/><Relationship Id="rId2" Type="http://schemas.openxmlformats.org/officeDocument/2006/relationships/image" Target="../media/image6.png"/><Relationship Id="rId14" Type="http://schemas.openxmlformats.org/officeDocument/2006/relationships/tags" Target="../tags/tag130.xml"/><Relationship Id="rId13" Type="http://schemas.openxmlformats.org/officeDocument/2006/relationships/tags" Target="../tags/tag129.xml"/><Relationship Id="rId12" Type="http://schemas.openxmlformats.org/officeDocument/2006/relationships/tags" Target="../tags/tag128.xml"/><Relationship Id="rId11" Type="http://schemas.openxmlformats.org/officeDocument/2006/relationships/tags" Target="../tags/tag127.xml"/><Relationship Id="rId10" Type="http://schemas.openxmlformats.org/officeDocument/2006/relationships/tags" Target="../tags/tag126.xm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137.xml"/><Relationship Id="rId8" Type="http://schemas.openxmlformats.org/officeDocument/2006/relationships/tags" Target="../tags/tag136.xml"/><Relationship Id="rId7" Type="http://schemas.openxmlformats.org/officeDocument/2006/relationships/tags" Target="../tags/tag135.xml"/><Relationship Id="rId6" Type="http://schemas.openxmlformats.org/officeDocument/2006/relationships/tags" Target="../tags/tag134.xml"/><Relationship Id="rId5" Type="http://schemas.openxmlformats.org/officeDocument/2006/relationships/tags" Target="../tags/tag133.xml"/><Relationship Id="rId4" Type="http://schemas.openxmlformats.org/officeDocument/2006/relationships/tags" Target="../tags/tag132.xml"/><Relationship Id="rId3" Type="http://schemas.openxmlformats.org/officeDocument/2006/relationships/tags" Target="../tags/tag131.xml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142.xml"/><Relationship Id="rId8" Type="http://schemas.openxmlformats.org/officeDocument/2006/relationships/tags" Target="../tags/tag141.xml"/><Relationship Id="rId7" Type="http://schemas.openxmlformats.org/officeDocument/2006/relationships/image" Target="../media/image8.png"/><Relationship Id="rId6" Type="http://schemas.openxmlformats.org/officeDocument/2006/relationships/tags" Target="../tags/tag140.xml"/><Relationship Id="rId5" Type="http://schemas.openxmlformats.org/officeDocument/2006/relationships/image" Target="../media/image7.png"/><Relationship Id="rId4" Type="http://schemas.openxmlformats.org/officeDocument/2006/relationships/tags" Target="../tags/tag139.xml"/><Relationship Id="rId3" Type="http://schemas.openxmlformats.org/officeDocument/2006/relationships/tags" Target="../tags/tag138.xml"/><Relationship Id="rId2" Type="http://schemas.openxmlformats.org/officeDocument/2006/relationships/image" Target="../media/image6.png"/><Relationship Id="rId16" Type="http://schemas.openxmlformats.org/officeDocument/2006/relationships/tags" Target="../tags/tag149.xml"/><Relationship Id="rId15" Type="http://schemas.openxmlformats.org/officeDocument/2006/relationships/tags" Target="../tags/tag148.xml"/><Relationship Id="rId14" Type="http://schemas.openxmlformats.org/officeDocument/2006/relationships/tags" Target="../tags/tag147.xml"/><Relationship Id="rId13" Type="http://schemas.openxmlformats.org/officeDocument/2006/relationships/tags" Target="../tags/tag146.xml"/><Relationship Id="rId12" Type="http://schemas.openxmlformats.org/officeDocument/2006/relationships/tags" Target="../tags/tag145.xml"/><Relationship Id="rId11" Type="http://schemas.openxmlformats.org/officeDocument/2006/relationships/tags" Target="../tags/tag144.xml"/><Relationship Id="rId10" Type="http://schemas.openxmlformats.org/officeDocument/2006/relationships/tags" Target="../tags/tag143.xml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9" Type="http://schemas.openxmlformats.org/officeDocument/2006/relationships/tags" Target="../tags/tag154.xml"/><Relationship Id="rId8" Type="http://schemas.openxmlformats.org/officeDocument/2006/relationships/image" Target="../media/image8.png"/><Relationship Id="rId7" Type="http://schemas.openxmlformats.org/officeDocument/2006/relationships/tags" Target="../tags/tag153.xml"/><Relationship Id="rId6" Type="http://schemas.openxmlformats.org/officeDocument/2006/relationships/image" Target="../media/image7.png"/><Relationship Id="rId5" Type="http://schemas.openxmlformats.org/officeDocument/2006/relationships/tags" Target="../tags/tag152.xml"/><Relationship Id="rId4" Type="http://schemas.openxmlformats.org/officeDocument/2006/relationships/tags" Target="../tags/tag151.xml"/><Relationship Id="rId3" Type="http://schemas.openxmlformats.org/officeDocument/2006/relationships/tags" Target="../tags/tag150.xml"/><Relationship Id="rId2" Type="http://schemas.openxmlformats.org/officeDocument/2006/relationships/image" Target="../media/image6.png"/><Relationship Id="rId13" Type="http://schemas.openxmlformats.org/officeDocument/2006/relationships/tags" Target="../tags/tag158.xml"/><Relationship Id="rId12" Type="http://schemas.openxmlformats.org/officeDocument/2006/relationships/tags" Target="../tags/tag157.xml"/><Relationship Id="rId11" Type="http://schemas.openxmlformats.org/officeDocument/2006/relationships/tags" Target="../tags/tag156.xml"/><Relationship Id="rId10" Type="http://schemas.openxmlformats.org/officeDocument/2006/relationships/tags" Target="../tags/tag155.xml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3"/>
            </p:custDataLst>
          </p:nvPr>
        </p:nvSpPr>
        <p:spPr>
          <a:xfrm>
            <a:off x="3596718" y="2248327"/>
            <a:ext cx="2400657" cy="3672000"/>
          </a:xfrm>
        </p:spPr>
        <p:txBody>
          <a:bodyPr vert="eaVert" lIns="90000" tIns="46800" rIns="90000" bIns="46800" anchor="t" anchorCtr="0">
            <a:normAutofit/>
          </a:bodyPr>
          <a:lstStyle>
            <a:lvl1pPr algn="l">
              <a:defRPr sz="7200" b="0" spc="600" baseline="0">
                <a:solidFill>
                  <a:schemeClr val="accent1"/>
                </a:solidFill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编辑</a:t>
            </a:r>
            <a:br>
              <a:rPr lang="en-US" altLang="zh-CN" dirty="0"/>
            </a:br>
            <a:r>
              <a:rPr lang="zh-CN" altLang="en-US" dirty="0"/>
              <a:t>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4"/>
            </p:custDataLst>
          </p:nvPr>
        </p:nvSpPr>
        <p:spPr>
          <a:xfrm>
            <a:off x="1313633" y="2248326"/>
            <a:ext cx="2190367" cy="1800000"/>
          </a:xfrm>
        </p:spPr>
        <p:txBody>
          <a:bodyPr vert="eaVert" lIns="90000" tIns="46800" rIns="90000" bIns="46800">
            <a:normAutofit/>
          </a:bodyPr>
          <a:lstStyle>
            <a:lvl1pPr marL="0" indent="0" algn="l" eaLnBrk="1" fontAlgn="auto" latinLnBrk="0" hangingPunct="1">
              <a:lnSpc>
                <a:spcPct val="130000"/>
              </a:lnSpc>
              <a:buNone/>
              <a:defRPr sz="1400" u="none" strike="noStrike" kern="1200" cap="none" spc="5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cstate="email"/>
          <a:stretch>
            <a:fillRect/>
          </a:stretch>
        </p:blipFill>
        <p:spPr>
          <a:xfrm>
            <a:off x="0" y="903"/>
            <a:ext cx="12192000" cy="6856194"/>
          </a:xfrm>
          <a:prstGeom prst="rect">
            <a:avLst/>
          </a:prstGeom>
        </p:spPr>
      </p:pic>
      <p:sp>
        <p:nvSpPr>
          <p:cNvPr id="9" name="矩形 8"/>
          <p:cNvSpPr/>
          <p:nvPr>
            <p:custDataLst>
              <p:tags r:id="rId4"/>
            </p:custDataLst>
          </p:nvPr>
        </p:nvSpPr>
        <p:spPr>
          <a:xfrm>
            <a:off x="0" y="-1"/>
            <a:ext cx="12192000" cy="6856193"/>
          </a:xfrm>
          <a:prstGeom prst="rect">
            <a:avLst/>
          </a:prstGeom>
          <a:solidFill>
            <a:schemeClr val="tx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0">
              <a:latin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6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bg>
      <p:bgPr>
        <a:blipFill dpi="0" rotWithShape="1">
          <a:blip r:embed="rId2" cstate="email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>
            <p:custDataLst>
              <p:tags r:id="rId3"/>
            </p:custDataLst>
          </p:nvPr>
        </p:nvGrpSpPr>
        <p:grpSpPr>
          <a:xfrm>
            <a:off x="5898644" y="2136284"/>
            <a:ext cx="1047562" cy="1057910"/>
            <a:chOff x="876300" y="409575"/>
            <a:chExt cx="914400" cy="923925"/>
          </a:xfrm>
        </p:grpSpPr>
        <p:cxnSp>
          <p:nvCxnSpPr>
            <p:cNvPr id="23" name="直接连接符 22"/>
            <p:cNvCxnSpPr/>
            <p:nvPr>
              <p:custDataLst>
                <p:tags r:id="rId4"/>
              </p:custDataLst>
            </p:nvPr>
          </p:nvCxnSpPr>
          <p:spPr>
            <a:xfrm>
              <a:off x="876300" y="409575"/>
              <a:ext cx="914400" cy="92392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>
              <p:custDataLst>
                <p:tags r:id="rId5"/>
              </p:custDataLst>
            </p:nvPr>
          </p:nvCxnSpPr>
          <p:spPr>
            <a:xfrm flipV="1">
              <a:off x="876300" y="409575"/>
              <a:ext cx="914400" cy="9144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>
              <a:stCxn id="27" idx="0"/>
              <a:endCxn id="27" idx="2"/>
            </p:cNvCxnSpPr>
            <p:nvPr>
              <p:custDataLst>
                <p:tags r:id="rId6"/>
              </p:custDataLst>
            </p:nvPr>
          </p:nvCxnSpPr>
          <p:spPr>
            <a:xfrm>
              <a:off x="1333500" y="409575"/>
              <a:ext cx="0" cy="9144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>
              <p:custDataLst>
                <p:tags r:id="rId7"/>
              </p:custDataLst>
            </p:nvPr>
          </p:nvCxnSpPr>
          <p:spPr>
            <a:xfrm rot="5400000">
              <a:off x="1333500" y="409575"/>
              <a:ext cx="0" cy="9144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矩形 26"/>
            <p:cNvSpPr/>
            <p:nvPr>
              <p:custDataLst>
                <p:tags r:id="rId8"/>
              </p:custDataLst>
            </p:nvPr>
          </p:nvSpPr>
          <p:spPr>
            <a:xfrm>
              <a:off x="876300" y="409575"/>
              <a:ext cx="914400" cy="914400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400" baseline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</p:grpSp>
      <p:grpSp>
        <p:nvGrpSpPr>
          <p:cNvPr id="28" name="组合 27"/>
          <p:cNvGrpSpPr/>
          <p:nvPr>
            <p:custDataLst>
              <p:tags r:id="rId9"/>
            </p:custDataLst>
          </p:nvPr>
        </p:nvGrpSpPr>
        <p:grpSpPr>
          <a:xfrm>
            <a:off x="5912544" y="3391679"/>
            <a:ext cx="1047562" cy="1057910"/>
            <a:chOff x="876300" y="409575"/>
            <a:chExt cx="914400" cy="923925"/>
          </a:xfrm>
        </p:grpSpPr>
        <p:cxnSp>
          <p:nvCxnSpPr>
            <p:cNvPr id="29" name="直接连接符 28"/>
            <p:cNvCxnSpPr/>
            <p:nvPr>
              <p:custDataLst>
                <p:tags r:id="rId10"/>
              </p:custDataLst>
            </p:nvPr>
          </p:nvCxnSpPr>
          <p:spPr>
            <a:xfrm>
              <a:off x="876300" y="409575"/>
              <a:ext cx="914400" cy="92392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>
              <p:custDataLst>
                <p:tags r:id="rId11"/>
              </p:custDataLst>
            </p:nvPr>
          </p:nvCxnSpPr>
          <p:spPr>
            <a:xfrm flipV="1">
              <a:off x="876300" y="409575"/>
              <a:ext cx="914400" cy="9144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>
              <a:stCxn id="48" idx="0"/>
              <a:endCxn id="48" idx="2"/>
            </p:cNvCxnSpPr>
            <p:nvPr>
              <p:custDataLst>
                <p:tags r:id="rId12"/>
              </p:custDataLst>
            </p:nvPr>
          </p:nvCxnSpPr>
          <p:spPr>
            <a:xfrm>
              <a:off x="1333500" y="409575"/>
              <a:ext cx="0" cy="9144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>
              <p:custDataLst>
                <p:tags r:id="rId13"/>
              </p:custDataLst>
            </p:nvPr>
          </p:nvCxnSpPr>
          <p:spPr>
            <a:xfrm rot="5400000">
              <a:off x="1333500" y="409575"/>
              <a:ext cx="0" cy="9144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矩形 47"/>
            <p:cNvSpPr/>
            <p:nvPr>
              <p:custDataLst>
                <p:tags r:id="rId14"/>
              </p:custDataLst>
            </p:nvPr>
          </p:nvSpPr>
          <p:spPr>
            <a:xfrm>
              <a:off x="876300" y="409575"/>
              <a:ext cx="914400" cy="914400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400" baseline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</p:grpSp>
      <p:grpSp>
        <p:nvGrpSpPr>
          <p:cNvPr id="49" name="组合 48"/>
          <p:cNvGrpSpPr/>
          <p:nvPr>
            <p:custDataLst>
              <p:tags r:id="rId15"/>
            </p:custDataLst>
          </p:nvPr>
        </p:nvGrpSpPr>
        <p:grpSpPr>
          <a:xfrm>
            <a:off x="5898644" y="880325"/>
            <a:ext cx="1047562" cy="1058474"/>
            <a:chOff x="876300" y="409575"/>
            <a:chExt cx="914400" cy="923925"/>
          </a:xfrm>
        </p:grpSpPr>
        <p:cxnSp>
          <p:nvCxnSpPr>
            <p:cNvPr id="50" name="直接连接符 49"/>
            <p:cNvCxnSpPr/>
            <p:nvPr>
              <p:custDataLst>
                <p:tags r:id="rId16"/>
              </p:custDataLst>
            </p:nvPr>
          </p:nvCxnSpPr>
          <p:spPr>
            <a:xfrm>
              <a:off x="876300" y="409575"/>
              <a:ext cx="914400" cy="923925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>
              <p:custDataLst>
                <p:tags r:id="rId17"/>
              </p:custDataLst>
            </p:nvPr>
          </p:nvCxnSpPr>
          <p:spPr>
            <a:xfrm flipV="1">
              <a:off x="876300" y="409575"/>
              <a:ext cx="914400" cy="9144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>
              <a:stCxn id="54" idx="0"/>
              <a:endCxn id="54" idx="2"/>
            </p:cNvCxnSpPr>
            <p:nvPr>
              <p:custDataLst>
                <p:tags r:id="rId18"/>
              </p:custDataLst>
            </p:nvPr>
          </p:nvCxnSpPr>
          <p:spPr>
            <a:xfrm>
              <a:off x="1333500" y="409575"/>
              <a:ext cx="0" cy="9144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>
              <p:custDataLst>
                <p:tags r:id="rId19"/>
              </p:custDataLst>
            </p:nvPr>
          </p:nvCxnSpPr>
          <p:spPr>
            <a:xfrm rot="5400000">
              <a:off x="1333500" y="409575"/>
              <a:ext cx="0" cy="9144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矩形 53"/>
            <p:cNvSpPr/>
            <p:nvPr>
              <p:custDataLst>
                <p:tags r:id="rId20"/>
              </p:custDataLst>
            </p:nvPr>
          </p:nvSpPr>
          <p:spPr>
            <a:xfrm>
              <a:off x="876300" y="409575"/>
              <a:ext cx="914400" cy="914400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400" baseline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</p:grp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2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 hasCustomPrompt="1"/>
            <p:custDataLst>
              <p:tags r:id="rId24"/>
            </p:custDataLst>
          </p:nvPr>
        </p:nvSpPr>
        <p:spPr>
          <a:xfrm>
            <a:off x="5925803" y="1052999"/>
            <a:ext cx="993244" cy="3309539"/>
          </a:xfrm>
        </p:spPr>
        <p:txBody>
          <a:bodyPr vert="eaVert" lIns="90000" tIns="46800" rIns="90000" bIns="46800" anchor="ctr" anchorCtr="0">
            <a:normAutofit fontScale="90000"/>
          </a:bodyPr>
          <a:lstStyle>
            <a:lvl1pPr algn="dist" fontAlgn="ctr">
              <a:lnSpc>
                <a:spcPct val="100000"/>
              </a:lnSpc>
              <a:defRPr sz="6000" b="0" spc="0" baseline="0"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cstate="email"/>
          <a:stretch>
            <a:fillRect/>
          </a:stretch>
        </p:blipFill>
        <p:spPr>
          <a:xfrm>
            <a:off x="0" y="903"/>
            <a:ext cx="12192000" cy="6856194"/>
          </a:xfrm>
          <a:prstGeom prst="rect">
            <a:avLst/>
          </a:prstGeom>
        </p:spPr>
      </p:pic>
      <p:sp>
        <p:nvSpPr>
          <p:cNvPr id="8" name="矩形 7"/>
          <p:cNvSpPr/>
          <p:nvPr>
            <p:custDataLst>
              <p:tags r:id="rId4"/>
            </p:custDataLst>
          </p:nvPr>
        </p:nvSpPr>
        <p:spPr>
          <a:xfrm>
            <a:off x="0" y="-1"/>
            <a:ext cx="12192000" cy="6856193"/>
          </a:xfrm>
          <a:prstGeom prst="rect">
            <a:avLst/>
          </a:prstGeom>
          <a:solidFill>
            <a:schemeClr val="tx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0">
              <a:latin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6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7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rmAutofit/>
          </a:bodyPr>
          <a:lstStyle>
            <a:lvl1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cstate="email"/>
          <a:stretch>
            <a:fillRect/>
          </a:stretch>
        </p:blipFill>
        <p:spPr>
          <a:xfrm>
            <a:off x="0" y="903"/>
            <a:ext cx="12192000" cy="6856194"/>
          </a:xfrm>
          <a:prstGeom prst="rect">
            <a:avLst/>
          </a:prstGeom>
        </p:spPr>
      </p:pic>
      <p:sp>
        <p:nvSpPr>
          <p:cNvPr id="12" name="矩形 11"/>
          <p:cNvSpPr/>
          <p:nvPr>
            <p:custDataLst>
              <p:tags r:id="rId4"/>
            </p:custDataLst>
          </p:nvPr>
        </p:nvSpPr>
        <p:spPr>
          <a:xfrm>
            <a:off x="0" y="-1"/>
            <a:ext cx="12192000" cy="6856193"/>
          </a:xfrm>
          <a:prstGeom prst="rect">
            <a:avLst/>
          </a:prstGeom>
          <a:solidFill>
            <a:schemeClr val="tx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0">
              <a:latin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6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7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8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9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cstate="email"/>
          <a:stretch>
            <a:fillRect/>
          </a:stretch>
        </p:blipFill>
        <p:spPr>
          <a:xfrm>
            <a:off x="0" y="903"/>
            <a:ext cx="12192000" cy="6856194"/>
          </a:xfrm>
          <a:prstGeom prst="rect">
            <a:avLst/>
          </a:prstGeom>
        </p:spPr>
      </p:pic>
      <p:sp>
        <p:nvSpPr>
          <p:cNvPr id="21" name="矩形 20"/>
          <p:cNvSpPr/>
          <p:nvPr>
            <p:custDataLst>
              <p:tags r:id="rId4"/>
            </p:custDataLst>
          </p:nvPr>
        </p:nvSpPr>
        <p:spPr>
          <a:xfrm>
            <a:off x="300000" y="441000"/>
            <a:ext cx="11592000" cy="5976000"/>
          </a:xfrm>
          <a:prstGeom prst="rect">
            <a:avLst/>
          </a:prstGeom>
          <a:solidFill>
            <a:schemeClr val="tx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0">
              <a:latin typeface="Arial" panose="020B0604020202020204" pitchFamily="34" charset="0"/>
            </a:endParaRPr>
          </a:p>
        </p:txBody>
      </p:sp>
      <p:cxnSp>
        <p:nvCxnSpPr>
          <p:cNvPr id="10" name="直接连接符 9"/>
          <p:cNvCxnSpPr/>
          <p:nvPr>
            <p:custDataLst>
              <p:tags r:id="rId5"/>
            </p:custDataLst>
          </p:nvPr>
        </p:nvCxnSpPr>
        <p:spPr>
          <a:xfrm>
            <a:off x="335915" y="1268731"/>
            <a:ext cx="1047750" cy="105854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>
            <p:custDataLst>
              <p:tags r:id="rId6"/>
            </p:custDataLst>
          </p:nvPr>
        </p:nvCxnSpPr>
        <p:spPr>
          <a:xfrm flipV="1">
            <a:off x="335915" y="1268730"/>
            <a:ext cx="1047750" cy="104775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stCxn id="14" idx="0"/>
            <a:endCxn id="14" idx="2"/>
          </p:cNvCxnSpPr>
          <p:nvPr>
            <p:custDataLst>
              <p:tags r:id="rId7"/>
            </p:custDataLst>
          </p:nvPr>
        </p:nvCxnSpPr>
        <p:spPr>
          <a:xfrm>
            <a:off x="859790" y="1268730"/>
            <a:ext cx="0" cy="104775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>
            <p:custDataLst>
              <p:tags r:id="rId8"/>
            </p:custDataLst>
          </p:nvPr>
        </p:nvCxnSpPr>
        <p:spPr>
          <a:xfrm rot="5400000">
            <a:off x="859790" y="1268730"/>
            <a:ext cx="0" cy="104775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>
            <p:custDataLst>
              <p:tags r:id="rId9"/>
            </p:custDataLst>
          </p:nvPr>
        </p:nvSpPr>
        <p:spPr>
          <a:xfrm>
            <a:off x="335915" y="1268730"/>
            <a:ext cx="1047750" cy="104775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400" baseline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10"/>
            </p:custDataLst>
          </p:nvPr>
        </p:nvCxnSpPr>
        <p:spPr>
          <a:xfrm>
            <a:off x="1520825" y="1268731"/>
            <a:ext cx="1047750" cy="105854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>
            <p:custDataLst>
              <p:tags r:id="rId11"/>
            </p:custDataLst>
          </p:nvPr>
        </p:nvCxnSpPr>
        <p:spPr>
          <a:xfrm flipV="1">
            <a:off x="1520825" y="1268730"/>
            <a:ext cx="1047750" cy="104775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stCxn id="19" idx="0"/>
            <a:endCxn id="19" idx="2"/>
          </p:cNvCxnSpPr>
          <p:nvPr>
            <p:custDataLst>
              <p:tags r:id="rId12"/>
            </p:custDataLst>
          </p:nvPr>
        </p:nvCxnSpPr>
        <p:spPr>
          <a:xfrm>
            <a:off x="2044700" y="1268730"/>
            <a:ext cx="0" cy="104775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>
            <p:custDataLst>
              <p:tags r:id="rId13"/>
            </p:custDataLst>
          </p:nvPr>
        </p:nvCxnSpPr>
        <p:spPr>
          <a:xfrm rot="5400000">
            <a:off x="2044700" y="1268730"/>
            <a:ext cx="0" cy="104775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>
            <p:custDataLst>
              <p:tags r:id="rId14"/>
            </p:custDataLst>
          </p:nvPr>
        </p:nvSpPr>
        <p:spPr>
          <a:xfrm>
            <a:off x="1520825" y="1268730"/>
            <a:ext cx="1047750" cy="104775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400" baseline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15"/>
            </p:custDataLst>
          </p:nvPr>
        </p:nvSpPr>
        <p:spPr>
          <a:xfrm>
            <a:off x="3059193" y="1571623"/>
            <a:ext cx="836480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6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bg>
      <p:bgPr>
        <a:blipFill rotWithShape="1">
          <a:blip r:embed="rId2">
            <a:alphaModFix amt="80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 baseline="0"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 baseline="0"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cstate="email"/>
          <a:stretch>
            <a:fillRect/>
          </a:stretch>
        </p:blipFill>
        <p:spPr>
          <a:xfrm>
            <a:off x="0" y="903"/>
            <a:ext cx="12192000" cy="6856194"/>
          </a:xfrm>
          <a:prstGeom prst="rect">
            <a:avLst/>
          </a:prstGeom>
        </p:spPr>
      </p:pic>
      <p:sp>
        <p:nvSpPr>
          <p:cNvPr id="10" name="矩形 9"/>
          <p:cNvSpPr/>
          <p:nvPr>
            <p:custDataLst>
              <p:tags r:id="rId4"/>
            </p:custDataLst>
          </p:nvPr>
        </p:nvSpPr>
        <p:spPr>
          <a:xfrm>
            <a:off x="0" y="-1"/>
            <a:ext cx="12192000" cy="6856193"/>
          </a:xfrm>
          <a:prstGeom prst="rect">
            <a:avLst/>
          </a:prstGeom>
          <a:solidFill>
            <a:schemeClr val="tx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0">
              <a:latin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6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7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cstate="email"/>
          <a:stretch>
            <a:fillRect/>
          </a:stretch>
        </p:blipFill>
        <p:spPr>
          <a:xfrm>
            <a:off x="0" y="903"/>
            <a:ext cx="12192000" cy="6856194"/>
          </a:xfrm>
          <a:prstGeom prst="rect">
            <a:avLst/>
          </a:prstGeom>
        </p:spPr>
      </p:pic>
      <p:sp>
        <p:nvSpPr>
          <p:cNvPr id="8" name="矩形 7"/>
          <p:cNvSpPr/>
          <p:nvPr>
            <p:custDataLst>
              <p:tags r:id="rId4"/>
            </p:custDataLst>
          </p:nvPr>
        </p:nvSpPr>
        <p:spPr>
          <a:xfrm>
            <a:off x="300000" y="441000"/>
            <a:ext cx="11592000" cy="5976000"/>
          </a:xfrm>
          <a:prstGeom prst="rect">
            <a:avLst/>
          </a:prstGeom>
          <a:solidFill>
            <a:schemeClr val="tx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0">
              <a:latin typeface="Arial" panose="020B0604020202020204" pitchFamily="34" charset="0"/>
            </a:endParaRPr>
          </a:p>
        </p:txBody>
      </p:sp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5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6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>
            <p:custDataLst>
              <p:tags r:id="rId2"/>
            </p:custDataLst>
          </p:nvPr>
        </p:nvGrpSpPr>
        <p:grpSpPr>
          <a:xfrm>
            <a:off x="0" y="903"/>
            <a:ext cx="12192000" cy="6856194"/>
            <a:chOff x="0" y="903"/>
            <a:chExt cx="12192000" cy="6856194"/>
          </a:xfrm>
        </p:grpSpPr>
        <p:pic>
          <p:nvPicPr>
            <p:cNvPr id="6" name="图片 5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 cstate="email"/>
            <a:stretch>
              <a:fillRect/>
            </a:stretch>
          </p:blipFill>
          <p:spPr>
            <a:xfrm>
              <a:off x="0" y="903"/>
              <a:ext cx="12192000" cy="6856194"/>
            </a:xfrm>
            <a:prstGeom prst="rect">
              <a:avLst/>
            </a:prstGeom>
          </p:spPr>
        </p:pic>
        <p:sp>
          <p:nvSpPr>
            <p:cNvPr id="8" name="矩形 7"/>
            <p:cNvSpPr/>
            <p:nvPr userDrawn="1">
              <p:custDataLst>
                <p:tags r:id="rId5"/>
              </p:custDataLst>
            </p:nvPr>
          </p:nvSpPr>
          <p:spPr>
            <a:xfrm>
              <a:off x="300000" y="441000"/>
              <a:ext cx="11592000" cy="5976000"/>
            </a:xfrm>
            <a:prstGeom prst="rect">
              <a:avLst/>
            </a:prstGeom>
            <a:solidFill>
              <a:schemeClr val="tx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aseline="0">
                <a:latin typeface="Arial" panose="020B0604020202020204" pitchFamily="34" charset="0"/>
              </a:endParaRPr>
            </a:p>
          </p:txBody>
        </p:sp>
      </p:grp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9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末尾幻灯片">
    <p:bg>
      <p:bgPr>
        <a:blipFill dpi="0" rotWithShape="1">
          <a:blip r:embed="rId2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4187698" y="1653969"/>
            <a:ext cx="1365333" cy="4437577"/>
          </a:xfrm>
        </p:spPr>
        <p:txBody>
          <a:bodyPr vert="eaVert" lIns="90000" tIns="46800" rIns="90000" bIns="46800" rtlCol="0" anchor="t" anchorCtr="0">
            <a:normAutofit/>
          </a:bodyPr>
          <a:lstStyle>
            <a:lvl1pPr marL="0" marR="0" algn="l" defTabSz="963930" rtl="0" eaLnBrk="1" fontAlgn="auto" latinLnBrk="0" hangingPunct="1">
              <a:lnSpc>
                <a:spcPct val="100000"/>
              </a:lnSpc>
              <a:buNone/>
              <a:defRPr kumimoji="0" lang="zh-CN" altLang="en-US" sz="7200" b="1" i="0" u="none" strike="noStrike" kern="1200" cap="none" spc="633" normalizeH="0" baseline="0" noProof="1" dirty="0">
                <a:solidFill>
                  <a:schemeClr val="accent1"/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编辑标题</a:t>
            </a:r>
            <a:endParaRPr dirty="0">
              <a:sym typeface="+mn-ea"/>
            </a:endParaRPr>
          </a:p>
        </p:txBody>
      </p:sp>
      <p:sp>
        <p:nvSpPr>
          <p:cNvPr id="10" name="文本占位符 9"/>
          <p:cNvSpPr>
            <a:spLocks noGrp="1"/>
          </p:cNvSpPr>
          <p:nvPr>
            <p:ph type="body" sz="quarter" idx="13" hasCustomPrompt="1"/>
            <p:custDataLst>
              <p:tags r:id="rId7"/>
            </p:custDataLst>
          </p:nvPr>
        </p:nvSpPr>
        <p:spPr>
          <a:xfrm>
            <a:off x="2000000" y="1653969"/>
            <a:ext cx="2097944" cy="1911572"/>
          </a:xfrm>
        </p:spPr>
        <p:txBody>
          <a:bodyPr vert="eaVert" lIns="90000" tIns="46800" rIns="90000" bIns="46800">
            <a:normAutofit/>
          </a:bodyPr>
          <a:lstStyle>
            <a:lvl1pPr marL="0" indent="0">
              <a:lnSpc>
                <a:spcPct val="130000"/>
              </a:lnSpc>
              <a:buNone/>
              <a:defRPr sz="1400" spc="5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 cstate="email"/>
          <a:srcRect/>
          <a:stretch>
            <a:fillRect/>
          </a:stretch>
        </p:blipFill>
        <p:spPr>
          <a:xfrm>
            <a:off x="10190573" y="4941904"/>
            <a:ext cx="2001427" cy="1916096"/>
          </a:xfrm>
          <a:custGeom>
            <a:avLst/>
            <a:gdLst>
              <a:gd name="connsiteX0" fmla="*/ 0 w 4032000"/>
              <a:gd name="connsiteY0" fmla="*/ 0 h 3860096"/>
              <a:gd name="connsiteX1" fmla="*/ 4032000 w 4032000"/>
              <a:gd name="connsiteY1" fmla="*/ 0 h 3860096"/>
              <a:gd name="connsiteX2" fmla="*/ 4032000 w 4032000"/>
              <a:gd name="connsiteY2" fmla="*/ 3860096 h 3860096"/>
              <a:gd name="connsiteX3" fmla="*/ 0 w 4032000"/>
              <a:gd name="connsiteY3" fmla="*/ 3860096 h 3860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2000" h="3860096">
                <a:moveTo>
                  <a:pt x="0" y="0"/>
                </a:moveTo>
                <a:lnTo>
                  <a:pt x="4032000" y="0"/>
                </a:lnTo>
                <a:lnTo>
                  <a:pt x="4032000" y="3860096"/>
                </a:lnTo>
                <a:lnTo>
                  <a:pt x="0" y="3860096"/>
                </a:lnTo>
                <a:close/>
              </a:path>
            </a:pathLst>
          </a:cu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300000" y="441000"/>
            <a:ext cx="11592000" cy="5976000"/>
          </a:xfrm>
          <a:prstGeom prst="rect">
            <a:avLst/>
          </a:prstGeom>
          <a:solidFill>
            <a:schemeClr val="tx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 baseline="0" dirty="0">
              <a:latin typeface="Arial" panose="020B0604020202020204" pitchFamily="34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 cstate="email"/>
          <a:srcRect/>
          <a:stretch>
            <a:fillRect/>
          </a:stretch>
        </p:blipFill>
        <p:spPr>
          <a:xfrm flipH="1">
            <a:off x="127000" y="5068570"/>
            <a:ext cx="2001520" cy="1916430"/>
          </a:xfrm>
          <a:custGeom>
            <a:avLst/>
            <a:gdLst>
              <a:gd name="connsiteX0" fmla="*/ 0 w 4032000"/>
              <a:gd name="connsiteY0" fmla="*/ 0 h 3860096"/>
              <a:gd name="connsiteX1" fmla="*/ 4032000 w 4032000"/>
              <a:gd name="connsiteY1" fmla="*/ 0 h 3860096"/>
              <a:gd name="connsiteX2" fmla="*/ 4032000 w 4032000"/>
              <a:gd name="connsiteY2" fmla="*/ 3860096 h 3860096"/>
              <a:gd name="connsiteX3" fmla="*/ 0 w 4032000"/>
              <a:gd name="connsiteY3" fmla="*/ 3860096 h 3860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2000" h="3860096">
                <a:moveTo>
                  <a:pt x="0" y="0"/>
                </a:moveTo>
                <a:lnTo>
                  <a:pt x="4032000" y="0"/>
                </a:lnTo>
                <a:lnTo>
                  <a:pt x="4032000" y="3860096"/>
                </a:lnTo>
                <a:lnTo>
                  <a:pt x="0" y="3860096"/>
                </a:lnTo>
                <a:close/>
              </a:path>
            </a:pathLst>
          </a:cu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>
            <a:normAutofit/>
          </a:bodyPr>
          <a:lstStyle>
            <a:lvl1pPr>
              <a:defRPr sz="32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1281113" y="2163600"/>
            <a:ext cx="9626600" cy="3445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0"/>
            <a:ext cx="4823460" cy="6866255"/>
          </a:xfrm>
          <a:prstGeom prst="rect">
            <a:avLst/>
          </a:prstGeom>
          <a:solidFill>
            <a:schemeClr val="tx2">
              <a:alpha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 algn="ctr"/>
            <a:endParaRPr lang="en-US" altLang="zh-CN" baseline="0" dirty="0">
              <a:latin typeface="Arial" panose="020B0604020202020204" pitchFamily="34" charset="0"/>
              <a:ea typeface="隶书" panose="02010509060101010101" pitchFamily="49" charset="-122"/>
              <a:sym typeface="+mn-ea"/>
            </a:endParaRPr>
          </a:p>
        </p:txBody>
      </p:sp>
      <p:grpSp>
        <p:nvGrpSpPr>
          <p:cNvPr id="6" name="组合 5"/>
          <p:cNvGrpSpPr/>
          <p:nvPr>
            <p:custDataLst>
              <p:tags r:id="rId4"/>
            </p:custDataLst>
          </p:nvPr>
        </p:nvGrpSpPr>
        <p:grpSpPr>
          <a:xfrm>
            <a:off x="0" y="4941570"/>
            <a:ext cx="12201525" cy="1916430"/>
            <a:chOff x="0" y="7782"/>
            <a:chExt cx="19215" cy="3018"/>
          </a:xfrm>
        </p:grpSpPr>
        <p:pic>
          <p:nvPicPr>
            <p:cNvPr id="11" name="图片 10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 cstate="email"/>
            <a:srcRect/>
            <a:stretch>
              <a:fillRect/>
            </a:stretch>
          </p:blipFill>
          <p:spPr>
            <a:xfrm flipH="1">
              <a:off x="0" y="7782"/>
              <a:ext cx="3152" cy="3018"/>
            </a:xfrm>
            <a:custGeom>
              <a:avLst/>
              <a:gdLst>
                <a:gd name="connsiteX0" fmla="*/ 0 w 4032000"/>
                <a:gd name="connsiteY0" fmla="*/ 0 h 3860096"/>
                <a:gd name="connsiteX1" fmla="*/ 4032000 w 4032000"/>
                <a:gd name="connsiteY1" fmla="*/ 0 h 3860096"/>
                <a:gd name="connsiteX2" fmla="*/ 4032000 w 4032000"/>
                <a:gd name="connsiteY2" fmla="*/ 3860096 h 3860096"/>
                <a:gd name="connsiteX3" fmla="*/ 0 w 4032000"/>
                <a:gd name="connsiteY3" fmla="*/ 3860096 h 3860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32000" h="3860096">
                  <a:moveTo>
                    <a:pt x="0" y="0"/>
                  </a:moveTo>
                  <a:lnTo>
                    <a:pt x="4032000" y="0"/>
                  </a:lnTo>
                  <a:lnTo>
                    <a:pt x="4032000" y="3860096"/>
                  </a:lnTo>
                  <a:lnTo>
                    <a:pt x="0" y="3860096"/>
                  </a:lnTo>
                  <a:close/>
                </a:path>
              </a:pathLst>
            </a:custGeom>
          </p:spPr>
        </p:pic>
        <p:pic>
          <p:nvPicPr>
            <p:cNvPr id="12" name="图片 11"/>
            <p:cNvPicPr>
              <a:picLocks noChangeAspect="1"/>
            </p:cNvPicPr>
            <p:nvPr userDrawn="1">
              <p:custDataLst>
                <p:tags r:id="rId7"/>
              </p:custDataLst>
            </p:nvPr>
          </p:nvPicPr>
          <p:blipFill>
            <a:blip r:embed="rId8" cstate="print"/>
            <a:srcRect/>
            <a:stretch>
              <a:fillRect/>
            </a:stretch>
          </p:blipFill>
          <p:spPr>
            <a:xfrm>
              <a:off x="14907" y="8226"/>
              <a:ext cx="4309" cy="2573"/>
            </a:xfrm>
            <a:custGeom>
              <a:avLst/>
              <a:gdLst>
                <a:gd name="connsiteX0" fmla="*/ 0 w 2736000"/>
                <a:gd name="connsiteY0" fmla="*/ 0 h 1633777"/>
                <a:gd name="connsiteX1" fmla="*/ 2736000 w 2736000"/>
                <a:gd name="connsiteY1" fmla="*/ 0 h 1633777"/>
                <a:gd name="connsiteX2" fmla="*/ 2736000 w 2736000"/>
                <a:gd name="connsiteY2" fmla="*/ 1633777 h 1633777"/>
                <a:gd name="connsiteX3" fmla="*/ 0 w 2736000"/>
                <a:gd name="connsiteY3" fmla="*/ 1633777 h 16337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36000" h="1633777">
                  <a:moveTo>
                    <a:pt x="0" y="0"/>
                  </a:moveTo>
                  <a:lnTo>
                    <a:pt x="2736000" y="0"/>
                  </a:lnTo>
                  <a:lnTo>
                    <a:pt x="2736000" y="1633777"/>
                  </a:lnTo>
                  <a:lnTo>
                    <a:pt x="0" y="1633777"/>
                  </a:lnTo>
                  <a:close/>
                </a:path>
              </a:pathLst>
            </a:custGeom>
          </p:spPr>
        </p:pic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>
            <a:normAutofit/>
          </a:bodyPr>
          <a:lstStyle>
            <a:lvl1pPr>
              <a:defRPr sz="3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586800" y="1764000"/>
            <a:ext cx="3956400" cy="40932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5101200" y="769938"/>
            <a:ext cx="6480000" cy="5087937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3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tx2">
              <a:alpha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隶书" panose="02010509060101010101" pitchFamily="49" charset="-122"/>
              <a:sym typeface="+mn-ea"/>
            </a:endParaRPr>
          </a:p>
        </p:txBody>
      </p:sp>
      <p:grpSp>
        <p:nvGrpSpPr>
          <p:cNvPr id="6" name="组合 5"/>
          <p:cNvGrpSpPr/>
          <p:nvPr>
            <p:custDataLst>
              <p:tags r:id="rId4"/>
            </p:custDataLst>
          </p:nvPr>
        </p:nvGrpSpPr>
        <p:grpSpPr>
          <a:xfrm>
            <a:off x="0" y="4941570"/>
            <a:ext cx="12201525" cy="1916430"/>
            <a:chOff x="0" y="7782"/>
            <a:chExt cx="19215" cy="3018"/>
          </a:xfrm>
        </p:grpSpPr>
        <p:pic>
          <p:nvPicPr>
            <p:cNvPr id="16" name="图片 15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 cstate="email"/>
            <a:srcRect/>
            <a:stretch>
              <a:fillRect/>
            </a:stretch>
          </p:blipFill>
          <p:spPr>
            <a:xfrm flipH="1">
              <a:off x="0" y="7782"/>
              <a:ext cx="3152" cy="3018"/>
            </a:xfrm>
            <a:custGeom>
              <a:avLst/>
              <a:gdLst>
                <a:gd name="connsiteX0" fmla="*/ 0 w 4032000"/>
                <a:gd name="connsiteY0" fmla="*/ 0 h 3860096"/>
                <a:gd name="connsiteX1" fmla="*/ 4032000 w 4032000"/>
                <a:gd name="connsiteY1" fmla="*/ 0 h 3860096"/>
                <a:gd name="connsiteX2" fmla="*/ 4032000 w 4032000"/>
                <a:gd name="connsiteY2" fmla="*/ 3860096 h 3860096"/>
                <a:gd name="connsiteX3" fmla="*/ 0 w 4032000"/>
                <a:gd name="connsiteY3" fmla="*/ 3860096 h 3860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32000" h="3860096">
                  <a:moveTo>
                    <a:pt x="0" y="0"/>
                  </a:moveTo>
                  <a:lnTo>
                    <a:pt x="4032000" y="0"/>
                  </a:lnTo>
                  <a:lnTo>
                    <a:pt x="4032000" y="3860096"/>
                  </a:lnTo>
                  <a:lnTo>
                    <a:pt x="0" y="3860096"/>
                  </a:lnTo>
                  <a:close/>
                </a:path>
              </a:pathLst>
            </a:custGeom>
          </p:spPr>
        </p:pic>
        <p:pic>
          <p:nvPicPr>
            <p:cNvPr id="14" name="图片 13"/>
            <p:cNvPicPr>
              <a:picLocks noChangeAspect="1"/>
            </p:cNvPicPr>
            <p:nvPr userDrawn="1">
              <p:custDataLst>
                <p:tags r:id="rId7"/>
              </p:custDataLst>
            </p:nvPr>
          </p:nvPicPr>
          <p:blipFill>
            <a:blip r:embed="rId8" cstate="print"/>
            <a:srcRect/>
            <a:stretch>
              <a:fillRect/>
            </a:stretch>
          </p:blipFill>
          <p:spPr>
            <a:xfrm>
              <a:off x="14907" y="8226"/>
              <a:ext cx="4309" cy="2573"/>
            </a:xfrm>
            <a:custGeom>
              <a:avLst/>
              <a:gdLst>
                <a:gd name="connsiteX0" fmla="*/ 0 w 2736000"/>
                <a:gd name="connsiteY0" fmla="*/ 0 h 1633777"/>
                <a:gd name="connsiteX1" fmla="*/ 2736000 w 2736000"/>
                <a:gd name="connsiteY1" fmla="*/ 0 h 1633777"/>
                <a:gd name="connsiteX2" fmla="*/ 2736000 w 2736000"/>
                <a:gd name="connsiteY2" fmla="*/ 1633777 h 1633777"/>
                <a:gd name="connsiteX3" fmla="*/ 0 w 2736000"/>
                <a:gd name="connsiteY3" fmla="*/ 1633777 h 16337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36000" h="1633777">
                  <a:moveTo>
                    <a:pt x="0" y="0"/>
                  </a:moveTo>
                  <a:lnTo>
                    <a:pt x="2736000" y="0"/>
                  </a:lnTo>
                  <a:lnTo>
                    <a:pt x="2736000" y="1633777"/>
                  </a:lnTo>
                  <a:lnTo>
                    <a:pt x="0" y="1633777"/>
                  </a:lnTo>
                  <a:close/>
                </a:path>
              </a:pathLst>
            </a:cu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>
            <a:normAutofit/>
          </a:bodyPr>
          <a:lstStyle>
            <a:lvl1pPr algn="ctr">
              <a:defRPr sz="3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612000" y="1659600"/>
            <a:ext cx="10975975" cy="828000"/>
          </a:xfrm>
        </p:spPr>
        <p:txBody>
          <a:bodyPr>
            <a:normAutofit/>
          </a:bodyPr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612775" y="2808000"/>
            <a:ext cx="10965600" cy="34308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5029201"/>
            <a:ext cx="12192000" cy="1828799"/>
          </a:xfrm>
          <a:prstGeom prst="rect">
            <a:avLst/>
          </a:prstGeom>
          <a:solidFill>
            <a:schemeClr val="tx2">
              <a:alpha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隶书" panose="02010509060101010101" pitchFamily="49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>
            <a:normAutofit/>
          </a:bodyPr>
          <a:lstStyle>
            <a:lvl1pPr algn="ctr">
              <a:defRPr sz="32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604837" y="1681200"/>
            <a:ext cx="10990800" cy="3211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9"/>
            </p:custDataLst>
          </p:nvPr>
        </p:nvSpPr>
        <p:spPr>
          <a:xfrm>
            <a:off x="594000" y="5180400"/>
            <a:ext cx="11001600" cy="1011600"/>
          </a:xfrm>
        </p:spPr>
        <p:txBody>
          <a:bodyPr>
            <a:normAutofit/>
          </a:bodyPr>
          <a:lstStyle>
            <a:lvl1pPr marL="0" indent="0">
              <a:buNone/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>
            <p:custDataLst>
              <p:tags r:id="rId3"/>
            </p:custDataLst>
          </p:nvPr>
        </p:nvGrpSpPr>
        <p:grpSpPr>
          <a:xfrm>
            <a:off x="0" y="4941904"/>
            <a:ext cx="12201964" cy="1916096"/>
            <a:chOff x="0" y="4941904"/>
            <a:chExt cx="12201964" cy="1916096"/>
          </a:xfrm>
        </p:grpSpPr>
        <p:pic>
          <p:nvPicPr>
            <p:cNvPr id="18" name="图片 17"/>
            <p:cNvPicPr>
              <a:picLocks noChangeAspect="1"/>
            </p:cNvPicPr>
            <p:nvPr userDrawn="1">
              <p:custDataLst>
                <p:tags r:id="rId4"/>
              </p:custDataLst>
            </p:nvPr>
          </p:nvPicPr>
          <p:blipFill>
            <a:blip r:embed="rId5" cstate="email"/>
            <a:srcRect/>
            <a:stretch>
              <a:fillRect/>
            </a:stretch>
          </p:blipFill>
          <p:spPr>
            <a:xfrm flipH="1">
              <a:off x="0" y="4941904"/>
              <a:ext cx="2001427" cy="1916096"/>
            </a:xfrm>
            <a:custGeom>
              <a:avLst/>
              <a:gdLst>
                <a:gd name="connsiteX0" fmla="*/ 0 w 4032000"/>
                <a:gd name="connsiteY0" fmla="*/ 0 h 3860096"/>
                <a:gd name="connsiteX1" fmla="*/ 4032000 w 4032000"/>
                <a:gd name="connsiteY1" fmla="*/ 0 h 3860096"/>
                <a:gd name="connsiteX2" fmla="*/ 4032000 w 4032000"/>
                <a:gd name="connsiteY2" fmla="*/ 3860096 h 3860096"/>
                <a:gd name="connsiteX3" fmla="*/ 0 w 4032000"/>
                <a:gd name="connsiteY3" fmla="*/ 3860096 h 3860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32000" h="3860096">
                  <a:moveTo>
                    <a:pt x="0" y="0"/>
                  </a:moveTo>
                  <a:lnTo>
                    <a:pt x="4032000" y="0"/>
                  </a:lnTo>
                  <a:lnTo>
                    <a:pt x="4032000" y="3860096"/>
                  </a:lnTo>
                  <a:lnTo>
                    <a:pt x="0" y="3860096"/>
                  </a:lnTo>
                  <a:close/>
                </a:path>
              </a:pathLst>
            </a:custGeom>
          </p:spPr>
        </p:pic>
        <p:pic>
          <p:nvPicPr>
            <p:cNvPr id="16" name="图片 15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7" cstate="print"/>
            <a:srcRect/>
            <a:stretch>
              <a:fillRect/>
            </a:stretch>
          </p:blipFill>
          <p:spPr>
            <a:xfrm>
              <a:off x="9465964" y="5223320"/>
              <a:ext cx="2736000" cy="1633777"/>
            </a:xfrm>
            <a:custGeom>
              <a:avLst/>
              <a:gdLst>
                <a:gd name="connsiteX0" fmla="*/ 0 w 2736000"/>
                <a:gd name="connsiteY0" fmla="*/ 0 h 1633777"/>
                <a:gd name="connsiteX1" fmla="*/ 2736000 w 2736000"/>
                <a:gd name="connsiteY1" fmla="*/ 0 h 1633777"/>
                <a:gd name="connsiteX2" fmla="*/ 2736000 w 2736000"/>
                <a:gd name="connsiteY2" fmla="*/ 1633777 h 1633777"/>
                <a:gd name="connsiteX3" fmla="*/ 0 w 2736000"/>
                <a:gd name="connsiteY3" fmla="*/ 1633777 h 16337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36000" h="1633777">
                  <a:moveTo>
                    <a:pt x="0" y="0"/>
                  </a:moveTo>
                  <a:lnTo>
                    <a:pt x="2736000" y="0"/>
                  </a:lnTo>
                  <a:lnTo>
                    <a:pt x="2736000" y="1633777"/>
                  </a:lnTo>
                  <a:lnTo>
                    <a:pt x="0" y="1633777"/>
                  </a:lnTo>
                  <a:close/>
                </a:path>
              </a:pathLst>
            </a:custGeom>
          </p:spPr>
        </p:pic>
      </p:grpSp>
      <p:sp>
        <p:nvSpPr>
          <p:cNvPr id="10" name="矩形 9"/>
          <p:cNvSpPr/>
          <p:nvPr>
            <p:custDataLst>
              <p:tags r:id="rId8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>
              <a:alpha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隶书" panose="02010509060101010101" pitchFamily="49" charset="-122"/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2"/>
            </p:custDataLst>
          </p:nvPr>
        </p:nvSpPr>
        <p:spPr>
          <a:xfrm>
            <a:off x="579600" y="1663200"/>
            <a:ext cx="5342400" cy="28944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3"/>
            </p:custDataLst>
          </p:nvPr>
        </p:nvSpPr>
        <p:spPr>
          <a:xfrm>
            <a:off x="6242400" y="1663200"/>
            <a:ext cx="5367600" cy="28944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4"/>
            </p:custDataLst>
          </p:nvPr>
        </p:nvSpPr>
        <p:spPr>
          <a:xfrm>
            <a:off x="572400" y="4816800"/>
            <a:ext cx="5342400" cy="781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5"/>
            </p:custDataLst>
          </p:nvPr>
        </p:nvSpPr>
        <p:spPr>
          <a:xfrm>
            <a:off x="6253200" y="4813200"/>
            <a:ext cx="5367600" cy="781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16"/>
            </p:custDataLst>
          </p:nvPr>
        </p:nvSpPr>
        <p:spPr>
          <a:xfrm>
            <a:off x="579600" y="237600"/>
            <a:ext cx="11037600" cy="441964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3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tx2">
              <a:alpha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 algn="ctr"/>
            <a:endParaRPr lang="en-US" altLang="zh-CN" baseline="0" dirty="0">
              <a:latin typeface="Arial" panose="020B0604020202020204" pitchFamily="34" charset="0"/>
              <a:ea typeface="隶书" panose="02010509060101010101" pitchFamily="49" charset="-122"/>
              <a:sym typeface="+mn-ea"/>
            </a:endParaRPr>
          </a:p>
        </p:txBody>
      </p:sp>
      <p:grpSp>
        <p:nvGrpSpPr>
          <p:cNvPr id="6" name="组合 5"/>
          <p:cNvGrpSpPr/>
          <p:nvPr>
            <p:custDataLst>
              <p:tags r:id="rId4"/>
            </p:custDataLst>
          </p:nvPr>
        </p:nvGrpSpPr>
        <p:grpSpPr>
          <a:xfrm>
            <a:off x="0" y="4941904"/>
            <a:ext cx="12201964" cy="1916096"/>
            <a:chOff x="0" y="4941904"/>
            <a:chExt cx="12201964" cy="1916096"/>
          </a:xfrm>
        </p:grpSpPr>
        <p:pic>
          <p:nvPicPr>
            <p:cNvPr id="15" name="图片 14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 cstate="email"/>
            <a:srcRect/>
            <a:stretch>
              <a:fillRect/>
            </a:stretch>
          </p:blipFill>
          <p:spPr>
            <a:xfrm flipH="1">
              <a:off x="0" y="4941904"/>
              <a:ext cx="2001427" cy="1916096"/>
            </a:xfrm>
            <a:custGeom>
              <a:avLst/>
              <a:gdLst>
                <a:gd name="connsiteX0" fmla="*/ 0 w 4032000"/>
                <a:gd name="connsiteY0" fmla="*/ 0 h 3860096"/>
                <a:gd name="connsiteX1" fmla="*/ 4032000 w 4032000"/>
                <a:gd name="connsiteY1" fmla="*/ 0 h 3860096"/>
                <a:gd name="connsiteX2" fmla="*/ 4032000 w 4032000"/>
                <a:gd name="connsiteY2" fmla="*/ 3860096 h 3860096"/>
                <a:gd name="connsiteX3" fmla="*/ 0 w 4032000"/>
                <a:gd name="connsiteY3" fmla="*/ 3860096 h 3860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32000" h="3860096">
                  <a:moveTo>
                    <a:pt x="0" y="0"/>
                  </a:moveTo>
                  <a:lnTo>
                    <a:pt x="4032000" y="0"/>
                  </a:lnTo>
                  <a:lnTo>
                    <a:pt x="4032000" y="3860096"/>
                  </a:lnTo>
                  <a:lnTo>
                    <a:pt x="0" y="3860096"/>
                  </a:lnTo>
                  <a:close/>
                </a:path>
              </a:pathLst>
            </a:custGeom>
          </p:spPr>
        </p:pic>
        <p:pic>
          <p:nvPicPr>
            <p:cNvPr id="13" name="图片 12"/>
            <p:cNvPicPr>
              <a:picLocks noChangeAspect="1"/>
            </p:cNvPicPr>
            <p:nvPr userDrawn="1">
              <p:custDataLst>
                <p:tags r:id="rId7"/>
              </p:custDataLst>
            </p:nvPr>
          </p:nvPicPr>
          <p:blipFill>
            <a:blip r:embed="rId8" cstate="print"/>
            <a:srcRect/>
            <a:stretch>
              <a:fillRect/>
            </a:stretch>
          </p:blipFill>
          <p:spPr>
            <a:xfrm>
              <a:off x="9465964" y="5223320"/>
              <a:ext cx="2736000" cy="1633777"/>
            </a:xfrm>
            <a:custGeom>
              <a:avLst/>
              <a:gdLst>
                <a:gd name="connsiteX0" fmla="*/ 0 w 2736000"/>
                <a:gd name="connsiteY0" fmla="*/ 0 h 1633777"/>
                <a:gd name="connsiteX1" fmla="*/ 2736000 w 2736000"/>
                <a:gd name="connsiteY1" fmla="*/ 0 h 1633777"/>
                <a:gd name="connsiteX2" fmla="*/ 2736000 w 2736000"/>
                <a:gd name="connsiteY2" fmla="*/ 1633777 h 1633777"/>
                <a:gd name="connsiteX3" fmla="*/ 0 w 2736000"/>
                <a:gd name="connsiteY3" fmla="*/ 1633777 h 16337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36000" h="1633777">
                  <a:moveTo>
                    <a:pt x="0" y="0"/>
                  </a:moveTo>
                  <a:lnTo>
                    <a:pt x="2736000" y="0"/>
                  </a:lnTo>
                  <a:lnTo>
                    <a:pt x="2736000" y="1633777"/>
                  </a:lnTo>
                  <a:lnTo>
                    <a:pt x="0" y="1633777"/>
                  </a:lnTo>
                  <a:close/>
                </a:path>
              </a:pathLst>
            </a:custGeom>
          </p:spPr>
        </p:pic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>
            <a:normAutofit/>
          </a:bodyPr>
          <a:lstStyle>
            <a:lvl1pPr algn="ctr">
              <a:defRPr sz="60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1522413" y="3862800"/>
            <a:ext cx="9144000" cy="1656000"/>
          </a:xfrm>
        </p:spPr>
        <p:txBody>
          <a:bodyPr>
            <a:normAutofit/>
          </a:bodyPr>
          <a:lstStyle>
            <a:lvl1pPr algn="ctr"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6" Type="http://schemas.openxmlformats.org/officeDocument/2006/relationships/theme" Target="../theme/theme1.xml"/><Relationship Id="rId25" Type="http://schemas.openxmlformats.org/officeDocument/2006/relationships/tags" Target="../tags/tag164.xml"/><Relationship Id="rId24" Type="http://schemas.openxmlformats.org/officeDocument/2006/relationships/tags" Target="../tags/tag163.xml"/><Relationship Id="rId23" Type="http://schemas.openxmlformats.org/officeDocument/2006/relationships/tags" Target="../tags/tag162.xml"/><Relationship Id="rId22" Type="http://schemas.openxmlformats.org/officeDocument/2006/relationships/tags" Target="../tags/tag161.xml"/><Relationship Id="rId21" Type="http://schemas.openxmlformats.org/officeDocument/2006/relationships/tags" Target="../tags/tag160.xml"/><Relationship Id="rId20" Type="http://schemas.openxmlformats.org/officeDocument/2006/relationships/tags" Target="../tags/tag159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0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1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2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3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4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2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65.xml"/><Relationship Id="rId1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167.xml"/><Relationship Id="rId4" Type="http://schemas.openxmlformats.org/officeDocument/2006/relationships/image" Target="../media/image11.jpeg"/><Relationship Id="rId3" Type="http://schemas.openxmlformats.org/officeDocument/2006/relationships/hyperlink" Target="http://www.ec169.net/bbs1/dispbbs.asp?boardid=11&amp;id=1807&amp;star=1" TargetMode="External"/><Relationship Id="rId2" Type="http://schemas.openxmlformats.org/officeDocument/2006/relationships/image" Target="../media/image10.jpeg"/><Relationship Id="rId1" Type="http://schemas.openxmlformats.org/officeDocument/2006/relationships/tags" Target="../tags/tag16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69.xml"/><Relationship Id="rId1" Type="http://schemas.openxmlformats.org/officeDocument/2006/relationships/tags" Target="../tags/tag16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72.xml"/><Relationship Id="rId1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74.xml"/><Relationship Id="rId1" Type="http://schemas.openxmlformats.org/officeDocument/2006/relationships/tags" Target="../tags/tag17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75.xml"/><Relationship Id="rId1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78.xml"/><Relationship Id="rId1" Type="http://schemas.openxmlformats.org/officeDocument/2006/relationships/tags" Target="../tags/tag17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7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80.xml"/><Relationship Id="rId1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tags" Target="../tags/tag181.xml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82.xml"/><Relationship Id="rId1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1.xml"/><Relationship Id="rId3" Type="http://schemas.openxmlformats.org/officeDocument/2006/relationships/themeOverride" Target="../theme/themeOverride1.xml"/><Relationship Id="rId2" Type="http://schemas.openxmlformats.org/officeDocument/2006/relationships/tags" Target="../tags/tag184.xml"/><Relationship Id="rId1" Type="http://schemas.openxmlformats.org/officeDocument/2006/relationships/tags" Target="../tags/tag18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873125" y="2101215"/>
            <a:ext cx="7325360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8000"/>
              <a:t>两次鸦片战争</a:t>
            </a:r>
            <a:endParaRPr lang="zh-CN" altLang="en-US" sz="8000"/>
          </a:p>
        </p:txBody>
      </p:sp>
      <p:sp>
        <p:nvSpPr>
          <p:cNvPr id="6" name="文本框 5"/>
          <p:cNvSpPr txBox="1"/>
          <p:nvPr/>
        </p:nvSpPr>
        <p:spPr>
          <a:xfrm>
            <a:off x="2769235" y="1236345"/>
            <a:ext cx="273494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5400"/>
              <a:t>第</a:t>
            </a:r>
            <a:r>
              <a:rPr lang="en-US" altLang="zh-CN" sz="5400"/>
              <a:t>16</a:t>
            </a:r>
            <a:r>
              <a:rPr lang="zh-CN" altLang="en-US" sz="5400"/>
              <a:t>课</a:t>
            </a:r>
            <a:endParaRPr lang="zh-CN" altLang="en-US" sz="5400"/>
          </a:p>
        </p:txBody>
      </p:sp>
      <p:sp>
        <p:nvSpPr>
          <p:cNvPr id="7" name="文本框 6"/>
          <p:cNvSpPr txBox="1"/>
          <p:nvPr/>
        </p:nvSpPr>
        <p:spPr>
          <a:xfrm>
            <a:off x="859155" y="3984625"/>
            <a:ext cx="600583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学习目标：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、认识列强侵华对中国社会的影响；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、概述晚清时期，中国人民反抗外来侵略的斗争事迹，理解其性质和意义；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en-US" altLang="zh-CN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、认识社会各阶层为挽救危局所做的努力及存在的局限性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17410" name="Picture 3" descr="rdn_4e3cf5c9d67c4"/>
          <p:cNvPicPr>
            <a:picLocks noChangeAspect="1"/>
          </p:cNvPicPr>
          <p:nvPr>
            <p:ph type="body" idx="4294967295"/>
          </p:nvPr>
        </p:nvPicPr>
        <p:blipFill>
          <a:blip r:embed="rId1"/>
          <a:srcRect/>
          <a:stretch>
            <a:fillRect/>
          </a:stretch>
        </p:blipFill>
        <p:spPr>
          <a:xfrm>
            <a:off x="7277100" y="1628140"/>
            <a:ext cx="4394835" cy="4762500"/>
          </a:xfrm>
          <a:ln w="28575">
            <a:solidFill>
              <a:srgbClr val="000000">
                <a:alpha val="100000"/>
              </a:srgbClr>
            </a:solidFill>
            <a:miter/>
          </a:ln>
        </p:spPr>
      </p:pic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665480" y="724535"/>
            <a:ext cx="54133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一、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世纪中期的世界和中国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49630" y="1778635"/>
            <a:ext cx="11366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材料</a:t>
            </a:r>
            <a:r>
              <a:rPr lang="en-US" altLang="zh-CN" sz="2400" b="1"/>
              <a:t>1</a:t>
            </a:r>
            <a:endParaRPr lang="en-US" altLang="zh-CN" sz="2400" b="1"/>
          </a:p>
        </p:txBody>
      </p:sp>
      <p:graphicFrame>
        <p:nvGraphicFramePr>
          <p:cNvPr id="7" name="表格 6"/>
          <p:cNvGraphicFramePr/>
          <p:nvPr>
            <p:custDataLst>
              <p:tags r:id="rId1"/>
            </p:custDataLst>
          </p:nvPr>
        </p:nvGraphicFramePr>
        <p:xfrm>
          <a:off x="697230" y="3309620"/>
          <a:ext cx="6351905" cy="2012950"/>
        </p:xfrm>
        <a:graphic>
          <a:graphicData uri="http://schemas.openxmlformats.org/drawingml/2006/table">
            <a:tbl>
              <a:tblPr/>
              <a:tblGrid>
                <a:gridCol w="797560"/>
                <a:gridCol w="1183640"/>
                <a:gridCol w="1028065"/>
                <a:gridCol w="1235075"/>
                <a:gridCol w="2107565"/>
              </a:tblGrid>
              <a:tr h="1122680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zh-CN" altLang="en-US" sz="2000" b="1"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国别</a:t>
                      </a:r>
                      <a:endParaRPr lang="zh-CN" altLang="en-US" sz="2000" b="1"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vert="horz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zh-CN" altLang="en-US" sz="2000" b="1"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人均收入</a:t>
                      </a:r>
                      <a:endParaRPr lang="zh-CN" altLang="en-US" sz="2000" b="1"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marL="0" lvl="0" indent="0" algn="ctr">
                        <a:buClr>
                          <a:schemeClr val="bg2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zh-CN" altLang="en-US" sz="2000" b="1"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（卢布）</a:t>
                      </a:r>
                      <a:endParaRPr lang="zh-CN" altLang="en-US" sz="2000" b="1"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zh-CN" altLang="en-US" sz="2000" b="1"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铁产量</a:t>
                      </a:r>
                      <a:endParaRPr lang="zh-CN" altLang="en-US" sz="2000" b="1"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marL="0" lvl="0" indent="0" algn="ctr">
                        <a:buClr>
                          <a:schemeClr val="bg2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zh-CN" altLang="en-US" sz="2000" b="1"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（万吨）</a:t>
                      </a:r>
                      <a:endParaRPr lang="zh-CN" altLang="en-US" sz="2000" b="1"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zh-CN" altLang="en-US" sz="2000" b="1"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铁路长度</a:t>
                      </a:r>
                      <a:endParaRPr lang="zh-CN" altLang="en-US" sz="2000" b="1"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marL="0" lvl="0" indent="0" algn="ctr">
                        <a:buClr>
                          <a:schemeClr val="bg2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zh-CN" altLang="en-US" sz="2000" b="1"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（公里）</a:t>
                      </a:r>
                      <a:endParaRPr lang="zh-CN" altLang="en-US" sz="2000" b="1"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b="1"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 </a:t>
                      </a:r>
                      <a:r>
                        <a:rPr lang="zh-CN" altLang="en-US" sz="2000" b="1"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cs typeface="微软雅黑" panose="020B0503020204020204" charset="-122"/>
                        </a:rPr>
                        <a:t>制度</a:t>
                      </a:r>
                      <a:endParaRPr lang="zh-CN" altLang="en-US" sz="2000" b="1">
                        <a:effectLst/>
                        <a:latin typeface="微软雅黑" panose="020B0503020204020204" charset="-122"/>
                        <a:ea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4030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zh-CN" altLang="en-US" sz="2000" b="1"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英国</a:t>
                      </a:r>
                      <a:endParaRPr lang="zh-CN" altLang="en-US" sz="2000" b="1"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vert="horz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b="1" dirty="0"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323</a:t>
                      </a:r>
                      <a:endParaRPr lang="en-US" altLang="zh-CN" sz="2000" b="1" dirty="0"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b="1" dirty="0"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225</a:t>
                      </a:r>
                      <a:endParaRPr lang="en-US" altLang="zh-CN" sz="2000" b="1" dirty="0"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b="1" dirty="0"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14603</a:t>
                      </a:r>
                      <a:endParaRPr lang="en-US" altLang="zh-CN" sz="2000" b="1" dirty="0"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zh-CN" altLang="en-US" sz="2000" b="1"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资本主义</a:t>
                      </a:r>
                      <a:endParaRPr lang="zh-CN" altLang="en-US" sz="2000" b="1"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40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zh-CN" altLang="en-US" sz="2000" b="1"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法国</a:t>
                      </a:r>
                      <a:endParaRPr lang="zh-CN" altLang="en-US" sz="2000" b="1"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vert="horz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b="1" dirty="0"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150</a:t>
                      </a:r>
                      <a:endParaRPr lang="en-US" altLang="zh-CN" sz="2000" b="1" dirty="0"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Font typeface="Wingdings" panose="05000000000000000000" pitchFamily="2" charset="2"/>
                        <a:buNone/>
                      </a:pPr>
                      <a:endParaRPr lang="zh-CN" altLang="en-US" sz="2000" b="1"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Clr>
                          <a:schemeClr val="bg2"/>
                        </a:buClr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b="1" dirty="0"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9160</a:t>
                      </a:r>
                      <a:endParaRPr lang="en-US" altLang="zh-CN" sz="2000" b="1" dirty="0"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000" b="1"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资本主义</a:t>
                      </a:r>
                      <a:endParaRPr lang="zh-CN" altLang="en-US" sz="2000" b="1"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vert="horz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2204720" y="2801620"/>
            <a:ext cx="36410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世纪中期的欧洲国家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541770" y="1905635"/>
            <a:ext cx="11366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材料</a:t>
            </a:r>
            <a:r>
              <a:rPr lang="en-US" altLang="zh-CN" sz="2400" b="1"/>
              <a:t>2</a:t>
            </a:r>
            <a:endParaRPr lang="en-US" altLang="zh-CN" sz="2400" b="1"/>
          </a:p>
        </p:txBody>
      </p:sp>
      <p:grpSp>
        <p:nvGrpSpPr>
          <p:cNvPr id="11" name="Group 6"/>
          <p:cNvGrpSpPr/>
          <p:nvPr/>
        </p:nvGrpSpPr>
        <p:grpSpPr>
          <a:xfrm>
            <a:off x="7232650" y="2513330"/>
            <a:ext cx="4006215" cy="1015346"/>
            <a:chOff x="0" y="0"/>
            <a:chExt cx="5760" cy="2604"/>
          </a:xfrm>
        </p:grpSpPr>
        <p:pic>
          <p:nvPicPr>
            <p:cNvPr id="12296" name="Picture 7" descr="鸦片战争时期清军使用的竹制火铳。"/>
            <p:cNvPicPr>
              <a:picLocks noChangeAspect="1"/>
            </p:cNvPicPr>
            <p:nvPr/>
          </p:nvPicPr>
          <p:blipFill>
            <a:blip r:embed="rId2"/>
            <a:srcRect t="24153" b="22951"/>
            <a:stretch>
              <a:fillRect/>
            </a:stretch>
          </p:blipFill>
          <p:spPr>
            <a:xfrm>
              <a:off x="0" y="0"/>
              <a:ext cx="5760" cy="1536"/>
            </a:xfrm>
            <a:prstGeom prst="rect">
              <a:avLst/>
            </a:prstGeom>
            <a:noFill/>
            <a:ln w="38100" cap="flat" cmpd="dbl">
              <a:solidFill>
                <a:schemeClr val="bg2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12297" name="Rectangle 8"/>
            <p:cNvSpPr/>
            <p:nvPr/>
          </p:nvSpPr>
          <p:spPr>
            <a:xfrm>
              <a:off x="286" y="1659"/>
              <a:ext cx="5313" cy="945"/>
            </a:xfrm>
            <a:prstGeom prst="rect">
              <a:avLst/>
            </a:prstGeom>
            <a:noFill/>
            <a:ln w="9525" cap="flat" cmpd="sng">
              <a:solidFill>
                <a:schemeClr val="bg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square" anchor="ctr">
              <a:spAutoFit/>
            </a:bodyPr>
            <a:p>
              <a:r>
                <a:rPr lang="zh-CN" altLang="en-US" b="1" dirty="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鸦片战争时期清军使用的竹制火铳</a:t>
              </a:r>
              <a:r>
                <a:rPr lang="zh-CN" altLang="en-US" sz="1600" b="1" dirty="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endParaRPr lang="zh-CN" altLang="en-US" sz="1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12" name="Group 9"/>
          <p:cNvGrpSpPr/>
          <p:nvPr/>
        </p:nvGrpSpPr>
        <p:grpSpPr>
          <a:xfrm>
            <a:off x="7352665" y="4380865"/>
            <a:ext cx="4082723" cy="1011340"/>
            <a:chOff x="0" y="0"/>
            <a:chExt cx="5870" cy="1588"/>
          </a:xfrm>
        </p:grpSpPr>
        <p:pic>
          <p:nvPicPr>
            <p:cNvPr id="12294" name="Picture 10" descr="2004120154320">
              <a:hlinkClick r:id="rId3"/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5760" cy="1027"/>
            </a:xfrm>
            <a:prstGeom prst="rect">
              <a:avLst/>
            </a:prstGeom>
            <a:noFill/>
            <a:ln w="38100" cap="flat" cmpd="dbl">
              <a:solidFill>
                <a:schemeClr val="bg2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12295" name="Rectangle 11"/>
            <p:cNvSpPr/>
            <p:nvPr/>
          </p:nvSpPr>
          <p:spPr>
            <a:xfrm>
              <a:off x="718" y="1010"/>
              <a:ext cx="5152" cy="578"/>
            </a:xfrm>
            <a:prstGeom prst="rect">
              <a:avLst/>
            </a:prstGeom>
            <a:noFill/>
            <a:ln w="38100" cap="flat" cmpd="dbl">
              <a:solidFill>
                <a:schemeClr val="bg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square" anchor="ctr">
              <a:spAutoFit/>
            </a:bodyPr>
            <a:p>
              <a:r>
                <a:rPr lang="zh-CN" altLang="en-US" b="1" dirty="0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鸦片战争时期英军使用的枪支</a:t>
              </a:r>
              <a:r>
                <a:rPr lang="zh-CN" altLang="en-US" dirty="0"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endPara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802005" y="5676265"/>
            <a:ext cx="1049464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根据材料从政治、经济、军事、外交等方面比较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19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世纪中期中国与世界的差距？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665480" y="724535"/>
            <a:ext cx="54133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一、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世纪中期的世界和中国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aphicFrame>
        <p:nvGraphicFramePr>
          <p:cNvPr id="4" name="表格 3"/>
          <p:cNvGraphicFramePr/>
          <p:nvPr>
            <p:custDataLst>
              <p:tags r:id="rId1"/>
            </p:custDataLst>
          </p:nvPr>
        </p:nvGraphicFramePr>
        <p:xfrm>
          <a:off x="1216025" y="1760855"/>
          <a:ext cx="10100945" cy="437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3115"/>
                <a:gridCol w="1933575"/>
                <a:gridCol w="2526030"/>
                <a:gridCol w="2424430"/>
                <a:gridCol w="2423795"/>
              </a:tblGrid>
              <a:tr h="731520"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政治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经济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军事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文明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</a:tr>
              <a:tr h="195135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世界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资本主义制度在世界范围内确立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工业革命后半个多世纪，资本主义生产方式在英、法、美等国逐渐建立主导地位，资本主义不断发展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船坚炮利，战斗力强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——</a:t>
                      </a: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热兵器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进入资本主义社会，是工业文明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</a:tr>
              <a:tr h="169608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中国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专制主义中央集权制度；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algn="l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社会矛盾激化，各地农民起义此起彼伏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自给自足的小农经济是主要生产方式，科技落后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八旗和绿营作战能力低下</a:t>
                      </a:r>
                      <a:r>
                        <a:rPr lang="en-US" altLang="zh-CN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——</a:t>
                      </a: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冷兵器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停留在封建社会，是农业文明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665480" y="724535"/>
            <a:ext cx="54133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二、两次鸦片战争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4340" name="Rectangle 4"/>
          <p:cNvSpPr/>
          <p:nvPr/>
        </p:nvSpPr>
        <p:spPr>
          <a:xfrm>
            <a:off x="1220470" y="1733868"/>
            <a:ext cx="975042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材料一  由于鸦片走私活动猖獗，输入数量急剧上升，道光十八年至十九年（</a:t>
            </a:r>
            <a:r>
              <a:rPr lang="en-GB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1838-1839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年）猛增至</a:t>
            </a:r>
            <a:r>
              <a:rPr lang="en-GB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35 5000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余箱，价值近</a:t>
            </a:r>
            <a:r>
              <a:rPr lang="en-GB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2000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万元，大大超过当时中国茶丝的出口总值。           </a:t>
            </a:r>
            <a:endParaRPr lang="en-US" altLang="zh-CN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r"/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         </a:t>
            </a:r>
            <a:r>
              <a:rPr lang="en-GB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——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张岂之主编</a:t>
            </a:r>
            <a:r>
              <a:rPr lang="en-GB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《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晚清民国卷</a:t>
            </a:r>
            <a:r>
              <a:rPr lang="en-GB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》</a:t>
            </a:r>
            <a:endParaRPr lang="en-GB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r"/>
            <a:endParaRPr lang="en-GB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zh-CN" alt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材料二     </a:t>
            </a:r>
            <a:r>
              <a:rPr lang="en-US" altLang="zh-CN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“</a:t>
            </a:r>
            <a:r>
              <a:rPr lang="zh-CN" alt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（鸦片）流毒于天下，则为害甚巨，法当从严。若犹泄泄视之，是使数十年后，中原几无可以御敌之兵，且无可以充饷之</a:t>
            </a:r>
            <a:r>
              <a:rPr lang="zh-CN" altLang="en-US" sz="2400" u="sng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银</a:t>
            </a:r>
            <a:r>
              <a:rPr lang="zh-CN" alt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。” </a:t>
            </a:r>
            <a:endParaRPr lang="zh-CN" altLang="en-US" sz="2400" noProof="0" dirty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algn="r"/>
            <a:r>
              <a:rPr lang="zh-CN" alt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 </a:t>
            </a:r>
            <a:r>
              <a:rPr lang="en-US" altLang="zh-CN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——</a:t>
            </a:r>
            <a:r>
              <a:rPr lang="zh-CN" alt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林则徐上道光帝奏折节</a:t>
            </a:r>
            <a:endParaRPr lang="zh-CN" altLang="en-US" sz="2400" noProof="0" dirty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220470" y="5003165"/>
            <a:ext cx="85248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上述材料反映出鸦片给中国带来什么危害？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665480" y="724535"/>
            <a:ext cx="54133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二、两次鸦片战争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4340" name="Rectangle 4"/>
          <p:cNvSpPr/>
          <p:nvPr/>
        </p:nvSpPr>
        <p:spPr>
          <a:xfrm>
            <a:off x="1393190" y="1540510"/>
            <a:ext cx="52381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zh-CN" alt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（一）第一次鸦片战争：</a:t>
            </a:r>
            <a:endParaRPr lang="zh-CN" altLang="en-US" sz="2400" noProof="0" dirty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51735" y="2804160"/>
            <a:ext cx="9123045" cy="212280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fontAlgn="auto">
              <a:lnSpc>
                <a:spcPct val="150000"/>
              </a:lnSpc>
            </a:pPr>
            <a:r>
              <a:rPr lang="zh-CN" alt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</a:t>
            </a:r>
            <a:r>
              <a:rPr lang="en-US" altLang="zh-CN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zh-CN" alt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）</a:t>
            </a:r>
            <a:r>
              <a:rPr lang="zh-CN" alt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背景：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欧美资本主义国家迅速发展，清朝封建统治腐朽没落；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）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根本原因：打开中国大门，开拓海外市场和掠夺原料；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直接原因：虎门销烟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endParaRPr lang="zh-CN" altLang="en-US" sz="2400" noProof="0" dirty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7" name="Rectangle 4"/>
          <p:cNvSpPr/>
          <p:nvPr/>
        </p:nvSpPr>
        <p:spPr>
          <a:xfrm>
            <a:off x="2342515" y="2289175"/>
            <a:ext cx="15811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en-US" altLang="zh-CN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zh-CN" alt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、背景</a:t>
            </a:r>
            <a:endParaRPr lang="zh-CN" altLang="en-US" sz="2400" noProof="0" dirty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Rectangle 4"/>
          <p:cNvSpPr/>
          <p:nvPr/>
        </p:nvSpPr>
        <p:spPr>
          <a:xfrm>
            <a:off x="2342515" y="4797425"/>
            <a:ext cx="15811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en-US" altLang="zh-CN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</a:t>
            </a:r>
            <a:r>
              <a:rPr lang="zh-CN" alt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、概况</a:t>
            </a:r>
            <a:endParaRPr lang="zh-CN" altLang="en-US" sz="2400" noProof="0" dirty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599690" y="5422900"/>
            <a:ext cx="852487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上述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1840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年英国远征军总司令懿律率军，开进广州海口，发动侵略战争；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1842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年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8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月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</a:rPr>
              <a:t>29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日清政府被迫签订《南京条约》。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665480" y="724535"/>
            <a:ext cx="54133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二、两次鸦片战争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4340" name="Rectangle 4"/>
          <p:cNvSpPr/>
          <p:nvPr/>
        </p:nvSpPr>
        <p:spPr>
          <a:xfrm>
            <a:off x="1393190" y="1540510"/>
            <a:ext cx="52381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zh-CN" alt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（一）第一次鸦片战争：</a:t>
            </a:r>
            <a:endParaRPr lang="zh-CN" altLang="en-US" sz="2400" noProof="0" dirty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pic>
        <p:nvPicPr>
          <p:cNvPr id="58374" name="Picture 5" descr="t17-122-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01165" y="2125980"/>
            <a:ext cx="9458960" cy="36899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8375" name="Text Box 6"/>
          <p:cNvSpPr txBox="1"/>
          <p:nvPr/>
        </p:nvSpPr>
        <p:spPr>
          <a:xfrm>
            <a:off x="1979295" y="6036945"/>
            <a:ext cx="92868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1842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</a:t>
            </a:r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月中英签订中国近代史上第一个不平等条约：</a:t>
            </a:r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《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南京条约</a:t>
            </a:r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》</a:t>
            </a:r>
            <a:endParaRPr lang="en-US" altLang="zh-CN" sz="24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665480" y="724535"/>
            <a:ext cx="54133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二、两次鸦片战争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4340" name="Rectangle 4"/>
          <p:cNvSpPr/>
          <p:nvPr/>
        </p:nvSpPr>
        <p:spPr>
          <a:xfrm>
            <a:off x="1393190" y="1540510"/>
            <a:ext cx="52381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zh-CN" alt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（一）第一次鸦片战争：</a:t>
            </a:r>
            <a:endParaRPr lang="zh-CN" altLang="en-US" sz="2400" noProof="0" dirty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7" name="Rectangle 4"/>
          <p:cNvSpPr/>
          <p:nvPr/>
        </p:nvSpPr>
        <p:spPr>
          <a:xfrm>
            <a:off x="2342515" y="2051050"/>
            <a:ext cx="20339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en-US" altLang="zh-CN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</a:t>
            </a:r>
            <a:r>
              <a:rPr lang="zh-CN" alt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、条约内容</a:t>
            </a:r>
            <a:endParaRPr lang="zh-CN" altLang="en-US" sz="2400" noProof="0" dirty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graphicFrame>
        <p:nvGraphicFramePr>
          <p:cNvPr id="6" name="表格 5"/>
          <p:cNvGraphicFramePr/>
          <p:nvPr>
            <p:custDataLst>
              <p:tags r:id="rId1"/>
            </p:custDataLst>
          </p:nvPr>
        </p:nvGraphicFramePr>
        <p:xfrm>
          <a:off x="2567940" y="2724785"/>
          <a:ext cx="8223250" cy="354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4540"/>
                <a:gridCol w="2966720"/>
                <a:gridCol w="1459865"/>
                <a:gridCol w="1477645"/>
                <a:gridCol w="1554480"/>
              </a:tblGrid>
              <a:tr h="862965"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《南京条约》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《虎门条约》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《望厦条约》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《黄埔条约》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</a:tr>
              <a:tr h="48768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时间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1842</a:t>
                      </a:r>
                      <a:endParaRPr lang="en-US" altLang="zh-CN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1843</a:t>
                      </a:r>
                      <a:endParaRPr lang="en-US" altLang="zh-CN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1844</a:t>
                      </a:r>
                      <a:endParaRPr lang="en-US" altLang="zh-CN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1844</a:t>
                      </a:r>
                      <a:endParaRPr lang="en-US" altLang="zh-CN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</a:tr>
              <a:tr h="48831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国家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中英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中英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中美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中法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</a:tr>
              <a:tr h="86296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内容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割占香港岛，赔款</a:t>
                      </a:r>
                      <a:r>
                        <a:rPr lang="en-US" altLang="zh-CN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2100</a:t>
                      </a: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万银元，接受协定关税以及五口通商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英法美三国从中国获得了领事裁判权、片面最惠国待遇以及通商口岸传教权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 hMerge="1"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 hMerge="1"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</a:tr>
              <a:tr h="48768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影响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鸦片战争成为中国近代史的开端，《南京条约》等一批不平等条约的签订，长期影响了近代中国历史进程。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 hMerge="1"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 hMerge="1"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 hMerge="1"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665480" y="724535"/>
            <a:ext cx="54133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二、两次鸦片战争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4340" name="Rectangle 4"/>
          <p:cNvSpPr/>
          <p:nvPr/>
        </p:nvSpPr>
        <p:spPr>
          <a:xfrm>
            <a:off x="1393190" y="1540510"/>
            <a:ext cx="52381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zh-CN" alt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（二）第二次鸦片战争：</a:t>
            </a:r>
            <a:endParaRPr lang="zh-CN" altLang="en-US" sz="2400" noProof="0" dirty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7" name="Rectangle 4"/>
          <p:cNvSpPr/>
          <p:nvPr/>
        </p:nvSpPr>
        <p:spPr>
          <a:xfrm>
            <a:off x="2342515" y="2289175"/>
            <a:ext cx="15811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en-US" altLang="zh-CN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zh-CN" alt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、背景</a:t>
            </a:r>
            <a:endParaRPr lang="zh-CN" altLang="en-US" sz="2400" noProof="0" dirty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pic>
        <p:nvPicPr>
          <p:cNvPr id="352259" name="Picture 3" descr="第二次鸦片战争"/>
          <p:cNvPicPr>
            <a:picLocks noChangeAspect="1"/>
          </p:cNvPicPr>
          <p:nvPr/>
        </p:nvPicPr>
        <p:blipFill>
          <a:blip r:embed="rId1">
            <a:lum bright="-12000"/>
          </a:blip>
          <a:stretch>
            <a:fillRect/>
          </a:stretch>
        </p:blipFill>
        <p:spPr>
          <a:xfrm>
            <a:off x="1393190" y="2289175"/>
            <a:ext cx="3827145" cy="3856990"/>
          </a:xfrm>
          <a:prstGeom prst="rect">
            <a:avLst/>
          </a:prstGeom>
          <a:noFill/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" name="文本框 1"/>
          <p:cNvSpPr txBox="1"/>
          <p:nvPr/>
        </p:nvSpPr>
        <p:spPr>
          <a:xfrm>
            <a:off x="5683885" y="2289175"/>
            <a:ext cx="533781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已经开放了五个通商口岸，为什么英法还要发动战争呢？ 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79135" y="3543300"/>
            <a:ext cx="5337810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、西方列强进一步打开中国市场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algn="r">
              <a:spcBef>
                <a:spcPct val="50000"/>
              </a:spcBef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（根本原因）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algn="l">
              <a:spcBef>
                <a:spcPct val="50000"/>
              </a:spcBef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、英联络美法两国向清政府提出修约、扩大侵略权益的要求，但遭到清政府拒绝 。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algn="l">
              <a:spcBef>
                <a:spcPct val="50000"/>
              </a:spcBef>
            </a:pP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                                   （直接原因）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665480" y="724535"/>
            <a:ext cx="54133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二、两次鸦片战争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4340" name="Rectangle 4"/>
          <p:cNvSpPr/>
          <p:nvPr/>
        </p:nvSpPr>
        <p:spPr>
          <a:xfrm>
            <a:off x="1393190" y="1540510"/>
            <a:ext cx="52381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zh-CN" alt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（二）第二次鸦片战争：</a:t>
            </a:r>
            <a:endParaRPr lang="zh-CN" altLang="en-US" sz="2400" noProof="0" dirty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7" name="Rectangle 4"/>
          <p:cNvSpPr/>
          <p:nvPr/>
        </p:nvSpPr>
        <p:spPr>
          <a:xfrm>
            <a:off x="2342515" y="2104390"/>
            <a:ext cx="203390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en-US" altLang="zh-CN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zh-CN" alt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、原因：</a:t>
            </a:r>
            <a:endParaRPr lang="zh-CN" altLang="en-US" sz="2400" noProof="0" dirty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r>
              <a:rPr lang="en-US" altLang="zh-CN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</a:t>
            </a:r>
            <a:r>
              <a:rPr lang="zh-CN" alt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、概况：</a:t>
            </a:r>
            <a:endParaRPr lang="zh-CN" altLang="en-US" sz="2400" noProof="0" dirty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8" name="Rectangle 4"/>
          <p:cNvSpPr/>
          <p:nvPr/>
        </p:nvSpPr>
        <p:spPr>
          <a:xfrm>
            <a:off x="2326640" y="2921635"/>
            <a:ext cx="915162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856</a:t>
            </a:r>
            <a:r>
              <a:rPr lang="zh-CN" alt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年，英法两国对中国发动了第二次鸦片战争，美俄两国以调停人的身份出现，清政府被迫与英法两国签订《天津条约》，</a:t>
            </a:r>
            <a:endParaRPr lang="zh-CN" altLang="en-US" sz="2400" noProof="0" dirty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1857</a:t>
            </a:r>
            <a:r>
              <a:rPr lang="zh-CN" alt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年，英法拒绝按照清政府制定路线进京换约，进攻大沽炮台，早清军反击，英法兵舰损失很大。</a:t>
            </a:r>
            <a:endParaRPr lang="zh-CN" altLang="en-US" sz="2400" noProof="0" dirty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1860</a:t>
            </a:r>
            <a:r>
              <a:rPr lang="zh-CN" alt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年，英法联军占领天津；</a:t>
            </a:r>
            <a:r>
              <a:rPr lang="en-US" altLang="zh-CN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10</a:t>
            </a:r>
            <a:r>
              <a:rPr lang="zh-CN" alt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月英法联军抢劫焚毁圆明园后进入北京，迫使清政府签订《北京条约》</a:t>
            </a:r>
            <a:endParaRPr lang="zh-CN" altLang="en-US" sz="2400" noProof="0" dirty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665480" y="724535"/>
            <a:ext cx="54133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二、两次鸦片战争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4340" name="Rectangle 4"/>
          <p:cNvSpPr/>
          <p:nvPr/>
        </p:nvSpPr>
        <p:spPr>
          <a:xfrm>
            <a:off x="1393190" y="1540510"/>
            <a:ext cx="52381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zh-CN" alt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（二）第二次鸦片战争：</a:t>
            </a:r>
            <a:endParaRPr lang="zh-CN" altLang="en-US" sz="2400" noProof="0" dirty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7" name="Rectangle 4"/>
          <p:cNvSpPr/>
          <p:nvPr/>
        </p:nvSpPr>
        <p:spPr>
          <a:xfrm>
            <a:off x="2342515" y="2031048"/>
            <a:ext cx="203390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en-US" altLang="zh-CN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</a:t>
            </a:r>
            <a:r>
              <a:rPr lang="zh-CN" alt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、原因：</a:t>
            </a:r>
            <a:endParaRPr lang="zh-CN" altLang="en-US" sz="2400" noProof="0" dirty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r>
              <a:rPr lang="en-US" altLang="zh-CN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</a:t>
            </a:r>
            <a:r>
              <a:rPr lang="zh-CN" alt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、概况：</a:t>
            </a:r>
            <a:endParaRPr lang="zh-CN" altLang="en-US" sz="2400" noProof="0" dirty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r>
              <a:rPr lang="en-US" altLang="zh-CN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</a:t>
            </a:r>
            <a:r>
              <a:rPr lang="zh-CN" altLang="en-US" sz="2400" noProof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、结果：</a:t>
            </a:r>
            <a:endParaRPr lang="zh-CN" altLang="en-US" sz="2400" noProof="0" dirty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1732280" y="3164205"/>
          <a:ext cx="9341485" cy="3463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6450"/>
                <a:gridCol w="1741170"/>
                <a:gridCol w="1724025"/>
                <a:gridCol w="3453130"/>
                <a:gridCol w="1616710"/>
              </a:tblGrid>
              <a:tr h="711200"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中英、中法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《天津条约》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中英、中法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《北京条约》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中俄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《瑷珲条约》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中俄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《北京条约》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</a:tr>
              <a:tr h="40132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时间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1858</a:t>
                      </a:r>
                      <a:endParaRPr lang="en-US" altLang="zh-CN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1860</a:t>
                      </a:r>
                      <a:endParaRPr lang="en-US" altLang="zh-CN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1858</a:t>
                      </a:r>
                      <a:endParaRPr lang="en-US" altLang="zh-CN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1860</a:t>
                      </a:r>
                      <a:endParaRPr lang="en-US" altLang="zh-CN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</a:tr>
              <a:tr h="1640205">
                <a:tc rowSpan="2"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影响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割地赔款开放通商口岸以及内河航行权等大量权益；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  <a:p>
                      <a:pPr algn="l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鸦片以洋药名义纳税进口，实现了鸦片贸易合法化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 hMerge="1"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抢占黑龙江以北乌苏里江以东</a:t>
                      </a:r>
                      <a:r>
                        <a:rPr lang="en-US" altLang="zh-CN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100</a:t>
                      </a: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多万平方公里的中国土地，还把俄方提出的边界走向强加给中国，为以后大规模侵占中国领土制造根据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承认《瑷珲条约》有效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</a:tr>
              <a:tr h="711200">
                <a:tc vMerge="1"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中国的独立、主权和领土完整收到侵犯，中国雄一个独立的封建国家演变成半殖民地半封建社会。</a:t>
                      </a:r>
                      <a:endParaRPr lang="zh-CN" altLang="en-US" sz="2000" b="1">
                        <a:solidFill>
                          <a:schemeClr val="tx1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 hMerge="1"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 hMerge="1"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 hMerge="1">
                  <a:tcPr anchor="ctr" anchorCtr="0">
                    <a:lnL w="9525">
                      <a:solidFill>
                        <a:srgbClr val="B28E4E"/>
                      </a:solidFill>
                      <a:prstDash val="dash"/>
                    </a:lnL>
                    <a:lnR w="9525">
                      <a:solidFill>
                        <a:srgbClr val="B28E4E"/>
                      </a:solidFill>
                      <a:prstDash val="dash"/>
                    </a:lnR>
                    <a:lnT w="9525">
                      <a:solidFill>
                        <a:srgbClr val="B28E4E"/>
                      </a:solidFill>
                      <a:prstDash val="dash"/>
                    </a:lnT>
                    <a:lnB w="9525">
                      <a:solidFill>
                        <a:srgbClr val="B28E4E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custDataLst>
      <p:tags r:id="rId2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4930" name="Picture 2" descr="t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845" t="19940" r="4082" b="44897"/>
          <a:stretch>
            <a:fillRect/>
          </a:stretch>
        </p:blipFill>
        <p:spPr>
          <a:xfrm>
            <a:off x="431800" y="550333"/>
            <a:ext cx="11425767" cy="3659717"/>
          </a:xfrm>
          <a:prstGeom prst="rect">
            <a:avLst/>
          </a:prstGeom>
          <a:noFill/>
          <a:ln w="38100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24931" name="Freeform 3"/>
          <p:cNvSpPr/>
          <p:nvPr/>
        </p:nvSpPr>
        <p:spPr>
          <a:xfrm>
            <a:off x="7823200" y="609600"/>
            <a:ext cx="2844800" cy="1219200"/>
          </a:xfrm>
          <a:custGeom>
            <a:avLst/>
            <a:gdLst>
              <a:gd name="txL" fmla="*/ 0 w 1344"/>
              <a:gd name="txT" fmla="*/ 0 h 768"/>
              <a:gd name="txR" fmla="*/ 1344 w 1344"/>
              <a:gd name="txB" fmla="*/ 768 h 768"/>
            </a:gdLst>
            <a:ahLst/>
            <a:cxnLst>
              <a:cxn ang="0">
                <a:pos x="288" y="96"/>
              </a:cxn>
              <a:cxn ang="0">
                <a:pos x="240" y="192"/>
              </a:cxn>
              <a:cxn ang="0">
                <a:pos x="192" y="240"/>
              </a:cxn>
              <a:cxn ang="0">
                <a:pos x="48" y="288"/>
              </a:cxn>
              <a:cxn ang="0">
                <a:pos x="0" y="336"/>
              </a:cxn>
              <a:cxn ang="0">
                <a:pos x="0" y="432"/>
              </a:cxn>
              <a:cxn ang="0">
                <a:pos x="144" y="384"/>
              </a:cxn>
              <a:cxn ang="0">
                <a:pos x="240" y="336"/>
              </a:cxn>
              <a:cxn ang="0">
                <a:pos x="384" y="336"/>
              </a:cxn>
              <a:cxn ang="0">
                <a:pos x="432" y="384"/>
              </a:cxn>
              <a:cxn ang="0">
                <a:pos x="576" y="576"/>
              </a:cxn>
              <a:cxn ang="0">
                <a:pos x="624" y="624"/>
              </a:cxn>
              <a:cxn ang="0">
                <a:pos x="720" y="624"/>
              </a:cxn>
              <a:cxn ang="0">
                <a:pos x="768" y="672"/>
              </a:cxn>
              <a:cxn ang="0">
                <a:pos x="864" y="720"/>
              </a:cxn>
              <a:cxn ang="0">
                <a:pos x="912" y="768"/>
              </a:cxn>
              <a:cxn ang="0">
                <a:pos x="960" y="672"/>
              </a:cxn>
              <a:cxn ang="0">
                <a:pos x="1104" y="624"/>
              </a:cxn>
              <a:cxn ang="0">
                <a:pos x="1152" y="528"/>
              </a:cxn>
              <a:cxn ang="0">
                <a:pos x="1200" y="480"/>
              </a:cxn>
              <a:cxn ang="0">
                <a:pos x="1152" y="384"/>
              </a:cxn>
              <a:cxn ang="0">
                <a:pos x="1200" y="288"/>
              </a:cxn>
              <a:cxn ang="0">
                <a:pos x="1248" y="240"/>
              </a:cxn>
              <a:cxn ang="0">
                <a:pos x="1296" y="192"/>
              </a:cxn>
              <a:cxn ang="0">
                <a:pos x="1344" y="96"/>
              </a:cxn>
              <a:cxn ang="0">
                <a:pos x="1248" y="0"/>
              </a:cxn>
              <a:cxn ang="0">
                <a:pos x="1104" y="96"/>
              </a:cxn>
              <a:cxn ang="0">
                <a:pos x="1056" y="0"/>
              </a:cxn>
              <a:cxn ang="0">
                <a:pos x="960" y="0"/>
              </a:cxn>
              <a:cxn ang="0">
                <a:pos x="960" y="96"/>
              </a:cxn>
              <a:cxn ang="0">
                <a:pos x="864" y="192"/>
              </a:cxn>
              <a:cxn ang="0">
                <a:pos x="816" y="144"/>
              </a:cxn>
              <a:cxn ang="0">
                <a:pos x="816" y="240"/>
              </a:cxn>
              <a:cxn ang="0">
                <a:pos x="768" y="192"/>
              </a:cxn>
              <a:cxn ang="0">
                <a:pos x="816" y="96"/>
              </a:cxn>
              <a:cxn ang="0">
                <a:pos x="720" y="48"/>
              </a:cxn>
              <a:cxn ang="0">
                <a:pos x="672" y="0"/>
              </a:cxn>
              <a:cxn ang="0">
                <a:pos x="576" y="48"/>
              </a:cxn>
              <a:cxn ang="0">
                <a:pos x="432" y="48"/>
              </a:cxn>
              <a:cxn ang="0">
                <a:pos x="288" y="96"/>
              </a:cxn>
            </a:cxnLst>
            <a:rect l="txL" t="txT" r="txR" b="txB"/>
            <a:pathLst>
              <a:path w="1344" h="768">
                <a:moveTo>
                  <a:pt x="288" y="96"/>
                </a:moveTo>
                <a:lnTo>
                  <a:pt x="240" y="192"/>
                </a:lnTo>
                <a:lnTo>
                  <a:pt x="192" y="240"/>
                </a:lnTo>
                <a:lnTo>
                  <a:pt x="48" y="288"/>
                </a:lnTo>
                <a:lnTo>
                  <a:pt x="0" y="336"/>
                </a:lnTo>
                <a:lnTo>
                  <a:pt x="0" y="432"/>
                </a:lnTo>
                <a:lnTo>
                  <a:pt x="144" y="384"/>
                </a:lnTo>
                <a:lnTo>
                  <a:pt x="240" y="336"/>
                </a:lnTo>
                <a:lnTo>
                  <a:pt x="384" y="336"/>
                </a:lnTo>
                <a:lnTo>
                  <a:pt x="432" y="384"/>
                </a:lnTo>
                <a:lnTo>
                  <a:pt x="576" y="576"/>
                </a:lnTo>
                <a:lnTo>
                  <a:pt x="624" y="624"/>
                </a:lnTo>
                <a:lnTo>
                  <a:pt x="720" y="624"/>
                </a:lnTo>
                <a:lnTo>
                  <a:pt x="768" y="672"/>
                </a:lnTo>
                <a:lnTo>
                  <a:pt x="864" y="720"/>
                </a:lnTo>
                <a:lnTo>
                  <a:pt x="912" y="768"/>
                </a:lnTo>
                <a:lnTo>
                  <a:pt x="960" y="672"/>
                </a:lnTo>
                <a:lnTo>
                  <a:pt x="1104" y="624"/>
                </a:lnTo>
                <a:lnTo>
                  <a:pt x="1152" y="528"/>
                </a:lnTo>
                <a:lnTo>
                  <a:pt x="1200" y="480"/>
                </a:lnTo>
                <a:lnTo>
                  <a:pt x="1152" y="384"/>
                </a:lnTo>
                <a:lnTo>
                  <a:pt x="1200" y="288"/>
                </a:lnTo>
                <a:lnTo>
                  <a:pt x="1248" y="240"/>
                </a:lnTo>
                <a:lnTo>
                  <a:pt x="1296" y="192"/>
                </a:lnTo>
                <a:lnTo>
                  <a:pt x="1344" y="96"/>
                </a:lnTo>
                <a:lnTo>
                  <a:pt x="1248" y="0"/>
                </a:lnTo>
                <a:lnTo>
                  <a:pt x="1104" y="96"/>
                </a:lnTo>
                <a:lnTo>
                  <a:pt x="1056" y="0"/>
                </a:lnTo>
                <a:lnTo>
                  <a:pt x="960" y="0"/>
                </a:lnTo>
                <a:lnTo>
                  <a:pt x="960" y="96"/>
                </a:lnTo>
                <a:lnTo>
                  <a:pt x="864" y="192"/>
                </a:lnTo>
                <a:lnTo>
                  <a:pt x="816" y="144"/>
                </a:lnTo>
                <a:lnTo>
                  <a:pt x="816" y="240"/>
                </a:lnTo>
                <a:lnTo>
                  <a:pt x="768" y="192"/>
                </a:lnTo>
                <a:lnTo>
                  <a:pt x="816" y="96"/>
                </a:lnTo>
                <a:lnTo>
                  <a:pt x="720" y="48"/>
                </a:lnTo>
                <a:lnTo>
                  <a:pt x="672" y="0"/>
                </a:lnTo>
                <a:lnTo>
                  <a:pt x="576" y="48"/>
                </a:lnTo>
                <a:lnTo>
                  <a:pt x="432" y="48"/>
                </a:lnTo>
                <a:lnTo>
                  <a:pt x="288" y="96"/>
                </a:lnTo>
                <a:close/>
              </a:path>
            </a:pathLst>
          </a:custGeom>
          <a:solidFill>
            <a:srgbClr val="FF4949">
              <a:alpha val="100000"/>
            </a:srgbClr>
          </a:solidFill>
          <a:ln w="38100" cap="flat" cmpd="sng">
            <a:solidFill>
              <a:srgbClr val="FF4949">
                <a:alpha val="100000"/>
              </a:srgbClr>
            </a:solidFill>
            <a:prstDash val="solid"/>
            <a:round/>
            <a:headEnd type="none" w="med" len="med"/>
            <a:tailEnd type="none" w="sm" len="lg"/>
          </a:ln>
        </p:spPr>
        <p:txBody>
          <a:bodyPr/>
          <a:p>
            <a:endParaRPr lang="zh-CN" altLang="en-US" sz="2400"/>
          </a:p>
        </p:txBody>
      </p:sp>
      <p:sp>
        <p:nvSpPr>
          <p:cNvPr id="124932" name="Freeform 4"/>
          <p:cNvSpPr/>
          <p:nvPr/>
        </p:nvSpPr>
        <p:spPr>
          <a:xfrm>
            <a:off x="7823200" y="609600"/>
            <a:ext cx="2844800" cy="1219200"/>
          </a:xfrm>
          <a:custGeom>
            <a:avLst/>
            <a:gdLst>
              <a:gd name="txL" fmla="*/ 0 w 1344"/>
              <a:gd name="txT" fmla="*/ 0 h 768"/>
              <a:gd name="txR" fmla="*/ 1344 w 1344"/>
              <a:gd name="txB" fmla="*/ 768 h 768"/>
            </a:gdLst>
            <a:ahLst/>
            <a:cxnLst>
              <a:cxn ang="0">
                <a:pos x="288" y="96"/>
              </a:cxn>
              <a:cxn ang="0">
                <a:pos x="240" y="192"/>
              </a:cxn>
              <a:cxn ang="0">
                <a:pos x="192" y="240"/>
              </a:cxn>
              <a:cxn ang="0">
                <a:pos x="48" y="288"/>
              </a:cxn>
              <a:cxn ang="0">
                <a:pos x="0" y="336"/>
              </a:cxn>
              <a:cxn ang="0">
                <a:pos x="0" y="432"/>
              </a:cxn>
              <a:cxn ang="0">
                <a:pos x="144" y="384"/>
              </a:cxn>
              <a:cxn ang="0">
                <a:pos x="240" y="336"/>
              </a:cxn>
              <a:cxn ang="0">
                <a:pos x="384" y="336"/>
              </a:cxn>
              <a:cxn ang="0">
                <a:pos x="432" y="384"/>
              </a:cxn>
              <a:cxn ang="0">
                <a:pos x="576" y="576"/>
              </a:cxn>
              <a:cxn ang="0">
                <a:pos x="624" y="624"/>
              </a:cxn>
              <a:cxn ang="0">
                <a:pos x="720" y="624"/>
              </a:cxn>
              <a:cxn ang="0">
                <a:pos x="768" y="672"/>
              </a:cxn>
              <a:cxn ang="0">
                <a:pos x="864" y="720"/>
              </a:cxn>
              <a:cxn ang="0">
                <a:pos x="912" y="768"/>
              </a:cxn>
              <a:cxn ang="0">
                <a:pos x="960" y="672"/>
              </a:cxn>
              <a:cxn ang="0">
                <a:pos x="1104" y="624"/>
              </a:cxn>
              <a:cxn ang="0">
                <a:pos x="1152" y="528"/>
              </a:cxn>
              <a:cxn ang="0">
                <a:pos x="1200" y="480"/>
              </a:cxn>
              <a:cxn ang="0">
                <a:pos x="1152" y="384"/>
              </a:cxn>
              <a:cxn ang="0">
                <a:pos x="1200" y="288"/>
              </a:cxn>
              <a:cxn ang="0">
                <a:pos x="1248" y="240"/>
              </a:cxn>
              <a:cxn ang="0">
                <a:pos x="1296" y="192"/>
              </a:cxn>
              <a:cxn ang="0">
                <a:pos x="1344" y="96"/>
              </a:cxn>
              <a:cxn ang="0">
                <a:pos x="1248" y="0"/>
              </a:cxn>
              <a:cxn ang="0">
                <a:pos x="1104" y="96"/>
              </a:cxn>
              <a:cxn ang="0">
                <a:pos x="1056" y="0"/>
              </a:cxn>
              <a:cxn ang="0">
                <a:pos x="960" y="0"/>
              </a:cxn>
              <a:cxn ang="0">
                <a:pos x="960" y="96"/>
              </a:cxn>
              <a:cxn ang="0">
                <a:pos x="864" y="192"/>
              </a:cxn>
              <a:cxn ang="0">
                <a:pos x="816" y="144"/>
              </a:cxn>
              <a:cxn ang="0">
                <a:pos x="816" y="240"/>
              </a:cxn>
              <a:cxn ang="0">
                <a:pos x="768" y="192"/>
              </a:cxn>
              <a:cxn ang="0">
                <a:pos x="816" y="96"/>
              </a:cxn>
              <a:cxn ang="0">
                <a:pos x="720" y="48"/>
              </a:cxn>
              <a:cxn ang="0">
                <a:pos x="672" y="0"/>
              </a:cxn>
              <a:cxn ang="0">
                <a:pos x="576" y="48"/>
              </a:cxn>
              <a:cxn ang="0">
                <a:pos x="432" y="48"/>
              </a:cxn>
              <a:cxn ang="0">
                <a:pos x="288" y="96"/>
              </a:cxn>
            </a:cxnLst>
            <a:rect l="txL" t="txT" r="txR" b="txB"/>
            <a:pathLst>
              <a:path w="1344" h="768">
                <a:moveTo>
                  <a:pt x="288" y="96"/>
                </a:moveTo>
                <a:lnTo>
                  <a:pt x="240" y="192"/>
                </a:lnTo>
                <a:lnTo>
                  <a:pt x="192" y="240"/>
                </a:lnTo>
                <a:lnTo>
                  <a:pt x="48" y="288"/>
                </a:lnTo>
                <a:lnTo>
                  <a:pt x="0" y="336"/>
                </a:lnTo>
                <a:lnTo>
                  <a:pt x="0" y="432"/>
                </a:lnTo>
                <a:lnTo>
                  <a:pt x="144" y="384"/>
                </a:lnTo>
                <a:lnTo>
                  <a:pt x="240" y="336"/>
                </a:lnTo>
                <a:lnTo>
                  <a:pt x="384" y="336"/>
                </a:lnTo>
                <a:lnTo>
                  <a:pt x="432" y="384"/>
                </a:lnTo>
                <a:lnTo>
                  <a:pt x="576" y="576"/>
                </a:lnTo>
                <a:lnTo>
                  <a:pt x="624" y="624"/>
                </a:lnTo>
                <a:lnTo>
                  <a:pt x="720" y="624"/>
                </a:lnTo>
                <a:lnTo>
                  <a:pt x="768" y="672"/>
                </a:lnTo>
                <a:lnTo>
                  <a:pt x="864" y="720"/>
                </a:lnTo>
                <a:lnTo>
                  <a:pt x="912" y="768"/>
                </a:lnTo>
                <a:lnTo>
                  <a:pt x="960" y="672"/>
                </a:lnTo>
                <a:lnTo>
                  <a:pt x="1104" y="624"/>
                </a:lnTo>
                <a:lnTo>
                  <a:pt x="1152" y="528"/>
                </a:lnTo>
                <a:lnTo>
                  <a:pt x="1200" y="480"/>
                </a:lnTo>
                <a:lnTo>
                  <a:pt x="1152" y="384"/>
                </a:lnTo>
                <a:lnTo>
                  <a:pt x="1200" y="288"/>
                </a:lnTo>
                <a:lnTo>
                  <a:pt x="1248" y="240"/>
                </a:lnTo>
                <a:lnTo>
                  <a:pt x="1296" y="192"/>
                </a:lnTo>
                <a:lnTo>
                  <a:pt x="1344" y="96"/>
                </a:lnTo>
                <a:lnTo>
                  <a:pt x="1248" y="0"/>
                </a:lnTo>
                <a:lnTo>
                  <a:pt x="1104" y="96"/>
                </a:lnTo>
                <a:lnTo>
                  <a:pt x="1056" y="0"/>
                </a:lnTo>
                <a:lnTo>
                  <a:pt x="960" y="0"/>
                </a:lnTo>
                <a:lnTo>
                  <a:pt x="960" y="96"/>
                </a:lnTo>
                <a:lnTo>
                  <a:pt x="864" y="192"/>
                </a:lnTo>
                <a:lnTo>
                  <a:pt x="816" y="144"/>
                </a:lnTo>
                <a:lnTo>
                  <a:pt x="816" y="240"/>
                </a:lnTo>
                <a:lnTo>
                  <a:pt x="768" y="192"/>
                </a:lnTo>
                <a:lnTo>
                  <a:pt x="816" y="96"/>
                </a:lnTo>
                <a:lnTo>
                  <a:pt x="720" y="48"/>
                </a:lnTo>
                <a:lnTo>
                  <a:pt x="672" y="0"/>
                </a:lnTo>
                <a:lnTo>
                  <a:pt x="576" y="48"/>
                </a:lnTo>
                <a:lnTo>
                  <a:pt x="432" y="48"/>
                </a:lnTo>
                <a:lnTo>
                  <a:pt x="288" y="96"/>
                </a:lnTo>
                <a:close/>
              </a:path>
            </a:pathLst>
          </a:custGeom>
          <a:solidFill>
            <a:srgbClr val="FFFF00">
              <a:alpha val="100000"/>
            </a:srgbClr>
          </a:solidFill>
          <a:ln w="38100" cap="flat" cmpd="sng">
            <a:solidFill>
              <a:srgbClr val="FF4949">
                <a:alpha val="100000"/>
              </a:srgbClr>
            </a:solidFill>
            <a:prstDash val="solid"/>
            <a:round/>
            <a:headEnd type="none" w="med" len="med"/>
            <a:tailEnd type="none" w="sm" len="lg"/>
          </a:ln>
        </p:spPr>
        <p:txBody>
          <a:bodyPr/>
          <a:p>
            <a:endParaRPr lang="zh-CN" altLang="en-US" sz="2400"/>
          </a:p>
        </p:txBody>
      </p:sp>
      <p:sp>
        <p:nvSpPr>
          <p:cNvPr id="124933" name="Freeform 5"/>
          <p:cNvSpPr/>
          <p:nvPr/>
        </p:nvSpPr>
        <p:spPr>
          <a:xfrm>
            <a:off x="7823200" y="609600"/>
            <a:ext cx="2844800" cy="1219200"/>
          </a:xfrm>
          <a:custGeom>
            <a:avLst/>
            <a:gdLst>
              <a:gd name="txL" fmla="*/ 0 w 1344"/>
              <a:gd name="txT" fmla="*/ 0 h 768"/>
              <a:gd name="txR" fmla="*/ 1344 w 1344"/>
              <a:gd name="txB" fmla="*/ 768 h 768"/>
            </a:gdLst>
            <a:ahLst/>
            <a:cxnLst>
              <a:cxn ang="0">
                <a:pos x="288" y="96"/>
              </a:cxn>
              <a:cxn ang="0">
                <a:pos x="240" y="192"/>
              </a:cxn>
              <a:cxn ang="0">
                <a:pos x="192" y="240"/>
              </a:cxn>
              <a:cxn ang="0">
                <a:pos x="48" y="288"/>
              </a:cxn>
              <a:cxn ang="0">
                <a:pos x="0" y="336"/>
              </a:cxn>
              <a:cxn ang="0">
                <a:pos x="0" y="432"/>
              </a:cxn>
              <a:cxn ang="0">
                <a:pos x="144" y="384"/>
              </a:cxn>
              <a:cxn ang="0">
                <a:pos x="240" y="336"/>
              </a:cxn>
              <a:cxn ang="0">
                <a:pos x="384" y="336"/>
              </a:cxn>
              <a:cxn ang="0">
                <a:pos x="432" y="384"/>
              </a:cxn>
              <a:cxn ang="0">
                <a:pos x="576" y="576"/>
              </a:cxn>
              <a:cxn ang="0">
                <a:pos x="624" y="624"/>
              </a:cxn>
              <a:cxn ang="0">
                <a:pos x="720" y="624"/>
              </a:cxn>
              <a:cxn ang="0">
                <a:pos x="768" y="672"/>
              </a:cxn>
              <a:cxn ang="0">
                <a:pos x="864" y="720"/>
              </a:cxn>
              <a:cxn ang="0">
                <a:pos x="912" y="768"/>
              </a:cxn>
              <a:cxn ang="0">
                <a:pos x="960" y="672"/>
              </a:cxn>
              <a:cxn ang="0">
                <a:pos x="1104" y="624"/>
              </a:cxn>
              <a:cxn ang="0">
                <a:pos x="1152" y="528"/>
              </a:cxn>
              <a:cxn ang="0">
                <a:pos x="1200" y="480"/>
              </a:cxn>
              <a:cxn ang="0">
                <a:pos x="1152" y="384"/>
              </a:cxn>
              <a:cxn ang="0">
                <a:pos x="1200" y="288"/>
              </a:cxn>
              <a:cxn ang="0">
                <a:pos x="1248" y="240"/>
              </a:cxn>
              <a:cxn ang="0">
                <a:pos x="1296" y="192"/>
              </a:cxn>
              <a:cxn ang="0">
                <a:pos x="1344" y="96"/>
              </a:cxn>
              <a:cxn ang="0">
                <a:pos x="1248" y="0"/>
              </a:cxn>
              <a:cxn ang="0">
                <a:pos x="1104" y="96"/>
              </a:cxn>
              <a:cxn ang="0">
                <a:pos x="1056" y="0"/>
              </a:cxn>
              <a:cxn ang="0">
                <a:pos x="960" y="0"/>
              </a:cxn>
              <a:cxn ang="0">
                <a:pos x="960" y="96"/>
              </a:cxn>
              <a:cxn ang="0">
                <a:pos x="864" y="192"/>
              </a:cxn>
              <a:cxn ang="0">
                <a:pos x="816" y="144"/>
              </a:cxn>
              <a:cxn ang="0">
                <a:pos x="816" y="240"/>
              </a:cxn>
              <a:cxn ang="0">
                <a:pos x="768" y="192"/>
              </a:cxn>
              <a:cxn ang="0">
                <a:pos x="816" y="96"/>
              </a:cxn>
              <a:cxn ang="0">
                <a:pos x="720" y="48"/>
              </a:cxn>
              <a:cxn ang="0">
                <a:pos x="672" y="0"/>
              </a:cxn>
              <a:cxn ang="0">
                <a:pos x="576" y="48"/>
              </a:cxn>
              <a:cxn ang="0">
                <a:pos x="432" y="48"/>
              </a:cxn>
              <a:cxn ang="0">
                <a:pos x="288" y="96"/>
              </a:cxn>
            </a:cxnLst>
            <a:rect l="txL" t="txT" r="txR" b="txB"/>
            <a:pathLst>
              <a:path w="1344" h="768">
                <a:moveTo>
                  <a:pt x="288" y="96"/>
                </a:moveTo>
                <a:lnTo>
                  <a:pt x="240" y="192"/>
                </a:lnTo>
                <a:lnTo>
                  <a:pt x="192" y="240"/>
                </a:lnTo>
                <a:lnTo>
                  <a:pt x="48" y="288"/>
                </a:lnTo>
                <a:lnTo>
                  <a:pt x="0" y="336"/>
                </a:lnTo>
                <a:lnTo>
                  <a:pt x="0" y="432"/>
                </a:lnTo>
                <a:lnTo>
                  <a:pt x="144" y="384"/>
                </a:lnTo>
                <a:lnTo>
                  <a:pt x="240" y="336"/>
                </a:lnTo>
                <a:lnTo>
                  <a:pt x="384" y="336"/>
                </a:lnTo>
                <a:lnTo>
                  <a:pt x="432" y="384"/>
                </a:lnTo>
                <a:lnTo>
                  <a:pt x="576" y="576"/>
                </a:lnTo>
                <a:lnTo>
                  <a:pt x="624" y="624"/>
                </a:lnTo>
                <a:lnTo>
                  <a:pt x="720" y="624"/>
                </a:lnTo>
                <a:lnTo>
                  <a:pt x="768" y="672"/>
                </a:lnTo>
                <a:lnTo>
                  <a:pt x="864" y="720"/>
                </a:lnTo>
                <a:lnTo>
                  <a:pt x="912" y="768"/>
                </a:lnTo>
                <a:lnTo>
                  <a:pt x="960" y="672"/>
                </a:lnTo>
                <a:lnTo>
                  <a:pt x="1104" y="624"/>
                </a:lnTo>
                <a:lnTo>
                  <a:pt x="1152" y="528"/>
                </a:lnTo>
                <a:lnTo>
                  <a:pt x="1200" y="480"/>
                </a:lnTo>
                <a:lnTo>
                  <a:pt x="1152" y="384"/>
                </a:lnTo>
                <a:lnTo>
                  <a:pt x="1200" y="288"/>
                </a:lnTo>
                <a:lnTo>
                  <a:pt x="1248" y="240"/>
                </a:lnTo>
                <a:lnTo>
                  <a:pt x="1296" y="192"/>
                </a:lnTo>
                <a:lnTo>
                  <a:pt x="1344" y="96"/>
                </a:lnTo>
                <a:lnTo>
                  <a:pt x="1248" y="0"/>
                </a:lnTo>
                <a:lnTo>
                  <a:pt x="1104" y="96"/>
                </a:lnTo>
                <a:lnTo>
                  <a:pt x="1056" y="0"/>
                </a:lnTo>
                <a:lnTo>
                  <a:pt x="960" y="0"/>
                </a:lnTo>
                <a:lnTo>
                  <a:pt x="960" y="96"/>
                </a:lnTo>
                <a:lnTo>
                  <a:pt x="864" y="192"/>
                </a:lnTo>
                <a:lnTo>
                  <a:pt x="816" y="144"/>
                </a:lnTo>
                <a:lnTo>
                  <a:pt x="816" y="240"/>
                </a:lnTo>
                <a:lnTo>
                  <a:pt x="768" y="192"/>
                </a:lnTo>
                <a:lnTo>
                  <a:pt x="816" y="96"/>
                </a:lnTo>
                <a:lnTo>
                  <a:pt x="720" y="48"/>
                </a:lnTo>
                <a:lnTo>
                  <a:pt x="672" y="0"/>
                </a:lnTo>
                <a:lnTo>
                  <a:pt x="576" y="48"/>
                </a:lnTo>
                <a:lnTo>
                  <a:pt x="432" y="48"/>
                </a:lnTo>
                <a:lnTo>
                  <a:pt x="288" y="96"/>
                </a:lnTo>
                <a:close/>
              </a:path>
            </a:pathLst>
          </a:custGeom>
          <a:solidFill>
            <a:srgbClr val="CC0000">
              <a:alpha val="100000"/>
            </a:srgbClr>
          </a:solidFill>
          <a:ln w="38100" cap="flat" cmpd="sng">
            <a:solidFill>
              <a:srgbClr val="FF4949">
                <a:alpha val="100000"/>
              </a:srgbClr>
            </a:solidFill>
            <a:prstDash val="solid"/>
            <a:round/>
            <a:headEnd type="none" w="med" len="med"/>
            <a:tailEnd type="none" w="sm" len="lg"/>
          </a:ln>
        </p:spPr>
        <p:txBody>
          <a:bodyPr/>
          <a:p>
            <a:endParaRPr lang="zh-CN" altLang="en-US" sz="2400"/>
          </a:p>
        </p:txBody>
      </p:sp>
      <p:sp>
        <p:nvSpPr>
          <p:cNvPr id="124934" name="Freeform 6"/>
          <p:cNvSpPr/>
          <p:nvPr/>
        </p:nvSpPr>
        <p:spPr>
          <a:xfrm>
            <a:off x="7823200" y="609600"/>
            <a:ext cx="2844800" cy="1380067"/>
          </a:xfrm>
          <a:custGeom>
            <a:avLst/>
            <a:gdLst>
              <a:gd name="txL" fmla="*/ 0 w 1344"/>
              <a:gd name="txT" fmla="*/ 0 h 768"/>
              <a:gd name="txR" fmla="*/ 1344 w 1344"/>
              <a:gd name="txB" fmla="*/ 768 h 768"/>
            </a:gdLst>
            <a:ahLst/>
            <a:cxnLst>
              <a:cxn ang="0">
                <a:pos x="288" y="96"/>
              </a:cxn>
              <a:cxn ang="0">
                <a:pos x="240" y="192"/>
              </a:cxn>
              <a:cxn ang="0">
                <a:pos x="192" y="240"/>
              </a:cxn>
              <a:cxn ang="0">
                <a:pos x="48" y="288"/>
              </a:cxn>
              <a:cxn ang="0">
                <a:pos x="0" y="336"/>
              </a:cxn>
              <a:cxn ang="0">
                <a:pos x="0" y="432"/>
              </a:cxn>
              <a:cxn ang="0">
                <a:pos x="144" y="384"/>
              </a:cxn>
              <a:cxn ang="0">
                <a:pos x="240" y="336"/>
              </a:cxn>
              <a:cxn ang="0">
                <a:pos x="384" y="336"/>
              </a:cxn>
              <a:cxn ang="0">
                <a:pos x="432" y="384"/>
              </a:cxn>
              <a:cxn ang="0">
                <a:pos x="576" y="576"/>
              </a:cxn>
              <a:cxn ang="0">
                <a:pos x="624" y="624"/>
              </a:cxn>
              <a:cxn ang="0">
                <a:pos x="720" y="624"/>
              </a:cxn>
              <a:cxn ang="0">
                <a:pos x="768" y="672"/>
              </a:cxn>
              <a:cxn ang="0">
                <a:pos x="864" y="720"/>
              </a:cxn>
              <a:cxn ang="0">
                <a:pos x="912" y="768"/>
              </a:cxn>
              <a:cxn ang="0">
                <a:pos x="960" y="672"/>
              </a:cxn>
              <a:cxn ang="0">
                <a:pos x="1104" y="624"/>
              </a:cxn>
              <a:cxn ang="0">
                <a:pos x="1152" y="528"/>
              </a:cxn>
              <a:cxn ang="0">
                <a:pos x="1200" y="480"/>
              </a:cxn>
              <a:cxn ang="0">
                <a:pos x="1152" y="384"/>
              </a:cxn>
              <a:cxn ang="0">
                <a:pos x="1200" y="288"/>
              </a:cxn>
              <a:cxn ang="0">
                <a:pos x="1248" y="240"/>
              </a:cxn>
              <a:cxn ang="0">
                <a:pos x="1296" y="192"/>
              </a:cxn>
              <a:cxn ang="0">
                <a:pos x="1344" y="96"/>
              </a:cxn>
              <a:cxn ang="0">
                <a:pos x="1248" y="0"/>
              </a:cxn>
              <a:cxn ang="0">
                <a:pos x="1104" y="96"/>
              </a:cxn>
              <a:cxn ang="0">
                <a:pos x="1056" y="0"/>
              </a:cxn>
              <a:cxn ang="0">
                <a:pos x="960" y="0"/>
              </a:cxn>
              <a:cxn ang="0">
                <a:pos x="960" y="96"/>
              </a:cxn>
              <a:cxn ang="0">
                <a:pos x="864" y="192"/>
              </a:cxn>
              <a:cxn ang="0">
                <a:pos x="816" y="144"/>
              </a:cxn>
              <a:cxn ang="0">
                <a:pos x="816" y="240"/>
              </a:cxn>
              <a:cxn ang="0">
                <a:pos x="768" y="192"/>
              </a:cxn>
              <a:cxn ang="0">
                <a:pos x="816" y="96"/>
              </a:cxn>
              <a:cxn ang="0">
                <a:pos x="720" y="48"/>
              </a:cxn>
              <a:cxn ang="0">
                <a:pos x="672" y="0"/>
              </a:cxn>
              <a:cxn ang="0">
                <a:pos x="576" y="48"/>
              </a:cxn>
              <a:cxn ang="0">
                <a:pos x="432" y="48"/>
              </a:cxn>
              <a:cxn ang="0">
                <a:pos x="288" y="96"/>
              </a:cxn>
            </a:cxnLst>
            <a:rect l="txL" t="txT" r="txR" b="txB"/>
            <a:pathLst>
              <a:path w="1344" h="768">
                <a:moveTo>
                  <a:pt x="288" y="96"/>
                </a:moveTo>
                <a:lnTo>
                  <a:pt x="240" y="192"/>
                </a:lnTo>
                <a:lnTo>
                  <a:pt x="192" y="240"/>
                </a:lnTo>
                <a:lnTo>
                  <a:pt x="48" y="288"/>
                </a:lnTo>
                <a:lnTo>
                  <a:pt x="0" y="336"/>
                </a:lnTo>
                <a:lnTo>
                  <a:pt x="0" y="432"/>
                </a:lnTo>
                <a:lnTo>
                  <a:pt x="144" y="384"/>
                </a:lnTo>
                <a:lnTo>
                  <a:pt x="240" y="336"/>
                </a:lnTo>
                <a:lnTo>
                  <a:pt x="384" y="336"/>
                </a:lnTo>
                <a:lnTo>
                  <a:pt x="432" y="384"/>
                </a:lnTo>
                <a:lnTo>
                  <a:pt x="576" y="576"/>
                </a:lnTo>
                <a:lnTo>
                  <a:pt x="624" y="624"/>
                </a:lnTo>
                <a:lnTo>
                  <a:pt x="720" y="624"/>
                </a:lnTo>
                <a:lnTo>
                  <a:pt x="768" y="672"/>
                </a:lnTo>
                <a:lnTo>
                  <a:pt x="864" y="720"/>
                </a:lnTo>
                <a:lnTo>
                  <a:pt x="912" y="768"/>
                </a:lnTo>
                <a:lnTo>
                  <a:pt x="960" y="672"/>
                </a:lnTo>
                <a:lnTo>
                  <a:pt x="1104" y="624"/>
                </a:lnTo>
                <a:lnTo>
                  <a:pt x="1152" y="528"/>
                </a:lnTo>
                <a:lnTo>
                  <a:pt x="1200" y="480"/>
                </a:lnTo>
                <a:lnTo>
                  <a:pt x="1152" y="384"/>
                </a:lnTo>
                <a:lnTo>
                  <a:pt x="1200" y="288"/>
                </a:lnTo>
                <a:lnTo>
                  <a:pt x="1248" y="240"/>
                </a:lnTo>
                <a:lnTo>
                  <a:pt x="1296" y="192"/>
                </a:lnTo>
                <a:lnTo>
                  <a:pt x="1344" y="96"/>
                </a:lnTo>
                <a:lnTo>
                  <a:pt x="1248" y="0"/>
                </a:lnTo>
                <a:lnTo>
                  <a:pt x="1104" y="96"/>
                </a:lnTo>
                <a:lnTo>
                  <a:pt x="1056" y="0"/>
                </a:lnTo>
                <a:lnTo>
                  <a:pt x="960" y="0"/>
                </a:lnTo>
                <a:lnTo>
                  <a:pt x="960" y="96"/>
                </a:lnTo>
                <a:lnTo>
                  <a:pt x="864" y="192"/>
                </a:lnTo>
                <a:lnTo>
                  <a:pt x="816" y="144"/>
                </a:lnTo>
                <a:lnTo>
                  <a:pt x="816" y="240"/>
                </a:lnTo>
                <a:lnTo>
                  <a:pt x="768" y="192"/>
                </a:lnTo>
                <a:lnTo>
                  <a:pt x="816" y="96"/>
                </a:lnTo>
                <a:lnTo>
                  <a:pt x="720" y="48"/>
                </a:lnTo>
                <a:lnTo>
                  <a:pt x="672" y="0"/>
                </a:lnTo>
                <a:lnTo>
                  <a:pt x="576" y="48"/>
                </a:lnTo>
                <a:lnTo>
                  <a:pt x="432" y="48"/>
                </a:lnTo>
                <a:lnTo>
                  <a:pt x="288" y="96"/>
                </a:lnTo>
                <a:close/>
              </a:path>
            </a:pathLst>
          </a:custGeom>
          <a:solidFill>
            <a:srgbClr val="FF4949">
              <a:alpha val="100000"/>
            </a:srgbClr>
          </a:solidFill>
          <a:ln w="38100" cap="flat" cmpd="sng">
            <a:solidFill>
              <a:srgbClr val="FF4949">
                <a:alpha val="100000"/>
              </a:srgbClr>
            </a:solidFill>
            <a:prstDash val="solid"/>
            <a:round/>
            <a:headEnd type="none" w="med" len="med"/>
            <a:tailEnd type="none" w="sm" len="lg"/>
          </a:ln>
        </p:spPr>
        <p:txBody>
          <a:bodyPr/>
          <a:p>
            <a:endParaRPr lang="zh-CN" altLang="en-US" sz="2400"/>
          </a:p>
        </p:txBody>
      </p:sp>
      <p:grpSp>
        <p:nvGrpSpPr>
          <p:cNvPr id="2" name="Group 7"/>
          <p:cNvGrpSpPr/>
          <p:nvPr/>
        </p:nvGrpSpPr>
        <p:grpSpPr>
          <a:xfrm>
            <a:off x="9855200" y="533400"/>
            <a:ext cx="1625600" cy="1905000"/>
            <a:chOff x="4608" y="720"/>
            <a:chExt cx="768" cy="1200"/>
          </a:xfrm>
        </p:grpSpPr>
        <p:sp>
          <p:nvSpPr>
            <p:cNvPr id="72745" name="Freeform 8"/>
            <p:cNvSpPr/>
            <p:nvPr/>
          </p:nvSpPr>
          <p:spPr>
            <a:xfrm>
              <a:off x="4608" y="864"/>
              <a:ext cx="480" cy="1056"/>
            </a:xfrm>
            <a:custGeom>
              <a:avLst/>
              <a:gdLst>
                <a:gd name="txL" fmla="*/ 0 w 480"/>
                <a:gd name="txT" fmla="*/ 0 h 1056"/>
                <a:gd name="txR" fmla="*/ 480 w 480"/>
                <a:gd name="txB" fmla="*/ 1056 h 1056"/>
              </a:gdLst>
              <a:ahLst/>
              <a:cxnLst>
                <a:cxn ang="0">
                  <a:pos x="384" y="0"/>
                </a:cxn>
                <a:cxn ang="0">
                  <a:pos x="336" y="96"/>
                </a:cxn>
                <a:cxn ang="0">
                  <a:pos x="288" y="192"/>
                </a:cxn>
                <a:cxn ang="0">
                  <a:pos x="240" y="240"/>
                </a:cxn>
                <a:cxn ang="0">
                  <a:pos x="240" y="336"/>
                </a:cxn>
                <a:cxn ang="0">
                  <a:pos x="240" y="432"/>
                </a:cxn>
                <a:cxn ang="0">
                  <a:pos x="144" y="576"/>
                </a:cxn>
                <a:cxn ang="0">
                  <a:pos x="144" y="720"/>
                </a:cxn>
                <a:cxn ang="0">
                  <a:pos x="96" y="768"/>
                </a:cxn>
                <a:cxn ang="0">
                  <a:pos x="96" y="864"/>
                </a:cxn>
                <a:cxn ang="0">
                  <a:pos x="48" y="912"/>
                </a:cxn>
                <a:cxn ang="0">
                  <a:pos x="0" y="960"/>
                </a:cxn>
                <a:cxn ang="0">
                  <a:pos x="0" y="1056"/>
                </a:cxn>
                <a:cxn ang="0">
                  <a:pos x="144" y="1056"/>
                </a:cxn>
                <a:cxn ang="0">
                  <a:pos x="240" y="1008"/>
                </a:cxn>
                <a:cxn ang="0">
                  <a:pos x="288" y="960"/>
                </a:cxn>
                <a:cxn ang="0">
                  <a:pos x="336" y="768"/>
                </a:cxn>
                <a:cxn ang="0">
                  <a:pos x="384" y="576"/>
                </a:cxn>
                <a:cxn ang="0">
                  <a:pos x="384" y="480"/>
                </a:cxn>
                <a:cxn ang="0">
                  <a:pos x="480" y="384"/>
                </a:cxn>
                <a:cxn ang="0">
                  <a:pos x="432" y="240"/>
                </a:cxn>
                <a:cxn ang="0">
                  <a:pos x="384" y="0"/>
                </a:cxn>
              </a:cxnLst>
              <a:rect l="txL" t="txT" r="txR" b="txB"/>
              <a:pathLst>
                <a:path w="480" h="1056">
                  <a:moveTo>
                    <a:pt x="384" y="0"/>
                  </a:moveTo>
                  <a:lnTo>
                    <a:pt x="336" y="96"/>
                  </a:lnTo>
                  <a:lnTo>
                    <a:pt x="288" y="192"/>
                  </a:lnTo>
                  <a:lnTo>
                    <a:pt x="240" y="240"/>
                  </a:lnTo>
                  <a:lnTo>
                    <a:pt x="240" y="336"/>
                  </a:lnTo>
                  <a:lnTo>
                    <a:pt x="240" y="432"/>
                  </a:lnTo>
                  <a:lnTo>
                    <a:pt x="144" y="576"/>
                  </a:lnTo>
                  <a:lnTo>
                    <a:pt x="144" y="720"/>
                  </a:lnTo>
                  <a:lnTo>
                    <a:pt x="96" y="768"/>
                  </a:lnTo>
                  <a:lnTo>
                    <a:pt x="96" y="864"/>
                  </a:lnTo>
                  <a:lnTo>
                    <a:pt x="48" y="912"/>
                  </a:lnTo>
                  <a:lnTo>
                    <a:pt x="0" y="960"/>
                  </a:lnTo>
                  <a:lnTo>
                    <a:pt x="0" y="1056"/>
                  </a:lnTo>
                  <a:lnTo>
                    <a:pt x="144" y="1056"/>
                  </a:lnTo>
                  <a:lnTo>
                    <a:pt x="240" y="1008"/>
                  </a:lnTo>
                  <a:lnTo>
                    <a:pt x="288" y="960"/>
                  </a:lnTo>
                  <a:lnTo>
                    <a:pt x="336" y="768"/>
                  </a:lnTo>
                  <a:lnTo>
                    <a:pt x="384" y="576"/>
                  </a:lnTo>
                  <a:lnTo>
                    <a:pt x="384" y="480"/>
                  </a:lnTo>
                  <a:lnTo>
                    <a:pt x="480" y="384"/>
                  </a:lnTo>
                  <a:lnTo>
                    <a:pt x="432" y="240"/>
                  </a:lnTo>
                  <a:lnTo>
                    <a:pt x="384" y="0"/>
                  </a:lnTo>
                  <a:close/>
                </a:path>
              </a:pathLst>
            </a:custGeom>
            <a:solidFill>
              <a:srgbClr val="FFFF00">
                <a:alpha val="100000"/>
              </a:srgbClr>
            </a:solidFill>
            <a:ln w="38100" cap="flat" cmpd="sng">
              <a:solidFill>
                <a:srgbClr val="FFFF00">
                  <a:alpha val="100000"/>
                </a:srgbClr>
              </a:solidFill>
              <a:prstDash val="solid"/>
              <a:round/>
              <a:headEnd type="none" w="med" len="med"/>
              <a:tailEnd type="none" w="sm" len="lg"/>
            </a:ln>
          </p:spPr>
          <p:txBody>
            <a:bodyPr/>
            <a:p>
              <a:endParaRPr lang="zh-CN" altLang="en-US" sz="2400"/>
            </a:p>
          </p:txBody>
        </p:sp>
        <p:sp>
          <p:nvSpPr>
            <p:cNvPr id="72746" name="Freeform 9"/>
            <p:cNvSpPr/>
            <p:nvPr/>
          </p:nvSpPr>
          <p:spPr>
            <a:xfrm>
              <a:off x="5040" y="720"/>
              <a:ext cx="336" cy="768"/>
            </a:xfrm>
            <a:custGeom>
              <a:avLst/>
              <a:gdLst>
                <a:gd name="txL" fmla="*/ 0 w 336"/>
                <a:gd name="txT" fmla="*/ 0 h 768"/>
                <a:gd name="txR" fmla="*/ 336 w 336"/>
                <a:gd name="txB" fmla="*/ 768 h 768"/>
              </a:gdLst>
              <a:ahLst/>
              <a:cxnLst>
                <a:cxn ang="0">
                  <a:pos x="0" y="0"/>
                </a:cxn>
                <a:cxn ang="0">
                  <a:pos x="0" y="144"/>
                </a:cxn>
                <a:cxn ang="0">
                  <a:pos x="96" y="288"/>
                </a:cxn>
                <a:cxn ang="0">
                  <a:pos x="144" y="480"/>
                </a:cxn>
                <a:cxn ang="0">
                  <a:pos x="192" y="624"/>
                </a:cxn>
                <a:cxn ang="0">
                  <a:pos x="192" y="768"/>
                </a:cxn>
                <a:cxn ang="0">
                  <a:pos x="240" y="720"/>
                </a:cxn>
                <a:cxn ang="0">
                  <a:pos x="240" y="624"/>
                </a:cxn>
                <a:cxn ang="0">
                  <a:pos x="336" y="624"/>
                </a:cxn>
                <a:cxn ang="0">
                  <a:pos x="288" y="576"/>
                </a:cxn>
                <a:cxn ang="0">
                  <a:pos x="192" y="528"/>
                </a:cxn>
                <a:cxn ang="0">
                  <a:pos x="192" y="432"/>
                </a:cxn>
                <a:cxn ang="0">
                  <a:pos x="192" y="336"/>
                </a:cxn>
                <a:cxn ang="0">
                  <a:pos x="288" y="384"/>
                </a:cxn>
                <a:cxn ang="0">
                  <a:pos x="240" y="336"/>
                </a:cxn>
                <a:cxn ang="0">
                  <a:pos x="144" y="240"/>
                </a:cxn>
                <a:cxn ang="0">
                  <a:pos x="144" y="144"/>
                </a:cxn>
                <a:cxn ang="0">
                  <a:pos x="48" y="96"/>
                </a:cxn>
                <a:cxn ang="0">
                  <a:pos x="0" y="0"/>
                </a:cxn>
              </a:cxnLst>
              <a:rect l="txL" t="txT" r="txR" b="txB"/>
              <a:pathLst>
                <a:path w="336" h="768">
                  <a:moveTo>
                    <a:pt x="0" y="0"/>
                  </a:moveTo>
                  <a:lnTo>
                    <a:pt x="0" y="144"/>
                  </a:lnTo>
                  <a:lnTo>
                    <a:pt x="96" y="288"/>
                  </a:lnTo>
                  <a:lnTo>
                    <a:pt x="144" y="480"/>
                  </a:lnTo>
                  <a:lnTo>
                    <a:pt x="192" y="624"/>
                  </a:lnTo>
                  <a:lnTo>
                    <a:pt x="192" y="768"/>
                  </a:lnTo>
                  <a:lnTo>
                    <a:pt x="240" y="720"/>
                  </a:lnTo>
                  <a:lnTo>
                    <a:pt x="240" y="624"/>
                  </a:lnTo>
                  <a:lnTo>
                    <a:pt x="336" y="624"/>
                  </a:lnTo>
                  <a:lnTo>
                    <a:pt x="288" y="576"/>
                  </a:lnTo>
                  <a:lnTo>
                    <a:pt x="192" y="528"/>
                  </a:lnTo>
                  <a:lnTo>
                    <a:pt x="192" y="432"/>
                  </a:lnTo>
                  <a:lnTo>
                    <a:pt x="192" y="336"/>
                  </a:lnTo>
                  <a:lnTo>
                    <a:pt x="288" y="384"/>
                  </a:lnTo>
                  <a:lnTo>
                    <a:pt x="240" y="336"/>
                  </a:lnTo>
                  <a:lnTo>
                    <a:pt x="144" y="240"/>
                  </a:lnTo>
                  <a:lnTo>
                    <a:pt x="144" y="144"/>
                  </a:lnTo>
                  <a:lnTo>
                    <a:pt x="48" y="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>
                <a:alpha val="100000"/>
              </a:srgbClr>
            </a:solidFill>
            <a:ln w="38100" cap="flat" cmpd="sng">
              <a:solidFill>
                <a:srgbClr val="FFFF00">
                  <a:alpha val="100000"/>
                </a:srgbClr>
              </a:solidFill>
              <a:prstDash val="solid"/>
              <a:round/>
              <a:headEnd type="none" w="med" len="med"/>
              <a:tailEnd type="none" w="sm" len="lg"/>
            </a:ln>
          </p:spPr>
          <p:txBody>
            <a:bodyPr/>
            <a:p>
              <a:endParaRPr lang="zh-CN" altLang="en-US" sz="2400"/>
            </a:p>
          </p:txBody>
        </p:sp>
      </p:grpSp>
      <p:grpSp>
        <p:nvGrpSpPr>
          <p:cNvPr id="3" name="Group 10"/>
          <p:cNvGrpSpPr/>
          <p:nvPr/>
        </p:nvGrpSpPr>
        <p:grpSpPr>
          <a:xfrm>
            <a:off x="9855200" y="533400"/>
            <a:ext cx="1625600" cy="1905000"/>
            <a:chOff x="4608" y="720"/>
            <a:chExt cx="768" cy="1200"/>
          </a:xfrm>
        </p:grpSpPr>
        <p:sp>
          <p:nvSpPr>
            <p:cNvPr id="72743" name="Freeform 11"/>
            <p:cNvSpPr/>
            <p:nvPr/>
          </p:nvSpPr>
          <p:spPr>
            <a:xfrm>
              <a:off x="4608" y="864"/>
              <a:ext cx="480" cy="1056"/>
            </a:xfrm>
            <a:custGeom>
              <a:avLst/>
              <a:gdLst>
                <a:gd name="txL" fmla="*/ 0 w 480"/>
                <a:gd name="txT" fmla="*/ 0 h 1056"/>
                <a:gd name="txR" fmla="*/ 480 w 480"/>
                <a:gd name="txB" fmla="*/ 1056 h 1056"/>
              </a:gdLst>
              <a:ahLst/>
              <a:cxnLst>
                <a:cxn ang="0">
                  <a:pos x="384" y="0"/>
                </a:cxn>
                <a:cxn ang="0">
                  <a:pos x="336" y="96"/>
                </a:cxn>
                <a:cxn ang="0">
                  <a:pos x="288" y="192"/>
                </a:cxn>
                <a:cxn ang="0">
                  <a:pos x="240" y="240"/>
                </a:cxn>
                <a:cxn ang="0">
                  <a:pos x="240" y="336"/>
                </a:cxn>
                <a:cxn ang="0">
                  <a:pos x="240" y="432"/>
                </a:cxn>
                <a:cxn ang="0">
                  <a:pos x="144" y="576"/>
                </a:cxn>
                <a:cxn ang="0">
                  <a:pos x="144" y="720"/>
                </a:cxn>
                <a:cxn ang="0">
                  <a:pos x="96" y="768"/>
                </a:cxn>
                <a:cxn ang="0">
                  <a:pos x="96" y="864"/>
                </a:cxn>
                <a:cxn ang="0">
                  <a:pos x="48" y="912"/>
                </a:cxn>
                <a:cxn ang="0">
                  <a:pos x="0" y="960"/>
                </a:cxn>
                <a:cxn ang="0">
                  <a:pos x="0" y="1056"/>
                </a:cxn>
                <a:cxn ang="0">
                  <a:pos x="144" y="1056"/>
                </a:cxn>
                <a:cxn ang="0">
                  <a:pos x="240" y="1008"/>
                </a:cxn>
                <a:cxn ang="0">
                  <a:pos x="288" y="960"/>
                </a:cxn>
                <a:cxn ang="0">
                  <a:pos x="336" y="768"/>
                </a:cxn>
                <a:cxn ang="0">
                  <a:pos x="384" y="576"/>
                </a:cxn>
                <a:cxn ang="0">
                  <a:pos x="384" y="480"/>
                </a:cxn>
                <a:cxn ang="0">
                  <a:pos x="480" y="384"/>
                </a:cxn>
                <a:cxn ang="0">
                  <a:pos x="432" y="240"/>
                </a:cxn>
                <a:cxn ang="0">
                  <a:pos x="384" y="0"/>
                </a:cxn>
              </a:cxnLst>
              <a:rect l="txL" t="txT" r="txR" b="txB"/>
              <a:pathLst>
                <a:path w="480" h="1056">
                  <a:moveTo>
                    <a:pt x="384" y="0"/>
                  </a:moveTo>
                  <a:lnTo>
                    <a:pt x="336" y="96"/>
                  </a:lnTo>
                  <a:lnTo>
                    <a:pt x="288" y="192"/>
                  </a:lnTo>
                  <a:lnTo>
                    <a:pt x="240" y="240"/>
                  </a:lnTo>
                  <a:lnTo>
                    <a:pt x="240" y="336"/>
                  </a:lnTo>
                  <a:lnTo>
                    <a:pt x="240" y="432"/>
                  </a:lnTo>
                  <a:lnTo>
                    <a:pt x="144" y="576"/>
                  </a:lnTo>
                  <a:lnTo>
                    <a:pt x="144" y="720"/>
                  </a:lnTo>
                  <a:lnTo>
                    <a:pt x="96" y="768"/>
                  </a:lnTo>
                  <a:lnTo>
                    <a:pt x="96" y="864"/>
                  </a:lnTo>
                  <a:lnTo>
                    <a:pt x="48" y="912"/>
                  </a:lnTo>
                  <a:lnTo>
                    <a:pt x="0" y="960"/>
                  </a:lnTo>
                  <a:lnTo>
                    <a:pt x="0" y="1056"/>
                  </a:lnTo>
                  <a:lnTo>
                    <a:pt x="144" y="1056"/>
                  </a:lnTo>
                  <a:lnTo>
                    <a:pt x="240" y="1008"/>
                  </a:lnTo>
                  <a:lnTo>
                    <a:pt x="288" y="960"/>
                  </a:lnTo>
                  <a:lnTo>
                    <a:pt x="336" y="768"/>
                  </a:lnTo>
                  <a:lnTo>
                    <a:pt x="384" y="576"/>
                  </a:lnTo>
                  <a:lnTo>
                    <a:pt x="384" y="480"/>
                  </a:lnTo>
                  <a:lnTo>
                    <a:pt x="480" y="384"/>
                  </a:lnTo>
                  <a:lnTo>
                    <a:pt x="432" y="240"/>
                  </a:lnTo>
                  <a:lnTo>
                    <a:pt x="384" y="0"/>
                  </a:lnTo>
                  <a:close/>
                </a:path>
              </a:pathLst>
            </a:custGeom>
            <a:solidFill>
              <a:srgbClr val="FFFF00">
                <a:alpha val="100000"/>
              </a:srgbClr>
            </a:solidFill>
            <a:ln w="38100" cap="flat" cmpd="sng">
              <a:solidFill>
                <a:srgbClr val="FFFF00">
                  <a:alpha val="100000"/>
                </a:srgbClr>
              </a:solidFill>
              <a:prstDash val="solid"/>
              <a:round/>
              <a:headEnd type="none" w="med" len="med"/>
              <a:tailEnd type="none" w="sm" len="lg"/>
            </a:ln>
          </p:spPr>
          <p:txBody>
            <a:bodyPr/>
            <a:p>
              <a:endParaRPr lang="zh-CN" altLang="en-US" sz="2400"/>
            </a:p>
          </p:txBody>
        </p:sp>
        <p:sp>
          <p:nvSpPr>
            <p:cNvPr id="72744" name="Freeform 12"/>
            <p:cNvSpPr/>
            <p:nvPr/>
          </p:nvSpPr>
          <p:spPr>
            <a:xfrm>
              <a:off x="5040" y="720"/>
              <a:ext cx="336" cy="768"/>
            </a:xfrm>
            <a:custGeom>
              <a:avLst/>
              <a:gdLst>
                <a:gd name="txL" fmla="*/ 0 w 336"/>
                <a:gd name="txT" fmla="*/ 0 h 768"/>
                <a:gd name="txR" fmla="*/ 336 w 336"/>
                <a:gd name="txB" fmla="*/ 768 h 768"/>
              </a:gdLst>
              <a:ahLst/>
              <a:cxnLst>
                <a:cxn ang="0">
                  <a:pos x="0" y="0"/>
                </a:cxn>
                <a:cxn ang="0">
                  <a:pos x="0" y="144"/>
                </a:cxn>
                <a:cxn ang="0">
                  <a:pos x="96" y="288"/>
                </a:cxn>
                <a:cxn ang="0">
                  <a:pos x="144" y="480"/>
                </a:cxn>
                <a:cxn ang="0">
                  <a:pos x="192" y="624"/>
                </a:cxn>
                <a:cxn ang="0">
                  <a:pos x="192" y="768"/>
                </a:cxn>
                <a:cxn ang="0">
                  <a:pos x="240" y="720"/>
                </a:cxn>
                <a:cxn ang="0">
                  <a:pos x="240" y="624"/>
                </a:cxn>
                <a:cxn ang="0">
                  <a:pos x="336" y="624"/>
                </a:cxn>
                <a:cxn ang="0">
                  <a:pos x="288" y="576"/>
                </a:cxn>
                <a:cxn ang="0">
                  <a:pos x="192" y="528"/>
                </a:cxn>
                <a:cxn ang="0">
                  <a:pos x="192" y="432"/>
                </a:cxn>
                <a:cxn ang="0">
                  <a:pos x="192" y="336"/>
                </a:cxn>
                <a:cxn ang="0">
                  <a:pos x="288" y="384"/>
                </a:cxn>
                <a:cxn ang="0">
                  <a:pos x="240" y="336"/>
                </a:cxn>
                <a:cxn ang="0">
                  <a:pos x="144" y="240"/>
                </a:cxn>
                <a:cxn ang="0">
                  <a:pos x="144" y="144"/>
                </a:cxn>
                <a:cxn ang="0">
                  <a:pos x="48" y="96"/>
                </a:cxn>
                <a:cxn ang="0">
                  <a:pos x="0" y="0"/>
                </a:cxn>
              </a:cxnLst>
              <a:rect l="txL" t="txT" r="txR" b="txB"/>
              <a:pathLst>
                <a:path w="336" h="768">
                  <a:moveTo>
                    <a:pt x="0" y="0"/>
                  </a:moveTo>
                  <a:lnTo>
                    <a:pt x="0" y="144"/>
                  </a:lnTo>
                  <a:lnTo>
                    <a:pt x="96" y="288"/>
                  </a:lnTo>
                  <a:lnTo>
                    <a:pt x="144" y="480"/>
                  </a:lnTo>
                  <a:lnTo>
                    <a:pt x="192" y="624"/>
                  </a:lnTo>
                  <a:lnTo>
                    <a:pt x="192" y="768"/>
                  </a:lnTo>
                  <a:lnTo>
                    <a:pt x="240" y="720"/>
                  </a:lnTo>
                  <a:lnTo>
                    <a:pt x="240" y="624"/>
                  </a:lnTo>
                  <a:lnTo>
                    <a:pt x="336" y="624"/>
                  </a:lnTo>
                  <a:lnTo>
                    <a:pt x="288" y="576"/>
                  </a:lnTo>
                  <a:lnTo>
                    <a:pt x="192" y="528"/>
                  </a:lnTo>
                  <a:lnTo>
                    <a:pt x="192" y="432"/>
                  </a:lnTo>
                  <a:lnTo>
                    <a:pt x="192" y="336"/>
                  </a:lnTo>
                  <a:lnTo>
                    <a:pt x="288" y="384"/>
                  </a:lnTo>
                  <a:lnTo>
                    <a:pt x="240" y="336"/>
                  </a:lnTo>
                  <a:lnTo>
                    <a:pt x="144" y="240"/>
                  </a:lnTo>
                  <a:lnTo>
                    <a:pt x="144" y="144"/>
                  </a:lnTo>
                  <a:lnTo>
                    <a:pt x="48" y="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>
                <a:alpha val="100000"/>
              </a:srgbClr>
            </a:solidFill>
            <a:ln w="38100" cap="flat" cmpd="sng">
              <a:solidFill>
                <a:srgbClr val="FFFF00">
                  <a:alpha val="100000"/>
                </a:srgbClr>
              </a:solidFill>
              <a:prstDash val="solid"/>
              <a:round/>
              <a:headEnd type="none" w="med" len="med"/>
              <a:tailEnd type="none" w="sm" len="lg"/>
            </a:ln>
          </p:spPr>
          <p:txBody>
            <a:bodyPr/>
            <a:p>
              <a:endParaRPr lang="zh-CN" altLang="en-US" sz="2400"/>
            </a:p>
          </p:txBody>
        </p:sp>
      </p:grpSp>
      <p:grpSp>
        <p:nvGrpSpPr>
          <p:cNvPr id="4" name="Group 13"/>
          <p:cNvGrpSpPr/>
          <p:nvPr/>
        </p:nvGrpSpPr>
        <p:grpSpPr>
          <a:xfrm>
            <a:off x="9855200" y="533400"/>
            <a:ext cx="1625600" cy="1905000"/>
            <a:chOff x="4608" y="720"/>
            <a:chExt cx="768" cy="1200"/>
          </a:xfrm>
        </p:grpSpPr>
        <p:sp>
          <p:nvSpPr>
            <p:cNvPr id="72741" name="Freeform 14"/>
            <p:cNvSpPr/>
            <p:nvPr/>
          </p:nvSpPr>
          <p:spPr>
            <a:xfrm>
              <a:off x="4608" y="864"/>
              <a:ext cx="480" cy="1056"/>
            </a:xfrm>
            <a:custGeom>
              <a:avLst/>
              <a:gdLst>
                <a:gd name="txL" fmla="*/ 0 w 480"/>
                <a:gd name="txT" fmla="*/ 0 h 1056"/>
                <a:gd name="txR" fmla="*/ 480 w 480"/>
                <a:gd name="txB" fmla="*/ 1056 h 1056"/>
              </a:gdLst>
              <a:ahLst/>
              <a:cxnLst>
                <a:cxn ang="0">
                  <a:pos x="384" y="0"/>
                </a:cxn>
                <a:cxn ang="0">
                  <a:pos x="336" y="96"/>
                </a:cxn>
                <a:cxn ang="0">
                  <a:pos x="288" y="192"/>
                </a:cxn>
                <a:cxn ang="0">
                  <a:pos x="240" y="240"/>
                </a:cxn>
                <a:cxn ang="0">
                  <a:pos x="240" y="336"/>
                </a:cxn>
                <a:cxn ang="0">
                  <a:pos x="240" y="432"/>
                </a:cxn>
                <a:cxn ang="0">
                  <a:pos x="144" y="576"/>
                </a:cxn>
                <a:cxn ang="0">
                  <a:pos x="144" y="720"/>
                </a:cxn>
                <a:cxn ang="0">
                  <a:pos x="96" y="768"/>
                </a:cxn>
                <a:cxn ang="0">
                  <a:pos x="96" y="864"/>
                </a:cxn>
                <a:cxn ang="0">
                  <a:pos x="48" y="912"/>
                </a:cxn>
                <a:cxn ang="0">
                  <a:pos x="0" y="960"/>
                </a:cxn>
                <a:cxn ang="0">
                  <a:pos x="0" y="1056"/>
                </a:cxn>
                <a:cxn ang="0">
                  <a:pos x="144" y="1056"/>
                </a:cxn>
                <a:cxn ang="0">
                  <a:pos x="240" y="1008"/>
                </a:cxn>
                <a:cxn ang="0">
                  <a:pos x="288" y="960"/>
                </a:cxn>
                <a:cxn ang="0">
                  <a:pos x="336" y="768"/>
                </a:cxn>
                <a:cxn ang="0">
                  <a:pos x="384" y="576"/>
                </a:cxn>
                <a:cxn ang="0">
                  <a:pos x="384" y="480"/>
                </a:cxn>
                <a:cxn ang="0">
                  <a:pos x="480" y="384"/>
                </a:cxn>
                <a:cxn ang="0">
                  <a:pos x="432" y="240"/>
                </a:cxn>
                <a:cxn ang="0">
                  <a:pos x="384" y="0"/>
                </a:cxn>
              </a:cxnLst>
              <a:rect l="txL" t="txT" r="txR" b="txB"/>
              <a:pathLst>
                <a:path w="480" h="1056">
                  <a:moveTo>
                    <a:pt x="384" y="0"/>
                  </a:moveTo>
                  <a:lnTo>
                    <a:pt x="336" y="96"/>
                  </a:lnTo>
                  <a:lnTo>
                    <a:pt x="288" y="192"/>
                  </a:lnTo>
                  <a:lnTo>
                    <a:pt x="240" y="240"/>
                  </a:lnTo>
                  <a:lnTo>
                    <a:pt x="240" y="336"/>
                  </a:lnTo>
                  <a:lnTo>
                    <a:pt x="240" y="432"/>
                  </a:lnTo>
                  <a:lnTo>
                    <a:pt x="144" y="576"/>
                  </a:lnTo>
                  <a:lnTo>
                    <a:pt x="144" y="720"/>
                  </a:lnTo>
                  <a:lnTo>
                    <a:pt x="96" y="768"/>
                  </a:lnTo>
                  <a:lnTo>
                    <a:pt x="96" y="864"/>
                  </a:lnTo>
                  <a:lnTo>
                    <a:pt x="48" y="912"/>
                  </a:lnTo>
                  <a:lnTo>
                    <a:pt x="0" y="960"/>
                  </a:lnTo>
                  <a:lnTo>
                    <a:pt x="0" y="1056"/>
                  </a:lnTo>
                  <a:lnTo>
                    <a:pt x="144" y="1056"/>
                  </a:lnTo>
                  <a:lnTo>
                    <a:pt x="240" y="1008"/>
                  </a:lnTo>
                  <a:lnTo>
                    <a:pt x="288" y="960"/>
                  </a:lnTo>
                  <a:lnTo>
                    <a:pt x="336" y="768"/>
                  </a:lnTo>
                  <a:lnTo>
                    <a:pt x="384" y="576"/>
                  </a:lnTo>
                  <a:lnTo>
                    <a:pt x="384" y="480"/>
                  </a:lnTo>
                  <a:lnTo>
                    <a:pt x="480" y="384"/>
                  </a:lnTo>
                  <a:lnTo>
                    <a:pt x="432" y="240"/>
                  </a:lnTo>
                  <a:lnTo>
                    <a:pt x="384" y="0"/>
                  </a:lnTo>
                  <a:close/>
                </a:path>
              </a:pathLst>
            </a:custGeom>
            <a:solidFill>
              <a:srgbClr val="FFFF00">
                <a:alpha val="100000"/>
              </a:srgbClr>
            </a:solidFill>
            <a:ln w="38100" cap="flat" cmpd="sng">
              <a:solidFill>
                <a:srgbClr val="FFFF00">
                  <a:alpha val="100000"/>
                </a:srgbClr>
              </a:solidFill>
              <a:prstDash val="solid"/>
              <a:round/>
              <a:headEnd type="none" w="med" len="med"/>
              <a:tailEnd type="none" w="sm" len="lg"/>
            </a:ln>
          </p:spPr>
          <p:txBody>
            <a:bodyPr/>
            <a:p>
              <a:endParaRPr lang="zh-CN" altLang="en-US" sz="2400"/>
            </a:p>
          </p:txBody>
        </p:sp>
        <p:sp>
          <p:nvSpPr>
            <p:cNvPr id="72742" name="Freeform 15"/>
            <p:cNvSpPr/>
            <p:nvPr/>
          </p:nvSpPr>
          <p:spPr>
            <a:xfrm>
              <a:off x="5040" y="720"/>
              <a:ext cx="336" cy="768"/>
            </a:xfrm>
            <a:custGeom>
              <a:avLst/>
              <a:gdLst>
                <a:gd name="txL" fmla="*/ 0 w 336"/>
                <a:gd name="txT" fmla="*/ 0 h 768"/>
                <a:gd name="txR" fmla="*/ 336 w 336"/>
                <a:gd name="txB" fmla="*/ 768 h 768"/>
              </a:gdLst>
              <a:ahLst/>
              <a:cxnLst>
                <a:cxn ang="0">
                  <a:pos x="0" y="0"/>
                </a:cxn>
                <a:cxn ang="0">
                  <a:pos x="0" y="144"/>
                </a:cxn>
                <a:cxn ang="0">
                  <a:pos x="96" y="288"/>
                </a:cxn>
                <a:cxn ang="0">
                  <a:pos x="144" y="480"/>
                </a:cxn>
                <a:cxn ang="0">
                  <a:pos x="192" y="624"/>
                </a:cxn>
                <a:cxn ang="0">
                  <a:pos x="192" y="768"/>
                </a:cxn>
                <a:cxn ang="0">
                  <a:pos x="240" y="720"/>
                </a:cxn>
                <a:cxn ang="0">
                  <a:pos x="240" y="624"/>
                </a:cxn>
                <a:cxn ang="0">
                  <a:pos x="336" y="624"/>
                </a:cxn>
                <a:cxn ang="0">
                  <a:pos x="288" y="576"/>
                </a:cxn>
                <a:cxn ang="0">
                  <a:pos x="192" y="528"/>
                </a:cxn>
                <a:cxn ang="0">
                  <a:pos x="192" y="432"/>
                </a:cxn>
                <a:cxn ang="0">
                  <a:pos x="192" y="336"/>
                </a:cxn>
                <a:cxn ang="0">
                  <a:pos x="288" y="384"/>
                </a:cxn>
                <a:cxn ang="0">
                  <a:pos x="240" y="336"/>
                </a:cxn>
                <a:cxn ang="0">
                  <a:pos x="144" y="240"/>
                </a:cxn>
                <a:cxn ang="0">
                  <a:pos x="144" y="144"/>
                </a:cxn>
                <a:cxn ang="0">
                  <a:pos x="48" y="96"/>
                </a:cxn>
                <a:cxn ang="0">
                  <a:pos x="0" y="0"/>
                </a:cxn>
              </a:cxnLst>
              <a:rect l="txL" t="txT" r="txR" b="txB"/>
              <a:pathLst>
                <a:path w="336" h="768">
                  <a:moveTo>
                    <a:pt x="0" y="0"/>
                  </a:moveTo>
                  <a:lnTo>
                    <a:pt x="0" y="144"/>
                  </a:lnTo>
                  <a:lnTo>
                    <a:pt x="96" y="288"/>
                  </a:lnTo>
                  <a:lnTo>
                    <a:pt x="144" y="480"/>
                  </a:lnTo>
                  <a:lnTo>
                    <a:pt x="192" y="624"/>
                  </a:lnTo>
                  <a:lnTo>
                    <a:pt x="192" y="768"/>
                  </a:lnTo>
                  <a:lnTo>
                    <a:pt x="240" y="720"/>
                  </a:lnTo>
                  <a:lnTo>
                    <a:pt x="240" y="624"/>
                  </a:lnTo>
                  <a:lnTo>
                    <a:pt x="336" y="624"/>
                  </a:lnTo>
                  <a:lnTo>
                    <a:pt x="288" y="576"/>
                  </a:lnTo>
                  <a:lnTo>
                    <a:pt x="192" y="528"/>
                  </a:lnTo>
                  <a:lnTo>
                    <a:pt x="192" y="432"/>
                  </a:lnTo>
                  <a:lnTo>
                    <a:pt x="192" y="336"/>
                  </a:lnTo>
                  <a:lnTo>
                    <a:pt x="288" y="384"/>
                  </a:lnTo>
                  <a:lnTo>
                    <a:pt x="240" y="336"/>
                  </a:lnTo>
                  <a:lnTo>
                    <a:pt x="144" y="240"/>
                  </a:lnTo>
                  <a:lnTo>
                    <a:pt x="144" y="144"/>
                  </a:lnTo>
                  <a:lnTo>
                    <a:pt x="48" y="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>
                <a:alpha val="100000"/>
              </a:srgbClr>
            </a:solidFill>
            <a:ln w="38100" cap="flat" cmpd="sng">
              <a:solidFill>
                <a:srgbClr val="FFFF00">
                  <a:alpha val="100000"/>
                </a:srgbClr>
              </a:solidFill>
              <a:prstDash val="solid"/>
              <a:round/>
              <a:headEnd type="none" w="med" len="med"/>
              <a:tailEnd type="none" w="sm" len="lg"/>
            </a:ln>
          </p:spPr>
          <p:txBody>
            <a:bodyPr/>
            <a:p>
              <a:endParaRPr lang="zh-CN" altLang="en-US" sz="2400"/>
            </a:p>
          </p:txBody>
        </p:sp>
      </p:grpSp>
      <p:grpSp>
        <p:nvGrpSpPr>
          <p:cNvPr id="5" name="Group 16"/>
          <p:cNvGrpSpPr/>
          <p:nvPr/>
        </p:nvGrpSpPr>
        <p:grpSpPr>
          <a:xfrm>
            <a:off x="9855200" y="533400"/>
            <a:ext cx="1625600" cy="1905000"/>
            <a:chOff x="4608" y="720"/>
            <a:chExt cx="768" cy="1200"/>
          </a:xfrm>
        </p:grpSpPr>
        <p:sp>
          <p:nvSpPr>
            <p:cNvPr id="72739" name="Freeform 17"/>
            <p:cNvSpPr/>
            <p:nvPr/>
          </p:nvSpPr>
          <p:spPr>
            <a:xfrm>
              <a:off x="4608" y="864"/>
              <a:ext cx="480" cy="1056"/>
            </a:xfrm>
            <a:custGeom>
              <a:avLst/>
              <a:gdLst>
                <a:gd name="txL" fmla="*/ 0 w 480"/>
                <a:gd name="txT" fmla="*/ 0 h 1056"/>
                <a:gd name="txR" fmla="*/ 480 w 480"/>
                <a:gd name="txB" fmla="*/ 1056 h 1056"/>
              </a:gdLst>
              <a:ahLst/>
              <a:cxnLst>
                <a:cxn ang="0">
                  <a:pos x="384" y="0"/>
                </a:cxn>
                <a:cxn ang="0">
                  <a:pos x="336" y="96"/>
                </a:cxn>
                <a:cxn ang="0">
                  <a:pos x="288" y="192"/>
                </a:cxn>
                <a:cxn ang="0">
                  <a:pos x="240" y="240"/>
                </a:cxn>
                <a:cxn ang="0">
                  <a:pos x="240" y="336"/>
                </a:cxn>
                <a:cxn ang="0">
                  <a:pos x="240" y="432"/>
                </a:cxn>
                <a:cxn ang="0">
                  <a:pos x="144" y="576"/>
                </a:cxn>
                <a:cxn ang="0">
                  <a:pos x="144" y="720"/>
                </a:cxn>
                <a:cxn ang="0">
                  <a:pos x="96" y="768"/>
                </a:cxn>
                <a:cxn ang="0">
                  <a:pos x="96" y="864"/>
                </a:cxn>
                <a:cxn ang="0">
                  <a:pos x="48" y="912"/>
                </a:cxn>
                <a:cxn ang="0">
                  <a:pos x="0" y="960"/>
                </a:cxn>
                <a:cxn ang="0">
                  <a:pos x="0" y="1056"/>
                </a:cxn>
                <a:cxn ang="0">
                  <a:pos x="144" y="1056"/>
                </a:cxn>
                <a:cxn ang="0">
                  <a:pos x="240" y="1008"/>
                </a:cxn>
                <a:cxn ang="0">
                  <a:pos x="288" y="960"/>
                </a:cxn>
                <a:cxn ang="0">
                  <a:pos x="336" y="768"/>
                </a:cxn>
                <a:cxn ang="0">
                  <a:pos x="384" y="576"/>
                </a:cxn>
                <a:cxn ang="0">
                  <a:pos x="384" y="480"/>
                </a:cxn>
                <a:cxn ang="0">
                  <a:pos x="480" y="384"/>
                </a:cxn>
                <a:cxn ang="0">
                  <a:pos x="432" y="240"/>
                </a:cxn>
                <a:cxn ang="0">
                  <a:pos x="384" y="0"/>
                </a:cxn>
              </a:cxnLst>
              <a:rect l="txL" t="txT" r="txR" b="txB"/>
              <a:pathLst>
                <a:path w="480" h="1056">
                  <a:moveTo>
                    <a:pt x="384" y="0"/>
                  </a:moveTo>
                  <a:lnTo>
                    <a:pt x="336" y="96"/>
                  </a:lnTo>
                  <a:lnTo>
                    <a:pt x="288" y="192"/>
                  </a:lnTo>
                  <a:lnTo>
                    <a:pt x="240" y="240"/>
                  </a:lnTo>
                  <a:lnTo>
                    <a:pt x="240" y="336"/>
                  </a:lnTo>
                  <a:lnTo>
                    <a:pt x="240" y="432"/>
                  </a:lnTo>
                  <a:lnTo>
                    <a:pt x="144" y="576"/>
                  </a:lnTo>
                  <a:lnTo>
                    <a:pt x="144" y="720"/>
                  </a:lnTo>
                  <a:lnTo>
                    <a:pt x="96" y="768"/>
                  </a:lnTo>
                  <a:lnTo>
                    <a:pt x="96" y="864"/>
                  </a:lnTo>
                  <a:lnTo>
                    <a:pt x="48" y="912"/>
                  </a:lnTo>
                  <a:lnTo>
                    <a:pt x="0" y="960"/>
                  </a:lnTo>
                  <a:lnTo>
                    <a:pt x="0" y="1056"/>
                  </a:lnTo>
                  <a:lnTo>
                    <a:pt x="144" y="1056"/>
                  </a:lnTo>
                  <a:lnTo>
                    <a:pt x="240" y="1008"/>
                  </a:lnTo>
                  <a:lnTo>
                    <a:pt x="288" y="960"/>
                  </a:lnTo>
                  <a:lnTo>
                    <a:pt x="336" y="768"/>
                  </a:lnTo>
                  <a:lnTo>
                    <a:pt x="384" y="576"/>
                  </a:lnTo>
                  <a:lnTo>
                    <a:pt x="384" y="480"/>
                  </a:lnTo>
                  <a:lnTo>
                    <a:pt x="480" y="384"/>
                  </a:lnTo>
                  <a:lnTo>
                    <a:pt x="432" y="240"/>
                  </a:lnTo>
                  <a:lnTo>
                    <a:pt x="384" y="0"/>
                  </a:lnTo>
                  <a:close/>
                </a:path>
              </a:pathLst>
            </a:custGeom>
            <a:solidFill>
              <a:srgbClr val="FFFF00">
                <a:alpha val="100000"/>
              </a:srgbClr>
            </a:solidFill>
            <a:ln w="38100" cap="flat" cmpd="sng">
              <a:solidFill>
                <a:srgbClr val="FFFF00">
                  <a:alpha val="100000"/>
                </a:srgbClr>
              </a:solidFill>
              <a:prstDash val="solid"/>
              <a:round/>
              <a:headEnd type="none" w="med" len="med"/>
              <a:tailEnd type="none" w="sm" len="lg"/>
            </a:ln>
          </p:spPr>
          <p:txBody>
            <a:bodyPr/>
            <a:p>
              <a:endParaRPr lang="zh-CN" altLang="en-US" sz="2400"/>
            </a:p>
          </p:txBody>
        </p:sp>
        <p:sp>
          <p:nvSpPr>
            <p:cNvPr id="72740" name="Freeform 18"/>
            <p:cNvSpPr/>
            <p:nvPr/>
          </p:nvSpPr>
          <p:spPr>
            <a:xfrm>
              <a:off x="5040" y="720"/>
              <a:ext cx="336" cy="768"/>
            </a:xfrm>
            <a:custGeom>
              <a:avLst/>
              <a:gdLst>
                <a:gd name="txL" fmla="*/ 0 w 336"/>
                <a:gd name="txT" fmla="*/ 0 h 768"/>
                <a:gd name="txR" fmla="*/ 336 w 336"/>
                <a:gd name="txB" fmla="*/ 768 h 768"/>
              </a:gdLst>
              <a:ahLst/>
              <a:cxnLst>
                <a:cxn ang="0">
                  <a:pos x="0" y="0"/>
                </a:cxn>
                <a:cxn ang="0">
                  <a:pos x="0" y="144"/>
                </a:cxn>
                <a:cxn ang="0">
                  <a:pos x="96" y="288"/>
                </a:cxn>
                <a:cxn ang="0">
                  <a:pos x="144" y="480"/>
                </a:cxn>
                <a:cxn ang="0">
                  <a:pos x="192" y="624"/>
                </a:cxn>
                <a:cxn ang="0">
                  <a:pos x="192" y="768"/>
                </a:cxn>
                <a:cxn ang="0">
                  <a:pos x="240" y="720"/>
                </a:cxn>
                <a:cxn ang="0">
                  <a:pos x="240" y="624"/>
                </a:cxn>
                <a:cxn ang="0">
                  <a:pos x="336" y="624"/>
                </a:cxn>
                <a:cxn ang="0">
                  <a:pos x="288" y="576"/>
                </a:cxn>
                <a:cxn ang="0">
                  <a:pos x="192" y="528"/>
                </a:cxn>
                <a:cxn ang="0">
                  <a:pos x="192" y="432"/>
                </a:cxn>
                <a:cxn ang="0">
                  <a:pos x="192" y="336"/>
                </a:cxn>
                <a:cxn ang="0">
                  <a:pos x="288" y="384"/>
                </a:cxn>
                <a:cxn ang="0">
                  <a:pos x="240" y="336"/>
                </a:cxn>
                <a:cxn ang="0">
                  <a:pos x="144" y="240"/>
                </a:cxn>
                <a:cxn ang="0">
                  <a:pos x="144" y="144"/>
                </a:cxn>
                <a:cxn ang="0">
                  <a:pos x="48" y="96"/>
                </a:cxn>
                <a:cxn ang="0">
                  <a:pos x="0" y="0"/>
                </a:cxn>
              </a:cxnLst>
              <a:rect l="txL" t="txT" r="txR" b="txB"/>
              <a:pathLst>
                <a:path w="336" h="768">
                  <a:moveTo>
                    <a:pt x="0" y="0"/>
                  </a:moveTo>
                  <a:lnTo>
                    <a:pt x="0" y="144"/>
                  </a:lnTo>
                  <a:lnTo>
                    <a:pt x="96" y="288"/>
                  </a:lnTo>
                  <a:lnTo>
                    <a:pt x="144" y="480"/>
                  </a:lnTo>
                  <a:lnTo>
                    <a:pt x="192" y="624"/>
                  </a:lnTo>
                  <a:lnTo>
                    <a:pt x="192" y="768"/>
                  </a:lnTo>
                  <a:lnTo>
                    <a:pt x="240" y="720"/>
                  </a:lnTo>
                  <a:lnTo>
                    <a:pt x="240" y="624"/>
                  </a:lnTo>
                  <a:lnTo>
                    <a:pt x="336" y="624"/>
                  </a:lnTo>
                  <a:lnTo>
                    <a:pt x="288" y="576"/>
                  </a:lnTo>
                  <a:lnTo>
                    <a:pt x="192" y="528"/>
                  </a:lnTo>
                  <a:lnTo>
                    <a:pt x="192" y="432"/>
                  </a:lnTo>
                  <a:lnTo>
                    <a:pt x="192" y="336"/>
                  </a:lnTo>
                  <a:lnTo>
                    <a:pt x="288" y="384"/>
                  </a:lnTo>
                  <a:lnTo>
                    <a:pt x="240" y="336"/>
                  </a:lnTo>
                  <a:lnTo>
                    <a:pt x="144" y="240"/>
                  </a:lnTo>
                  <a:lnTo>
                    <a:pt x="144" y="144"/>
                  </a:lnTo>
                  <a:lnTo>
                    <a:pt x="48" y="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>
                <a:alpha val="100000"/>
              </a:srgbClr>
            </a:solidFill>
            <a:ln w="38100" cap="flat" cmpd="sng">
              <a:solidFill>
                <a:srgbClr val="FFFF00">
                  <a:alpha val="100000"/>
                </a:srgbClr>
              </a:solidFill>
              <a:prstDash val="solid"/>
              <a:round/>
              <a:headEnd type="none" w="med" len="med"/>
              <a:tailEnd type="none" w="sm" len="lg"/>
            </a:ln>
          </p:spPr>
          <p:txBody>
            <a:bodyPr/>
            <a:p>
              <a:endParaRPr lang="zh-CN" altLang="en-US" sz="2400"/>
            </a:p>
          </p:txBody>
        </p:sp>
      </p:grpSp>
      <p:grpSp>
        <p:nvGrpSpPr>
          <p:cNvPr id="6" name="Group 19"/>
          <p:cNvGrpSpPr/>
          <p:nvPr/>
        </p:nvGrpSpPr>
        <p:grpSpPr>
          <a:xfrm>
            <a:off x="9855200" y="533400"/>
            <a:ext cx="1712384" cy="2175933"/>
            <a:chOff x="4608" y="720"/>
            <a:chExt cx="768" cy="1200"/>
          </a:xfrm>
        </p:grpSpPr>
        <p:sp>
          <p:nvSpPr>
            <p:cNvPr id="72737" name="Freeform 20"/>
            <p:cNvSpPr/>
            <p:nvPr/>
          </p:nvSpPr>
          <p:spPr>
            <a:xfrm>
              <a:off x="4608" y="864"/>
              <a:ext cx="480" cy="1056"/>
            </a:xfrm>
            <a:custGeom>
              <a:avLst/>
              <a:gdLst>
                <a:gd name="txL" fmla="*/ 0 w 480"/>
                <a:gd name="txT" fmla="*/ 0 h 1056"/>
                <a:gd name="txR" fmla="*/ 480 w 480"/>
                <a:gd name="txB" fmla="*/ 1056 h 1056"/>
              </a:gdLst>
              <a:ahLst/>
              <a:cxnLst>
                <a:cxn ang="0">
                  <a:pos x="384" y="0"/>
                </a:cxn>
                <a:cxn ang="0">
                  <a:pos x="336" y="96"/>
                </a:cxn>
                <a:cxn ang="0">
                  <a:pos x="288" y="192"/>
                </a:cxn>
                <a:cxn ang="0">
                  <a:pos x="240" y="240"/>
                </a:cxn>
                <a:cxn ang="0">
                  <a:pos x="240" y="336"/>
                </a:cxn>
                <a:cxn ang="0">
                  <a:pos x="240" y="432"/>
                </a:cxn>
                <a:cxn ang="0">
                  <a:pos x="144" y="576"/>
                </a:cxn>
                <a:cxn ang="0">
                  <a:pos x="144" y="720"/>
                </a:cxn>
                <a:cxn ang="0">
                  <a:pos x="96" y="768"/>
                </a:cxn>
                <a:cxn ang="0">
                  <a:pos x="96" y="864"/>
                </a:cxn>
                <a:cxn ang="0">
                  <a:pos x="48" y="912"/>
                </a:cxn>
                <a:cxn ang="0">
                  <a:pos x="0" y="960"/>
                </a:cxn>
                <a:cxn ang="0">
                  <a:pos x="0" y="1056"/>
                </a:cxn>
                <a:cxn ang="0">
                  <a:pos x="144" y="1056"/>
                </a:cxn>
                <a:cxn ang="0">
                  <a:pos x="240" y="1008"/>
                </a:cxn>
                <a:cxn ang="0">
                  <a:pos x="288" y="960"/>
                </a:cxn>
                <a:cxn ang="0">
                  <a:pos x="336" y="768"/>
                </a:cxn>
                <a:cxn ang="0">
                  <a:pos x="384" y="576"/>
                </a:cxn>
                <a:cxn ang="0">
                  <a:pos x="384" y="480"/>
                </a:cxn>
                <a:cxn ang="0">
                  <a:pos x="480" y="384"/>
                </a:cxn>
                <a:cxn ang="0">
                  <a:pos x="432" y="240"/>
                </a:cxn>
                <a:cxn ang="0">
                  <a:pos x="384" y="0"/>
                </a:cxn>
              </a:cxnLst>
              <a:rect l="txL" t="txT" r="txR" b="txB"/>
              <a:pathLst>
                <a:path w="480" h="1056">
                  <a:moveTo>
                    <a:pt x="384" y="0"/>
                  </a:moveTo>
                  <a:lnTo>
                    <a:pt x="336" y="96"/>
                  </a:lnTo>
                  <a:lnTo>
                    <a:pt x="288" y="192"/>
                  </a:lnTo>
                  <a:lnTo>
                    <a:pt x="240" y="240"/>
                  </a:lnTo>
                  <a:lnTo>
                    <a:pt x="240" y="336"/>
                  </a:lnTo>
                  <a:lnTo>
                    <a:pt x="240" y="432"/>
                  </a:lnTo>
                  <a:lnTo>
                    <a:pt x="144" y="576"/>
                  </a:lnTo>
                  <a:lnTo>
                    <a:pt x="144" y="720"/>
                  </a:lnTo>
                  <a:lnTo>
                    <a:pt x="96" y="768"/>
                  </a:lnTo>
                  <a:lnTo>
                    <a:pt x="96" y="864"/>
                  </a:lnTo>
                  <a:lnTo>
                    <a:pt x="48" y="912"/>
                  </a:lnTo>
                  <a:lnTo>
                    <a:pt x="0" y="960"/>
                  </a:lnTo>
                  <a:lnTo>
                    <a:pt x="0" y="1056"/>
                  </a:lnTo>
                  <a:lnTo>
                    <a:pt x="144" y="1056"/>
                  </a:lnTo>
                  <a:lnTo>
                    <a:pt x="240" y="1008"/>
                  </a:lnTo>
                  <a:lnTo>
                    <a:pt x="288" y="960"/>
                  </a:lnTo>
                  <a:lnTo>
                    <a:pt x="336" y="768"/>
                  </a:lnTo>
                  <a:lnTo>
                    <a:pt x="384" y="576"/>
                  </a:lnTo>
                  <a:lnTo>
                    <a:pt x="384" y="480"/>
                  </a:lnTo>
                  <a:lnTo>
                    <a:pt x="480" y="384"/>
                  </a:lnTo>
                  <a:lnTo>
                    <a:pt x="432" y="240"/>
                  </a:lnTo>
                  <a:lnTo>
                    <a:pt x="384" y="0"/>
                  </a:lnTo>
                  <a:close/>
                </a:path>
              </a:pathLst>
            </a:custGeom>
            <a:solidFill>
              <a:srgbClr val="FFFF00">
                <a:alpha val="100000"/>
              </a:srgbClr>
            </a:solidFill>
            <a:ln w="38100" cap="flat" cmpd="sng">
              <a:solidFill>
                <a:srgbClr val="FFFF00">
                  <a:alpha val="100000"/>
                </a:srgbClr>
              </a:solidFill>
              <a:prstDash val="solid"/>
              <a:round/>
              <a:headEnd type="none" w="med" len="med"/>
              <a:tailEnd type="none" w="sm" len="lg"/>
            </a:ln>
          </p:spPr>
          <p:txBody>
            <a:bodyPr/>
            <a:p>
              <a:endParaRPr lang="zh-CN" altLang="en-US" sz="2400"/>
            </a:p>
          </p:txBody>
        </p:sp>
        <p:sp>
          <p:nvSpPr>
            <p:cNvPr id="72738" name="Freeform 21"/>
            <p:cNvSpPr/>
            <p:nvPr/>
          </p:nvSpPr>
          <p:spPr>
            <a:xfrm>
              <a:off x="5040" y="720"/>
              <a:ext cx="336" cy="768"/>
            </a:xfrm>
            <a:custGeom>
              <a:avLst/>
              <a:gdLst>
                <a:gd name="txL" fmla="*/ 0 w 336"/>
                <a:gd name="txT" fmla="*/ 0 h 768"/>
                <a:gd name="txR" fmla="*/ 336 w 336"/>
                <a:gd name="txB" fmla="*/ 768 h 768"/>
              </a:gdLst>
              <a:ahLst/>
              <a:cxnLst>
                <a:cxn ang="0">
                  <a:pos x="0" y="0"/>
                </a:cxn>
                <a:cxn ang="0">
                  <a:pos x="0" y="144"/>
                </a:cxn>
                <a:cxn ang="0">
                  <a:pos x="96" y="288"/>
                </a:cxn>
                <a:cxn ang="0">
                  <a:pos x="144" y="480"/>
                </a:cxn>
                <a:cxn ang="0">
                  <a:pos x="192" y="624"/>
                </a:cxn>
                <a:cxn ang="0">
                  <a:pos x="192" y="768"/>
                </a:cxn>
                <a:cxn ang="0">
                  <a:pos x="240" y="720"/>
                </a:cxn>
                <a:cxn ang="0">
                  <a:pos x="240" y="624"/>
                </a:cxn>
                <a:cxn ang="0">
                  <a:pos x="336" y="624"/>
                </a:cxn>
                <a:cxn ang="0">
                  <a:pos x="288" y="576"/>
                </a:cxn>
                <a:cxn ang="0">
                  <a:pos x="192" y="528"/>
                </a:cxn>
                <a:cxn ang="0">
                  <a:pos x="192" y="432"/>
                </a:cxn>
                <a:cxn ang="0">
                  <a:pos x="192" y="336"/>
                </a:cxn>
                <a:cxn ang="0">
                  <a:pos x="288" y="384"/>
                </a:cxn>
                <a:cxn ang="0">
                  <a:pos x="240" y="336"/>
                </a:cxn>
                <a:cxn ang="0">
                  <a:pos x="144" y="240"/>
                </a:cxn>
                <a:cxn ang="0">
                  <a:pos x="144" y="144"/>
                </a:cxn>
                <a:cxn ang="0">
                  <a:pos x="48" y="96"/>
                </a:cxn>
                <a:cxn ang="0">
                  <a:pos x="0" y="0"/>
                </a:cxn>
              </a:cxnLst>
              <a:rect l="txL" t="txT" r="txR" b="txB"/>
              <a:pathLst>
                <a:path w="336" h="768">
                  <a:moveTo>
                    <a:pt x="0" y="0"/>
                  </a:moveTo>
                  <a:lnTo>
                    <a:pt x="0" y="144"/>
                  </a:lnTo>
                  <a:lnTo>
                    <a:pt x="96" y="288"/>
                  </a:lnTo>
                  <a:lnTo>
                    <a:pt x="144" y="480"/>
                  </a:lnTo>
                  <a:lnTo>
                    <a:pt x="192" y="624"/>
                  </a:lnTo>
                  <a:lnTo>
                    <a:pt x="192" y="768"/>
                  </a:lnTo>
                  <a:lnTo>
                    <a:pt x="240" y="720"/>
                  </a:lnTo>
                  <a:lnTo>
                    <a:pt x="240" y="624"/>
                  </a:lnTo>
                  <a:lnTo>
                    <a:pt x="336" y="624"/>
                  </a:lnTo>
                  <a:lnTo>
                    <a:pt x="288" y="576"/>
                  </a:lnTo>
                  <a:lnTo>
                    <a:pt x="192" y="528"/>
                  </a:lnTo>
                  <a:lnTo>
                    <a:pt x="192" y="432"/>
                  </a:lnTo>
                  <a:lnTo>
                    <a:pt x="192" y="336"/>
                  </a:lnTo>
                  <a:lnTo>
                    <a:pt x="288" y="384"/>
                  </a:lnTo>
                  <a:lnTo>
                    <a:pt x="240" y="336"/>
                  </a:lnTo>
                  <a:lnTo>
                    <a:pt x="144" y="240"/>
                  </a:lnTo>
                  <a:lnTo>
                    <a:pt x="144" y="144"/>
                  </a:lnTo>
                  <a:lnTo>
                    <a:pt x="48" y="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>
                <a:alpha val="100000"/>
              </a:srgbClr>
            </a:solidFill>
            <a:ln w="38100" cap="flat" cmpd="sng">
              <a:solidFill>
                <a:srgbClr val="FFFF00">
                  <a:alpha val="100000"/>
                </a:srgbClr>
              </a:solidFill>
              <a:prstDash val="solid"/>
              <a:round/>
              <a:headEnd type="none" w="med" len="med"/>
              <a:tailEnd type="none" w="sm" len="lg"/>
            </a:ln>
          </p:spPr>
          <p:txBody>
            <a:bodyPr/>
            <a:p>
              <a:endParaRPr lang="zh-CN" altLang="en-US" sz="2400"/>
            </a:p>
          </p:txBody>
        </p:sp>
      </p:grpSp>
      <p:sp>
        <p:nvSpPr>
          <p:cNvPr id="124950" name="Freeform 22"/>
          <p:cNvSpPr/>
          <p:nvPr/>
        </p:nvSpPr>
        <p:spPr>
          <a:xfrm>
            <a:off x="711200" y="1295400"/>
            <a:ext cx="3454400" cy="1600200"/>
          </a:xfrm>
          <a:custGeom>
            <a:avLst/>
            <a:gdLst>
              <a:gd name="txL" fmla="*/ 0 w 1632"/>
              <a:gd name="txT" fmla="*/ 0 h 1008"/>
              <a:gd name="txR" fmla="*/ 1632 w 1632"/>
              <a:gd name="txB" fmla="*/ 1008 h 1008"/>
            </a:gdLst>
            <a:ahLst/>
            <a:cxnLst>
              <a:cxn ang="0">
                <a:pos x="624" y="528"/>
              </a:cxn>
              <a:cxn ang="0">
                <a:pos x="720" y="528"/>
              </a:cxn>
              <a:cxn ang="0">
                <a:pos x="864" y="480"/>
              </a:cxn>
              <a:cxn ang="0">
                <a:pos x="912" y="432"/>
              </a:cxn>
              <a:cxn ang="0">
                <a:pos x="960" y="384"/>
              </a:cxn>
              <a:cxn ang="0">
                <a:pos x="1056" y="384"/>
              </a:cxn>
              <a:cxn ang="0">
                <a:pos x="1104" y="240"/>
              </a:cxn>
              <a:cxn ang="0">
                <a:pos x="1104" y="144"/>
              </a:cxn>
              <a:cxn ang="0">
                <a:pos x="1248" y="96"/>
              </a:cxn>
              <a:cxn ang="0">
                <a:pos x="1392" y="0"/>
              </a:cxn>
              <a:cxn ang="0">
                <a:pos x="1584" y="96"/>
              </a:cxn>
              <a:cxn ang="0">
                <a:pos x="1632" y="144"/>
              </a:cxn>
              <a:cxn ang="0">
                <a:pos x="1536" y="192"/>
              </a:cxn>
              <a:cxn ang="0">
                <a:pos x="1488" y="240"/>
              </a:cxn>
              <a:cxn ang="0">
                <a:pos x="1488" y="336"/>
              </a:cxn>
              <a:cxn ang="0">
                <a:pos x="1392" y="384"/>
              </a:cxn>
              <a:cxn ang="0">
                <a:pos x="1344" y="432"/>
              </a:cxn>
              <a:cxn ang="0">
                <a:pos x="1200" y="432"/>
              </a:cxn>
              <a:cxn ang="0">
                <a:pos x="1152" y="480"/>
              </a:cxn>
              <a:cxn ang="0">
                <a:pos x="1104" y="528"/>
              </a:cxn>
              <a:cxn ang="0">
                <a:pos x="1056" y="576"/>
              </a:cxn>
              <a:cxn ang="0">
                <a:pos x="960" y="672"/>
              </a:cxn>
              <a:cxn ang="0">
                <a:pos x="768" y="720"/>
              </a:cxn>
              <a:cxn ang="0">
                <a:pos x="720" y="768"/>
              </a:cxn>
              <a:cxn ang="0">
                <a:pos x="768" y="864"/>
              </a:cxn>
              <a:cxn ang="0">
                <a:pos x="720" y="912"/>
              </a:cxn>
              <a:cxn ang="0">
                <a:pos x="624" y="960"/>
              </a:cxn>
              <a:cxn ang="0">
                <a:pos x="528" y="1008"/>
              </a:cxn>
              <a:cxn ang="0">
                <a:pos x="384" y="1008"/>
              </a:cxn>
              <a:cxn ang="0">
                <a:pos x="288" y="960"/>
              </a:cxn>
              <a:cxn ang="0">
                <a:pos x="240" y="912"/>
              </a:cxn>
              <a:cxn ang="0">
                <a:pos x="144" y="864"/>
              </a:cxn>
              <a:cxn ang="0">
                <a:pos x="0" y="720"/>
              </a:cxn>
              <a:cxn ang="0">
                <a:pos x="96" y="624"/>
              </a:cxn>
              <a:cxn ang="0">
                <a:pos x="192" y="576"/>
              </a:cxn>
              <a:cxn ang="0">
                <a:pos x="336" y="576"/>
              </a:cxn>
              <a:cxn ang="0">
                <a:pos x="384" y="528"/>
              </a:cxn>
              <a:cxn ang="0">
                <a:pos x="432" y="576"/>
              </a:cxn>
              <a:cxn ang="0">
                <a:pos x="528" y="528"/>
              </a:cxn>
              <a:cxn ang="0">
                <a:pos x="624" y="528"/>
              </a:cxn>
            </a:cxnLst>
            <a:rect l="txL" t="txT" r="txR" b="txB"/>
            <a:pathLst>
              <a:path w="1632" h="1008">
                <a:moveTo>
                  <a:pt x="624" y="528"/>
                </a:moveTo>
                <a:lnTo>
                  <a:pt x="720" y="528"/>
                </a:lnTo>
                <a:lnTo>
                  <a:pt x="864" y="480"/>
                </a:lnTo>
                <a:lnTo>
                  <a:pt x="912" y="432"/>
                </a:lnTo>
                <a:lnTo>
                  <a:pt x="960" y="384"/>
                </a:lnTo>
                <a:lnTo>
                  <a:pt x="1056" y="384"/>
                </a:lnTo>
                <a:lnTo>
                  <a:pt x="1104" y="240"/>
                </a:lnTo>
                <a:lnTo>
                  <a:pt x="1104" y="144"/>
                </a:lnTo>
                <a:lnTo>
                  <a:pt x="1248" y="96"/>
                </a:lnTo>
                <a:lnTo>
                  <a:pt x="1392" y="0"/>
                </a:lnTo>
                <a:lnTo>
                  <a:pt x="1584" y="96"/>
                </a:lnTo>
                <a:lnTo>
                  <a:pt x="1632" y="144"/>
                </a:lnTo>
                <a:lnTo>
                  <a:pt x="1536" y="192"/>
                </a:lnTo>
                <a:lnTo>
                  <a:pt x="1488" y="240"/>
                </a:lnTo>
                <a:lnTo>
                  <a:pt x="1488" y="336"/>
                </a:lnTo>
                <a:lnTo>
                  <a:pt x="1392" y="384"/>
                </a:lnTo>
                <a:lnTo>
                  <a:pt x="1344" y="432"/>
                </a:lnTo>
                <a:lnTo>
                  <a:pt x="1200" y="432"/>
                </a:lnTo>
                <a:lnTo>
                  <a:pt x="1152" y="480"/>
                </a:lnTo>
                <a:lnTo>
                  <a:pt x="1104" y="528"/>
                </a:lnTo>
                <a:lnTo>
                  <a:pt x="1056" y="576"/>
                </a:lnTo>
                <a:lnTo>
                  <a:pt x="960" y="672"/>
                </a:lnTo>
                <a:lnTo>
                  <a:pt x="768" y="720"/>
                </a:lnTo>
                <a:lnTo>
                  <a:pt x="720" y="768"/>
                </a:lnTo>
                <a:lnTo>
                  <a:pt x="768" y="864"/>
                </a:lnTo>
                <a:lnTo>
                  <a:pt x="720" y="912"/>
                </a:lnTo>
                <a:lnTo>
                  <a:pt x="624" y="960"/>
                </a:lnTo>
                <a:lnTo>
                  <a:pt x="528" y="1008"/>
                </a:lnTo>
                <a:lnTo>
                  <a:pt x="384" y="1008"/>
                </a:lnTo>
                <a:lnTo>
                  <a:pt x="288" y="960"/>
                </a:lnTo>
                <a:lnTo>
                  <a:pt x="240" y="912"/>
                </a:lnTo>
                <a:lnTo>
                  <a:pt x="144" y="864"/>
                </a:lnTo>
                <a:lnTo>
                  <a:pt x="0" y="720"/>
                </a:lnTo>
                <a:lnTo>
                  <a:pt x="96" y="624"/>
                </a:lnTo>
                <a:lnTo>
                  <a:pt x="192" y="576"/>
                </a:lnTo>
                <a:lnTo>
                  <a:pt x="336" y="576"/>
                </a:lnTo>
                <a:lnTo>
                  <a:pt x="384" y="528"/>
                </a:lnTo>
                <a:lnTo>
                  <a:pt x="432" y="576"/>
                </a:lnTo>
                <a:lnTo>
                  <a:pt x="528" y="528"/>
                </a:lnTo>
                <a:lnTo>
                  <a:pt x="624" y="528"/>
                </a:lnTo>
                <a:close/>
              </a:path>
            </a:pathLst>
          </a:custGeom>
          <a:solidFill>
            <a:srgbClr val="33CCFF">
              <a:alpha val="100000"/>
            </a:srgbClr>
          </a:solidFill>
          <a:ln w="38100" cap="flat" cmpd="sng">
            <a:solidFill>
              <a:srgbClr val="33CCFF">
                <a:alpha val="100000"/>
              </a:srgbClr>
            </a:solidFill>
            <a:prstDash val="solid"/>
            <a:round/>
            <a:headEnd type="none" w="med" len="med"/>
            <a:tailEnd type="none" w="sm" len="lg"/>
          </a:ln>
        </p:spPr>
        <p:txBody>
          <a:bodyPr/>
          <a:p>
            <a:endParaRPr lang="zh-CN" altLang="en-US" sz="2400"/>
          </a:p>
        </p:txBody>
      </p:sp>
      <p:sp>
        <p:nvSpPr>
          <p:cNvPr id="124951" name="Freeform 23"/>
          <p:cNvSpPr/>
          <p:nvPr/>
        </p:nvSpPr>
        <p:spPr>
          <a:xfrm>
            <a:off x="711200" y="1295400"/>
            <a:ext cx="3454400" cy="1600200"/>
          </a:xfrm>
          <a:custGeom>
            <a:avLst/>
            <a:gdLst>
              <a:gd name="txL" fmla="*/ 0 w 1632"/>
              <a:gd name="txT" fmla="*/ 0 h 1008"/>
              <a:gd name="txR" fmla="*/ 1632 w 1632"/>
              <a:gd name="txB" fmla="*/ 1008 h 1008"/>
            </a:gdLst>
            <a:ahLst/>
            <a:cxnLst>
              <a:cxn ang="0">
                <a:pos x="624" y="528"/>
              </a:cxn>
              <a:cxn ang="0">
                <a:pos x="720" y="528"/>
              </a:cxn>
              <a:cxn ang="0">
                <a:pos x="864" y="480"/>
              </a:cxn>
              <a:cxn ang="0">
                <a:pos x="912" y="432"/>
              </a:cxn>
              <a:cxn ang="0">
                <a:pos x="960" y="384"/>
              </a:cxn>
              <a:cxn ang="0">
                <a:pos x="1056" y="384"/>
              </a:cxn>
              <a:cxn ang="0">
                <a:pos x="1104" y="240"/>
              </a:cxn>
              <a:cxn ang="0">
                <a:pos x="1104" y="144"/>
              </a:cxn>
              <a:cxn ang="0">
                <a:pos x="1248" y="96"/>
              </a:cxn>
              <a:cxn ang="0">
                <a:pos x="1392" y="0"/>
              </a:cxn>
              <a:cxn ang="0">
                <a:pos x="1584" y="96"/>
              </a:cxn>
              <a:cxn ang="0">
                <a:pos x="1632" y="144"/>
              </a:cxn>
              <a:cxn ang="0">
                <a:pos x="1536" y="192"/>
              </a:cxn>
              <a:cxn ang="0">
                <a:pos x="1488" y="240"/>
              </a:cxn>
              <a:cxn ang="0">
                <a:pos x="1488" y="336"/>
              </a:cxn>
              <a:cxn ang="0">
                <a:pos x="1392" y="384"/>
              </a:cxn>
              <a:cxn ang="0">
                <a:pos x="1344" y="432"/>
              </a:cxn>
              <a:cxn ang="0">
                <a:pos x="1200" y="432"/>
              </a:cxn>
              <a:cxn ang="0">
                <a:pos x="1152" y="480"/>
              </a:cxn>
              <a:cxn ang="0">
                <a:pos x="1104" y="528"/>
              </a:cxn>
              <a:cxn ang="0">
                <a:pos x="1056" y="576"/>
              </a:cxn>
              <a:cxn ang="0">
                <a:pos x="960" y="672"/>
              </a:cxn>
              <a:cxn ang="0">
                <a:pos x="768" y="720"/>
              </a:cxn>
              <a:cxn ang="0">
                <a:pos x="720" y="768"/>
              </a:cxn>
              <a:cxn ang="0">
                <a:pos x="768" y="864"/>
              </a:cxn>
              <a:cxn ang="0">
                <a:pos x="720" y="912"/>
              </a:cxn>
              <a:cxn ang="0">
                <a:pos x="624" y="960"/>
              </a:cxn>
              <a:cxn ang="0">
                <a:pos x="528" y="1008"/>
              </a:cxn>
              <a:cxn ang="0">
                <a:pos x="384" y="1008"/>
              </a:cxn>
              <a:cxn ang="0">
                <a:pos x="288" y="960"/>
              </a:cxn>
              <a:cxn ang="0">
                <a:pos x="240" y="912"/>
              </a:cxn>
              <a:cxn ang="0">
                <a:pos x="144" y="864"/>
              </a:cxn>
              <a:cxn ang="0">
                <a:pos x="0" y="720"/>
              </a:cxn>
              <a:cxn ang="0">
                <a:pos x="96" y="624"/>
              </a:cxn>
              <a:cxn ang="0">
                <a:pos x="192" y="576"/>
              </a:cxn>
              <a:cxn ang="0">
                <a:pos x="336" y="576"/>
              </a:cxn>
              <a:cxn ang="0">
                <a:pos x="384" y="528"/>
              </a:cxn>
              <a:cxn ang="0">
                <a:pos x="432" y="576"/>
              </a:cxn>
              <a:cxn ang="0">
                <a:pos x="528" y="528"/>
              </a:cxn>
              <a:cxn ang="0">
                <a:pos x="624" y="528"/>
              </a:cxn>
            </a:cxnLst>
            <a:rect l="txL" t="txT" r="txR" b="txB"/>
            <a:pathLst>
              <a:path w="1632" h="1008">
                <a:moveTo>
                  <a:pt x="624" y="528"/>
                </a:moveTo>
                <a:lnTo>
                  <a:pt x="720" y="528"/>
                </a:lnTo>
                <a:lnTo>
                  <a:pt x="864" y="480"/>
                </a:lnTo>
                <a:lnTo>
                  <a:pt x="912" y="432"/>
                </a:lnTo>
                <a:lnTo>
                  <a:pt x="960" y="384"/>
                </a:lnTo>
                <a:lnTo>
                  <a:pt x="1056" y="384"/>
                </a:lnTo>
                <a:lnTo>
                  <a:pt x="1104" y="240"/>
                </a:lnTo>
                <a:lnTo>
                  <a:pt x="1104" y="144"/>
                </a:lnTo>
                <a:lnTo>
                  <a:pt x="1248" y="96"/>
                </a:lnTo>
                <a:lnTo>
                  <a:pt x="1392" y="0"/>
                </a:lnTo>
                <a:lnTo>
                  <a:pt x="1584" y="96"/>
                </a:lnTo>
                <a:lnTo>
                  <a:pt x="1632" y="144"/>
                </a:lnTo>
                <a:lnTo>
                  <a:pt x="1536" y="192"/>
                </a:lnTo>
                <a:lnTo>
                  <a:pt x="1488" y="240"/>
                </a:lnTo>
                <a:lnTo>
                  <a:pt x="1488" y="336"/>
                </a:lnTo>
                <a:lnTo>
                  <a:pt x="1392" y="384"/>
                </a:lnTo>
                <a:lnTo>
                  <a:pt x="1344" y="432"/>
                </a:lnTo>
                <a:lnTo>
                  <a:pt x="1200" y="432"/>
                </a:lnTo>
                <a:lnTo>
                  <a:pt x="1152" y="480"/>
                </a:lnTo>
                <a:lnTo>
                  <a:pt x="1104" y="528"/>
                </a:lnTo>
                <a:lnTo>
                  <a:pt x="1056" y="576"/>
                </a:lnTo>
                <a:lnTo>
                  <a:pt x="960" y="672"/>
                </a:lnTo>
                <a:lnTo>
                  <a:pt x="768" y="720"/>
                </a:lnTo>
                <a:lnTo>
                  <a:pt x="720" y="768"/>
                </a:lnTo>
                <a:lnTo>
                  <a:pt x="768" y="864"/>
                </a:lnTo>
                <a:lnTo>
                  <a:pt x="720" y="912"/>
                </a:lnTo>
                <a:lnTo>
                  <a:pt x="624" y="960"/>
                </a:lnTo>
                <a:lnTo>
                  <a:pt x="528" y="1008"/>
                </a:lnTo>
                <a:lnTo>
                  <a:pt x="384" y="1008"/>
                </a:lnTo>
                <a:lnTo>
                  <a:pt x="288" y="960"/>
                </a:lnTo>
                <a:lnTo>
                  <a:pt x="240" y="912"/>
                </a:lnTo>
                <a:lnTo>
                  <a:pt x="144" y="864"/>
                </a:lnTo>
                <a:lnTo>
                  <a:pt x="0" y="720"/>
                </a:lnTo>
                <a:lnTo>
                  <a:pt x="96" y="624"/>
                </a:lnTo>
                <a:lnTo>
                  <a:pt x="192" y="576"/>
                </a:lnTo>
                <a:lnTo>
                  <a:pt x="336" y="576"/>
                </a:lnTo>
                <a:lnTo>
                  <a:pt x="384" y="528"/>
                </a:lnTo>
                <a:lnTo>
                  <a:pt x="432" y="576"/>
                </a:lnTo>
                <a:lnTo>
                  <a:pt x="528" y="528"/>
                </a:lnTo>
                <a:lnTo>
                  <a:pt x="624" y="528"/>
                </a:lnTo>
                <a:close/>
              </a:path>
            </a:pathLst>
          </a:custGeom>
          <a:solidFill>
            <a:srgbClr val="33CCFF">
              <a:alpha val="100000"/>
            </a:srgbClr>
          </a:solidFill>
          <a:ln w="38100" cap="flat" cmpd="sng">
            <a:solidFill>
              <a:srgbClr val="33CCFF">
                <a:alpha val="100000"/>
              </a:srgbClr>
            </a:solidFill>
            <a:prstDash val="solid"/>
            <a:round/>
            <a:headEnd type="none" w="med" len="med"/>
            <a:tailEnd type="none" w="sm" len="lg"/>
          </a:ln>
        </p:spPr>
        <p:txBody>
          <a:bodyPr/>
          <a:p>
            <a:endParaRPr lang="zh-CN" altLang="en-US" sz="2400"/>
          </a:p>
        </p:txBody>
      </p:sp>
      <p:sp>
        <p:nvSpPr>
          <p:cNvPr id="124952" name="Freeform 24"/>
          <p:cNvSpPr/>
          <p:nvPr/>
        </p:nvSpPr>
        <p:spPr>
          <a:xfrm>
            <a:off x="711200" y="1295400"/>
            <a:ext cx="3454400" cy="1600200"/>
          </a:xfrm>
          <a:custGeom>
            <a:avLst/>
            <a:gdLst>
              <a:gd name="txL" fmla="*/ 0 w 1632"/>
              <a:gd name="txT" fmla="*/ 0 h 1008"/>
              <a:gd name="txR" fmla="*/ 1632 w 1632"/>
              <a:gd name="txB" fmla="*/ 1008 h 1008"/>
            </a:gdLst>
            <a:ahLst/>
            <a:cxnLst>
              <a:cxn ang="0">
                <a:pos x="624" y="528"/>
              </a:cxn>
              <a:cxn ang="0">
                <a:pos x="720" y="528"/>
              </a:cxn>
              <a:cxn ang="0">
                <a:pos x="864" y="480"/>
              </a:cxn>
              <a:cxn ang="0">
                <a:pos x="912" y="432"/>
              </a:cxn>
              <a:cxn ang="0">
                <a:pos x="960" y="384"/>
              </a:cxn>
              <a:cxn ang="0">
                <a:pos x="1056" y="384"/>
              </a:cxn>
              <a:cxn ang="0">
                <a:pos x="1104" y="240"/>
              </a:cxn>
              <a:cxn ang="0">
                <a:pos x="1104" y="144"/>
              </a:cxn>
              <a:cxn ang="0">
                <a:pos x="1248" y="96"/>
              </a:cxn>
              <a:cxn ang="0">
                <a:pos x="1392" y="0"/>
              </a:cxn>
              <a:cxn ang="0">
                <a:pos x="1584" y="96"/>
              </a:cxn>
              <a:cxn ang="0">
                <a:pos x="1632" y="144"/>
              </a:cxn>
              <a:cxn ang="0">
                <a:pos x="1536" y="192"/>
              </a:cxn>
              <a:cxn ang="0">
                <a:pos x="1488" y="240"/>
              </a:cxn>
              <a:cxn ang="0">
                <a:pos x="1488" y="336"/>
              </a:cxn>
              <a:cxn ang="0">
                <a:pos x="1392" y="384"/>
              </a:cxn>
              <a:cxn ang="0">
                <a:pos x="1344" y="432"/>
              </a:cxn>
              <a:cxn ang="0">
                <a:pos x="1200" y="432"/>
              </a:cxn>
              <a:cxn ang="0">
                <a:pos x="1152" y="480"/>
              </a:cxn>
              <a:cxn ang="0">
                <a:pos x="1104" y="528"/>
              </a:cxn>
              <a:cxn ang="0">
                <a:pos x="1056" y="576"/>
              </a:cxn>
              <a:cxn ang="0">
                <a:pos x="960" y="672"/>
              </a:cxn>
              <a:cxn ang="0">
                <a:pos x="768" y="720"/>
              </a:cxn>
              <a:cxn ang="0">
                <a:pos x="720" y="768"/>
              </a:cxn>
              <a:cxn ang="0">
                <a:pos x="768" y="864"/>
              </a:cxn>
              <a:cxn ang="0">
                <a:pos x="720" y="912"/>
              </a:cxn>
              <a:cxn ang="0">
                <a:pos x="624" y="960"/>
              </a:cxn>
              <a:cxn ang="0">
                <a:pos x="528" y="1008"/>
              </a:cxn>
              <a:cxn ang="0">
                <a:pos x="384" y="1008"/>
              </a:cxn>
              <a:cxn ang="0">
                <a:pos x="288" y="960"/>
              </a:cxn>
              <a:cxn ang="0">
                <a:pos x="240" y="912"/>
              </a:cxn>
              <a:cxn ang="0">
                <a:pos x="144" y="864"/>
              </a:cxn>
              <a:cxn ang="0">
                <a:pos x="0" y="720"/>
              </a:cxn>
              <a:cxn ang="0">
                <a:pos x="96" y="624"/>
              </a:cxn>
              <a:cxn ang="0">
                <a:pos x="192" y="576"/>
              </a:cxn>
              <a:cxn ang="0">
                <a:pos x="336" y="576"/>
              </a:cxn>
              <a:cxn ang="0">
                <a:pos x="384" y="528"/>
              </a:cxn>
              <a:cxn ang="0">
                <a:pos x="432" y="576"/>
              </a:cxn>
              <a:cxn ang="0">
                <a:pos x="528" y="528"/>
              </a:cxn>
              <a:cxn ang="0">
                <a:pos x="624" y="528"/>
              </a:cxn>
            </a:cxnLst>
            <a:rect l="txL" t="txT" r="txR" b="txB"/>
            <a:pathLst>
              <a:path w="1632" h="1008">
                <a:moveTo>
                  <a:pt x="624" y="528"/>
                </a:moveTo>
                <a:lnTo>
                  <a:pt x="720" y="528"/>
                </a:lnTo>
                <a:lnTo>
                  <a:pt x="864" y="480"/>
                </a:lnTo>
                <a:lnTo>
                  <a:pt x="912" y="432"/>
                </a:lnTo>
                <a:lnTo>
                  <a:pt x="960" y="384"/>
                </a:lnTo>
                <a:lnTo>
                  <a:pt x="1056" y="384"/>
                </a:lnTo>
                <a:lnTo>
                  <a:pt x="1104" y="240"/>
                </a:lnTo>
                <a:lnTo>
                  <a:pt x="1104" y="144"/>
                </a:lnTo>
                <a:lnTo>
                  <a:pt x="1248" y="96"/>
                </a:lnTo>
                <a:lnTo>
                  <a:pt x="1392" y="0"/>
                </a:lnTo>
                <a:lnTo>
                  <a:pt x="1584" y="96"/>
                </a:lnTo>
                <a:lnTo>
                  <a:pt x="1632" y="144"/>
                </a:lnTo>
                <a:lnTo>
                  <a:pt x="1536" y="192"/>
                </a:lnTo>
                <a:lnTo>
                  <a:pt x="1488" y="240"/>
                </a:lnTo>
                <a:lnTo>
                  <a:pt x="1488" y="336"/>
                </a:lnTo>
                <a:lnTo>
                  <a:pt x="1392" y="384"/>
                </a:lnTo>
                <a:lnTo>
                  <a:pt x="1344" y="432"/>
                </a:lnTo>
                <a:lnTo>
                  <a:pt x="1200" y="432"/>
                </a:lnTo>
                <a:lnTo>
                  <a:pt x="1152" y="480"/>
                </a:lnTo>
                <a:lnTo>
                  <a:pt x="1104" y="528"/>
                </a:lnTo>
                <a:lnTo>
                  <a:pt x="1056" y="576"/>
                </a:lnTo>
                <a:lnTo>
                  <a:pt x="960" y="672"/>
                </a:lnTo>
                <a:lnTo>
                  <a:pt x="768" y="720"/>
                </a:lnTo>
                <a:lnTo>
                  <a:pt x="720" y="768"/>
                </a:lnTo>
                <a:lnTo>
                  <a:pt x="768" y="864"/>
                </a:lnTo>
                <a:lnTo>
                  <a:pt x="720" y="912"/>
                </a:lnTo>
                <a:lnTo>
                  <a:pt x="624" y="960"/>
                </a:lnTo>
                <a:lnTo>
                  <a:pt x="528" y="1008"/>
                </a:lnTo>
                <a:lnTo>
                  <a:pt x="384" y="1008"/>
                </a:lnTo>
                <a:lnTo>
                  <a:pt x="288" y="960"/>
                </a:lnTo>
                <a:lnTo>
                  <a:pt x="240" y="912"/>
                </a:lnTo>
                <a:lnTo>
                  <a:pt x="144" y="864"/>
                </a:lnTo>
                <a:lnTo>
                  <a:pt x="0" y="720"/>
                </a:lnTo>
                <a:lnTo>
                  <a:pt x="96" y="624"/>
                </a:lnTo>
                <a:lnTo>
                  <a:pt x="192" y="576"/>
                </a:lnTo>
                <a:lnTo>
                  <a:pt x="336" y="576"/>
                </a:lnTo>
                <a:lnTo>
                  <a:pt x="384" y="528"/>
                </a:lnTo>
                <a:lnTo>
                  <a:pt x="432" y="576"/>
                </a:lnTo>
                <a:lnTo>
                  <a:pt x="528" y="528"/>
                </a:lnTo>
                <a:lnTo>
                  <a:pt x="624" y="528"/>
                </a:lnTo>
                <a:close/>
              </a:path>
            </a:pathLst>
          </a:custGeom>
          <a:solidFill>
            <a:srgbClr val="33CCFF">
              <a:alpha val="100000"/>
            </a:srgbClr>
          </a:solidFill>
          <a:ln w="38100" cap="flat" cmpd="sng">
            <a:solidFill>
              <a:srgbClr val="33CCFF">
                <a:alpha val="100000"/>
              </a:srgbClr>
            </a:solidFill>
            <a:prstDash val="solid"/>
            <a:round/>
            <a:headEnd type="none" w="med" len="med"/>
            <a:tailEnd type="none" w="sm" len="lg"/>
          </a:ln>
        </p:spPr>
        <p:txBody>
          <a:bodyPr/>
          <a:p>
            <a:endParaRPr lang="zh-CN" altLang="en-US" sz="2400"/>
          </a:p>
        </p:txBody>
      </p:sp>
      <p:sp>
        <p:nvSpPr>
          <p:cNvPr id="124953" name="Freeform 25"/>
          <p:cNvSpPr/>
          <p:nvPr/>
        </p:nvSpPr>
        <p:spPr>
          <a:xfrm>
            <a:off x="814917" y="1295400"/>
            <a:ext cx="3361267" cy="1989667"/>
          </a:xfrm>
          <a:custGeom>
            <a:avLst/>
            <a:gdLst>
              <a:gd name="txL" fmla="*/ 0 w 1632"/>
              <a:gd name="txT" fmla="*/ 0 h 1008"/>
              <a:gd name="txR" fmla="*/ 1632 w 1632"/>
              <a:gd name="txB" fmla="*/ 1008 h 1008"/>
            </a:gdLst>
            <a:ahLst/>
            <a:cxnLst>
              <a:cxn ang="0">
                <a:pos x="624" y="528"/>
              </a:cxn>
              <a:cxn ang="0">
                <a:pos x="720" y="528"/>
              </a:cxn>
              <a:cxn ang="0">
                <a:pos x="864" y="480"/>
              </a:cxn>
              <a:cxn ang="0">
                <a:pos x="912" y="432"/>
              </a:cxn>
              <a:cxn ang="0">
                <a:pos x="960" y="384"/>
              </a:cxn>
              <a:cxn ang="0">
                <a:pos x="1056" y="384"/>
              </a:cxn>
              <a:cxn ang="0">
                <a:pos x="1104" y="240"/>
              </a:cxn>
              <a:cxn ang="0">
                <a:pos x="1104" y="144"/>
              </a:cxn>
              <a:cxn ang="0">
                <a:pos x="1248" y="96"/>
              </a:cxn>
              <a:cxn ang="0">
                <a:pos x="1392" y="0"/>
              </a:cxn>
              <a:cxn ang="0">
                <a:pos x="1584" y="96"/>
              </a:cxn>
              <a:cxn ang="0">
                <a:pos x="1632" y="144"/>
              </a:cxn>
              <a:cxn ang="0">
                <a:pos x="1536" y="192"/>
              </a:cxn>
              <a:cxn ang="0">
                <a:pos x="1488" y="240"/>
              </a:cxn>
              <a:cxn ang="0">
                <a:pos x="1488" y="336"/>
              </a:cxn>
              <a:cxn ang="0">
                <a:pos x="1392" y="384"/>
              </a:cxn>
              <a:cxn ang="0">
                <a:pos x="1344" y="432"/>
              </a:cxn>
              <a:cxn ang="0">
                <a:pos x="1200" y="432"/>
              </a:cxn>
              <a:cxn ang="0">
                <a:pos x="1152" y="480"/>
              </a:cxn>
              <a:cxn ang="0">
                <a:pos x="1104" y="528"/>
              </a:cxn>
              <a:cxn ang="0">
                <a:pos x="1056" y="576"/>
              </a:cxn>
              <a:cxn ang="0">
                <a:pos x="960" y="672"/>
              </a:cxn>
              <a:cxn ang="0">
                <a:pos x="768" y="720"/>
              </a:cxn>
              <a:cxn ang="0">
                <a:pos x="720" y="768"/>
              </a:cxn>
              <a:cxn ang="0">
                <a:pos x="768" y="864"/>
              </a:cxn>
              <a:cxn ang="0">
                <a:pos x="720" y="912"/>
              </a:cxn>
              <a:cxn ang="0">
                <a:pos x="624" y="960"/>
              </a:cxn>
              <a:cxn ang="0">
                <a:pos x="528" y="1008"/>
              </a:cxn>
              <a:cxn ang="0">
                <a:pos x="384" y="1008"/>
              </a:cxn>
              <a:cxn ang="0">
                <a:pos x="288" y="960"/>
              </a:cxn>
              <a:cxn ang="0">
                <a:pos x="240" y="912"/>
              </a:cxn>
              <a:cxn ang="0">
                <a:pos x="144" y="864"/>
              </a:cxn>
              <a:cxn ang="0">
                <a:pos x="0" y="720"/>
              </a:cxn>
              <a:cxn ang="0">
                <a:pos x="96" y="624"/>
              </a:cxn>
              <a:cxn ang="0">
                <a:pos x="192" y="576"/>
              </a:cxn>
              <a:cxn ang="0">
                <a:pos x="336" y="576"/>
              </a:cxn>
              <a:cxn ang="0">
                <a:pos x="384" y="528"/>
              </a:cxn>
              <a:cxn ang="0">
                <a:pos x="432" y="576"/>
              </a:cxn>
              <a:cxn ang="0">
                <a:pos x="528" y="528"/>
              </a:cxn>
              <a:cxn ang="0">
                <a:pos x="624" y="528"/>
              </a:cxn>
            </a:cxnLst>
            <a:rect l="txL" t="txT" r="txR" b="txB"/>
            <a:pathLst>
              <a:path w="1632" h="1008">
                <a:moveTo>
                  <a:pt x="624" y="528"/>
                </a:moveTo>
                <a:lnTo>
                  <a:pt x="720" y="528"/>
                </a:lnTo>
                <a:lnTo>
                  <a:pt x="864" y="480"/>
                </a:lnTo>
                <a:lnTo>
                  <a:pt x="912" y="432"/>
                </a:lnTo>
                <a:lnTo>
                  <a:pt x="960" y="384"/>
                </a:lnTo>
                <a:lnTo>
                  <a:pt x="1056" y="384"/>
                </a:lnTo>
                <a:lnTo>
                  <a:pt x="1104" y="240"/>
                </a:lnTo>
                <a:lnTo>
                  <a:pt x="1104" y="144"/>
                </a:lnTo>
                <a:lnTo>
                  <a:pt x="1248" y="96"/>
                </a:lnTo>
                <a:lnTo>
                  <a:pt x="1392" y="0"/>
                </a:lnTo>
                <a:lnTo>
                  <a:pt x="1584" y="96"/>
                </a:lnTo>
                <a:lnTo>
                  <a:pt x="1632" y="144"/>
                </a:lnTo>
                <a:lnTo>
                  <a:pt x="1536" y="192"/>
                </a:lnTo>
                <a:lnTo>
                  <a:pt x="1488" y="240"/>
                </a:lnTo>
                <a:lnTo>
                  <a:pt x="1488" y="336"/>
                </a:lnTo>
                <a:lnTo>
                  <a:pt x="1392" y="384"/>
                </a:lnTo>
                <a:lnTo>
                  <a:pt x="1344" y="432"/>
                </a:lnTo>
                <a:lnTo>
                  <a:pt x="1200" y="432"/>
                </a:lnTo>
                <a:lnTo>
                  <a:pt x="1152" y="480"/>
                </a:lnTo>
                <a:lnTo>
                  <a:pt x="1104" y="528"/>
                </a:lnTo>
                <a:lnTo>
                  <a:pt x="1056" y="576"/>
                </a:lnTo>
                <a:lnTo>
                  <a:pt x="960" y="672"/>
                </a:lnTo>
                <a:lnTo>
                  <a:pt x="768" y="720"/>
                </a:lnTo>
                <a:lnTo>
                  <a:pt x="720" y="768"/>
                </a:lnTo>
                <a:lnTo>
                  <a:pt x="768" y="864"/>
                </a:lnTo>
                <a:lnTo>
                  <a:pt x="720" y="912"/>
                </a:lnTo>
                <a:lnTo>
                  <a:pt x="624" y="960"/>
                </a:lnTo>
                <a:lnTo>
                  <a:pt x="528" y="1008"/>
                </a:lnTo>
                <a:lnTo>
                  <a:pt x="384" y="1008"/>
                </a:lnTo>
                <a:lnTo>
                  <a:pt x="288" y="960"/>
                </a:lnTo>
                <a:lnTo>
                  <a:pt x="240" y="912"/>
                </a:lnTo>
                <a:lnTo>
                  <a:pt x="144" y="864"/>
                </a:lnTo>
                <a:lnTo>
                  <a:pt x="0" y="720"/>
                </a:lnTo>
                <a:lnTo>
                  <a:pt x="96" y="624"/>
                </a:lnTo>
                <a:lnTo>
                  <a:pt x="192" y="576"/>
                </a:lnTo>
                <a:lnTo>
                  <a:pt x="336" y="576"/>
                </a:lnTo>
                <a:lnTo>
                  <a:pt x="384" y="528"/>
                </a:lnTo>
                <a:lnTo>
                  <a:pt x="432" y="576"/>
                </a:lnTo>
                <a:lnTo>
                  <a:pt x="528" y="528"/>
                </a:lnTo>
                <a:lnTo>
                  <a:pt x="624" y="528"/>
                </a:lnTo>
                <a:close/>
              </a:path>
            </a:pathLst>
          </a:custGeom>
          <a:solidFill>
            <a:srgbClr val="33CCFF">
              <a:alpha val="100000"/>
            </a:srgbClr>
          </a:solidFill>
          <a:ln w="38100" cap="flat" cmpd="sng">
            <a:solidFill>
              <a:srgbClr val="33CCFF">
                <a:alpha val="100000"/>
              </a:srgbClr>
            </a:solidFill>
            <a:prstDash val="solid"/>
            <a:round/>
            <a:headEnd type="none" w="med" len="med"/>
            <a:tailEnd type="none" w="sm" len="lg"/>
          </a:ln>
        </p:spPr>
        <p:txBody>
          <a:bodyPr/>
          <a:p>
            <a:endParaRPr lang="zh-CN" altLang="en-US" sz="2400"/>
          </a:p>
        </p:txBody>
      </p:sp>
      <p:sp>
        <p:nvSpPr>
          <p:cNvPr id="124954" name="Freeform 26"/>
          <p:cNvSpPr/>
          <p:nvPr/>
        </p:nvSpPr>
        <p:spPr>
          <a:xfrm>
            <a:off x="609600" y="596900"/>
            <a:ext cx="9347200" cy="2235200"/>
          </a:xfrm>
          <a:custGeom>
            <a:avLst/>
            <a:gdLst>
              <a:gd name="txL" fmla="*/ 0 w 4416"/>
              <a:gd name="txT" fmla="*/ 0 h 1408"/>
              <a:gd name="txR" fmla="*/ 4416 w 4416"/>
              <a:gd name="txB" fmla="*/ 1408 h 1408"/>
            </a:gdLst>
            <a:ahLst/>
            <a:cxnLst>
              <a:cxn ang="0">
                <a:pos x="0" y="1400"/>
              </a:cxn>
              <a:cxn ang="0">
                <a:pos x="96" y="1400"/>
              </a:cxn>
              <a:cxn ang="0">
                <a:pos x="192" y="1352"/>
              </a:cxn>
              <a:cxn ang="0">
                <a:pos x="240" y="1304"/>
              </a:cxn>
              <a:cxn ang="0">
                <a:pos x="96" y="1208"/>
              </a:cxn>
              <a:cxn ang="0">
                <a:pos x="96" y="1112"/>
              </a:cxn>
              <a:cxn ang="0">
                <a:pos x="144" y="1064"/>
              </a:cxn>
              <a:cxn ang="0">
                <a:pos x="240" y="1064"/>
              </a:cxn>
              <a:cxn ang="0">
                <a:pos x="336" y="1016"/>
              </a:cxn>
              <a:cxn ang="0">
                <a:pos x="432" y="1016"/>
              </a:cxn>
              <a:cxn ang="0">
                <a:pos x="528" y="920"/>
              </a:cxn>
              <a:cxn ang="0">
                <a:pos x="672" y="968"/>
              </a:cxn>
              <a:cxn ang="0">
                <a:pos x="816" y="968"/>
              </a:cxn>
              <a:cxn ang="0">
                <a:pos x="864" y="920"/>
              </a:cxn>
              <a:cxn ang="0">
                <a:pos x="960" y="872"/>
              </a:cxn>
              <a:cxn ang="0">
                <a:pos x="1008" y="824"/>
              </a:cxn>
              <a:cxn ang="0">
                <a:pos x="1104" y="824"/>
              </a:cxn>
              <a:cxn ang="0">
                <a:pos x="1152" y="728"/>
              </a:cxn>
              <a:cxn ang="0">
                <a:pos x="1152" y="584"/>
              </a:cxn>
              <a:cxn ang="0">
                <a:pos x="1296" y="536"/>
              </a:cxn>
              <a:cxn ang="0">
                <a:pos x="1440" y="440"/>
              </a:cxn>
              <a:cxn ang="0">
                <a:pos x="1601" y="505"/>
              </a:cxn>
              <a:cxn ang="0">
                <a:pos x="1680" y="584"/>
              </a:cxn>
              <a:cxn ang="0">
                <a:pos x="1824" y="632"/>
              </a:cxn>
              <a:cxn ang="0">
                <a:pos x="1872" y="536"/>
              </a:cxn>
              <a:cxn ang="0">
                <a:pos x="1968" y="488"/>
              </a:cxn>
              <a:cxn ang="0">
                <a:pos x="2064" y="488"/>
              </a:cxn>
              <a:cxn ang="0">
                <a:pos x="2208" y="536"/>
              </a:cxn>
              <a:cxn ang="0">
                <a:pos x="2208" y="632"/>
              </a:cxn>
              <a:cxn ang="0">
                <a:pos x="2256" y="680"/>
              </a:cxn>
              <a:cxn ang="0">
                <a:pos x="2352" y="680"/>
              </a:cxn>
              <a:cxn ang="0">
                <a:pos x="2400" y="728"/>
              </a:cxn>
              <a:cxn ang="0">
                <a:pos x="2496" y="824"/>
              </a:cxn>
              <a:cxn ang="0">
                <a:pos x="2544" y="776"/>
              </a:cxn>
              <a:cxn ang="0">
                <a:pos x="2640" y="776"/>
              </a:cxn>
              <a:cxn ang="0">
                <a:pos x="2736" y="824"/>
              </a:cxn>
              <a:cxn ang="0">
                <a:pos x="2832" y="872"/>
              </a:cxn>
              <a:cxn ang="0">
                <a:pos x="3024" y="872"/>
              </a:cxn>
              <a:cxn ang="0">
                <a:pos x="3072" y="824"/>
              </a:cxn>
              <a:cxn ang="0">
                <a:pos x="3168" y="728"/>
              </a:cxn>
              <a:cxn ang="0">
                <a:pos x="3216" y="680"/>
              </a:cxn>
              <a:cxn ang="0">
                <a:pos x="3216" y="584"/>
              </a:cxn>
              <a:cxn ang="0">
                <a:pos x="3312" y="536"/>
              </a:cxn>
              <a:cxn ang="0">
                <a:pos x="3408" y="488"/>
              </a:cxn>
              <a:cxn ang="0">
                <a:pos x="3408" y="392"/>
              </a:cxn>
              <a:cxn ang="0">
                <a:pos x="3442" y="290"/>
              </a:cxn>
              <a:cxn ang="0">
                <a:pos x="3552" y="248"/>
              </a:cxn>
              <a:cxn ang="0">
                <a:pos x="3600" y="200"/>
              </a:cxn>
              <a:cxn ang="0">
                <a:pos x="3696" y="152"/>
              </a:cxn>
              <a:cxn ang="0">
                <a:pos x="3792" y="56"/>
              </a:cxn>
              <a:cxn ang="0">
                <a:pos x="3936" y="56"/>
              </a:cxn>
              <a:cxn ang="0">
                <a:pos x="4032" y="8"/>
              </a:cxn>
              <a:cxn ang="0">
                <a:pos x="4128" y="8"/>
              </a:cxn>
              <a:cxn ang="0">
                <a:pos x="4224" y="56"/>
              </a:cxn>
              <a:cxn ang="0">
                <a:pos x="4224" y="152"/>
              </a:cxn>
              <a:cxn ang="0">
                <a:pos x="4272" y="104"/>
              </a:cxn>
              <a:cxn ang="0">
                <a:pos x="4320" y="56"/>
              </a:cxn>
              <a:cxn ang="0">
                <a:pos x="4416" y="56"/>
              </a:cxn>
            </a:cxnLst>
            <a:rect l="txL" t="txT" r="txR" b="txB"/>
            <a:pathLst>
              <a:path w="4416" h="1408">
                <a:moveTo>
                  <a:pt x="0" y="1400"/>
                </a:moveTo>
                <a:cubicBezTo>
                  <a:pt x="32" y="1404"/>
                  <a:pt x="64" y="1408"/>
                  <a:pt x="96" y="1400"/>
                </a:cubicBezTo>
                <a:cubicBezTo>
                  <a:pt x="128" y="1392"/>
                  <a:pt x="168" y="1368"/>
                  <a:pt x="192" y="1352"/>
                </a:cubicBezTo>
                <a:cubicBezTo>
                  <a:pt x="216" y="1336"/>
                  <a:pt x="256" y="1328"/>
                  <a:pt x="240" y="1304"/>
                </a:cubicBezTo>
                <a:cubicBezTo>
                  <a:pt x="224" y="1280"/>
                  <a:pt x="120" y="1240"/>
                  <a:pt x="96" y="1208"/>
                </a:cubicBezTo>
                <a:cubicBezTo>
                  <a:pt x="72" y="1176"/>
                  <a:pt x="88" y="1136"/>
                  <a:pt x="96" y="1112"/>
                </a:cubicBezTo>
                <a:cubicBezTo>
                  <a:pt x="104" y="1088"/>
                  <a:pt x="120" y="1072"/>
                  <a:pt x="144" y="1064"/>
                </a:cubicBezTo>
                <a:cubicBezTo>
                  <a:pt x="168" y="1056"/>
                  <a:pt x="208" y="1072"/>
                  <a:pt x="240" y="1064"/>
                </a:cubicBezTo>
                <a:cubicBezTo>
                  <a:pt x="272" y="1056"/>
                  <a:pt x="304" y="1024"/>
                  <a:pt x="336" y="1016"/>
                </a:cubicBezTo>
                <a:cubicBezTo>
                  <a:pt x="368" y="1008"/>
                  <a:pt x="400" y="1032"/>
                  <a:pt x="432" y="1016"/>
                </a:cubicBezTo>
                <a:cubicBezTo>
                  <a:pt x="464" y="1000"/>
                  <a:pt x="488" y="928"/>
                  <a:pt x="528" y="920"/>
                </a:cubicBezTo>
                <a:cubicBezTo>
                  <a:pt x="568" y="912"/>
                  <a:pt x="624" y="960"/>
                  <a:pt x="672" y="968"/>
                </a:cubicBezTo>
                <a:cubicBezTo>
                  <a:pt x="720" y="976"/>
                  <a:pt x="784" y="976"/>
                  <a:pt x="816" y="968"/>
                </a:cubicBezTo>
                <a:cubicBezTo>
                  <a:pt x="848" y="960"/>
                  <a:pt x="840" y="936"/>
                  <a:pt x="864" y="920"/>
                </a:cubicBezTo>
                <a:cubicBezTo>
                  <a:pt x="888" y="904"/>
                  <a:pt x="936" y="888"/>
                  <a:pt x="960" y="872"/>
                </a:cubicBezTo>
                <a:cubicBezTo>
                  <a:pt x="984" y="856"/>
                  <a:pt x="984" y="832"/>
                  <a:pt x="1008" y="824"/>
                </a:cubicBezTo>
                <a:cubicBezTo>
                  <a:pt x="1032" y="816"/>
                  <a:pt x="1080" y="840"/>
                  <a:pt x="1104" y="824"/>
                </a:cubicBezTo>
                <a:cubicBezTo>
                  <a:pt x="1128" y="808"/>
                  <a:pt x="1144" y="768"/>
                  <a:pt x="1152" y="728"/>
                </a:cubicBezTo>
                <a:cubicBezTo>
                  <a:pt x="1160" y="688"/>
                  <a:pt x="1128" y="616"/>
                  <a:pt x="1152" y="584"/>
                </a:cubicBezTo>
                <a:cubicBezTo>
                  <a:pt x="1176" y="552"/>
                  <a:pt x="1248" y="560"/>
                  <a:pt x="1296" y="536"/>
                </a:cubicBezTo>
                <a:cubicBezTo>
                  <a:pt x="1344" y="512"/>
                  <a:pt x="1389" y="445"/>
                  <a:pt x="1440" y="440"/>
                </a:cubicBezTo>
                <a:cubicBezTo>
                  <a:pt x="1491" y="435"/>
                  <a:pt x="1561" y="481"/>
                  <a:pt x="1601" y="505"/>
                </a:cubicBezTo>
                <a:cubicBezTo>
                  <a:pt x="1641" y="529"/>
                  <a:pt x="1643" y="563"/>
                  <a:pt x="1680" y="584"/>
                </a:cubicBezTo>
                <a:cubicBezTo>
                  <a:pt x="1717" y="605"/>
                  <a:pt x="1792" y="640"/>
                  <a:pt x="1824" y="632"/>
                </a:cubicBezTo>
                <a:cubicBezTo>
                  <a:pt x="1856" y="624"/>
                  <a:pt x="1848" y="560"/>
                  <a:pt x="1872" y="536"/>
                </a:cubicBezTo>
                <a:cubicBezTo>
                  <a:pt x="1896" y="512"/>
                  <a:pt x="1936" y="496"/>
                  <a:pt x="1968" y="488"/>
                </a:cubicBezTo>
                <a:cubicBezTo>
                  <a:pt x="2000" y="480"/>
                  <a:pt x="2024" y="480"/>
                  <a:pt x="2064" y="488"/>
                </a:cubicBezTo>
                <a:cubicBezTo>
                  <a:pt x="2104" y="496"/>
                  <a:pt x="2184" y="512"/>
                  <a:pt x="2208" y="536"/>
                </a:cubicBezTo>
                <a:cubicBezTo>
                  <a:pt x="2232" y="560"/>
                  <a:pt x="2200" y="608"/>
                  <a:pt x="2208" y="632"/>
                </a:cubicBezTo>
                <a:cubicBezTo>
                  <a:pt x="2216" y="656"/>
                  <a:pt x="2232" y="672"/>
                  <a:pt x="2256" y="680"/>
                </a:cubicBezTo>
                <a:cubicBezTo>
                  <a:pt x="2280" y="688"/>
                  <a:pt x="2328" y="672"/>
                  <a:pt x="2352" y="680"/>
                </a:cubicBezTo>
                <a:cubicBezTo>
                  <a:pt x="2376" y="688"/>
                  <a:pt x="2376" y="704"/>
                  <a:pt x="2400" y="728"/>
                </a:cubicBezTo>
                <a:cubicBezTo>
                  <a:pt x="2424" y="752"/>
                  <a:pt x="2472" y="816"/>
                  <a:pt x="2496" y="824"/>
                </a:cubicBezTo>
                <a:cubicBezTo>
                  <a:pt x="2520" y="832"/>
                  <a:pt x="2520" y="784"/>
                  <a:pt x="2544" y="776"/>
                </a:cubicBezTo>
                <a:cubicBezTo>
                  <a:pt x="2568" y="768"/>
                  <a:pt x="2608" y="768"/>
                  <a:pt x="2640" y="776"/>
                </a:cubicBezTo>
                <a:cubicBezTo>
                  <a:pt x="2672" y="784"/>
                  <a:pt x="2704" y="808"/>
                  <a:pt x="2736" y="824"/>
                </a:cubicBezTo>
                <a:cubicBezTo>
                  <a:pt x="2768" y="840"/>
                  <a:pt x="2784" y="864"/>
                  <a:pt x="2832" y="872"/>
                </a:cubicBezTo>
                <a:cubicBezTo>
                  <a:pt x="2880" y="880"/>
                  <a:pt x="2984" y="880"/>
                  <a:pt x="3024" y="872"/>
                </a:cubicBezTo>
                <a:cubicBezTo>
                  <a:pt x="3064" y="864"/>
                  <a:pt x="3048" y="848"/>
                  <a:pt x="3072" y="824"/>
                </a:cubicBezTo>
                <a:cubicBezTo>
                  <a:pt x="3096" y="800"/>
                  <a:pt x="3144" y="752"/>
                  <a:pt x="3168" y="728"/>
                </a:cubicBezTo>
                <a:cubicBezTo>
                  <a:pt x="3192" y="704"/>
                  <a:pt x="3208" y="704"/>
                  <a:pt x="3216" y="680"/>
                </a:cubicBezTo>
                <a:cubicBezTo>
                  <a:pt x="3224" y="656"/>
                  <a:pt x="3200" y="608"/>
                  <a:pt x="3216" y="584"/>
                </a:cubicBezTo>
                <a:cubicBezTo>
                  <a:pt x="3232" y="560"/>
                  <a:pt x="3280" y="552"/>
                  <a:pt x="3312" y="536"/>
                </a:cubicBezTo>
                <a:cubicBezTo>
                  <a:pt x="3344" y="520"/>
                  <a:pt x="3392" y="512"/>
                  <a:pt x="3408" y="488"/>
                </a:cubicBezTo>
                <a:cubicBezTo>
                  <a:pt x="3424" y="464"/>
                  <a:pt x="3402" y="425"/>
                  <a:pt x="3408" y="392"/>
                </a:cubicBezTo>
                <a:cubicBezTo>
                  <a:pt x="3414" y="359"/>
                  <a:pt x="3418" y="314"/>
                  <a:pt x="3442" y="290"/>
                </a:cubicBezTo>
                <a:cubicBezTo>
                  <a:pt x="3466" y="266"/>
                  <a:pt x="3526" y="263"/>
                  <a:pt x="3552" y="248"/>
                </a:cubicBezTo>
                <a:cubicBezTo>
                  <a:pt x="3578" y="233"/>
                  <a:pt x="3576" y="216"/>
                  <a:pt x="3600" y="200"/>
                </a:cubicBezTo>
                <a:cubicBezTo>
                  <a:pt x="3624" y="184"/>
                  <a:pt x="3664" y="176"/>
                  <a:pt x="3696" y="152"/>
                </a:cubicBezTo>
                <a:cubicBezTo>
                  <a:pt x="3728" y="128"/>
                  <a:pt x="3752" y="72"/>
                  <a:pt x="3792" y="56"/>
                </a:cubicBezTo>
                <a:cubicBezTo>
                  <a:pt x="3832" y="40"/>
                  <a:pt x="3896" y="64"/>
                  <a:pt x="3936" y="56"/>
                </a:cubicBezTo>
                <a:cubicBezTo>
                  <a:pt x="3976" y="48"/>
                  <a:pt x="4000" y="16"/>
                  <a:pt x="4032" y="8"/>
                </a:cubicBezTo>
                <a:cubicBezTo>
                  <a:pt x="4064" y="0"/>
                  <a:pt x="4096" y="0"/>
                  <a:pt x="4128" y="8"/>
                </a:cubicBezTo>
                <a:cubicBezTo>
                  <a:pt x="4160" y="16"/>
                  <a:pt x="4208" y="32"/>
                  <a:pt x="4224" y="56"/>
                </a:cubicBezTo>
                <a:cubicBezTo>
                  <a:pt x="4240" y="80"/>
                  <a:pt x="4216" y="144"/>
                  <a:pt x="4224" y="152"/>
                </a:cubicBezTo>
                <a:cubicBezTo>
                  <a:pt x="4232" y="160"/>
                  <a:pt x="4256" y="120"/>
                  <a:pt x="4272" y="104"/>
                </a:cubicBezTo>
                <a:cubicBezTo>
                  <a:pt x="4288" y="88"/>
                  <a:pt x="4296" y="64"/>
                  <a:pt x="4320" y="56"/>
                </a:cubicBezTo>
                <a:cubicBezTo>
                  <a:pt x="4344" y="48"/>
                  <a:pt x="4380" y="52"/>
                  <a:pt x="4416" y="56"/>
                </a:cubicBezTo>
              </a:path>
            </a:pathLst>
          </a:custGeom>
          <a:noFill/>
          <a:ln w="28575" cap="flat" cmpd="sng">
            <a:solidFill>
              <a:srgbClr val="FF3300">
                <a:alpha val="100000"/>
              </a:srgbClr>
            </a:solidFill>
            <a:prstDash val="dash"/>
            <a:round/>
            <a:headEnd type="none" w="med" len="med"/>
            <a:tailEnd type="none" w="sm" len="lg"/>
          </a:ln>
        </p:spPr>
        <p:txBody>
          <a:bodyPr/>
          <a:p>
            <a:endParaRPr lang="zh-CN" altLang="en-US" sz="2400"/>
          </a:p>
        </p:txBody>
      </p:sp>
      <p:sp>
        <p:nvSpPr>
          <p:cNvPr id="124955" name="Freeform 27"/>
          <p:cNvSpPr/>
          <p:nvPr/>
        </p:nvSpPr>
        <p:spPr>
          <a:xfrm>
            <a:off x="609600" y="609600"/>
            <a:ext cx="9347200" cy="2235200"/>
          </a:xfrm>
          <a:custGeom>
            <a:avLst/>
            <a:gdLst>
              <a:gd name="txL" fmla="*/ 0 w 4416"/>
              <a:gd name="txT" fmla="*/ 0 h 1408"/>
              <a:gd name="txR" fmla="*/ 4416 w 4416"/>
              <a:gd name="txB" fmla="*/ 1408 h 1408"/>
            </a:gdLst>
            <a:ahLst/>
            <a:cxnLst>
              <a:cxn ang="0">
                <a:pos x="0" y="1400"/>
              </a:cxn>
              <a:cxn ang="0">
                <a:pos x="96" y="1400"/>
              </a:cxn>
              <a:cxn ang="0">
                <a:pos x="192" y="1352"/>
              </a:cxn>
              <a:cxn ang="0">
                <a:pos x="240" y="1304"/>
              </a:cxn>
              <a:cxn ang="0">
                <a:pos x="96" y="1208"/>
              </a:cxn>
              <a:cxn ang="0">
                <a:pos x="96" y="1112"/>
              </a:cxn>
              <a:cxn ang="0">
                <a:pos x="144" y="1064"/>
              </a:cxn>
              <a:cxn ang="0">
                <a:pos x="240" y="1064"/>
              </a:cxn>
              <a:cxn ang="0">
                <a:pos x="336" y="1016"/>
              </a:cxn>
              <a:cxn ang="0">
                <a:pos x="432" y="1016"/>
              </a:cxn>
              <a:cxn ang="0">
                <a:pos x="528" y="920"/>
              </a:cxn>
              <a:cxn ang="0">
                <a:pos x="672" y="968"/>
              </a:cxn>
              <a:cxn ang="0">
                <a:pos x="816" y="968"/>
              </a:cxn>
              <a:cxn ang="0">
                <a:pos x="864" y="920"/>
              </a:cxn>
              <a:cxn ang="0">
                <a:pos x="960" y="872"/>
              </a:cxn>
              <a:cxn ang="0">
                <a:pos x="1008" y="824"/>
              </a:cxn>
              <a:cxn ang="0">
                <a:pos x="1104" y="824"/>
              </a:cxn>
              <a:cxn ang="0">
                <a:pos x="1152" y="728"/>
              </a:cxn>
              <a:cxn ang="0">
                <a:pos x="1152" y="584"/>
              </a:cxn>
              <a:cxn ang="0">
                <a:pos x="1296" y="536"/>
              </a:cxn>
              <a:cxn ang="0">
                <a:pos x="1440" y="440"/>
              </a:cxn>
              <a:cxn ang="0">
                <a:pos x="1601" y="505"/>
              </a:cxn>
              <a:cxn ang="0">
                <a:pos x="1680" y="584"/>
              </a:cxn>
              <a:cxn ang="0">
                <a:pos x="1824" y="632"/>
              </a:cxn>
              <a:cxn ang="0">
                <a:pos x="1872" y="536"/>
              </a:cxn>
              <a:cxn ang="0">
                <a:pos x="1968" y="488"/>
              </a:cxn>
              <a:cxn ang="0">
                <a:pos x="2064" y="488"/>
              </a:cxn>
              <a:cxn ang="0">
                <a:pos x="2208" y="536"/>
              </a:cxn>
              <a:cxn ang="0">
                <a:pos x="2208" y="632"/>
              </a:cxn>
              <a:cxn ang="0">
                <a:pos x="2256" y="680"/>
              </a:cxn>
              <a:cxn ang="0">
                <a:pos x="2352" y="680"/>
              </a:cxn>
              <a:cxn ang="0">
                <a:pos x="2400" y="728"/>
              </a:cxn>
              <a:cxn ang="0">
                <a:pos x="2496" y="824"/>
              </a:cxn>
              <a:cxn ang="0">
                <a:pos x="2544" y="776"/>
              </a:cxn>
              <a:cxn ang="0">
                <a:pos x="2640" y="776"/>
              </a:cxn>
              <a:cxn ang="0">
                <a:pos x="2736" y="824"/>
              </a:cxn>
              <a:cxn ang="0">
                <a:pos x="2832" y="872"/>
              </a:cxn>
              <a:cxn ang="0">
                <a:pos x="3024" y="872"/>
              </a:cxn>
              <a:cxn ang="0">
                <a:pos x="3072" y="824"/>
              </a:cxn>
              <a:cxn ang="0">
                <a:pos x="3168" y="728"/>
              </a:cxn>
              <a:cxn ang="0">
                <a:pos x="3216" y="680"/>
              </a:cxn>
              <a:cxn ang="0">
                <a:pos x="3216" y="584"/>
              </a:cxn>
              <a:cxn ang="0">
                <a:pos x="3312" y="536"/>
              </a:cxn>
              <a:cxn ang="0">
                <a:pos x="3408" y="488"/>
              </a:cxn>
              <a:cxn ang="0">
                <a:pos x="3408" y="392"/>
              </a:cxn>
              <a:cxn ang="0">
                <a:pos x="3442" y="290"/>
              </a:cxn>
              <a:cxn ang="0">
                <a:pos x="3552" y="248"/>
              </a:cxn>
              <a:cxn ang="0">
                <a:pos x="3600" y="200"/>
              </a:cxn>
              <a:cxn ang="0">
                <a:pos x="3696" y="152"/>
              </a:cxn>
              <a:cxn ang="0">
                <a:pos x="3792" y="56"/>
              </a:cxn>
              <a:cxn ang="0">
                <a:pos x="3936" y="56"/>
              </a:cxn>
              <a:cxn ang="0">
                <a:pos x="4032" y="8"/>
              </a:cxn>
              <a:cxn ang="0">
                <a:pos x="4128" y="8"/>
              </a:cxn>
              <a:cxn ang="0">
                <a:pos x="4224" y="56"/>
              </a:cxn>
              <a:cxn ang="0">
                <a:pos x="4224" y="152"/>
              </a:cxn>
              <a:cxn ang="0">
                <a:pos x="4272" y="104"/>
              </a:cxn>
              <a:cxn ang="0">
                <a:pos x="4320" y="56"/>
              </a:cxn>
              <a:cxn ang="0">
                <a:pos x="4416" y="56"/>
              </a:cxn>
            </a:cxnLst>
            <a:rect l="txL" t="txT" r="txR" b="txB"/>
            <a:pathLst>
              <a:path w="4416" h="1408">
                <a:moveTo>
                  <a:pt x="0" y="1400"/>
                </a:moveTo>
                <a:cubicBezTo>
                  <a:pt x="32" y="1404"/>
                  <a:pt x="64" y="1408"/>
                  <a:pt x="96" y="1400"/>
                </a:cubicBezTo>
                <a:cubicBezTo>
                  <a:pt x="128" y="1392"/>
                  <a:pt x="168" y="1368"/>
                  <a:pt x="192" y="1352"/>
                </a:cubicBezTo>
                <a:cubicBezTo>
                  <a:pt x="216" y="1336"/>
                  <a:pt x="256" y="1328"/>
                  <a:pt x="240" y="1304"/>
                </a:cubicBezTo>
                <a:cubicBezTo>
                  <a:pt x="224" y="1280"/>
                  <a:pt x="120" y="1240"/>
                  <a:pt x="96" y="1208"/>
                </a:cubicBezTo>
                <a:cubicBezTo>
                  <a:pt x="72" y="1176"/>
                  <a:pt x="88" y="1136"/>
                  <a:pt x="96" y="1112"/>
                </a:cubicBezTo>
                <a:cubicBezTo>
                  <a:pt x="104" y="1088"/>
                  <a:pt x="120" y="1072"/>
                  <a:pt x="144" y="1064"/>
                </a:cubicBezTo>
                <a:cubicBezTo>
                  <a:pt x="168" y="1056"/>
                  <a:pt x="208" y="1072"/>
                  <a:pt x="240" y="1064"/>
                </a:cubicBezTo>
                <a:cubicBezTo>
                  <a:pt x="272" y="1056"/>
                  <a:pt x="304" y="1024"/>
                  <a:pt x="336" y="1016"/>
                </a:cubicBezTo>
                <a:cubicBezTo>
                  <a:pt x="368" y="1008"/>
                  <a:pt x="400" y="1032"/>
                  <a:pt x="432" y="1016"/>
                </a:cubicBezTo>
                <a:cubicBezTo>
                  <a:pt x="464" y="1000"/>
                  <a:pt x="488" y="928"/>
                  <a:pt x="528" y="920"/>
                </a:cubicBezTo>
                <a:cubicBezTo>
                  <a:pt x="568" y="912"/>
                  <a:pt x="624" y="960"/>
                  <a:pt x="672" y="968"/>
                </a:cubicBezTo>
                <a:cubicBezTo>
                  <a:pt x="720" y="976"/>
                  <a:pt x="784" y="976"/>
                  <a:pt x="816" y="968"/>
                </a:cubicBezTo>
                <a:cubicBezTo>
                  <a:pt x="848" y="960"/>
                  <a:pt x="840" y="936"/>
                  <a:pt x="864" y="920"/>
                </a:cubicBezTo>
                <a:cubicBezTo>
                  <a:pt x="888" y="904"/>
                  <a:pt x="936" y="888"/>
                  <a:pt x="960" y="872"/>
                </a:cubicBezTo>
                <a:cubicBezTo>
                  <a:pt x="984" y="856"/>
                  <a:pt x="984" y="832"/>
                  <a:pt x="1008" y="824"/>
                </a:cubicBezTo>
                <a:cubicBezTo>
                  <a:pt x="1032" y="816"/>
                  <a:pt x="1080" y="840"/>
                  <a:pt x="1104" y="824"/>
                </a:cubicBezTo>
                <a:cubicBezTo>
                  <a:pt x="1128" y="808"/>
                  <a:pt x="1144" y="768"/>
                  <a:pt x="1152" y="728"/>
                </a:cubicBezTo>
                <a:cubicBezTo>
                  <a:pt x="1160" y="688"/>
                  <a:pt x="1128" y="616"/>
                  <a:pt x="1152" y="584"/>
                </a:cubicBezTo>
                <a:cubicBezTo>
                  <a:pt x="1176" y="552"/>
                  <a:pt x="1248" y="560"/>
                  <a:pt x="1296" y="536"/>
                </a:cubicBezTo>
                <a:cubicBezTo>
                  <a:pt x="1344" y="512"/>
                  <a:pt x="1389" y="445"/>
                  <a:pt x="1440" y="440"/>
                </a:cubicBezTo>
                <a:cubicBezTo>
                  <a:pt x="1491" y="435"/>
                  <a:pt x="1561" y="481"/>
                  <a:pt x="1601" y="505"/>
                </a:cubicBezTo>
                <a:cubicBezTo>
                  <a:pt x="1641" y="529"/>
                  <a:pt x="1643" y="563"/>
                  <a:pt x="1680" y="584"/>
                </a:cubicBezTo>
                <a:cubicBezTo>
                  <a:pt x="1717" y="605"/>
                  <a:pt x="1792" y="640"/>
                  <a:pt x="1824" y="632"/>
                </a:cubicBezTo>
                <a:cubicBezTo>
                  <a:pt x="1856" y="624"/>
                  <a:pt x="1848" y="560"/>
                  <a:pt x="1872" y="536"/>
                </a:cubicBezTo>
                <a:cubicBezTo>
                  <a:pt x="1896" y="512"/>
                  <a:pt x="1936" y="496"/>
                  <a:pt x="1968" y="488"/>
                </a:cubicBezTo>
                <a:cubicBezTo>
                  <a:pt x="2000" y="480"/>
                  <a:pt x="2024" y="480"/>
                  <a:pt x="2064" y="488"/>
                </a:cubicBezTo>
                <a:cubicBezTo>
                  <a:pt x="2104" y="496"/>
                  <a:pt x="2184" y="512"/>
                  <a:pt x="2208" y="536"/>
                </a:cubicBezTo>
                <a:cubicBezTo>
                  <a:pt x="2232" y="560"/>
                  <a:pt x="2200" y="608"/>
                  <a:pt x="2208" y="632"/>
                </a:cubicBezTo>
                <a:cubicBezTo>
                  <a:pt x="2216" y="656"/>
                  <a:pt x="2232" y="672"/>
                  <a:pt x="2256" y="680"/>
                </a:cubicBezTo>
                <a:cubicBezTo>
                  <a:pt x="2280" y="688"/>
                  <a:pt x="2328" y="672"/>
                  <a:pt x="2352" y="680"/>
                </a:cubicBezTo>
                <a:cubicBezTo>
                  <a:pt x="2376" y="688"/>
                  <a:pt x="2376" y="704"/>
                  <a:pt x="2400" y="728"/>
                </a:cubicBezTo>
                <a:cubicBezTo>
                  <a:pt x="2424" y="752"/>
                  <a:pt x="2472" y="816"/>
                  <a:pt x="2496" y="824"/>
                </a:cubicBezTo>
                <a:cubicBezTo>
                  <a:pt x="2520" y="832"/>
                  <a:pt x="2520" y="784"/>
                  <a:pt x="2544" y="776"/>
                </a:cubicBezTo>
                <a:cubicBezTo>
                  <a:pt x="2568" y="768"/>
                  <a:pt x="2608" y="768"/>
                  <a:pt x="2640" y="776"/>
                </a:cubicBezTo>
                <a:cubicBezTo>
                  <a:pt x="2672" y="784"/>
                  <a:pt x="2704" y="808"/>
                  <a:pt x="2736" y="824"/>
                </a:cubicBezTo>
                <a:cubicBezTo>
                  <a:pt x="2768" y="840"/>
                  <a:pt x="2784" y="864"/>
                  <a:pt x="2832" y="872"/>
                </a:cubicBezTo>
                <a:cubicBezTo>
                  <a:pt x="2880" y="880"/>
                  <a:pt x="2984" y="880"/>
                  <a:pt x="3024" y="872"/>
                </a:cubicBezTo>
                <a:cubicBezTo>
                  <a:pt x="3064" y="864"/>
                  <a:pt x="3048" y="848"/>
                  <a:pt x="3072" y="824"/>
                </a:cubicBezTo>
                <a:cubicBezTo>
                  <a:pt x="3096" y="800"/>
                  <a:pt x="3144" y="752"/>
                  <a:pt x="3168" y="728"/>
                </a:cubicBezTo>
                <a:cubicBezTo>
                  <a:pt x="3192" y="704"/>
                  <a:pt x="3208" y="704"/>
                  <a:pt x="3216" y="680"/>
                </a:cubicBezTo>
                <a:cubicBezTo>
                  <a:pt x="3224" y="656"/>
                  <a:pt x="3200" y="608"/>
                  <a:pt x="3216" y="584"/>
                </a:cubicBezTo>
                <a:cubicBezTo>
                  <a:pt x="3232" y="560"/>
                  <a:pt x="3280" y="552"/>
                  <a:pt x="3312" y="536"/>
                </a:cubicBezTo>
                <a:cubicBezTo>
                  <a:pt x="3344" y="520"/>
                  <a:pt x="3392" y="512"/>
                  <a:pt x="3408" y="488"/>
                </a:cubicBezTo>
                <a:cubicBezTo>
                  <a:pt x="3424" y="464"/>
                  <a:pt x="3402" y="425"/>
                  <a:pt x="3408" y="392"/>
                </a:cubicBezTo>
                <a:cubicBezTo>
                  <a:pt x="3414" y="359"/>
                  <a:pt x="3418" y="314"/>
                  <a:pt x="3442" y="290"/>
                </a:cubicBezTo>
                <a:cubicBezTo>
                  <a:pt x="3466" y="266"/>
                  <a:pt x="3526" y="263"/>
                  <a:pt x="3552" y="248"/>
                </a:cubicBezTo>
                <a:cubicBezTo>
                  <a:pt x="3578" y="233"/>
                  <a:pt x="3576" y="216"/>
                  <a:pt x="3600" y="200"/>
                </a:cubicBezTo>
                <a:cubicBezTo>
                  <a:pt x="3624" y="184"/>
                  <a:pt x="3664" y="176"/>
                  <a:pt x="3696" y="152"/>
                </a:cubicBezTo>
                <a:cubicBezTo>
                  <a:pt x="3728" y="128"/>
                  <a:pt x="3752" y="72"/>
                  <a:pt x="3792" y="56"/>
                </a:cubicBezTo>
                <a:cubicBezTo>
                  <a:pt x="3832" y="40"/>
                  <a:pt x="3896" y="64"/>
                  <a:pt x="3936" y="56"/>
                </a:cubicBezTo>
                <a:cubicBezTo>
                  <a:pt x="3976" y="48"/>
                  <a:pt x="4000" y="16"/>
                  <a:pt x="4032" y="8"/>
                </a:cubicBezTo>
                <a:cubicBezTo>
                  <a:pt x="4064" y="0"/>
                  <a:pt x="4096" y="0"/>
                  <a:pt x="4128" y="8"/>
                </a:cubicBezTo>
                <a:cubicBezTo>
                  <a:pt x="4160" y="16"/>
                  <a:pt x="4208" y="32"/>
                  <a:pt x="4224" y="56"/>
                </a:cubicBezTo>
                <a:cubicBezTo>
                  <a:pt x="4240" y="80"/>
                  <a:pt x="4216" y="144"/>
                  <a:pt x="4224" y="152"/>
                </a:cubicBezTo>
                <a:cubicBezTo>
                  <a:pt x="4232" y="160"/>
                  <a:pt x="4256" y="120"/>
                  <a:pt x="4272" y="104"/>
                </a:cubicBezTo>
                <a:cubicBezTo>
                  <a:pt x="4288" y="88"/>
                  <a:pt x="4296" y="64"/>
                  <a:pt x="4320" y="56"/>
                </a:cubicBezTo>
                <a:cubicBezTo>
                  <a:pt x="4344" y="48"/>
                  <a:pt x="4380" y="52"/>
                  <a:pt x="4416" y="56"/>
                </a:cubicBezTo>
              </a:path>
            </a:pathLst>
          </a:custGeom>
          <a:noFill/>
          <a:ln w="28575" cap="flat" cmpd="sng">
            <a:solidFill>
              <a:srgbClr val="FFFF00">
                <a:alpha val="100000"/>
              </a:srgbClr>
            </a:solidFill>
            <a:prstDash val="dash"/>
            <a:round/>
            <a:headEnd type="none" w="med" len="med"/>
            <a:tailEnd type="none" w="sm" len="lg"/>
          </a:ln>
        </p:spPr>
        <p:txBody>
          <a:bodyPr/>
          <a:p>
            <a:endParaRPr lang="zh-CN" altLang="en-US" sz="2400"/>
          </a:p>
        </p:txBody>
      </p:sp>
      <p:sp>
        <p:nvSpPr>
          <p:cNvPr id="124956" name="Freeform 28"/>
          <p:cNvSpPr/>
          <p:nvPr/>
        </p:nvSpPr>
        <p:spPr>
          <a:xfrm>
            <a:off x="609600" y="609600"/>
            <a:ext cx="9347200" cy="2235200"/>
          </a:xfrm>
          <a:custGeom>
            <a:avLst/>
            <a:gdLst>
              <a:gd name="txL" fmla="*/ 0 w 4416"/>
              <a:gd name="txT" fmla="*/ 0 h 1408"/>
              <a:gd name="txR" fmla="*/ 4416 w 4416"/>
              <a:gd name="txB" fmla="*/ 1408 h 1408"/>
            </a:gdLst>
            <a:ahLst/>
            <a:cxnLst>
              <a:cxn ang="0">
                <a:pos x="0" y="1400"/>
              </a:cxn>
              <a:cxn ang="0">
                <a:pos x="96" y="1400"/>
              </a:cxn>
              <a:cxn ang="0">
                <a:pos x="192" y="1352"/>
              </a:cxn>
              <a:cxn ang="0">
                <a:pos x="240" y="1304"/>
              </a:cxn>
              <a:cxn ang="0">
                <a:pos x="96" y="1208"/>
              </a:cxn>
              <a:cxn ang="0">
                <a:pos x="96" y="1112"/>
              </a:cxn>
              <a:cxn ang="0">
                <a:pos x="144" y="1064"/>
              </a:cxn>
              <a:cxn ang="0">
                <a:pos x="240" y="1064"/>
              </a:cxn>
              <a:cxn ang="0">
                <a:pos x="336" y="1016"/>
              </a:cxn>
              <a:cxn ang="0">
                <a:pos x="432" y="1016"/>
              </a:cxn>
              <a:cxn ang="0">
                <a:pos x="528" y="920"/>
              </a:cxn>
              <a:cxn ang="0">
                <a:pos x="672" y="968"/>
              </a:cxn>
              <a:cxn ang="0">
                <a:pos x="816" y="968"/>
              </a:cxn>
              <a:cxn ang="0">
                <a:pos x="864" y="920"/>
              </a:cxn>
              <a:cxn ang="0">
                <a:pos x="960" y="872"/>
              </a:cxn>
              <a:cxn ang="0">
                <a:pos x="1008" y="824"/>
              </a:cxn>
              <a:cxn ang="0">
                <a:pos x="1104" y="824"/>
              </a:cxn>
              <a:cxn ang="0">
                <a:pos x="1152" y="728"/>
              </a:cxn>
              <a:cxn ang="0">
                <a:pos x="1152" y="584"/>
              </a:cxn>
              <a:cxn ang="0">
                <a:pos x="1296" y="536"/>
              </a:cxn>
              <a:cxn ang="0">
                <a:pos x="1440" y="440"/>
              </a:cxn>
              <a:cxn ang="0">
                <a:pos x="1601" y="505"/>
              </a:cxn>
              <a:cxn ang="0">
                <a:pos x="1680" y="584"/>
              </a:cxn>
              <a:cxn ang="0">
                <a:pos x="1824" y="632"/>
              </a:cxn>
              <a:cxn ang="0">
                <a:pos x="1872" y="536"/>
              </a:cxn>
              <a:cxn ang="0">
                <a:pos x="1968" y="488"/>
              </a:cxn>
              <a:cxn ang="0">
                <a:pos x="2064" y="488"/>
              </a:cxn>
              <a:cxn ang="0">
                <a:pos x="2208" y="536"/>
              </a:cxn>
              <a:cxn ang="0">
                <a:pos x="2208" y="632"/>
              </a:cxn>
              <a:cxn ang="0">
                <a:pos x="2256" y="680"/>
              </a:cxn>
              <a:cxn ang="0">
                <a:pos x="2352" y="680"/>
              </a:cxn>
              <a:cxn ang="0">
                <a:pos x="2400" y="728"/>
              </a:cxn>
              <a:cxn ang="0">
                <a:pos x="2496" y="824"/>
              </a:cxn>
              <a:cxn ang="0">
                <a:pos x="2544" y="776"/>
              </a:cxn>
              <a:cxn ang="0">
                <a:pos x="2640" y="776"/>
              </a:cxn>
              <a:cxn ang="0">
                <a:pos x="2736" y="824"/>
              </a:cxn>
              <a:cxn ang="0">
                <a:pos x="2832" y="872"/>
              </a:cxn>
              <a:cxn ang="0">
                <a:pos x="3024" y="872"/>
              </a:cxn>
              <a:cxn ang="0">
                <a:pos x="3072" y="824"/>
              </a:cxn>
              <a:cxn ang="0">
                <a:pos x="3168" y="728"/>
              </a:cxn>
              <a:cxn ang="0">
                <a:pos x="3216" y="680"/>
              </a:cxn>
              <a:cxn ang="0">
                <a:pos x="3216" y="584"/>
              </a:cxn>
              <a:cxn ang="0">
                <a:pos x="3312" y="536"/>
              </a:cxn>
              <a:cxn ang="0">
                <a:pos x="3408" y="488"/>
              </a:cxn>
              <a:cxn ang="0">
                <a:pos x="3408" y="392"/>
              </a:cxn>
              <a:cxn ang="0">
                <a:pos x="3442" y="290"/>
              </a:cxn>
              <a:cxn ang="0">
                <a:pos x="3552" y="248"/>
              </a:cxn>
              <a:cxn ang="0">
                <a:pos x="3600" y="200"/>
              </a:cxn>
              <a:cxn ang="0">
                <a:pos x="3696" y="152"/>
              </a:cxn>
              <a:cxn ang="0">
                <a:pos x="3792" y="56"/>
              </a:cxn>
              <a:cxn ang="0">
                <a:pos x="3936" y="56"/>
              </a:cxn>
              <a:cxn ang="0">
                <a:pos x="4032" y="8"/>
              </a:cxn>
              <a:cxn ang="0">
                <a:pos x="4128" y="8"/>
              </a:cxn>
              <a:cxn ang="0">
                <a:pos x="4224" y="56"/>
              </a:cxn>
              <a:cxn ang="0">
                <a:pos x="4224" y="152"/>
              </a:cxn>
              <a:cxn ang="0">
                <a:pos x="4272" y="104"/>
              </a:cxn>
              <a:cxn ang="0">
                <a:pos x="4320" y="56"/>
              </a:cxn>
              <a:cxn ang="0">
                <a:pos x="4416" y="56"/>
              </a:cxn>
            </a:cxnLst>
            <a:rect l="txL" t="txT" r="txR" b="txB"/>
            <a:pathLst>
              <a:path w="4416" h="1408">
                <a:moveTo>
                  <a:pt x="0" y="1400"/>
                </a:moveTo>
                <a:cubicBezTo>
                  <a:pt x="32" y="1404"/>
                  <a:pt x="64" y="1408"/>
                  <a:pt x="96" y="1400"/>
                </a:cubicBezTo>
                <a:cubicBezTo>
                  <a:pt x="128" y="1392"/>
                  <a:pt x="168" y="1368"/>
                  <a:pt x="192" y="1352"/>
                </a:cubicBezTo>
                <a:cubicBezTo>
                  <a:pt x="216" y="1336"/>
                  <a:pt x="256" y="1328"/>
                  <a:pt x="240" y="1304"/>
                </a:cubicBezTo>
                <a:cubicBezTo>
                  <a:pt x="224" y="1280"/>
                  <a:pt x="120" y="1240"/>
                  <a:pt x="96" y="1208"/>
                </a:cubicBezTo>
                <a:cubicBezTo>
                  <a:pt x="72" y="1176"/>
                  <a:pt x="88" y="1136"/>
                  <a:pt x="96" y="1112"/>
                </a:cubicBezTo>
                <a:cubicBezTo>
                  <a:pt x="104" y="1088"/>
                  <a:pt x="120" y="1072"/>
                  <a:pt x="144" y="1064"/>
                </a:cubicBezTo>
                <a:cubicBezTo>
                  <a:pt x="168" y="1056"/>
                  <a:pt x="208" y="1072"/>
                  <a:pt x="240" y="1064"/>
                </a:cubicBezTo>
                <a:cubicBezTo>
                  <a:pt x="272" y="1056"/>
                  <a:pt x="304" y="1024"/>
                  <a:pt x="336" y="1016"/>
                </a:cubicBezTo>
                <a:cubicBezTo>
                  <a:pt x="368" y="1008"/>
                  <a:pt x="400" y="1032"/>
                  <a:pt x="432" y="1016"/>
                </a:cubicBezTo>
                <a:cubicBezTo>
                  <a:pt x="464" y="1000"/>
                  <a:pt x="488" y="928"/>
                  <a:pt x="528" y="920"/>
                </a:cubicBezTo>
                <a:cubicBezTo>
                  <a:pt x="568" y="912"/>
                  <a:pt x="624" y="960"/>
                  <a:pt x="672" y="968"/>
                </a:cubicBezTo>
                <a:cubicBezTo>
                  <a:pt x="720" y="976"/>
                  <a:pt x="784" y="976"/>
                  <a:pt x="816" y="968"/>
                </a:cubicBezTo>
                <a:cubicBezTo>
                  <a:pt x="848" y="960"/>
                  <a:pt x="840" y="936"/>
                  <a:pt x="864" y="920"/>
                </a:cubicBezTo>
                <a:cubicBezTo>
                  <a:pt x="888" y="904"/>
                  <a:pt x="936" y="888"/>
                  <a:pt x="960" y="872"/>
                </a:cubicBezTo>
                <a:cubicBezTo>
                  <a:pt x="984" y="856"/>
                  <a:pt x="984" y="832"/>
                  <a:pt x="1008" y="824"/>
                </a:cubicBezTo>
                <a:cubicBezTo>
                  <a:pt x="1032" y="816"/>
                  <a:pt x="1080" y="840"/>
                  <a:pt x="1104" y="824"/>
                </a:cubicBezTo>
                <a:cubicBezTo>
                  <a:pt x="1128" y="808"/>
                  <a:pt x="1144" y="768"/>
                  <a:pt x="1152" y="728"/>
                </a:cubicBezTo>
                <a:cubicBezTo>
                  <a:pt x="1160" y="688"/>
                  <a:pt x="1128" y="616"/>
                  <a:pt x="1152" y="584"/>
                </a:cubicBezTo>
                <a:cubicBezTo>
                  <a:pt x="1176" y="552"/>
                  <a:pt x="1248" y="560"/>
                  <a:pt x="1296" y="536"/>
                </a:cubicBezTo>
                <a:cubicBezTo>
                  <a:pt x="1344" y="512"/>
                  <a:pt x="1389" y="445"/>
                  <a:pt x="1440" y="440"/>
                </a:cubicBezTo>
                <a:cubicBezTo>
                  <a:pt x="1491" y="435"/>
                  <a:pt x="1561" y="481"/>
                  <a:pt x="1601" y="505"/>
                </a:cubicBezTo>
                <a:cubicBezTo>
                  <a:pt x="1641" y="529"/>
                  <a:pt x="1643" y="563"/>
                  <a:pt x="1680" y="584"/>
                </a:cubicBezTo>
                <a:cubicBezTo>
                  <a:pt x="1717" y="605"/>
                  <a:pt x="1792" y="640"/>
                  <a:pt x="1824" y="632"/>
                </a:cubicBezTo>
                <a:cubicBezTo>
                  <a:pt x="1856" y="624"/>
                  <a:pt x="1848" y="560"/>
                  <a:pt x="1872" y="536"/>
                </a:cubicBezTo>
                <a:cubicBezTo>
                  <a:pt x="1896" y="512"/>
                  <a:pt x="1936" y="496"/>
                  <a:pt x="1968" y="488"/>
                </a:cubicBezTo>
                <a:cubicBezTo>
                  <a:pt x="2000" y="480"/>
                  <a:pt x="2024" y="480"/>
                  <a:pt x="2064" y="488"/>
                </a:cubicBezTo>
                <a:cubicBezTo>
                  <a:pt x="2104" y="496"/>
                  <a:pt x="2184" y="512"/>
                  <a:pt x="2208" y="536"/>
                </a:cubicBezTo>
                <a:cubicBezTo>
                  <a:pt x="2232" y="560"/>
                  <a:pt x="2200" y="608"/>
                  <a:pt x="2208" y="632"/>
                </a:cubicBezTo>
                <a:cubicBezTo>
                  <a:pt x="2216" y="656"/>
                  <a:pt x="2232" y="672"/>
                  <a:pt x="2256" y="680"/>
                </a:cubicBezTo>
                <a:cubicBezTo>
                  <a:pt x="2280" y="688"/>
                  <a:pt x="2328" y="672"/>
                  <a:pt x="2352" y="680"/>
                </a:cubicBezTo>
                <a:cubicBezTo>
                  <a:pt x="2376" y="688"/>
                  <a:pt x="2376" y="704"/>
                  <a:pt x="2400" y="728"/>
                </a:cubicBezTo>
                <a:cubicBezTo>
                  <a:pt x="2424" y="752"/>
                  <a:pt x="2472" y="816"/>
                  <a:pt x="2496" y="824"/>
                </a:cubicBezTo>
                <a:cubicBezTo>
                  <a:pt x="2520" y="832"/>
                  <a:pt x="2520" y="784"/>
                  <a:pt x="2544" y="776"/>
                </a:cubicBezTo>
                <a:cubicBezTo>
                  <a:pt x="2568" y="768"/>
                  <a:pt x="2608" y="768"/>
                  <a:pt x="2640" y="776"/>
                </a:cubicBezTo>
                <a:cubicBezTo>
                  <a:pt x="2672" y="784"/>
                  <a:pt x="2704" y="808"/>
                  <a:pt x="2736" y="824"/>
                </a:cubicBezTo>
                <a:cubicBezTo>
                  <a:pt x="2768" y="840"/>
                  <a:pt x="2784" y="864"/>
                  <a:pt x="2832" y="872"/>
                </a:cubicBezTo>
                <a:cubicBezTo>
                  <a:pt x="2880" y="880"/>
                  <a:pt x="2984" y="880"/>
                  <a:pt x="3024" y="872"/>
                </a:cubicBezTo>
                <a:cubicBezTo>
                  <a:pt x="3064" y="864"/>
                  <a:pt x="3048" y="848"/>
                  <a:pt x="3072" y="824"/>
                </a:cubicBezTo>
                <a:cubicBezTo>
                  <a:pt x="3096" y="800"/>
                  <a:pt x="3144" y="752"/>
                  <a:pt x="3168" y="728"/>
                </a:cubicBezTo>
                <a:cubicBezTo>
                  <a:pt x="3192" y="704"/>
                  <a:pt x="3208" y="704"/>
                  <a:pt x="3216" y="680"/>
                </a:cubicBezTo>
                <a:cubicBezTo>
                  <a:pt x="3224" y="656"/>
                  <a:pt x="3200" y="608"/>
                  <a:pt x="3216" y="584"/>
                </a:cubicBezTo>
                <a:cubicBezTo>
                  <a:pt x="3232" y="560"/>
                  <a:pt x="3280" y="552"/>
                  <a:pt x="3312" y="536"/>
                </a:cubicBezTo>
                <a:cubicBezTo>
                  <a:pt x="3344" y="520"/>
                  <a:pt x="3392" y="512"/>
                  <a:pt x="3408" y="488"/>
                </a:cubicBezTo>
                <a:cubicBezTo>
                  <a:pt x="3424" y="464"/>
                  <a:pt x="3402" y="425"/>
                  <a:pt x="3408" y="392"/>
                </a:cubicBezTo>
                <a:cubicBezTo>
                  <a:pt x="3414" y="359"/>
                  <a:pt x="3418" y="314"/>
                  <a:pt x="3442" y="290"/>
                </a:cubicBezTo>
                <a:cubicBezTo>
                  <a:pt x="3466" y="266"/>
                  <a:pt x="3526" y="263"/>
                  <a:pt x="3552" y="248"/>
                </a:cubicBezTo>
                <a:cubicBezTo>
                  <a:pt x="3578" y="233"/>
                  <a:pt x="3576" y="216"/>
                  <a:pt x="3600" y="200"/>
                </a:cubicBezTo>
                <a:cubicBezTo>
                  <a:pt x="3624" y="184"/>
                  <a:pt x="3664" y="176"/>
                  <a:pt x="3696" y="152"/>
                </a:cubicBezTo>
                <a:cubicBezTo>
                  <a:pt x="3728" y="128"/>
                  <a:pt x="3752" y="72"/>
                  <a:pt x="3792" y="56"/>
                </a:cubicBezTo>
                <a:cubicBezTo>
                  <a:pt x="3832" y="40"/>
                  <a:pt x="3896" y="64"/>
                  <a:pt x="3936" y="56"/>
                </a:cubicBezTo>
                <a:cubicBezTo>
                  <a:pt x="3976" y="48"/>
                  <a:pt x="4000" y="16"/>
                  <a:pt x="4032" y="8"/>
                </a:cubicBezTo>
                <a:cubicBezTo>
                  <a:pt x="4064" y="0"/>
                  <a:pt x="4096" y="0"/>
                  <a:pt x="4128" y="8"/>
                </a:cubicBezTo>
                <a:cubicBezTo>
                  <a:pt x="4160" y="16"/>
                  <a:pt x="4208" y="32"/>
                  <a:pt x="4224" y="56"/>
                </a:cubicBezTo>
                <a:cubicBezTo>
                  <a:pt x="4240" y="80"/>
                  <a:pt x="4216" y="144"/>
                  <a:pt x="4224" y="152"/>
                </a:cubicBezTo>
                <a:cubicBezTo>
                  <a:pt x="4232" y="160"/>
                  <a:pt x="4256" y="120"/>
                  <a:pt x="4272" y="104"/>
                </a:cubicBezTo>
                <a:cubicBezTo>
                  <a:pt x="4288" y="88"/>
                  <a:pt x="4296" y="64"/>
                  <a:pt x="4320" y="56"/>
                </a:cubicBezTo>
                <a:cubicBezTo>
                  <a:pt x="4344" y="48"/>
                  <a:pt x="4380" y="52"/>
                  <a:pt x="4416" y="56"/>
                </a:cubicBezTo>
              </a:path>
            </a:pathLst>
          </a:custGeom>
          <a:noFill/>
          <a:ln w="28575" cap="flat" cmpd="sng">
            <a:solidFill>
              <a:srgbClr val="FF3300">
                <a:alpha val="100000"/>
              </a:srgbClr>
            </a:solidFill>
            <a:prstDash val="dash"/>
            <a:round/>
            <a:headEnd type="none" w="med" len="med"/>
            <a:tailEnd type="none" w="sm" len="lg"/>
          </a:ln>
        </p:spPr>
        <p:txBody>
          <a:bodyPr/>
          <a:p>
            <a:endParaRPr lang="zh-CN" altLang="en-US" sz="2400"/>
          </a:p>
        </p:txBody>
      </p:sp>
      <p:sp>
        <p:nvSpPr>
          <p:cNvPr id="124957" name="Freeform 29"/>
          <p:cNvSpPr/>
          <p:nvPr/>
        </p:nvSpPr>
        <p:spPr>
          <a:xfrm>
            <a:off x="609600" y="609600"/>
            <a:ext cx="9347200" cy="2235200"/>
          </a:xfrm>
          <a:custGeom>
            <a:avLst/>
            <a:gdLst>
              <a:gd name="txL" fmla="*/ 0 w 4416"/>
              <a:gd name="txT" fmla="*/ 0 h 1408"/>
              <a:gd name="txR" fmla="*/ 4416 w 4416"/>
              <a:gd name="txB" fmla="*/ 1408 h 1408"/>
            </a:gdLst>
            <a:ahLst/>
            <a:cxnLst>
              <a:cxn ang="0">
                <a:pos x="0" y="1400"/>
              </a:cxn>
              <a:cxn ang="0">
                <a:pos x="96" y="1400"/>
              </a:cxn>
              <a:cxn ang="0">
                <a:pos x="192" y="1352"/>
              </a:cxn>
              <a:cxn ang="0">
                <a:pos x="240" y="1304"/>
              </a:cxn>
              <a:cxn ang="0">
                <a:pos x="96" y="1208"/>
              </a:cxn>
              <a:cxn ang="0">
                <a:pos x="96" y="1112"/>
              </a:cxn>
              <a:cxn ang="0">
                <a:pos x="144" y="1064"/>
              </a:cxn>
              <a:cxn ang="0">
                <a:pos x="240" y="1064"/>
              </a:cxn>
              <a:cxn ang="0">
                <a:pos x="336" y="1016"/>
              </a:cxn>
              <a:cxn ang="0">
                <a:pos x="426" y="971"/>
              </a:cxn>
              <a:cxn ang="0">
                <a:pos x="551" y="904"/>
              </a:cxn>
              <a:cxn ang="0">
                <a:pos x="652" y="926"/>
              </a:cxn>
              <a:cxn ang="0">
                <a:pos x="816" y="968"/>
              </a:cxn>
              <a:cxn ang="0">
                <a:pos x="864" y="920"/>
              </a:cxn>
              <a:cxn ang="0">
                <a:pos x="960" y="872"/>
              </a:cxn>
              <a:cxn ang="0">
                <a:pos x="1008" y="824"/>
              </a:cxn>
              <a:cxn ang="0">
                <a:pos x="1093" y="768"/>
              </a:cxn>
              <a:cxn ang="0">
                <a:pos x="1149" y="700"/>
              </a:cxn>
              <a:cxn ang="0">
                <a:pos x="1152" y="584"/>
              </a:cxn>
              <a:cxn ang="0">
                <a:pos x="1296" y="536"/>
              </a:cxn>
              <a:cxn ang="0">
                <a:pos x="1440" y="440"/>
              </a:cxn>
              <a:cxn ang="0">
                <a:pos x="1601" y="505"/>
              </a:cxn>
              <a:cxn ang="0">
                <a:pos x="1680" y="584"/>
              </a:cxn>
              <a:cxn ang="0">
                <a:pos x="1824" y="632"/>
              </a:cxn>
              <a:cxn ang="0">
                <a:pos x="1872" y="536"/>
              </a:cxn>
              <a:cxn ang="0">
                <a:pos x="1968" y="488"/>
              </a:cxn>
              <a:cxn ang="0">
                <a:pos x="2064" y="488"/>
              </a:cxn>
              <a:cxn ang="0">
                <a:pos x="2188" y="508"/>
              </a:cxn>
              <a:cxn ang="0">
                <a:pos x="2208" y="632"/>
              </a:cxn>
              <a:cxn ang="0">
                <a:pos x="2256" y="680"/>
              </a:cxn>
              <a:cxn ang="0">
                <a:pos x="2352" y="680"/>
              </a:cxn>
              <a:cxn ang="0">
                <a:pos x="2400" y="728"/>
              </a:cxn>
              <a:cxn ang="0">
                <a:pos x="2496" y="824"/>
              </a:cxn>
              <a:cxn ang="0">
                <a:pos x="2544" y="776"/>
              </a:cxn>
              <a:cxn ang="0">
                <a:pos x="2640" y="776"/>
              </a:cxn>
              <a:cxn ang="0">
                <a:pos x="2736" y="824"/>
              </a:cxn>
              <a:cxn ang="0">
                <a:pos x="2832" y="872"/>
              </a:cxn>
              <a:cxn ang="0">
                <a:pos x="2945" y="858"/>
              </a:cxn>
              <a:cxn ang="0">
                <a:pos x="3080" y="791"/>
              </a:cxn>
              <a:cxn ang="0">
                <a:pos x="3114" y="712"/>
              </a:cxn>
              <a:cxn ang="0">
                <a:pos x="3216" y="680"/>
              </a:cxn>
              <a:cxn ang="0">
                <a:pos x="3216" y="584"/>
              </a:cxn>
              <a:cxn ang="0">
                <a:pos x="3312" y="536"/>
              </a:cxn>
              <a:cxn ang="0">
                <a:pos x="3385" y="474"/>
              </a:cxn>
              <a:cxn ang="0">
                <a:pos x="3408" y="392"/>
              </a:cxn>
              <a:cxn ang="0">
                <a:pos x="3453" y="305"/>
              </a:cxn>
              <a:cxn ang="0">
                <a:pos x="3552" y="248"/>
              </a:cxn>
              <a:cxn ang="0">
                <a:pos x="3634" y="181"/>
              </a:cxn>
              <a:cxn ang="0">
                <a:pos x="3736" y="113"/>
              </a:cxn>
              <a:cxn ang="0">
                <a:pos x="3792" y="56"/>
              </a:cxn>
              <a:cxn ang="0">
                <a:pos x="3936" y="56"/>
              </a:cxn>
              <a:cxn ang="0">
                <a:pos x="4032" y="8"/>
              </a:cxn>
              <a:cxn ang="0">
                <a:pos x="4128" y="8"/>
              </a:cxn>
              <a:cxn ang="0">
                <a:pos x="4224" y="56"/>
              </a:cxn>
              <a:cxn ang="0">
                <a:pos x="4224" y="152"/>
              </a:cxn>
              <a:cxn ang="0">
                <a:pos x="4272" y="104"/>
              </a:cxn>
              <a:cxn ang="0">
                <a:pos x="4320" y="56"/>
              </a:cxn>
              <a:cxn ang="0">
                <a:pos x="4416" y="56"/>
              </a:cxn>
            </a:cxnLst>
            <a:rect l="txL" t="txT" r="txR" b="txB"/>
            <a:pathLst>
              <a:path w="4416" h="1408">
                <a:moveTo>
                  <a:pt x="0" y="1400"/>
                </a:moveTo>
                <a:cubicBezTo>
                  <a:pt x="32" y="1404"/>
                  <a:pt x="64" y="1408"/>
                  <a:pt x="96" y="1400"/>
                </a:cubicBezTo>
                <a:cubicBezTo>
                  <a:pt x="128" y="1392"/>
                  <a:pt x="168" y="1368"/>
                  <a:pt x="192" y="1352"/>
                </a:cubicBezTo>
                <a:cubicBezTo>
                  <a:pt x="216" y="1336"/>
                  <a:pt x="256" y="1328"/>
                  <a:pt x="240" y="1304"/>
                </a:cubicBezTo>
                <a:cubicBezTo>
                  <a:pt x="224" y="1280"/>
                  <a:pt x="120" y="1240"/>
                  <a:pt x="96" y="1208"/>
                </a:cubicBezTo>
                <a:cubicBezTo>
                  <a:pt x="72" y="1176"/>
                  <a:pt x="88" y="1136"/>
                  <a:pt x="96" y="1112"/>
                </a:cubicBezTo>
                <a:cubicBezTo>
                  <a:pt x="104" y="1088"/>
                  <a:pt x="120" y="1072"/>
                  <a:pt x="144" y="1064"/>
                </a:cubicBezTo>
                <a:cubicBezTo>
                  <a:pt x="168" y="1056"/>
                  <a:pt x="208" y="1072"/>
                  <a:pt x="240" y="1064"/>
                </a:cubicBezTo>
                <a:cubicBezTo>
                  <a:pt x="272" y="1056"/>
                  <a:pt x="305" y="1031"/>
                  <a:pt x="336" y="1016"/>
                </a:cubicBezTo>
                <a:cubicBezTo>
                  <a:pt x="367" y="1001"/>
                  <a:pt x="390" y="990"/>
                  <a:pt x="426" y="971"/>
                </a:cubicBezTo>
                <a:cubicBezTo>
                  <a:pt x="462" y="952"/>
                  <a:pt x="513" y="912"/>
                  <a:pt x="551" y="904"/>
                </a:cubicBezTo>
                <a:cubicBezTo>
                  <a:pt x="589" y="896"/>
                  <a:pt x="608" y="915"/>
                  <a:pt x="652" y="926"/>
                </a:cubicBezTo>
                <a:cubicBezTo>
                  <a:pt x="696" y="937"/>
                  <a:pt x="781" y="969"/>
                  <a:pt x="816" y="968"/>
                </a:cubicBezTo>
                <a:cubicBezTo>
                  <a:pt x="851" y="967"/>
                  <a:pt x="840" y="936"/>
                  <a:pt x="864" y="920"/>
                </a:cubicBezTo>
                <a:cubicBezTo>
                  <a:pt x="888" y="904"/>
                  <a:pt x="936" y="888"/>
                  <a:pt x="960" y="872"/>
                </a:cubicBezTo>
                <a:cubicBezTo>
                  <a:pt x="984" y="856"/>
                  <a:pt x="986" y="841"/>
                  <a:pt x="1008" y="824"/>
                </a:cubicBezTo>
                <a:cubicBezTo>
                  <a:pt x="1030" y="807"/>
                  <a:pt x="1070" y="789"/>
                  <a:pt x="1093" y="768"/>
                </a:cubicBezTo>
                <a:cubicBezTo>
                  <a:pt x="1116" y="747"/>
                  <a:pt x="1139" y="731"/>
                  <a:pt x="1149" y="700"/>
                </a:cubicBezTo>
                <a:cubicBezTo>
                  <a:pt x="1159" y="669"/>
                  <a:pt x="1128" y="611"/>
                  <a:pt x="1152" y="584"/>
                </a:cubicBezTo>
                <a:cubicBezTo>
                  <a:pt x="1176" y="557"/>
                  <a:pt x="1248" y="560"/>
                  <a:pt x="1296" y="536"/>
                </a:cubicBezTo>
                <a:cubicBezTo>
                  <a:pt x="1344" y="512"/>
                  <a:pt x="1389" y="445"/>
                  <a:pt x="1440" y="440"/>
                </a:cubicBezTo>
                <a:cubicBezTo>
                  <a:pt x="1491" y="435"/>
                  <a:pt x="1561" y="481"/>
                  <a:pt x="1601" y="505"/>
                </a:cubicBezTo>
                <a:cubicBezTo>
                  <a:pt x="1641" y="529"/>
                  <a:pt x="1643" y="563"/>
                  <a:pt x="1680" y="584"/>
                </a:cubicBezTo>
                <a:cubicBezTo>
                  <a:pt x="1717" y="605"/>
                  <a:pt x="1792" y="640"/>
                  <a:pt x="1824" y="632"/>
                </a:cubicBezTo>
                <a:cubicBezTo>
                  <a:pt x="1856" y="624"/>
                  <a:pt x="1848" y="560"/>
                  <a:pt x="1872" y="536"/>
                </a:cubicBezTo>
                <a:cubicBezTo>
                  <a:pt x="1896" y="512"/>
                  <a:pt x="1936" y="496"/>
                  <a:pt x="1968" y="488"/>
                </a:cubicBezTo>
                <a:cubicBezTo>
                  <a:pt x="2000" y="480"/>
                  <a:pt x="2027" y="485"/>
                  <a:pt x="2064" y="488"/>
                </a:cubicBezTo>
                <a:cubicBezTo>
                  <a:pt x="2101" y="491"/>
                  <a:pt x="2164" y="484"/>
                  <a:pt x="2188" y="508"/>
                </a:cubicBezTo>
                <a:cubicBezTo>
                  <a:pt x="2212" y="532"/>
                  <a:pt x="2197" y="603"/>
                  <a:pt x="2208" y="632"/>
                </a:cubicBezTo>
                <a:cubicBezTo>
                  <a:pt x="2219" y="661"/>
                  <a:pt x="2232" y="672"/>
                  <a:pt x="2256" y="680"/>
                </a:cubicBezTo>
                <a:cubicBezTo>
                  <a:pt x="2280" y="688"/>
                  <a:pt x="2328" y="672"/>
                  <a:pt x="2352" y="680"/>
                </a:cubicBezTo>
                <a:cubicBezTo>
                  <a:pt x="2376" y="688"/>
                  <a:pt x="2376" y="704"/>
                  <a:pt x="2400" y="728"/>
                </a:cubicBezTo>
                <a:cubicBezTo>
                  <a:pt x="2424" y="752"/>
                  <a:pt x="2472" y="816"/>
                  <a:pt x="2496" y="824"/>
                </a:cubicBezTo>
                <a:cubicBezTo>
                  <a:pt x="2520" y="832"/>
                  <a:pt x="2520" y="784"/>
                  <a:pt x="2544" y="776"/>
                </a:cubicBezTo>
                <a:cubicBezTo>
                  <a:pt x="2568" y="768"/>
                  <a:pt x="2608" y="768"/>
                  <a:pt x="2640" y="776"/>
                </a:cubicBezTo>
                <a:cubicBezTo>
                  <a:pt x="2672" y="784"/>
                  <a:pt x="2704" y="808"/>
                  <a:pt x="2736" y="824"/>
                </a:cubicBezTo>
                <a:cubicBezTo>
                  <a:pt x="2768" y="840"/>
                  <a:pt x="2797" y="866"/>
                  <a:pt x="2832" y="872"/>
                </a:cubicBezTo>
                <a:cubicBezTo>
                  <a:pt x="2867" y="878"/>
                  <a:pt x="2904" y="871"/>
                  <a:pt x="2945" y="858"/>
                </a:cubicBezTo>
                <a:cubicBezTo>
                  <a:pt x="2986" y="845"/>
                  <a:pt x="3052" y="815"/>
                  <a:pt x="3080" y="791"/>
                </a:cubicBezTo>
                <a:cubicBezTo>
                  <a:pt x="3108" y="767"/>
                  <a:pt x="3091" y="730"/>
                  <a:pt x="3114" y="712"/>
                </a:cubicBezTo>
                <a:cubicBezTo>
                  <a:pt x="3137" y="694"/>
                  <a:pt x="3199" y="701"/>
                  <a:pt x="3216" y="680"/>
                </a:cubicBezTo>
                <a:cubicBezTo>
                  <a:pt x="3233" y="659"/>
                  <a:pt x="3200" y="608"/>
                  <a:pt x="3216" y="584"/>
                </a:cubicBezTo>
                <a:cubicBezTo>
                  <a:pt x="3232" y="560"/>
                  <a:pt x="3284" y="554"/>
                  <a:pt x="3312" y="536"/>
                </a:cubicBezTo>
                <a:cubicBezTo>
                  <a:pt x="3340" y="518"/>
                  <a:pt x="3369" y="498"/>
                  <a:pt x="3385" y="474"/>
                </a:cubicBezTo>
                <a:cubicBezTo>
                  <a:pt x="3401" y="450"/>
                  <a:pt x="3397" y="420"/>
                  <a:pt x="3408" y="392"/>
                </a:cubicBezTo>
                <a:cubicBezTo>
                  <a:pt x="3419" y="364"/>
                  <a:pt x="3429" y="329"/>
                  <a:pt x="3453" y="305"/>
                </a:cubicBezTo>
                <a:cubicBezTo>
                  <a:pt x="3477" y="281"/>
                  <a:pt x="3522" y="269"/>
                  <a:pt x="3552" y="248"/>
                </a:cubicBezTo>
                <a:cubicBezTo>
                  <a:pt x="3582" y="227"/>
                  <a:pt x="3603" y="203"/>
                  <a:pt x="3634" y="181"/>
                </a:cubicBezTo>
                <a:cubicBezTo>
                  <a:pt x="3665" y="159"/>
                  <a:pt x="3710" y="134"/>
                  <a:pt x="3736" y="113"/>
                </a:cubicBezTo>
                <a:cubicBezTo>
                  <a:pt x="3762" y="92"/>
                  <a:pt x="3759" y="66"/>
                  <a:pt x="3792" y="56"/>
                </a:cubicBezTo>
                <a:cubicBezTo>
                  <a:pt x="3825" y="46"/>
                  <a:pt x="3896" y="64"/>
                  <a:pt x="3936" y="56"/>
                </a:cubicBezTo>
                <a:cubicBezTo>
                  <a:pt x="3976" y="48"/>
                  <a:pt x="4000" y="16"/>
                  <a:pt x="4032" y="8"/>
                </a:cubicBezTo>
                <a:cubicBezTo>
                  <a:pt x="4064" y="0"/>
                  <a:pt x="4096" y="0"/>
                  <a:pt x="4128" y="8"/>
                </a:cubicBezTo>
                <a:cubicBezTo>
                  <a:pt x="4160" y="16"/>
                  <a:pt x="4208" y="32"/>
                  <a:pt x="4224" y="56"/>
                </a:cubicBezTo>
                <a:cubicBezTo>
                  <a:pt x="4240" y="80"/>
                  <a:pt x="4216" y="144"/>
                  <a:pt x="4224" y="152"/>
                </a:cubicBezTo>
                <a:cubicBezTo>
                  <a:pt x="4232" y="160"/>
                  <a:pt x="4256" y="120"/>
                  <a:pt x="4272" y="104"/>
                </a:cubicBezTo>
                <a:cubicBezTo>
                  <a:pt x="4288" y="88"/>
                  <a:pt x="4296" y="64"/>
                  <a:pt x="4320" y="56"/>
                </a:cubicBezTo>
                <a:cubicBezTo>
                  <a:pt x="4344" y="48"/>
                  <a:pt x="4380" y="52"/>
                  <a:pt x="4416" y="56"/>
                </a:cubicBezTo>
              </a:path>
            </a:pathLst>
          </a:custGeom>
          <a:noFill/>
          <a:ln w="28575" cap="flat" cmpd="sng">
            <a:solidFill>
              <a:srgbClr val="FF3300">
                <a:alpha val="100000"/>
              </a:srgbClr>
            </a:solidFill>
            <a:prstDash val="dash"/>
            <a:round/>
            <a:headEnd type="none" w="med" len="med"/>
            <a:tailEnd type="none" w="sm" len="lg"/>
          </a:ln>
        </p:spPr>
        <p:txBody>
          <a:bodyPr/>
          <a:p>
            <a:endParaRPr lang="zh-CN" altLang="en-US" sz="2400"/>
          </a:p>
        </p:txBody>
      </p:sp>
      <p:sp>
        <p:nvSpPr>
          <p:cNvPr id="124958" name="Rectangle 30"/>
          <p:cNvSpPr/>
          <p:nvPr/>
        </p:nvSpPr>
        <p:spPr>
          <a:xfrm>
            <a:off x="508000" y="4292600"/>
            <a:ext cx="11379200" cy="248920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rgbClr val="990000"/>
            </a:solidFill>
            <a:prstDash val="solid"/>
            <a:miter/>
            <a:headEnd type="none" w="med" len="med"/>
            <a:tailEnd type="none" w="sm" len="lg"/>
          </a:ln>
        </p:spPr>
        <p:txBody>
          <a:bodyPr wrap="none" anchor="ctr"/>
          <a:p>
            <a:pPr algn="ctr"/>
            <a:endParaRPr lang="zh-CN" altLang="zh-CN" sz="3200" dirty="0">
              <a:solidFill>
                <a:srgbClr val="8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4959" name="Rectangle 31"/>
          <p:cNvSpPr/>
          <p:nvPr/>
        </p:nvSpPr>
        <p:spPr>
          <a:xfrm>
            <a:off x="1007533" y="4436533"/>
            <a:ext cx="812800" cy="304800"/>
          </a:xfrm>
          <a:prstGeom prst="rect">
            <a:avLst/>
          </a:prstGeom>
          <a:solidFill>
            <a:srgbClr val="FF4949"/>
          </a:solidFill>
          <a:ln w="38100" cap="flat" cmpd="sng">
            <a:solidFill>
              <a:srgbClr val="FF4949"/>
            </a:solidFill>
            <a:prstDash val="solid"/>
            <a:miter/>
            <a:headEnd type="none" w="med" len="med"/>
            <a:tailEnd type="none" w="sm" len="lg"/>
          </a:ln>
        </p:spPr>
        <p:txBody>
          <a:bodyPr wrap="none" anchor="ctr"/>
          <a:p>
            <a:endParaRPr lang="zh-CN" altLang="en-US" sz="2400" dirty="0">
              <a:latin typeface="黑体" panose="02010609060101010101" pitchFamily="49" charset="-122"/>
            </a:endParaRPr>
          </a:p>
        </p:txBody>
      </p:sp>
      <p:sp>
        <p:nvSpPr>
          <p:cNvPr id="124960" name="Rectangle 32"/>
          <p:cNvSpPr/>
          <p:nvPr/>
        </p:nvSpPr>
        <p:spPr>
          <a:xfrm>
            <a:off x="1007533" y="5158317"/>
            <a:ext cx="812800" cy="304800"/>
          </a:xfrm>
          <a:prstGeom prst="rect">
            <a:avLst/>
          </a:prstGeom>
          <a:solidFill>
            <a:srgbClr val="FFFF00"/>
          </a:solidFill>
          <a:ln w="38100" cap="flat" cmpd="sng">
            <a:solidFill>
              <a:srgbClr val="FFFF00"/>
            </a:solidFill>
            <a:prstDash val="solid"/>
            <a:miter/>
            <a:headEnd type="none" w="med" len="med"/>
            <a:tailEnd type="none" w="sm" len="lg"/>
          </a:ln>
        </p:spPr>
        <p:txBody>
          <a:bodyPr wrap="none" anchor="ctr"/>
          <a:p>
            <a:endParaRPr lang="zh-CN" altLang="en-US" sz="2400" dirty="0">
              <a:latin typeface="黑体" panose="02010609060101010101" pitchFamily="49" charset="-122"/>
            </a:endParaRPr>
          </a:p>
        </p:txBody>
      </p:sp>
      <p:sp>
        <p:nvSpPr>
          <p:cNvPr id="124961" name="Rectangle 33"/>
          <p:cNvSpPr/>
          <p:nvPr/>
        </p:nvSpPr>
        <p:spPr>
          <a:xfrm>
            <a:off x="5135033" y="5158317"/>
            <a:ext cx="812800" cy="304800"/>
          </a:xfrm>
          <a:prstGeom prst="rect">
            <a:avLst/>
          </a:prstGeom>
          <a:solidFill>
            <a:srgbClr val="B1E0F1"/>
          </a:solidFill>
          <a:ln w="38100" cap="flat" cmpd="sng">
            <a:solidFill>
              <a:srgbClr val="B1E0F1"/>
            </a:solidFill>
            <a:prstDash val="solid"/>
            <a:miter/>
            <a:headEnd type="none" w="med" len="med"/>
            <a:tailEnd type="none" w="sm" len="lg"/>
          </a:ln>
        </p:spPr>
        <p:txBody>
          <a:bodyPr wrap="none" anchor="ctr"/>
          <a:p>
            <a:endParaRPr lang="zh-CN" altLang="en-US" sz="2400" dirty="0">
              <a:latin typeface="黑体" panose="02010609060101010101" pitchFamily="49" charset="-122"/>
            </a:endParaRPr>
          </a:p>
        </p:txBody>
      </p:sp>
      <p:sp>
        <p:nvSpPr>
          <p:cNvPr id="124962" name="Rectangle 34"/>
          <p:cNvSpPr/>
          <p:nvPr/>
        </p:nvSpPr>
        <p:spPr>
          <a:xfrm>
            <a:off x="5135033" y="4436533"/>
            <a:ext cx="812800" cy="304800"/>
          </a:xfrm>
          <a:prstGeom prst="rect">
            <a:avLst/>
          </a:prstGeom>
          <a:solidFill>
            <a:srgbClr val="33CCFF"/>
          </a:solidFill>
          <a:ln w="38100" cap="flat" cmpd="sng">
            <a:solidFill>
              <a:srgbClr val="33CCFF"/>
            </a:solidFill>
            <a:prstDash val="solid"/>
            <a:miter/>
            <a:headEnd type="none" w="med" len="med"/>
            <a:tailEnd type="none" w="sm" len="lg"/>
          </a:ln>
        </p:spPr>
        <p:txBody>
          <a:bodyPr wrap="none" anchor="ctr"/>
          <a:p>
            <a:endParaRPr lang="zh-CN" altLang="en-US" sz="2400" dirty="0">
              <a:latin typeface="黑体" panose="02010609060101010101" pitchFamily="49" charset="-122"/>
            </a:endParaRPr>
          </a:p>
        </p:txBody>
      </p:sp>
      <p:sp>
        <p:nvSpPr>
          <p:cNvPr id="124963" name="Text Box 35"/>
          <p:cNvSpPr txBox="1"/>
          <p:nvPr/>
        </p:nvSpPr>
        <p:spPr>
          <a:xfrm>
            <a:off x="1968500" y="4292600"/>
            <a:ext cx="3149600" cy="829945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800000"/>
                </a:solidFill>
                <a:latin typeface="黑体" panose="02010609060101010101" pitchFamily="49" charset="-122"/>
              </a:rPr>
              <a:t>1858</a:t>
            </a:r>
            <a:r>
              <a:rPr lang="zh-CN" altLang="en-US" sz="2400" dirty="0">
                <a:solidFill>
                  <a:srgbClr val="800000"/>
                </a:solidFill>
                <a:latin typeface="黑体" panose="02010609060101010101" pitchFamily="49" charset="-122"/>
              </a:rPr>
              <a:t>年中俄</a:t>
            </a:r>
            <a:r>
              <a:rPr lang="en-US" altLang="zh-CN" sz="2400" dirty="0">
                <a:solidFill>
                  <a:srgbClr val="800000"/>
                </a:solidFill>
                <a:latin typeface="黑体" panose="02010609060101010101" pitchFamily="49" charset="-122"/>
              </a:rPr>
              <a:t>《</a:t>
            </a:r>
            <a:r>
              <a:rPr lang="zh-CN" altLang="en-US" sz="2400" dirty="0">
                <a:solidFill>
                  <a:srgbClr val="800000"/>
                </a:solidFill>
                <a:latin typeface="黑体" panose="02010609060101010101" pitchFamily="49" charset="-122"/>
              </a:rPr>
              <a:t>瑷珲条约</a:t>
            </a:r>
            <a:r>
              <a:rPr lang="en-US" altLang="zh-CN" sz="2400" dirty="0">
                <a:solidFill>
                  <a:srgbClr val="800000"/>
                </a:solidFill>
                <a:latin typeface="黑体" panose="02010609060101010101" pitchFamily="49" charset="-122"/>
              </a:rPr>
              <a:t>》</a:t>
            </a:r>
            <a:r>
              <a:rPr lang="zh-CN" altLang="en-US" sz="2400" dirty="0">
                <a:solidFill>
                  <a:srgbClr val="800000"/>
                </a:solidFill>
                <a:latin typeface="黑体" panose="02010609060101010101" pitchFamily="49" charset="-122"/>
              </a:rPr>
              <a:t>割占的中国领土</a:t>
            </a:r>
            <a:endParaRPr lang="zh-CN" altLang="en-US" sz="2400" dirty="0">
              <a:solidFill>
                <a:srgbClr val="800000"/>
              </a:solidFill>
              <a:latin typeface="黑体" panose="02010609060101010101" pitchFamily="49" charset="-122"/>
            </a:endParaRPr>
          </a:p>
        </p:txBody>
      </p:sp>
      <p:sp>
        <p:nvSpPr>
          <p:cNvPr id="124964" name="Text Box 36"/>
          <p:cNvSpPr txBox="1"/>
          <p:nvPr/>
        </p:nvSpPr>
        <p:spPr>
          <a:xfrm>
            <a:off x="1968500" y="5084233"/>
            <a:ext cx="3149600" cy="829945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800000"/>
                </a:solidFill>
                <a:latin typeface="黑体" panose="02010609060101010101" pitchFamily="49" charset="-122"/>
              </a:rPr>
              <a:t>1860</a:t>
            </a:r>
            <a:r>
              <a:rPr lang="zh-CN" altLang="en-US" sz="2400" dirty="0">
                <a:solidFill>
                  <a:srgbClr val="800000"/>
                </a:solidFill>
                <a:latin typeface="黑体" panose="02010609060101010101" pitchFamily="49" charset="-122"/>
              </a:rPr>
              <a:t>年中俄</a:t>
            </a:r>
            <a:r>
              <a:rPr lang="en-US" altLang="zh-CN" sz="2400" dirty="0">
                <a:solidFill>
                  <a:srgbClr val="800000"/>
                </a:solidFill>
                <a:latin typeface="黑体" panose="02010609060101010101" pitchFamily="49" charset="-122"/>
              </a:rPr>
              <a:t>《</a:t>
            </a:r>
            <a:r>
              <a:rPr lang="zh-CN" altLang="en-US" sz="2400" dirty="0">
                <a:solidFill>
                  <a:srgbClr val="800000"/>
                </a:solidFill>
                <a:latin typeface="黑体" panose="02010609060101010101" pitchFamily="49" charset="-122"/>
              </a:rPr>
              <a:t>北京条约</a:t>
            </a:r>
            <a:r>
              <a:rPr lang="en-US" altLang="zh-CN" sz="2400" dirty="0">
                <a:solidFill>
                  <a:srgbClr val="800000"/>
                </a:solidFill>
                <a:latin typeface="黑体" panose="02010609060101010101" pitchFamily="49" charset="-122"/>
              </a:rPr>
              <a:t>》</a:t>
            </a:r>
            <a:r>
              <a:rPr lang="zh-CN" altLang="en-US" sz="2400" dirty="0">
                <a:solidFill>
                  <a:srgbClr val="800000"/>
                </a:solidFill>
                <a:latin typeface="黑体" panose="02010609060101010101" pitchFamily="49" charset="-122"/>
              </a:rPr>
              <a:t>割占的中国领土</a:t>
            </a:r>
            <a:endParaRPr lang="zh-CN" altLang="en-US" sz="2400" dirty="0">
              <a:solidFill>
                <a:srgbClr val="800000"/>
              </a:solidFill>
              <a:latin typeface="黑体" panose="02010609060101010101" pitchFamily="49" charset="-122"/>
            </a:endParaRPr>
          </a:p>
        </p:txBody>
      </p:sp>
      <p:sp>
        <p:nvSpPr>
          <p:cNvPr id="124965" name="Text Box 37"/>
          <p:cNvSpPr txBox="1"/>
          <p:nvPr/>
        </p:nvSpPr>
        <p:spPr>
          <a:xfrm>
            <a:off x="6096000" y="4292600"/>
            <a:ext cx="5486400" cy="829945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800000"/>
                </a:solidFill>
                <a:latin typeface="黑体" panose="02010609060101010101" pitchFamily="49" charset="-122"/>
              </a:rPr>
              <a:t>1860</a:t>
            </a:r>
            <a:r>
              <a:rPr lang="zh-CN" altLang="en-US" sz="2400" dirty="0">
                <a:solidFill>
                  <a:srgbClr val="800000"/>
                </a:solidFill>
                <a:latin typeface="黑体" panose="02010609060101010101" pitchFamily="49" charset="-122"/>
              </a:rPr>
              <a:t>年中俄</a:t>
            </a:r>
            <a:r>
              <a:rPr lang="en-US" altLang="zh-CN" sz="2400" dirty="0">
                <a:solidFill>
                  <a:srgbClr val="800000"/>
                </a:solidFill>
                <a:latin typeface="黑体" panose="02010609060101010101" pitchFamily="49" charset="-122"/>
              </a:rPr>
              <a:t>《</a:t>
            </a:r>
            <a:r>
              <a:rPr lang="zh-CN" altLang="en-US" sz="2400" dirty="0">
                <a:solidFill>
                  <a:srgbClr val="800000"/>
                </a:solidFill>
                <a:latin typeface="黑体" panose="02010609060101010101" pitchFamily="49" charset="-122"/>
              </a:rPr>
              <a:t>北京条约</a:t>
            </a:r>
            <a:r>
              <a:rPr lang="en-US" altLang="zh-CN" sz="2400" dirty="0">
                <a:solidFill>
                  <a:srgbClr val="800000"/>
                </a:solidFill>
                <a:latin typeface="黑体" panose="02010609060101010101" pitchFamily="49" charset="-122"/>
              </a:rPr>
              <a:t>》</a:t>
            </a:r>
            <a:r>
              <a:rPr lang="zh-CN" altLang="en-US" sz="2400" dirty="0">
                <a:solidFill>
                  <a:srgbClr val="800000"/>
                </a:solidFill>
                <a:latin typeface="黑体" panose="02010609060101010101" pitchFamily="49" charset="-122"/>
              </a:rPr>
              <a:t>和</a:t>
            </a:r>
            <a:r>
              <a:rPr lang="en-US" altLang="zh-CN" sz="2400" dirty="0">
                <a:solidFill>
                  <a:srgbClr val="800000"/>
                </a:solidFill>
                <a:latin typeface="黑体" panose="02010609060101010101" pitchFamily="49" charset="-122"/>
              </a:rPr>
              <a:t>1864</a:t>
            </a:r>
            <a:r>
              <a:rPr lang="zh-CN" altLang="en-US" sz="2400" dirty="0">
                <a:solidFill>
                  <a:srgbClr val="800000"/>
                </a:solidFill>
                <a:latin typeface="黑体" panose="02010609060101010101" pitchFamily="49" charset="-122"/>
              </a:rPr>
              <a:t>年中俄</a:t>
            </a:r>
            <a:r>
              <a:rPr lang="en-US" altLang="zh-CN" sz="2400" dirty="0">
                <a:solidFill>
                  <a:srgbClr val="800000"/>
                </a:solidFill>
                <a:latin typeface="黑体" panose="02010609060101010101" pitchFamily="49" charset="-122"/>
              </a:rPr>
              <a:t>《</a:t>
            </a:r>
            <a:r>
              <a:rPr lang="zh-CN" altLang="en-US" sz="2400" dirty="0">
                <a:solidFill>
                  <a:srgbClr val="800000"/>
                </a:solidFill>
                <a:latin typeface="黑体" panose="02010609060101010101" pitchFamily="49" charset="-122"/>
              </a:rPr>
              <a:t>勘分西北界约记</a:t>
            </a:r>
            <a:r>
              <a:rPr lang="en-US" altLang="zh-CN" sz="2400" dirty="0">
                <a:solidFill>
                  <a:srgbClr val="800000"/>
                </a:solidFill>
                <a:latin typeface="黑体" panose="02010609060101010101" pitchFamily="49" charset="-122"/>
              </a:rPr>
              <a:t>》</a:t>
            </a:r>
            <a:r>
              <a:rPr lang="zh-CN" altLang="en-US" sz="2400" dirty="0">
                <a:solidFill>
                  <a:srgbClr val="800000"/>
                </a:solidFill>
                <a:latin typeface="黑体" panose="02010609060101010101" pitchFamily="49" charset="-122"/>
              </a:rPr>
              <a:t>割占的中国领土</a:t>
            </a:r>
            <a:endParaRPr lang="zh-CN" altLang="en-US" sz="2400" dirty="0">
              <a:solidFill>
                <a:srgbClr val="800000"/>
              </a:solidFill>
              <a:latin typeface="黑体" panose="02010609060101010101" pitchFamily="49" charset="-122"/>
            </a:endParaRPr>
          </a:p>
        </p:txBody>
      </p:sp>
      <p:sp>
        <p:nvSpPr>
          <p:cNvPr id="124966" name="Text Box 38"/>
          <p:cNvSpPr txBox="1"/>
          <p:nvPr/>
        </p:nvSpPr>
        <p:spPr>
          <a:xfrm>
            <a:off x="6096000" y="5014384"/>
            <a:ext cx="5664200" cy="829945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800000"/>
                </a:solidFill>
                <a:latin typeface="黑体" panose="02010609060101010101" pitchFamily="49" charset="-122"/>
              </a:rPr>
              <a:t>1881</a:t>
            </a:r>
            <a:r>
              <a:rPr lang="zh-CN" altLang="en-US" sz="2400" dirty="0">
                <a:solidFill>
                  <a:srgbClr val="800000"/>
                </a:solidFill>
                <a:latin typeface="黑体" panose="02010609060101010101" pitchFamily="49" charset="-122"/>
              </a:rPr>
              <a:t>年中俄</a:t>
            </a:r>
            <a:r>
              <a:rPr lang="en-US" altLang="zh-CN" sz="2400" dirty="0">
                <a:solidFill>
                  <a:srgbClr val="800000"/>
                </a:solidFill>
                <a:latin typeface="黑体" panose="02010609060101010101" pitchFamily="49" charset="-122"/>
              </a:rPr>
              <a:t>《</a:t>
            </a:r>
            <a:r>
              <a:rPr lang="zh-CN" altLang="en-US" sz="2400" dirty="0">
                <a:solidFill>
                  <a:srgbClr val="800000"/>
                </a:solidFill>
                <a:latin typeface="黑体" panose="02010609060101010101" pitchFamily="49" charset="-122"/>
              </a:rPr>
              <a:t>伊犁条约</a:t>
            </a:r>
            <a:r>
              <a:rPr lang="en-US" altLang="zh-CN" sz="2400" dirty="0">
                <a:solidFill>
                  <a:srgbClr val="800000"/>
                </a:solidFill>
                <a:latin typeface="黑体" panose="02010609060101010101" pitchFamily="49" charset="-122"/>
              </a:rPr>
              <a:t>》</a:t>
            </a:r>
            <a:r>
              <a:rPr lang="zh-CN" altLang="en-US" sz="2400" dirty="0">
                <a:solidFill>
                  <a:srgbClr val="800000"/>
                </a:solidFill>
                <a:latin typeface="黑体" panose="02010609060101010101" pitchFamily="49" charset="-122"/>
              </a:rPr>
              <a:t>及以后五个勘界议定书割占的中国领土</a:t>
            </a:r>
            <a:r>
              <a:rPr lang="en-US" altLang="zh-CN" sz="2400" dirty="0">
                <a:solidFill>
                  <a:srgbClr val="800000"/>
                </a:solidFill>
                <a:latin typeface="黑体" panose="02010609060101010101" pitchFamily="49" charset="-122"/>
              </a:rPr>
              <a:t>7</a:t>
            </a:r>
            <a:r>
              <a:rPr lang="zh-CN" altLang="en-US" sz="2400" dirty="0">
                <a:solidFill>
                  <a:srgbClr val="800000"/>
                </a:solidFill>
                <a:latin typeface="黑体" panose="02010609060101010101" pitchFamily="49" charset="-122"/>
              </a:rPr>
              <a:t>万多平方公里</a:t>
            </a:r>
            <a:endParaRPr lang="zh-CN" altLang="en-US" sz="2400" dirty="0">
              <a:solidFill>
                <a:srgbClr val="800000"/>
              </a:solidFill>
              <a:latin typeface="黑体" panose="02010609060101010101" pitchFamily="49" charset="-122"/>
            </a:endParaRPr>
          </a:p>
        </p:txBody>
      </p:sp>
      <p:sp>
        <p:nvSpPr>
          <p:cNvPr id="124967" name="Text Box 39"/>
          <p:cNvSpPr txBox="1"/>
          <p:nvPr/>
        </p:nvSpPr>
        <p:spPr>
          <a:xfrm>
            <a:off x="711412" y="5914179"/>
            <a:ext cx="11472333" cy="501650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665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●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从</a:t>
            </a:r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世纪</a:t>
            </a:r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50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年代末到</a:t>
            </a:r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80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年代，俄国共侵吞了我国一百五十多万平方公里领土。</a:t>
            </a:r>
            <a:endParaRPr lang="zh-CN" altLang="en-US" sz="24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2734" name="Text Box 40"/>
          <p:cNvSpPr txBox="1"/>
          <p:nvPr/>
        </p:nvSpPr>
        <p:spPr>
          <a:xfrm>
            <a:off x="4267200" y="0"/>
            <a:ext cx="5791200" cy="583565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sz="3200" b="0" dirty="0">
              <a:solidFill>
                <a:srgbClr val="8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2735" name="Text Box 41"/>
          <p:cNvSpPr txBox="1"/>
          <p:nvPr/>
        </p:nvSpPr>
        <p:spPr>
          <a:xfrm>
            <a:off x="3331846" y="90382"/>
            <a:ext cx="6625167" cy="460375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800000"/>
                </a:solidFill>
                <a:latin typeface="微软雅黑" panose="020B0503020204020204" charset="-122"/>
                <a:ea typeface="微软雅黑" panose="020B0503020204020204" charset="-122"/>
              </a:rPr>
              <a:t>俄国侵占我国北方大片领土</a:t>
            </a:r>
            <a:endParaRPr lang="zh-CN" altLang="en-US" sz="2400" b="1" dirty="0">
              <a:solidFill>
                <a:srgbClr val="8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4970" name="AutoShape 42"/>
          <p:cNvSpPr/>
          <p:nvPr/>
        </p:nvSpPr>
        <p:spPr>
          <a:xfrm>
            <a:off x="1007533" y="550333"/>
            <a:ext cx="3831167" cy="791633"/>
          </a:xfrm>
          <a:prstGeom prst="wedgeRectCallout">
            <a:avLst>
              <a:gd name="adj1" fmla="val 105468"/>
              <a:gd name="adj2" fmla="val 108718"/>
            </a:avLst>
          </a:prstGeom>
          <a:solidFill>
            <a:schemeClr val="bg1"/>
          </a:solidFill>
          <a:ln w="38100" cap="flat" cmpd="sng">
            <a:solidFill>
              <a:srgbClr val="990000"/>
            </a:solidFill>
            <a:prstDash val="solid"/>
            <a:miter/>
            <a:headEnd type="none" w="med" len="med"/>
            <a:tailEnd type="none" w="sm" len="lg"/>
          </a:ln>
        </p:spPr>
        <p:txBody>
          <a:bodyPr/>
          <a:p>
            <a:pPr algn="ctr"/>
            <a:r>
              <a:rPr lang="en-US" altLang="zh-CN" sz="2665" dirty="0">
                <a:solidFill>
                  <a:srgbClr val="800000"/>
                </a:solidFill>
                <a:latin typeface="黑体" panose="02010609060101010101" pitchFamily="49" charset="-122"/>
              </a:rPr>
              <a:t>1689</a:t>
            </a:r>
            <a:r>
              <a:rPr lang="zh-CN" altLang="en-US" sz="2665" dirty="0">
                <a:solidFill>
                  <a:srgbClr val="800000"/>
                </a:solidFill>
                <a:latin typeface="黑体" panose="02010609060101010101" pitchFamily="49" charset="-122"/>
              </a:rPr>
              <a:t>年中俄</a:t>
            </a:r>
            <a:r>
              <a:rPr lang="en-US" altLang="zh-CN" sz="2665" dirty="0">
                <a:solidFill>
                  <a:srgbClr val="800000"/>
                </a:solidFill>
                <a:latin typeface="黑体" panose="02010609060101010101" pitchFamily="49" charset="-122"/>
              </a:rPr>
              <a:t>《</a:t>
            </a:r>
            <a:r>
              <a:rPr lang="zh-CN" altLang="en-US" sz="2665" dirty="0">
                <a:solidFill>
                  <a:srgbClr val="800000"/>
                </a:solidFill>
                <a:latin typeface="黑体" panose="02010609060101010101" pitchFamily="49" charset="-122"/>
              </a:rPr>
              <a:t>尼布楚条约</a:t>
            </a:r>
            <a:r>
              <a:rPr lang="en-US" altLang="zh-CN" sz="2665" dirty="0">
                <a:solidFill>
                  <a:srgbClr val="800000"/>
                </a:solidFill>
                <a:latin typeface="黑体" panose="02010609060101010101" pitchFamily="49" charset="-122"/>
              </a:rPr>
              <a:t>》</a:t>
            </a:r>
            <a:r>
              <a:rPr lang="zh-CN" altLang="en-US" sz="2665" dirty="0">
                <a:solidFill>
                  <a:srgbClr val="800000"/>
                </a:solidFill>
                <a:latin typeface="黑体" panose="02010609060101010101" pitchFamily="49" charset="-122"/>
              </a:rPr>
              <a:t>规定的边界</a:t>
            </a:r>
            <a:endParaRPr lang="zh-CN" altLang="en-US" sz="2665" dirty="0">
              <a:solidFill>
                <a:srgbClr val="800000"/>
              </a:solidFill>
              <a:latin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4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24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4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4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24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4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00"/>
                            </p:stCondLst>
                            <p:childTnLst>
                              <p:par>
                                <p:cTn id="8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500"/>
                            </p:stCondLst>
                            <p:childTnLst>
                              <p:par>
                                <p:cTn id="9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24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24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24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24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249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249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58" grpId="0" bldLvl="0" animBg="1"/>
      <p:bldP spid="124959" grpId="0" bldLvl="0" animBg="1"/>
      <p:bldP spid="124960" grpId="0" bldLvl="0" animBg="1"/>
      <p:bldP spid="124961" grpId="0" bldLvl="0" animBg="1"/>
      <p:bldP spid="124962" grpId="0" bldLvl="0" animBg="1"/>
      <p:bldP spid="124963" grpId="0"/>
      <p:bldP spid="124964" grpId="0"/>
      <p:bldP spid="124965" grpId="0"/>
      <p:bldP spid="124966" grpId="0"/>
      <p:bldP spid="124967" grpId="0"/>
      <p:bldP spid="124970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665480" y="724535"/>
            <a:ext cx="54133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三、开眼看世界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9458" name="Rectangle 2"/>
          <p:cNvSpPr/>
          <p:nvPr/>
        </p:nvSpPr>
        <p:spPr>
          <a:xfrm>
            <a:off x="1504315" y="1514475"/>
            <a:ext cx="951484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鸦片战争展现在中国人眼前的第一个形象就是西洋人坚船的迅速，利炮的声势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……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在两年多时间里，中国调动了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10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多万军队，先后有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名总督、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名提督、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7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名总兵以及数千名士兵死于战争。但英国远征军的战死人数据英方统计却不足百人。两千年来传统的夷狄观念在他们头脑里开始动摇了。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——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陈旭麓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《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近代中国社会的新陈代谢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》</a:t>
            </a:r>
            <a:endParaRPr lang="en-US" altLang="zh-CN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“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在鸦片战争的整个过程里，中国以中世纪的武器，中世纪的政府，中世纪的社会来对付近代化的敌人。战争以残酷的事实暴露了这种差距，促使一批爱国知识分子在比较中思考”</a:t>
            </a:r>
            <a:endParaRPr lang="zh-CN" altLang="en-US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665480" y="724535"/>
            <a:ext cx="54133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三、开眼看世界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1506" name="Rectangle 5"/>
          <p:cNvSpPr/>
          <p:nvPr/>
        </p:nvSpPr>
        <p:spPr>
          <a:xfrm>
            <a:off x="1362710" y="2155190"/>
            <a:ext cx="5711825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在闭关时代的封建专制主义统治下，林则徐开始时跟所有封建官僚一样，有偏狭自大、不合时务的陈腐观念，对中国以外的世界茫然无知。为了制定战胜敌人的正确策略，他努力探求西方资本主义的新知识。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——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蒋廷黻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《</a:t>
            </a:r>
            <a:r>
              <a:rPr lang="zh-CN" altLang="en-US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中国近代史纲</a:t>
            </a:r>
            <a:r>
              <a:rPr lang="en-US" altLang="zh-CN" sz="2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》</a:t>
            </a:r>
            <a:endParaRPr lang="en-US" altLang="zh-CN" sz="2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1507" name="Picture 6" descr="林则徐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25715" y="2268855"/>
            <a:ext cx="2486660" cy="3380740"/>
          </a:xfrm>
          <a:prstGeom prst="rect">
            <a:avLst/>
          </a:prstGeom>
          <a:noFill/>
          <a:ln w="25400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54" name="文本框 253"/>
          <p:cNvSpPr txBox="1"/>
          <p:nvPr/>
        </p:nvSpPr>
        <p:spPr>
          <a:xfrm>
            <a:off x="10231755" y="2772410"/>
            <a:ext cx="921385" cy="237363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苟利国家生死以，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岂因祸福避趋之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2170" name="Rectangle 10"/>
          <p:cNvSpPr/>
          <p:nvPr/>
        </p:nvSpPr>
        <p:spPr>
          <a:xfrm>
            <a:off x="1217930" y="1493520"/>
            <a:ext cx="95027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结合教材思考：为什么说林则徐是近代中国“开眼看世界第一人”？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2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7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665480" y="724535"/>
            <a:ext cx="54133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三、开眼看世界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3557" name="Picture 5" descr="727_201003051447191R95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33688" y="2324418"/>
            <a:ext cx="2411412" cy="3816350"/>
          </a:xfrm>
          <a:prstGeom prst="rect">
            <a:avLst/>
          </a:prstGeom>
          <a:noFill/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94221" name="Text Box 13"/>
          <p:cNvSpPr txBox="1"/>
          <p:nvPr/>
        </p:nvSpPr>
        <p:spPr>
          <a:xfrm>
            <a:off x="5452745" y="2969260"/>
            <a:ext cx="5618480" cy="164211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algn="l">
              <a:spcBef>
                <a:spcPct val="20000"/>
              </a:spcBef>
            </a:pPr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“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是书何以作？曰为以夷攻夷而作，为以夷款夷而作，为师夷长技以制夷而作。</a:t>
            </a:r>
            <a:endParaRPr lang="zh-CN" altLang="en-US" sz="24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r">
              <a:spcBef>
                <a:spcPct val="20000"/>
              </a:spcBef>
            </a:pPr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—— &lt;&lt;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海国图志</a:t>
            </a:r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·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序</a:t>
            </a:r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&gt;&gt;</a:t>
            </a:r>
            <a:endParaRPr lang="en-US" altLang="zh-CN" sz="2400" b="1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4586" name="Picture 4" descr="xin_a2602b579b4f40c499321dbf190c3c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675" y="1468120"/>
            <a:ext cx="2259330" cy="490918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94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94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21" grpId="0" bldLvl="0" animBg="1"/>
      <p:bldP spid="94221" grpId="1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665480" y="724535"/>
            <a:ext cx="54133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三、开眼看世界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" name="图片 1" descr="QQ图片201911091313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81370" y="1508125"/>
            <a:ext cx="5372100" cy="417195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09905" y="1767840"/>
            <a:ext cx="5371465" cy="42462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fontAlgn="auto">
              <a:lnSpc>
                <a:spcPct val="150000"/>
              </a:lnSpc>
            </a:pPr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</a:rPr>
              <a:t>“华盛顿，异人也。起事勇于胜广，割据雄于曹刘，既已提三尺剑，开疆万里，乃不僭位号，不传子孙，而创为推举之法，几于天下为公。其治国崇让善俗，不尚武功，亦迥与诸国异。余见其画像，气貌雄毅绝伦，呜呼，可不谓人杰矣哉！美利坚合众国之为国，幅员万里，不设王侯之号，不循世袭之规，公器付之公论，创古今未有之局，一何奇也！泰西古今人物，能不以华盛顿为称首哉！”</a:t>
            </a:r>
            <a:endParaRPr lang="zh-CN" altLang="en-US" sz="200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dirty="0"/>
              <a:t>感谢观看</a:t>
            </a:r>
            <a:endParaRPr lang="zh-CN" altLang="en-US" dirty="0"/>
          </a:p>
        </p:txBody>
      </p:sp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2*i*1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4*i*1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5*i*1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6*i*1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6*i*5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_6*i*6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_6*i*7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_6*i*8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_6*i*9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"/>
  <p:tag name="KSO_WM_UNIT_ID" val="_6*i*10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_6*i*11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6*i*1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6*i*2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6*i*3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8*i*1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9*i*1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0*i*1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SLIDE_BACKGROUND_TYPE" val="frame"/>
  <p:tag name="KSO_WM_SLIDE_BK_DARK_LIGHT" val="2"/>
  <p:tag name="KSO_WM_UNIT_SUBTYPE" val="h"/>
  <p:tag name="KSO_WM_UNIT_BK_DARK_LIGHT" val="2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3*i*2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4*i*1"/>
  <p:tag name="KSO_WM_UNIT_BK_DARK_LIGHT" val="2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2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4*i*2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4*i*1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5*i*1"/>
  <p:tag name="KSO_WM_UNIT_BK_DARK_LIGHT" val="2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2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5*i*2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5*i*1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6*i*1"/>
  <p:tag name="KSO_WM_UNIT_BK_DARK_LIGHT" val="2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7*i*2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7*i*1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7*i*1"/>
  <p:tag name="KSO_WM_UNIT_BK_DARK_LIGHT" val="2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8*i*1"/>
  <p:tag name="KSO_WM_UNIT_BK_DARK_LIGHT" val="2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1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8*i*2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8*i*1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0974"/>
</p:tagLst>
</file>

<file path=ppt/tags/tag1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0974"/>
</p:tagLst>
</file>

<file path=ppt/tags/tag1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4.xml><?xml version="1.0" encoding="utf-8"?>
<p:tagLst xmlns:p="http://schemas.openxmlformats.org/presentationml/2006/main">
  <p:tag name="KSO_WM_TEMPLATE_THUMBS_INDEX" val="1、5、6、7、8、9、10、11、12、13、15"/>
  <p:tag name="KSO_WM_TEMPLATE_SUBCATEGORY" val="0"/>
  <p:tag name="KSO_WM_TAG_VERSION" val="1.0"/>
  <p:tag name="KSO_WM_BEAUTIFY_FLAG" val="#wm#"/>
  <p:tag name="KSO_WM_TEMPLATE_CATEGORY" val="custom"/>
  <p:tag name="KSO_WM_TEMPLATE_INDEX" val="20200974"/>
  <p:tag name="KSO_WM_TEMPLATE_MASTER_TYPE" val="1"/>
  <p:tag name="KSO_WM_TEMPLATE_COLOR_TYPE" val="1"/>
  <p:tag name="KSO_WM_TEMPLATE_MASTER_THUMB_INDEX" val="12"/>
  <p:tag name="KSO_WM_UNIT_SHOW_EDIT_AREA_INDICATION" val="0"/>
</p:tagLst>
</file>

<file path=ppt/tags/tag165.xml><?xml version="1.0" encoding="utf-8"?>
<p:tagLst xmlns:p="http://schemas.openxmlformats.org/presentationml/2006/main">
  <p:tag name="KSO_WM_TEMPLATE_CATEGORY" val="custom"/>
  <p:tag name="KSO_WM_TEMPLATE_INDEX" val="20200974"/>
</p:tagLst>
</file>

<file path=ppt/tags/tag166.xml><?xml version="1.0" encoding="utf-8"?>
<p:tagLst xmlns:p="http://schemas.openxmlformats.org/presentationml/2006/main">
  <p:tag name="KSO_WM_UNIT_TABLE_BEAUTIFY" val="smartTable{84f12888-21d2-4658-9c63-b5542dd98eac}"/>
</p:tagLst>
</file>

<file path=ppt/tags/tag167.xml><?xml version="1.0" encoding="utf-8"?>
<p:tagLst xmlns:p="http://schemas.openxmlformats.org/presentationml/2006/main">
  <p:tag name="KSO_WM_BEAUTIFY_FLAG" val="#wm#"/>
  <p:tag name="KSO_WM_TEMPLATE_CATEGORY" val="custom"/>
  <p:tag name="KSO_WM_TEMPLATE_INDEX" val="20200974"/>
</p:tagLst>
</file>

<file path=ppt/tags/tag168.xml><?xml version="1.0" encoding="utf-8"?>
<p:tagLst xmlns:p="http://schemas.openxmlformats.org/presentationml/2006/main">
  <p:tag name="KSO_WM_UNIT_TABLE_BEAUTIFY" val="smartTable{fa7b8c0d-c1dd-437e-b1d6-5cd2d3390753}"/>
  <p:tag name="TABLE_SKINIDX" val="2"/>
  <p:tag name="TABLE_ENCOLOR" val="#FFFFFF"/>
</p:tagLst>
</file>

<file path=ppt/tags/tag169.xml><?xml version="1.0" encoding="utf-8"?>
<p:tagLst xmlns:p="http://schemas.openxmlformats.org/presentationml/2006/main">
  <p:tag name="KSO_WM_BEAUTIFY_FLAG" val="#wm#"/>
  <p:tag name="KSO_WM_TEMPLATE_CATEGORY" val="custom"/>
  <p:tag name="KSO_WM_TEMPLATE_INDEX" val="20200974"/>
</p:tagLst>
</file>

<file path=ppt/tags/tag170.xml><?xml version="1.0" encoding="utf-8"?>
<p:tagLst xmlns:p="http://schemas.openxmlformats.org/presentationml/2006/main">
  <p:tag name="KSO_WM_BEAUTIFY_FLAG" val="#wm#"/>
  <p:tag name="KSO_WM_TEMPLATE_CATEGORY" val="custom"/>
  <p:tag name="KSO_WM_TEMPLATE_INDEX" val="20200974"/>
</p:tagLst>
</file>

<file path=ppt/tags/tag171.xml><?xml version="1.0" encoding="utf-8"?>
<p:tagLst xmlns:p="http://schemas.openxmlformats.org/presentationml/2006/main">
  <p:tag name="KSO_WM_BEAUTIFY_FLAG" val="#wm#"/>
  <p:tag name="KSO_WM_TEMPLATE_CATEGORY" val="custom"/>
  <p:tag name="KSO_WM_TEMPLATE_INDEX" val="20200974"/>
</p:tagLst>
</file>

<file path=ppt/tags/tag172.xml><?xml version="1.0" encoding="utf-8"?>
<p:tagLst xmlns:p="http://schemas.openxmlformats.org/presentationml/2006/main">
  <p:tag name="KSO_WM_BEAUTIFY_FLAG" val="#wm#"/>
  <p:tag name="KSO_WM_TEMPLATE_CATEGORY" val="custom"/>
  <p:tag name="KSO_WM_TEMPLATE_INDEX" val="20200974"/>
</p:tagLst>
</file>

<file path=ppt/tags/tag173.xml><?xml version="1.0" encoding="utf-8"?>
<p:tagLst xmlns:p="http://schemas.openxmlformats.org/presentationml/2006/main">
  <p:tag name="KSO_WM_UNIT_TABLE_BEAUTIFY" val="smartTable{fa7b8c0d-c1dd-437e-b1d6-5cd2d3390753}"/>
  <p:tag name="TABLE_SKINIDX" val="2"/>
  <p:tag name="TABLE_ENCOLOR" val="#FFFFFF"/>
</p:tagLst>
</file>

<file path=ppt/tags/tag174.xml><?xml version="1.0" encoding="utf-8"?>
<p:tagLst xmlns:p="http://schemas.openxmlformats.org/presentationml/2006/main">
  <p:tag name="KSO_WM_BEAUTIFY_FLAG" val="#wm#"/>
  <p:tag name="KSO_WM_TEMPLATE_CATEGORY" val="custom"/>
  <p:tag name="KSO_WM_TEMPLATE_INDEX" val="20200974"/>
</p:tagLst>
</file>

<file path=ppt/tags/tag175.xml><?xml version="1.0" encoding="utf-8"?>
<p:tagLst xmlns:p="http://schemas.openxmlformats.org/presentationml/2006/main">
  <p:tag name="KSO_WM_BEAUTIFY_FLAG" val="#wm#"/>
  <p:tag name="KSO_WM_TEMPLATE_CATEGORY" val="custom"/>
  <p:tag name="KSO_WM_TEMPLATE_INDEX" val="20200974"/>
</p:tagLst>
</file>

<file path=ppt/tags/tag176.xml><?xml version="1.0" encoding="utf-8"?>
<p:tagLst xmlns:p="http://schemas.openxmlformats.org/presentationml/2006/main">
  <p:tag name="KSO_WM_BEAUTIFY_FLAG" val="#wm#"/>
  <p:tag name="KSO_WM_TEMPLATE_CATEGORY" val="custom"/>
  <p:tag name="KSO_WM_TEMPLATE_INDEX" val="20200974"/>
</p:tagLst>
</file>

<file path=ppt/tags/tag177.xml><?xml version="1.0" encoding="utf-8"?>
<p:tagLst xmlns:p="http://schemas.openxmlformats.org/presentationml/2006/main">
  <p:tag name="KSO_WM_UNIT_TABLE_BEAUTIFY" val="smartTable{fa7b8c0d-c1dd-437e-b1d6-5cd2d3390753}"/>
  <p:tag name="TABLE_SKINIDX" val="2"/>
  <p:tag name="TABLE_ENCOLOR" val="#FFFFFF"/>
</p:tagLst>
</file>

<file path=ppt/tags/tag178.xml><?xml version="1.0" encoding="utf-8"?>
<p:tagLst xmlns:p="http://schemas.openxmlformats.org/presentationml/2006/main">
  <p:tag name="KSO_WM_BEAUTIFY_FLAG" val="#wm#"/>
  <p:tag name="KSO_WM_TEMPLATE_CATEGORY" val="custom"/>
  <p:tag name="KSO_WM_TEMPLATE_INDEX" val="20200974"/>
</p:tagLst>
</file>

<file path=ppt/tags/tag179.xml><?xml version="1.0" encoding="utf-8"?>
<p:tagLst xmlns:p="http://schemas.openxmlformats.org/presentationml/2006/main">
  <p:tag name="KSO_WM_BEAUTIFY_FLAG" val="#wm#"/>
  <p:tag name="KSO_WM_TEMPLATE_CATEGORY" val="custom"/>
  <p:tag name="KSO_WM_TEMPLATE_INDEX" val="20200974"/>
</p:tagLst>
</file>

<file path=ppt/tags/tag180.xml><?xml version="1.0" encoding="utf-8"?>
<p:tagLst xmlns:p="http://schemas.openxmlformats.org/presentationml/2006/main">
  <p:tag name="KSO_WM_BEAUTIFY_FLAG" val="#wm#"/>
  <p:tag name="KSO_WM_TEMPLATE_CATEGORY" val="custom"/>
  <p:tag name="KSO_WM_TEMPLATE_INDEX" val="20200974"/>
</p:tagLst>
</file>

<file path=ppt/tags/tag181.xml><?xml version="1.0" encoding="utf-8"?>
<p:tagLst xmlns:p="http://schemas.openxmlformats.org/presentationml/2006/main">
  <p:tag name="KSO_WM_BEAUTIFY_FLAG" val="#wm#"/>
  <p:tag name="KSO_WM_TEMPLATE_CATEGORY" val="custom"/>
  <p:tag name="KSO_WM_TEMPLATE_INDEX" val="20200974"/>
</p:tagLst>
</file>

<file path=ppt/tags/tag182.xml><?xml version="1.0" encoding="utf-8"?>
<p:tagLst xmlns:p="http://schemas.openxmlformats.org/presentationml/2006/main">
  <p:tag name="KSO_WM_BEAUTIFY_FLAG" val="#wm#"/>
  <p:tag name="KSO_WM_TEMPLATE_CATEGORY" val="custom"/>
  <p:tag name="KSO_WM_TEMPLATE_INDEX" val="20200974"/>
</p:tagLst>
</file>

<file path=ppt/tags/tag183.xml><?xml version="1.0" encoding="utf-8"?>
<p:tagLst xmlns:p="http://schemas.openxmlformats.org/presentationml/2006/main">
  <p:tag name="KSO_WM_UNIT_ISCONTENTSTITLE" val="0"/>
  <p:tag name="KSO_WM_UNIT_NOCLEAR" val="1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0974_15*a*1"/>
  <p:tag name="KSO_WM_TEMPLATE_CATEGORY" val="custom"/>
  <p:tag name="KSO_WM_TEMPLATE_INDEX" val="20200974"/>
  <p:tag name="KSO_WM_UNIT_LAYERLEVEL" val="1"/>
  <p:tag name="KSO_WM_TAG_VERSION" val="1.0"/>
  <p:tag name="KSO_WM_BEAUTIFY_FLAG" val="#wm#"/>
  <p:tag name="KSO_WM_UNIT_PRESET_TEXT" val="感谢观看"/>
</p:tagLst>
</file>

<file path=ppt/tags/tag184.xml><?xml version="1.0" encoding="utf-8"?>
<p:tagLst xmlns:p="http://schemas.openxmlformats.org/presentationml/2006/main">
  <p:tag name="KSO_WM_SLIDE_ID" val="custom20200974_15"/>
  <p:tag name="KSO_WM_TEMPLATE_SUBCATEGORY" val="0"/>
  <p:tag name="KSO_WM_SLIDE_TYPE" val="endPage"/>
  <p:tag name="KSO_WM_SLIDE_SUBTYPE" val="pureTxt"/>
  <p:tag name="KSO_WM_SLIDE_ITEM_CNT" val="0"/>
  <p:tag name="KSO_WM_SLIDE_INDEX" val="15"/>
  <p:tag name="KSO_WM_TAG_VERSION" val="1.0"/>
  <p:tag name="KSO_WM_BEAUTIFY_FLAG" val="#wm#"/>
  <p:tag name="KSO_WM_TEMPLATE_CATEGORY" val="custom"/>
  <p:tag name="KSO_WM_TEMPLATE_INDEX" val="20200974"/>
  <p:tag name="KSO_WM_SLIDE_LAYOUT" val="a_b"/>
  <p:tag name="KSO_WM_SLIDE_LAYOUT_CNT" val="1_1"/>
  <p:tag name="KSO_WM_TEMPLATE_MASTER_TYPE" val="1"/>
  <p:tag name="KSO_WM_TEMPLATE_COLOR_TYPE" val="1"/>
</p:tagLst>
</file>

<file path=ppt/theme/theme1.xml><?xml version="1.0" encoding="utf-8"?>
<a:theme xmlns:a="http://schemas.openxmlformats.org/drawingml/2006/main" name="Office 主题​​">
  <a:themeElements>
    <a:clrScheme name="自定义 4">
      <a:dk1>
        <a:srgbClr val="000000"/>
      </a:dk1>
      <a:lt1>
        <a:srgbClr val="FFFFFF"/>
      </a:lt1>
      <a:dk2>
        <a:srgbClr val="F2F2F2"/>
      </a:dk2>
      <a:lt2>
        <a:srgbClr val="F9F9F9"/>
      </a:lt2>
      <a:accent1>
        <a:srgbClr val="313D4E"/>
      </a:accent1>
      <a:accent2>
        <a:srgbClr val="607EB6"/>
      </a:accent2>
      <a:accent3>
        <a:srgbClr val="6F61B3"/>
      </a:accent3>
      <a:accent4>
        <a:srgbClr val="8557A7"/>
      </a:accent4>
      <a:accent5>
        <a:srgbClr val="9F4F7D"/>
      </a:accent5>
      <a:accent6>
        <a:srgbClr val="A14D59"/>
      </a:accent6>
      <a:hlink>
        <a:srgbClr val="495AC3"/>
      </a:hlink>
      <a:folHlink>
        <a:srgbClr val="725E82"/>
      </a:folHlink>
    </a:clrScheme>
    <a:fontScheme name="中国风">
      <a:majorFont>
        <a:latin typeface="隶书"/>
        <a:ea typeface="汉仪尚巍手书W"/>
        <a:cs typeface=""/>
      </a:majorFont>
      <a:minorFont>
        <a:latin typeface="隶书"/>
        <a:ea typeface="汉仪尚巍手书W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4">
    <a:dk1>
      <a:srgbClr val="000000"/>
    </a:dk1>
    <a:lt1>
      <a:srgbClr val="FFFFFF"/>
    </a:lt1>
    <a:dk2>
      <a:srgbClr val="F2F2F2"/>
    </a:dk2>
    <a:lt2>
      <a:srgbClr val="F9F9F9"/>
    </a:lt2>
    <a:accent1>
      <a:srgbClr val="313D4E"/>
    </a:accent1>
    <a:accent2>
      <a:srgbClr val="607EB6"/>
    </a:accent2>
    <a:accent3>
      <a:srgbClr val="6F61B3"/>
    </a:accent3>
    <a:accent4>
      <a:srgbClr val="8557A7"/>
    </a:accent4>
    <a:accent5>
      <a:srgbClr val="9F4F7D"/>
    </a:accent5>
    <a:accent6>
      <a:srgbClr val="A14D59"/>
    </a:accent6>
    <a:hlink>
      <a:srgbClr val="495AC3"/>
    </a:hlink>
    <a:folHlink>
      <a:srgbClr val="725E8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2863</Words>
  <Application>WPS 演示</Application>
  <PresentationFormat>宽屏</PresentationFormat>
  <Paragraphs>286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41" baseType="lpstr">
      <vt:lpstr>Arial</vt:lpstr>
      <vt:lpstr>宋体</vt:lpstr>
      <vt:lpstr>Wingdings</vt:lpstr>
      <vt:lpstr>隶书</vt:lpstr>
      <vt:lpstr>汉仪尚巍手书W</vt:lpstr>
      <vt:lpstr>华文行楷</vt:lpstr>
      <vt:lpstr>楷体</vt:lpstr>
      <vt:lpstr>微软雅黑</vt:lpstr>
      <vt:lpstr>Arial Unicode MS</vt:lpstr>
      <vt:lpstr>Calibri</vt:lpstr>
      <vt:lpstr>华文新魏</vt:lpstr>
      <vt:lpstr>Segoe Print</vt:lpstr>
      <vt:lpstr>楷体_GB2312</vt:lpstr>
      <vt:lpstr>新宋体</vt:lpstr>
      <vt:lpstr>隶书</vt:lpstr>
      <vt:lpstr>黑体</vt:lpstr>
      <vt:lpstr>Times New Roman</vt:lpstr>
      <vt:lpstr>華康隸書體</vt:lpstr>
      <vt:lpstr>Microsoft JhengHei</vt:lpstr>
      <vt:lpstr>方正姚体</vt:lpstr>
      <vt:lpstr>Tahoma</vt:lpstr>
      <vt:lpstr>华文细黑</vt:lpstr>
      <vt:lpstr>叶根友行书繁</vt:lpstr>
      <vt:lpstr>Segoe UI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感谢观看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terms:created xsi:type="dcterms:W3CDTF">2019-11-08T10:01:00Z</dcterms:created>
  <dcterms:modified xsi:type="dcterms:W3CDTF">2019-11-09T05:18:23Z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2052-11.1.0.9145</vt:lpwstr>
  </property>
</Properties>
</file>