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  <p:sldMasterId id="2147483661" r:id="rId3"/>
  </p:sldMasterIdLst>
  <p:notesMasterIdLst>
    <p:notesMasterId r:id="rId4"/>
  </p:notesMasterIdLst>
  <p:sldIdLst>
    <p:sldId id="290" r:id="rId5"/>
    <p:sldId id="291" r:id="rId6"/>
    <p:sldId id="292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308" r:id="rId21"/>
    <p:sldId id="309" r:id="rId22"/>
    <p:sldId id="310" r:id="rId23"/>
    <p:sldId id="311" r:id="rId24"/>
    <p:sldId id="312" r:id="rId25"/>
    <p:sldId id="313" r:id="rId26"/>
    <p:sldId id="314" r:id="rId27"/>
    <p:sldId id="315" r:id="rId28"/>
  </p:sldIdLst>
  <p:sldSz cx="9144000" cy="6858000" type="screen4x3"/>
  <p:notesSz cx="6858000" cy="9144000"/>
  <p:custDataLst>
    <p:tags r:id="rId29"/>
  </p:custDataLst>
  <p:defaultTextStyle>
    <a:defPPr algn="l" eaLnBrk="1" hangingPunct="1">
      <a:defRPr lang="en-US">
        <a:latin typeface="Arial" pitchFamily="34" charset="0"/>
      </a:defRPr>
    </a:defPPr>
    <a:lvl1pPr marL="0" indent="0" algn="l" defTabSz="91440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0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tags" Target="tags/tag1.xml" /><Relationship Id="rId3" Type="http://schemas.openxmlformats.org/officeDocument/2006/relationships/slideMaster" Target="slideMasters/slideMaster3.xml" /><Relationship Id="rId30" Type="http://schemas.openxmlformats.org/officeDocument/2006/relationships/presProps" Target="presProps.xml" /><Relationship Id="rId31" Type="http://schemas.openxmlformats.org/officeDocument/2006/relationships/viewProps" Target="viewProps.xml" /><Relationship Id="rId32" Type="http://schemas.openxmlformats.org/officeDocument/2006/relationships/theme" Target="theme/theme1.xml" /><Relationship Id="rId33" Type="http://schemas.openxmlformats.org/officeDocument/2006/relationships/tableStyles" Target="tableStyles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09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lIns="91440" tIns="45720" rIns="91440" bIns="45720" rtlCol="0" anchor="t" anchorCtr="0"/>
          <a:lstStyle>
            <a:lvl1pPr marL="0" indent="0" algn="l" eaLnBrk="0" hangingPunct="0">
              <a:defRPr lang="en-US" altLang="en-US" sz="1200">
                <a:latin typeface="Arial" pitchFamily="34" charset="0"/>
                <a:ea typeface="+mn-ea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defTabSz="914400" eaLnBrk="0" hangingPunct="0"/>
            <a:endParaRPr lang="zh-CN" altLang="en-US" sz="1200"/>
          </a:p>
        </p:txBody>
      </p:sp>
      <p:sp>
        <p:nvSpPr>
          <p:cNvPr id="4099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lIns="91440" tIns="45720" rIns="91440" bIns="45720" rtlCol="0" anchor="t" anchorCtr="0"/>
          <a:lstStyle>
            <a:lvl1pPr marL="0" indent="0" algn="r" eaLnBrk="0" hangingPunct="0">
              <a:defRPr lang="en-US" altLang="en-US" sz="1200">
                <a:latin typeface="Arial" pitchFamily="34" charset="0"/>
                <a:ea typeface="+mn-ea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r" defTabSz="914400" eaLnBrk="0" hangingPunct="0"/>
            <a:endParaRPr lang="zh-CN" altLang="en-US" sz="1200"/>
          </a:p>
        </p:txBody>
      </p:sp>
      <p:sp>
        <p:nvSpPr>
          <p:cNvPr id="4100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4101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40" tIns="45720" rIns="91440" bIns="45720" rtlCol="0" anchor="t" anchorCtr="0"/>
          <a:lstStyle>
            <a:lvl1pPr marL="0" indent="0" algn="l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en-US" altLang="en-US" sz="120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en-US" altLang="en-US" sz="1200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en-US" altLang="en-US" sz="1200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en-US" altLang="en-US" sz="1200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en-US" altLang="en-US" sz="1200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4102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lIns="91440" tIns="45720" rIns="91440" bIns="45720" rtlCol="0" anchor="b" anchorCtr="0"/>
          <a:lstStyle>
            <a:lvl1pPr marL="0" indent="0" algn="l" eaLnBrk="0" hangingPunct="0">
              <a:defRPr lang="en-US" altLang="en-US" sz="1200">
                <a:latin typeface="Arial" pitchFamily="34" charset="0"/>
                <a:ea typeface="+mn-ea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defTabSz="914400" eaLnBrk="0" hangingPunct="0"/>
            <a:endParaRPr lang="zh-CN" altLang="en-US" sz="1200"/>
          </a:p>
        </p:txBody>
      </p:sp>
      <p:sp>
        <p:nvSpPr>
          <p:cNvPr id="4103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wrap="square" lIns="91440" tIns="45720" rIns="91440" bIns="45720" numCol="1" anchor="b" anchorCtr="0" compatLnSpc="1"/>
          <a:lstStyle>
            <a:lvl1pPr marL="0" indent="0">
              <a:defRPr lang="en-US" altLang="en-US"/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r"/>
            <a:fld id="{EC6E716C-F556-44B2-A4D9-FCDF14689A98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Rectangle 7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91440" tIns="45720" rIns="91440" bIns="45720" anchor="b" anchorCtr="0"/>
          <a:lstStyle>
            <a:lvl1pPr marL="0" indent="0">
              <a:defRPr lang="en-US" altLang="en-US"/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r"/>
            <a:fld id="{531A8F75-A826-4CFE-A647-6F3EC2558A1C}" type="slidenum">
              <a:rPr lang="en-US" altLang="zh-CN" sz="1200"/>
              <a:t>13</a:t>
            </a:fld>
            <a:endParaRPr lang="en-US" altLang="zh-CN" sz="1200"/>
          </a:p>
        </p:txBody>
      </p:sp>
      <p:sp>
        <p:nvSpPr>
          <p:cNvPr id="18434" name="Rectangle 2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8435" name="Rectangle 3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91440" tIns="45720" rIns="91440" bIns="45720" anchor="t" anchorCtr="0"/>
          <a:lstStyle>
            <a:lvl1pPr marL="0" indent="0" algn="l" defTabSz="91440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en-US" altLang="en-US" sz="120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en-US" altLang="en-US" sz="1200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en-US" altLang="en-US" sz="1200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en-US" altLang="en-US" sz="1200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en-US" altLang="en-US" sz="1200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lvl="0" eaLnBrk="1" hangingPunct="1">
              <a:spcBef>
                <a:spcPct val="0"/>
              </a:spcBef>
            </a:pPr>
            <a:endParaRPr lang="zh-CN" altLang="zh-CN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867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91440" tIns="45720" rIns="91440" bIns="45720" anchor="t" anchorCtr="0"/>
          <a:lstStyle>
            <a:lvl1pPr marL="0" indent="0" algn="l" defTabSz="91440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en-US" altLang="en-US" sz="1200">
                <a:solidFill>
                  <a:schemeClr val="tx1"/>
                </a:solidFill>
                <a:latin typeface="Calibri" pitchFamily="34" charset="0"/>
              </a:defRPr>
            </a:lvl1pPr>
            <a:lvl2pPr marL="457200" indent="0" algn="l" defTabSz="91440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en-US" altLang="en-US" sz="1200">
                <a:solidFill>
                  <a:schemeClr val="tx1"/>
                </a:solidFill>
                <a:latin typeface="Calibri" pitchFamily="34" charset="0"/>
              </a:defRPr>
            </a:lvl2pPr>
            <a:lvl3pPr marL="914400" indent="0" algn="l" defTabSz="91440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en-US" altLang="en-US" sz="1200">
                <a:solidFill>
                  <a:schemeClr val="tx1"/>
                </a:solidFill>
                <a:latin typeface="Calibri" pitchFamily="34" charset="0"/>
              </a:defRPr>
            </a:lvl3pPr>
            <a:lvl4pPr marL="1371600" indent="0" algn="l" defTabSz="91440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en-US" altLang="en-US" sz="1200">
                <a:solidFill>
                  <a:schemeClr val="tx1"/>
                </a:solidFill>
                <a:latin typeface="Calibri" pitchFamily="34" charset="0"/>
              </a:defRPr>
            </a:lvl4pPr>
            <a:lvl5pPr marL="1828800" indent="0" algn="l" defTabSz="91440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en-US" altLang="en-US" sz="1200">
                <a:solidFill>
                  <a:schemeClr val="tx1"/>
                </a:solidFill>
                <a:latin typeface="Calibri" pitchFamily="34" charset="0"/>
              </a:defRPr>
            </a:lvl5pPr>
          </a:lstStyle>
          <a:p>
            <a:pPr lvl="0"/>
            <a:endParaRPr lang="zh-CN" altLang="en-US">
              <a:ea typeface="宋体" pitchFamily="2" charset="-122"/>
            </a:endParaRPr>
          </a:p>
        </p:txBody>
      </p:sp>
      <p:sp>
        <p:nvSpPr>
          <p:cNvPr id="2867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91440" tIns="45720" rIns="91440" bIns="45720" anchor="b" anchorCtr="0"/>
          <a:lstStyle>
            <a:lvl1pPr marL="0" indent="0">
              <a:defRPr lang="en-US" altLang="en-US"/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r"/>
            <a:fld id="{A8FD10C6-83A6-4031-8C28-4EB2DBAD5B4C}" type="slidenum">
              <a:rPr lang="zh-CN" altLang="en-US" sz="1200"/>
              <a:t>22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defTabSz="914400"/>
            <a:endParaRPr lang="zh-CN" altLang="en-US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algn="ctr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ctr" defTabSz="914400"/>
            <a:endParaRPr lang="zh-CN" altLang="en-US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>
              <a:defRPr lang="en-US" altLang="en-US"/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r"/>
            <a:fld id="{56B0E9C5-5571-4D97-B199-06ECBB49FA72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defTabSz="914400"/>
            <a:endParaRPr lang="zh-CN" altLang="en-US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algn="ctr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ctr" defTabSz="914400"/>
            <a:endParaRPr lang="zh-CN" altLang="en-US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>
              <a:defRPr lang="en-US" altLang="en-US"/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r"/>
            <a:fld id="{56B0E9C5-5571-4D97-B199-06ECBB49FA72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defTabSz="914400"/>
            <a:endParaRPr lang="zh-CN" altLang="en-US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algn="ctr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ctr" defTabSz="914400"/>
            <a:endParaRPr lang="zh-CN" altLang="en-US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>
              <a:defRPr lang="en-US" altLang="en-US"/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r"/>
            <a:fld id="{56B0E9C5-5571-4D97-B199-06ECBB49FA72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defTabSz="914400"/>
            <a:endParaRPr lang="zh-CN" altLang="en-US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algn="ctr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ctr" defTabSz="914400"/>
            <a:endParaRPr lang="zh-CN" altLang="en-US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>
              <a:defRPr lang="en-US" altLang="en-US"/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r"/>
            <a:fld id="{56B0E9C5-5571-4D97-B199-06ECBB49FA72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defTabSz="914400"/>
            <a:endParaRPr lang="zh-CN" altLang="en-US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algn="ctr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ctr" defTabSz="914400"/>
            <a:endParaRPr lang="zh-CN" altLang="en-US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>
              <a:defRPr lang="en-US" altLang="en-US"/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r"/>
            <a:fld id="{56B0E9C5-5571-4D97-B199-06ECBB49FA72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defTabSz="914400"/>
            <a:endParaRPr lang="zh-CN" altLang="en-US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algn="ctr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ctr" defTabSz="914400"/>
            <a:endParaRPr lang="zh-CN" altLang="en-US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>
              <a:defRPr lang="en-US" altLang="en-US"/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r"/>
            <a:fld id="{56B0E9C5-5571-4D97-B199-06ECBB49FA72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defTabSz="914400"/>
            <a:endParaRPr lang="zh-CN" altLang="en-US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algn="ctr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ctr" defTabSz="914400"/>
            <a:endParaRPr lang="zh-CN" altLang="en-US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>
              <a:defRPr lang="en-US" altLang="en-US"/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r"/>
            <a:fld id="{56B0E9C5-5571-4D97-B199-06ECBB49FA72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defTabSz="914400"/>
            <a:endParaRPr lang="zh-CN" altLang="en-US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algn="ctr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ctr" defTabSz="914400"/>
            <a:endParaRPr lang="zh-CN" altLang="en-US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>
              <a:defRPr lang="en-US" altLang="en-US"/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r"/>
            <a:fld id="{56B0E9C5-5571-4D97-B199-06ECBB49FA72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defTabSz="914400"/>
            <a:endParaRPr lang="zh-CN" altLang="en-US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algn="ctr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ctr" defTabSz="914400"/>
            <a:endParaRPr lang="zh-CN" altLang="en-US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>
              <a:defRPr lang="en-US" altLang="en-US"/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r"/>
            <a:fld id="{56B0E9C5-5571-4D97-B199-06ECBB49FA72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defTabSz="914400"/>
            <a:endParaRPr lang="zh-CN" altLang="en-US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algn="ctr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ctr" defTabSz="914400"/>
            <a:endParaRPr lang="zh-CN" altLang="en-US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>
              <a:defRPr lang="en-US" altLang="en-US"/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r"/>
            <a:fld id="{56B0E9C5-5571-4D97-B199-06ECBB49FA72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defTabSz="914400"/>
            <a:endParaRPr lang="zh-CN" altLang="en-US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algn="ctr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ctr" defTabSz="914400"/>
            <a:endParaRPr lang="zh-CN" altLang="en-US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>
              <a:defRPr lang="en-US" altLang="en-US"/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r"/>
            <a:fld id="{56B0E9C5-5571-4D97-B199-06ECBB49FA72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defTabSz="914400"/>
            <a:endParaRPr lang="zh-CN" altLang="en-US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algn="ctr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ctr" defTabSz="914400"/>
            <a:endParaRPr lang="zh-CN" altLang="en-US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>
              <a:defRPr lang="en-US" altLang="en-US"/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r"/>
            <a:fld id="{56B0E9C5-5571-4D97-B199-06ECBB49FA72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defTabSz="914400"/>
            <a:endParaRPr lang="zh-CN" altLang="en-US" sz="1400"/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algn="ctr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ctr" defTabSz="914400"/>
            <a:endParaRPr lang="zh-CN" altLang="en-US" sz="1400"/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>
              <a:defRPr lang="en-US" altLang="en-US"/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r"/>
            <a:fld id="{56B0E9C5-5571-4D97-B199-06ECBB49FA72}" type="slidenum">
              <a:rPr lang="en-US" altLang="zh-CN" sz="1400"/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heme" Target="../theme/theme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heme" Target="../theme/theme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en-US" altLang="en-US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2"/>
                </a:solidFill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2"/>
                </a:solidFill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2"/>
                </a:solidFill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2"/>
                </a:solidFill>
                <a:latin typeface="Arial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2"/>
                </a:solidFill>
                <a:latin typeface="Arial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2"/>
                </a:solidFill>
                <a:latin typeface="Arial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2"/>
                </a:solidFill>
                <a:latin typeface="Arial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Rectangle 3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en-US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en-US" altLang="en-US"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en-US" altLang="en-US"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en-US" altLang="en-US"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en-US" altLang="en-US"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en-US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en-US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en-US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en-US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defTabSz="914400"/>
            <a:endParaRPr lang="zh-CN" altLang="en-US" sz="140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 algn="ctr" eaLnBrk="1" hangingPunct="1">
              <a:defRPr lang="en-US" altLang="en-US" sz="1400">
                <a:latin typeface="Arial" pitchFamily="34" charset="0"/>
                <a:ea typeface="宋体" pitchFamily="2" charset="-122"/>
              </a:defRPr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ctr" defTabSz="914400"/>
            <a:endParaRPr lang="zh-CN" altLang="en-US" sz="140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>
              <a:defRPr lang="en-US" altLang="en-US"/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r"/>
            <a:fld id="{56B0E9C5-5571-4D97-B199-06ECBB49FA72}" type="slidenum">
              <a:rPr lang="en-US" altLang="zh-CN" sz="1400"/>
              <a:t>*</a:t>
            </a:fld>
            <a:endParaRPr lang="en-US" altLang="zh-CN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en-US" altLang="en-US" sz="4400">
                <a:solidFill>
                  <a:schemeClr val="tx2"/>
                </a:solidFill>
                <a:latin typeface="Arial" pitchFamily="34" charset="0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Rectangle 3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en-US" altLang="en-US"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en-US" altLang="en-US"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en-US" altLang="en-US"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en-US" altLang="en-US"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en-US" altLang="en-US" sz="2000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2052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>
              <a:defRPr lang="en-US" altLang="en-US"/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defTabSz="914400"/>
            <a:endParaRPr lang="en-US" altLang="zh-CN" sz="1400"/>
          </a:p>
        </p:txBody>
      </p:sp>
      <p:sp>
        <p:nvSpPr>
          <p:cNvPr id="2053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>
              <a:defRPr lang="en-US" altLang="en-US"/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ctr" defTabSz="914400"/>
            <a:endParaRPr lang="en-US" altLang="zh-CN" sz="1400"/>
          </a:p>
        </p:txBody>
      </p:sp>
      <p:sp>
        <p:nvSpPr>
          <p:cNvPr id="2054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>
              <a:defRPr lang="en-US" altLang="en-US"/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r"/>
            <a:fld id="{828ACA2B-E2D9-467C-ABC1-E8062AE91C67}" type="slidenum">
              <a:rPr lang="en-US" altLang="zh-CN" sz="1400"/>
              <a:t>*</a:t>
            </a:fld>
            <a:endParaRPr lang="en-US" altLang="zh-CN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ransition/>
  <p:timing/>
  <p:txStyles>
    <p:titleStyle>
      <a:lvl1pPr marL="0" indent="0" algn="ctr" defTabSz="91440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2"/>
          </a:solidFill>
          <a:latin typeface="Arial" pitchFamily="34" charset="0"/>
        </a:defRPr>
      </a:lvl1pPr>
    </p:titleStyle>
    <p:bodyStyle>
      <a:lvl1pPr marL="342900" indent="-342900" algn="l" defTabSz="91440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>
          <a:solidFill>
            <a:schemeClr val="tx1"/>
          </a:solidFill>
          <a:latin typeface="Arial" pitchFamily="34" charset="0"/>
        </a:defRPr>
      </a:lvl1pPr>
      <a:lvl2pPr marL="742950" indent="-285750" algn="l" defTabSz="91440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>
          <a:solidFill>
            <a:schemeClr val="tx1"/>
          </a:solidFill>
          <a:latin typeface="Arial" pitchFamily="34" charset="0"/>
        </a:defRPr>
      </a:lvl2pPr>
      <a:lvl3pPr marL="1143000" indent="-228600" algn="l" defTabSz="91440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>
          <a:solidFill>
            <a:schemeClr val="tx1"/>
          </a:solidFill>
          <a:latin typeface="Arial" pitchFamily="34" charset="0"/>
        </a:defRPr>
      </a:lvl3pPr>
      <a:lvl4pPr marL="1600200" indent="-228600" algn="l" defTabSz="91440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>
          <a:solidFill>
            <a:schemeClr val="tx1"/>
          </a:solidFill>
          <a:latin typeface="Arial" pitchFamily="34" charset="0"/>
        </a:defRPr>
      </a:lvl4pPr>
      <a:lvl5pPr marL="2057400" indent="-228600" algn="l" defTabSz="91440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>
          <a:solidFill>
            <a:schemeClr val="tx1"/>
          </a:solidFill>
          <a:latin typeface="Arial" pitchFamily="34" charset="0"/>
        </a:defRPr>
      </a:lvl5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Rectangle 2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en-US" altLang="en-US" sz="4400">
                <a:solidFill>
                  <a:schemeClr val="tx2"/>
                </a:solidFill>
                <a:latin typeface="Arial" pitchFamily="34" charset="0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Rectangle 3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en-US" altLang="en-US"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en-US" altLang="en-US"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en-US" altLang="en-US"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en-US" altLang="en-US"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en-US" altLang="en-US" sz="2000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3076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>
              <a:defRPr lang="en-US" altLang="en-US"/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defTabSz="914400"/>
            <a:endParaRPr lang="zh-CN" altLang="en-US" sz="1400"/>
          </a:p>
        </p:txBody>
      </p:sp>
      <p:sp>
        <p:nvSpPr>
          <p:cNvPr id="3077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>
              <a:defRPr lang="en-US" altLang="en-US"/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ctr" defTabSz="914400"/>
            <a:endParaRPr lang="zh-CN" altLang="en-US" sz="1400"/>
          </a:p>
        </p:txBody>
      </p:sp>
      <p:sp>
        <p:nvSpPr>
          <p:cNvPr id="3078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91440" tIns="45720" rIns="91440" bIns="45720" numCol="1" anchor="t" anchorCtr="0" compatLnSpc="1"/>
          <a:lstStyle>
            <a:lvl1pPr marL="0" indent="0">
              <a:defRPr lang="en-US" altLang="en-US"/>
            </a:lvl1pPr>
            <a:lvl2pPr>
              <a:defRPr lang="en-US" altLang="en-US"/>
            </a:lvl2pPr>
            <a:lvl3pPr>
              <a:defRPr lang="en-US" altLang="en-US"/>
            </a:lvl3pPr>
            <a:lvl4pPr>
              <a:defRPr lang="en-US" altLang="en-US"/>
            </a:lvl4pPr>
            <a:lvl5pPr>
              <a:defRPr lang="en-US" altLang="en-US"/>
            </a:lvl5pPr>
          </a:lstStyle>
          <a:p>
            <a:pPr marL="0" lvl="0" indent="0" algn="r"/>
            <a:fld id="{8B62ACA3-F4FF-40FF-BE55-0E050646D3C2}" type="slidenum">
              <a:rPr lang="en-US" altLang="zh-CN" sz="1400"/>
              <a:t>*</a:t>
            </a:fld>
            <a:endParaRPr lang="en-US" altLang="zh-CN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ransition/>
  <p:timing/>
  <p:txStyles>
    <p:titleStyle>
      <a:lvl1pPr marL="0" indent="0" algn="ctr" defTabSz="91440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2"/>
          </a:solidFill>
          <a:latin typeface="Arial" pitchFamily="34" charset="0"/>
        </a:defRPr>
      </a:lvl1pPr>
    </p:titleStyle>
    <p:bodyStyle>
      <a:lvl1pPr marL="342900" indent="-342900" algn="l" defTabSz="91440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>
          <a:solidFill>
            <a:schemeClr val="tx1"/>
          </a:solidFill>
          <a:latin typeface="Arial" pitchFamily="34" charset="0"/>
        </a:defRPr>
      </a:lvl1pPr>
      <a:lvl2pPr marL="742950" indent="-285750" algn="l" defTabSz="91440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>
          <a:solidFill>
            <a:schemeClr val="tx1"/>
          </a:solidFill>
          <a:latin typeface="Arial" pitchFamily="34" charset="0"/>
        </a:defRPr>
      </a:lvl2pPr>
      <a:lvl3pPr marL="1143000" indent="-228600" algn="l" defTabSz="91440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>
          <a:solidFill>
            <a:schemeClr val="tx1"/>
          </a:solidFill>
          <a:latin typeface="Arial" pitchFamily="34" charset="0"/>
        </a:defRPr>
      </a:lvl3pPr>
      <a:lvl4pPr marL="1600200" indent="-228600" algn="l" defTabSz="91440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>
          <a:solidFill>
            <a:schemeClr val="tx1"/>
          </a:solidFill>
          <a:latin typeface="Arial" pitchFamily="34" charset="0"/>
        </a:defRPr>
      </a:lvl4pPr>
      <a:lvl5pPr marL="2057400" indent="-228600" algn="l" defTabSz="91440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>
          <a:solidFill>
            <a:schemeClr val="tx1"/>
          </a:solidFill>
          <a:latin typeface="Arial" pitchFamily="34" charset="0"/>
        </a:defRPr>
      </a:lvl5pPr>
    </p:bodyStyle>
    <p:otherStyle/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8.jpeg" /><Relationship Id="rId3" Type="http://schemas.openxmlformats.org/officeDocument/2006/relationships/image" Target="../media/image9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0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1" name="Text Box 9"/>
          <p:cNvSpPr/>
          <p:nvPr/>
        </p:nvSpPr>
        <p:spPr>
          <a:xfrm>
            <a:off x="609600" y="914400"/>
            <a:ext cx="7924800" cy="6397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r>
              <a:rPr lang="zh-CN" altLang="en-US" sz="3600" b="1"/>
              <a:t>第</a:t>
            </a:r>
            <a:r>
              <a:rPr lang="en-US" altLang="zh-CN" sz="3600" b="1"/>
              <a:t>10</a:t>
            </a:r>
            <a:r>
              <a:rPr lang="zh-CN" altLang="en-US" sz="3600" b="1"/>
              <a:t>课 </a:t>
            </a:r>
            <a:r>
              <a:rPr lang="en-US" altLang="zh-CN" sz="3600" b="1"/>
              <a:t>《</a:t>
            </a:r>
            <a:r>
              <a:rPr lang="zh-CN" altLang="en-US" sz="3600" b="1"/>
              <a:t>凡尔赛条约</a:t>
            </a:r>
            <a:r>
              <a:rPr lang="en-US" altLang="zh-CN" sz="3600" b="1"/>
              <a:t>》</a:t>
            </a:r>
            <a:r>
              <a:rPr lang="zh-CN" altLang="en-US" sz="3600" b="1"/>
              <a:t>和</a:t>
            </a:r>
            <a:r>
              <a:rPr lang="en-US" altLang="zh-CN" sz="3600" b="1"/>
              <a:t>《</a:t>
            </a:r>
            <a:r>
              <a:rPr lang="zh-CN" altLang="en-US" sz="3600" b="1"/>
              <a:t>九国公约</a:t>
            </a:r>
            <a:r>
              <a:rPr lang="en-US" altLang="zh-CN" sz="3600" b="1"/>
              <a:t>》</a:t>
            </a:r>
            <a:endParaRPr lang="zh-CN" altLang="en-US" sz="3600" b="1"/>
          </a:p>
        </p:txBody>
      </p:sp>
      <p:pic>
        <p:nvPicPr>
          <p:cNvPr id="5122" name="图片 1"/>
          <p:cNvPicPr/>
          <p:nvPr/>
        </p:nvPicPr>
        <p:blipFill>
          <a:blip r:embed="rId2"/>
          <a:stretch>
            <a:fillRect/>
          </a:stretch>
        </p:blipFill>
        <p:spPr>
          <a:xfrm>
            <a:off x="1914525" y="1905000"/>
            <a:ext cx="5314950" cy="4160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145" name="Picture 2" descr="顾维钧"/>
          <p:cNvPicPr/>
          <p:nvPr/>
        </p:nvPicPr>
        <p:blipFill>
          <a:blip r:embed="rId2"/>
          <a:stretch>
            <a:fillRect/>
          </a:stretch>
        </p:blipFill>
        <p:spPr>
          <a:xfrm>
            <a:off x="457200" y="1346200"/>
            <a:ext cx="2743200" cy="3835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6" name="Rectangle 3"/>
          <p:cNvSpPr/>
          <p:nvPr/>
        </p:nvSpPr>
        <p:spPr>
          <a:xfrm>
            <a:off x="3249612" y="1054100"/>
            <a:ext cx="5715000" cy="4749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</a:pPr>
            <a:r>
              <a:rPr lang="en-US" altLang="zh-CN" sz="3200" b="1">
                <a:solidFill>
                  <a:srgbClr val="283BC8"/>
                </a:solidFill>
              </a:rPr>
              <a:t>     </a:t>
            </a:r>
            <a:r>
              <a:rPr lang="zh-CN" altLang="en-US" sz="2800" b="1">
                <a:latin typeface="宋体" pitchFamily="2" charset="-122"/>
              </a:rPr>
              <a:t>今天，我为我能有机会站在这里向世界表明中国的立场感到由衷的高兴。长久以来，中国人民期待着，期待着这个时刻的到来。因为，这是和平的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大会</a:t>
            </a:r>
            <a:r>
              <a:rPr lang="zh-CN" altLang="en-US" sz="2800" b="1">
                <a:latin typeface="宋体" pitchFamily="2" charset="-122"/>
              </a:rPr>
              <a:t>，它不仅将给世界带来和平和公正，也将给中国带来和平和公正。我们怀着这样的期待和希望来到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和会</a:t>
            </a:r>
            <a:r>
              <a:rPr lang="zh-CN" altLang="en-US" sz="2800" b="1">
                <a:latin typeface="宋体" pitchFamily="2" charset="-122"/>
              </a:rPr>
              <a:t>。我们努力实现着我们渴望已久的梦想。”</a:t>
            </a:r>
            <a:endParaRPr lang="zh-CN" altLang="en-US" sz="2800" b="1">
              <a:latin typeface="宋体" pitchFamily="2" charset="-122"/>
            </a:endParaRPr>
          </a:p>
        </p:txBody>
      </p:sp>
      <p:sp>
        <p:nvSpPr>
          <p:cNvPr id="6147" name="Text Box 5"/>
          <p:cNvSpPr/>
          <p:nvPr/>
        </p:nvSpPr>
        <p:spPr>
          <a:xfrm>
            <a:off x="533400" y="5334000"/>
            <a:ext cx="2362200" cy="369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zh-CN" altLang="en-US" b="1"/>
              <a:t>中国政府代表顾维钧</a:t>
            </a:r>
            <a:endParaRPr lang="zh-CN" altLang="en-US" b="1"/>
          </a:p>
        </p:txBody>
      </p:sp>
      <p:sp>
        <p:nvSpPr>
          <p:cNvPr id="6148" name="矩形 4"/>
          <p:cNvSpPr/>
          <p:nvPr/>
        </p:nvSpPr>
        <p:spPr>
          <a:xfrm>
            <a:off x="228600" y="695325"/>
            <a:ext cx="1627188" cy="5238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defTabSz="914400"/>
            <a:r>
              <a:rPr lang="zh-CN" altLang="en-US" sz="2800" b="1"/>
              <a:t>情景导入</a:t>
            </a:r>
            <a:endParaRPr lang="zh-CN" altLang="en-US" sz="28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600">
        <p:blinds/>
      </p:transition>
    </mc:Choice>
    <mc:Fallback>
      <p:transition>
        <p:blinds/>
      </p:transition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矩形 1"/>
          <p:cNvSpPr/>
          <p:nvPr/>
        </p:nvSpPr>
        <p:spPr>
          <a:xfrm>
            <a:off x="228600" y="750888"/>
            <a:ext cx="1627188" cy="5238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defTabSz="914400"/>
            <a:r>
              <a:rPr lang="zh-CN" altLang="en-US" sz="2800" b="1"/>
              <a:t>教学目标</a:t>
            </a:r>
            <a:endParaRPr lang="zh-CN" altLang="en-US" sz="2800" b="1"/>
          </a:p>
        </p:txBody>
      </p:sp>
      <p:sp>
        <p:nvSpPr>
          <p:cNvPr id="7170" name="Rectangle 3"/>
          <p:cNvSpPr/>
          <p:nvPr/>
        </p:nvSpPr>
        <p:spPr>
          <a:xfrm>
            <a:off x="152400" y="1311275"/>
            <a:ext cx="8763000" cy="44799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1" indent="0" algn="l" eaLnBrk="1" fontAlgn="base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"/>
              <a:buNone/>
            </a:pPr>
            <a:r>
              <a:rPr lang="en-US" altLang="zh-CN" sz="2400" b="1">
                <a:solidFill>
                  <a:schemeClr val="tx1"/>
                </a:solidFill>
              </a:rPr>
              <a:t>1</a:t>
            </a:r>
            <a:r>
              <a:rPr lang="zh-CN" altLang="en-US" sz="2400" b="1">
                <a:solidFill>
                  <a:schemeClr val="tx1"/>
                </a:solidFill>
              </a:rPr>
              <a:t>、了解巴黎和会和</a:t>
            </a:r>
            <a:r>
              <a:rPr lang="en-US" altLang="zh-CN" sz="2400" b="1">
                <a:solidFill>
                  <a:schemeClr val="tx1"/>
                </a:solidFill>
              </a:rPr>
              <a:t>《</a:t>
            </a:r>
            <a:r>
              <a:rPr lang="zh-CN" altLang="en-US" sz="2400" b="1">
                <a:solidFill>
                  <a:schemeClr val="tx1"/>
                </a:solidFill>
              </a:rPr>
              <a:t>凡尔赛和约</a:t>
            </a:r>
            <a:r>
              <a:rPr lang="en-US" altLang="zh-CN" sz="2400" b="1">
                <a:solidFill>
                  <a:schemeClr val="tx1"/>
                </a:solidFill>
              </a:rPr>
              <a:t>》</a:t>
            </a:r>
            <a:r>
              <a:rPr lang="zh-CN" altLang="en-US" sz="2400" b="1">
                <a:solidFill>
                  <a:schemeClr val="tx1"/>
                </a:solidFill>
              </a:rPr>
              <a:t>的基本内容，让学生认识：巴黎和会是帝国主义战胜国重新分割世界的分赃会议，</a:t>
            </a:r>
            <a:r>
              <a:rPr lang="en-US" altLang="zh-CN" sz="2400" b="1">
                <a:solidFill>
                  <a:schemeClr val="tx1"/>
                </a:solidFill>
              </a:rPr>
              <a:t>《</a:t>
            </a:r>
            <a:r>
              <a:rPr lang="zh-CN" altLang="en-US" sz="2400" b="1">
                <a:solidFill>
                  <a:schemeClr val="tx1"/>
                </a:solidFill>
              </a:rPr>
              <a:t>凡尔赛和约</a:t>
            </a:r>
            <a:r>
              <a:rPr lang="en-US" altLang="zh-CN" sz="2400" b="1">
                <a:solidFill>
                  <a:schemeClr val="tx1"/>
                </a:solidFill>
              </a:rPr>
              <a:t>》</a:t>
            </a:r>
            <a:r>
              <a:rPr lang="zh-CN" altLang="en-US" sz="2400" b="1">
                <a:solidFill>
                  <a:schemeClr val="tx1"/>
                </a:solidFill>
              </a:rPr>
              <a:t>是在牺牲弱小民族利益的基础上，宰割战败国的掠夺性条约。</a:t>
            </a:r>
            <a:endParaRPr lang="zh-CN" altLang="en-US" sz="2400" b="1">
              <a:solidFill>
                <a:schemeClr val="tx1"/>
              </a:solidFill>
            </a:endParaRPr>
          </a:p>
          <a:p>
            <a:pPr marL="0" lvl="1" indent="0" algn="l" eaLnBrk="1" fontAlgn="base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"/>
              <a:buNone/>
            </a:pPr>
            <a:r>
              <a:rPr lang="en-US" altLang="zh-CN" sz="2400" b="1">
                <a:solidFill>
                  <a:schemeClr val="tx1"/>
                </a:solidFill>
              </a:rPr>
              <a:t>2</a:t>
            </a:r>
            <a:r>
              <a:rPr lang="zh-CN" altLang="en-US" sz="2400" b="1">
                <a:solidFill>
                  <a:schemeClr val="tx1"/>
                </a:solidFill>
              </a:rPr>
              <a:t>、了解华盛顿会议和</a:t>
            </a:r>
            <a:r>
              <a:rPr lang="en-US" altLang="zh-CN" sz="2400" b="1">
                <a:solidFill>
                  <a:schemeClr val="tx1"/>
                </a:solidFill>
              </a:rPr>
              <a:t>《</a:t>
            </a:r>
            <a:r>
              <a:rPr lang="zh-CN" altLang="en-US" sz="2400" b="1">
                <a:solidFill>
                  <a:schemeClr val="tx1"/>
                </a:solidFill>
              </a:rPr>
              <a:t>九国公约</a:t>
            </a:r>
            <a:r>
              <a:rPr lang="en-US" altLang="zh-CN" sz="2400" b="1">
                <a:solidFill>
                  <a:schemeClr val="tx1"/>
                </a:solidFill>
              </a:rPr>
              <a:t>》</a:t>
            </a:r>
            <a:r>
              <a:rPr lang="zh-CN" altLang="en-US" sz="2400" b="1">
                <a:solidFill>
                  <a:schemeClr val="tx1"/>
                </a:solidFill>
              </a:rPr>
              <a:t>的基本内容，认识华盛顿会议在美国居主导、宰割中国、抑制日本的基础上，调整了帝国主义战胜国之间在远东和太平洋地区，特别是在中国的利益冲突。</a:t>
            </a:r>
            <a:endParaRPr lang="zh-CN" altLang="en-US" sz="2400" b="1">
              <a:solidFill>
                <a:schemeClr val="tx1"/>
              </a:solidFill>
            </a:endParaRPr>
          </a:p>
          <a:p>
            <a:pPr marL="0" lvl="1" indent="0" algn="l" eaLnBrk="1" fontAlgn="base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"/>
              <a:buNone/>
            </a:pPr>
            <a:r>
              <a:rPr lang="en-US" altLang="zh-CN" sz="2400" b="1">
                <a:solidFill>
                  <a:schemeClr val="tx1"/>
                </a:solidFill>
              </a:rPr>
              <a:t>3</a:t>
            </a:r>
            <a:r>
              <a:rPr lang="zh-CN" altLang="en-US" sz="2400" b="1">
                <a:solidFill>
                  <a:schemeClr val="tx1"/>
                </a:solidFill>
              </a:rPr>
              <a:t>、</a:t>
            </a:r>
            <a:r>
              <a:rPr lang="zh-CN" altLang="en-US" sz="2400" b="1">
                <a:solidFill>
                  <a:schemeClr val="tx1"/>
                </a:solidFill>
                <a:latin typeface="Comic Sans MS" pitchFamily="66" charset="0"/>
              </a:rPr>
              <a:t>通过对战后帝国主义重新瓜分世界而相互争夺的分析，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</a:rPr>
              <a:t>揭露帝国主义的掠夺性、侵略性和强权政治的不公正性，认识</a:t>
            </a:r>
            <a:r>
              <a:rPr lang="zh-CN" altLang="en-US" sz="2400" b="1">
                <a:solidFill>
                  <a:srgbClr val="000000"/>
                </a:solidFill>
              </a:rPr>
              <a:t>“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</a:rPr>
              <a:t>弱国无外交</a:t>
            </a:r>
            <a:r>
              <a:rPr lang="zh-CN" altLang="en-US" sz="2400" b="1">
                <a:solidFill>
                  <a:srgbClr val="000000"/>
                </a:solidFill>
              </a:rPr>
              <a:t>”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</a:rPr>
              <a:t>的道理，激发学生的爱国之情和强国之志。</a:t>
            </a:r>
            <a:endParaRPr lang="zh-CN" altLang="en-US" sz="24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3" name="Text Box 2"/>
          <p:cNvSpPr/>
          <p:nvPr/>
        </p:nvSpPr>
        <p:spPr>
          <a:xfrm>
            <a:off x="2819400" y="831850"/>
            <a:ext cx="2663825" cy="523875"/>
          </a:xfrm>
          <a:prstGeom prst="rect">
            <a:avLst/>
          </a:prstGeom>
          <a:solidFill>
            <a:schemeClr val="tx2"/>
          </a:solidFill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chemeClr val="bg1"/>
                </a:solidFill>
                <a:latin typeface="Times New Roman" pitchFamily="18" charset="0"/>
              </a:rPr>
              <a:t>巴黎和会</a:t>
            </a:r>
            <a:endParaRPr lang="zh-CN" altLang="en-US" sz="2800" b="1">
              <a:latin typeface="Times New Roman" pitchFamily="18" charset="0"/>
            </a:endParaRPr>
          </a:p>
        </p:txBody>
      </p:sp>
      <p:sp>
        <p:nvSpPr>
          <p:cNvPr id="8194" name="Text Box 4"/>
          <p:cNvSpPr/>
          <p:nvPr/>
        </p:nvSpPr>
        <p:spPr>
          <a:xfrm>
            <a:off x="1676400" y="2293938"/>
            <a:ext cx="29718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</a:rPr>
              <a:t>巴黎凡尔赛宫</a:t>
            </a:r>
            <a:endParaRPr lang="zh-CN" altLang="en-US" sz="2800" b="1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8195" name="Text Box 6"/>
          <p:cNvSpPr/>
          <p:nvPr/>
        </p:nvSpPr>
        <p:spPr>
          <a:xfrm>
            <a:off x="1752600" y="3810000"/>
            <a:ext cx="61722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</a:rPr>
              <a:t>英法美意日等协约国集团的</a:t>
            </a:r>
            <a:r>
              <a:rPr lang="en-US" altLang="zh-CN" sz="2800" b="1">
                <a:solidFill>
                  <a:srgbClr val="0000FF"/>
                </a:solidFill>
                <a:latin typeface="Times New Roman" pitchFamily="18" charset="0"/>
              </a:rPr>
              <a:t>27</a:t>
            </a: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</a:rPr>
              <a:t>国</a:t>
            </a:r>
            <a:endParaRPr lang="zh-CN" altLang="en-US" sz="2800" b="1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8196" name="Rectangle 10"/>
          <p:cNvSpPr/>
          <p:nvPr/>
        </p:nvSpPr>
        <p:spPr>
          <a:xfrm>
            <a:off x="1828800" y="4572000"/>
            <a:ext cx="198755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2800" b="1">
                <a:solidFill>
                  <a:srgbClr val="3333FF"/>
                </a:solidFill>
              </a:rPr>
              <a:t>英、法、美</a:t>
            </a:r>
            <a:endParaRPr lang="zh-CN" altLang="en-US" sz="2800" b="1">
              <a:solidFill>
                <a:srgbClr val="3333FF"/>
              </a:solidFill>
            </a:endParaRPr>
          </a:p>
        </p:txBody>
      </p:sp>
      <p:sp>
        <p:nvSpPr>
          <p:cNvPr id="8197" name="Rectangle 14"/>
          <p:cNvSpPr/>
          <p:nvPr/>
        </p:nvSpPr>
        <p:spPr>
          <a:xfrm>
            <a:off x="1676400" y="1524000"/>
            <a:ext cx="28463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 b="1">
                <a:solidFill>
                  <a:srgbClr val="0000FF"/>
                </a:solidFill>
              </a:rPr>
              <a:t>1919.1.18—6.28</a:t>
            </a:r>
            <a:endParaRPr lang="zh-CN" altLang="en-US" sz="2800" b="1">
              <a:solidFill>
                <a:srgbClr val="0000FF"/>
              </a:solidFill>
            </a:endParaRPr>
          </a:p>
        </p:txBody>
      </p:sp>
      <p:sp>
        <p:nvSpPr>
          <p:cNvPr id="8198" name="Rectangle 15"/>
          <p:cNvSpPr/>
          <p:nvPr/>
        </p:nvSpPr>
        <p:spPr>
          <a:xfrm>
            <a:off x="228600" y="1322388"/>
            <a:ext cx="1676400" cy="3854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80000"/>
              </a:lnSpc>
            </a:pPr>
            <a:r>
              <a:rPr lang="zh-CN" altLang="en-US" sz="2800" b="1"/>
              <a:t>时间：</a:t>
            </a:r>
            <a:endParaRPr lang="en-US" altLang="zh-CN" sz="2800" b="1"/>
          </a:p>
          <a:p>
            <a:pPr marL="0" lvl="0" indent="0">
              <a:lnSpc>
                <a:spcPct val="180000"/>
              </a:lnSpc>
            </a:pPr>
            <a:r>
              <a:rPr lang="zh-CN" altLang="en-US" sz="2800" b="1">
                <a:latin typeface="Times New Roman" pitchFamily="18" charset="0"/>
              </a:rPr>
              <a:t>地点：</a:t>
            </a:r>
            <a:endParaRPr lang="en-US" altLang="zh-CN" sz="2800" b="1">
              <a:latin typeface="Times New Roman" pitchFamily="18" charset="0"/>
            </a:endParaRPr>
          </a:p>
          <a:p>
            <a:pPr marL="0" lvl="0" indent="0">
              <a:lnSpc>
                <a:spcPct val="180000"/>
              </a:lnSpc>
            </a:pPr>
            <a:r>
              <a:rPr lang="zh-CN" altLang="en-US" sz="2800" b="1">
                <a:latin typeface="Times New Roman" pitchFamily="18" charset="0"/>
              </a:rPr>
              <a:t>任务：</a:t>
            </a:r>
            <a:endParaRPr lang="en-US" altLang="zh-CN" sz="2800" b="1">
              <a:latin typeface="Times New Roman" pitchFamily="18" charset="0"/>
            </a:endParaRPr>
          </a:p>
          <a:p>
            <a:pPr marL="0" lvl="0" indent="0">
              <a:lnSpc>
                <a:spcPct val="180000"/>
              </a:lnSpc>
            </a:pPr>
            <a:r>
              <a:rPr lang="zh-CN" altLang="en-US" sz="2800" b="1">
                <a:latin typeface="Times New Roman" pitchFamily="18" charset="0"/>
              </a:rPr>
              <a:t>与会国：</a:t>
            </a:r>
            <a:endParaRPr lang="en-US" altLang="zh-CN" sz="2800" b="1">
              <a:latin typeface="Times New Roman" pitchFamily="18" charset="0"/>
            </a:endParaRPr>
          </a:p>
          <a:p>
            <a:pPr marL="0" lvl="0" indent="0">
              <a:lnSpc>
                <a:spcPct val="180000"/>
              </a:lnSpc>
            </a:pPr>
            <a:r>
              <a:rPr lang="zh-CN" altLang="en-US" sz="2800" b="1"/>
              <a:t>操纵国：</a:t>
            </a:r>
            <a:endParaRPr lang="en-US" altLang="zh-CN" sz="2800" b="1"/>
          </a:p>
        </p:txBody>
      </p:sp>
      <p:sp>
        <p:nvSpPr>
          <p:cNvPr id="8199" name="矩形 14"/>
          <p:cNvSpPr/>
          <p:nvPr/>
        </p:nvSpPr>
        <p:spPr>
          <a:xfrm>
            <a:off x="228600" y="712788"/>
            <a:ext cx="1987550" cy="5238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defTabSz="914400"/>
            <a:r>
              <a:rPr lang="zh-CN" altLang="en-US" sz="2800" b="1"/>
              <a:t>合作探究一</a:t>
            </a:r>
            <a:endParaRPr lang="zh-CN" altLang="en-US" sz="2800" b="1"/>
          </a:p>
        </p:txBody>
      </p:sp>
      <p:sp>
        <p:nvSpPr>
          <p:cNvPr id="8200" name="矩形 15"/>
          <p:cNvSpPr/>
          <p:nvPr/>
        </p:nvSpPr>
        <p:spPr>
          <a:xfrm>
            <a:off x="1752600" y="3057525"/>
            <a:ext cx="59547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2800" b="1">
                <a:solidFill>
                  <a:srgbClr val="3333FF"/>
                </a:solidFill>
              </a:rPr>
              <a:t>讨论对战败国主要是德国的和约问题</a:t>
            </a:r>
            <a:endParaRPr lang="zh-CN" altLang="en-US" sz="2800" b="1">
              <a:solidFill>
                <a:srgbClr val="3333FF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1"/>
      <p:bldP spid="8196" grpId="2"/>
      <p:bldP spid="8197" grpId="3"/>
      <p:bldP spid="8200" grpId="4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9217" name="Picture 2" descr="巴黎和会－4"/>
          <p:cNvPicPr/>
          <p:nvPr/>
        </p:nvPicPr>
        <p:blipFill>
          <a:blip r:embed="rId2">
            <a:lum contrast="12000"/>
          </a:blip>
          <a:stretch>
            <a:fillRect/>
          </a:stretch>
        </p:blipFill>
        <p:spPr>
          <a:xfrm>
            <a:off x="2667000" y="2362200"/>
            <a:ext cx="5338762" cy="3890962"/>
          </a:xfrm>
          <a:prstGeom prst="rect">
            <a:avLst/>
          </a:prstGeom>
          <a:noFill/>
          <a:ln>
            <a:solidFill>
              <a:srgbClr val="808000"/>
            </a:solidFill>
            <a:round/>
          </a:ln>
        </p:spPr>
      </p:pic>
      <p:sp>
        <p:nvSpPr>
          <p:cNvPr id="9218" name="AutoShape 3">
            <a:hlinkClick action="ppaction://noaction"/>
          </p:cNvPr>
          <p:cNvSpPr>
            <a:spLocks noChangeArrowheads="1"/>
          </p:cNvSpPr>
          <p:nvPr/>
        </p:nvSpPr>
        <p:spPr bwMode="auto">
          <a:xfrm>
            <a:off x="3124200" y="969963"/>
            <a:ext cx="2668588" cy="1697038"/>
          </a:xfrm>
          <a:prstGeom prst="cloudCallout">
            <a:avLst>
              <a:gd name="adj1" fmla="val 59398"/>
              <a:gd name="adj2" fmla="val 123903"/>
            </a:avLst>
          </a:prstGeom>
          <a:solidFill>
            <a:srgbClr val="FFFF00"/>
          </a:solidFill>
          <a:ln w="9525">
            <a:solidFill>
              <a:schemeClr val="bg1"/>
            </a:solidFill>
            <a:round/>
          </a:ln>
          <a:effectLst/>
        </p:spPr>
        <p:txBody>
          <a:bodyPr anchor="t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zh-CN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9219" name="AutoShape 4">
            <a:hlinkClick action="ppaction://noaction"/>
          </p:cNvPr>
          <p:cNvSpPr>
            <a:spLocks noChangeArrowheads="1"/>
          </p:cNvSpPr>
          <p:nvPr/>
        </p:nvSpPr>
        <p:spPr bwMode="auto">
          <a:xfrm>
            <a:off x="304800" y="1295400"/>
            <a:ext cx="2514600" cy="1828800"/>
          </a:xfrm>
          <a:prstGeom prst="cloudCallout">
            <a:avLst>
              <a:gd name="adj1" fmla="val 121338"/>
              <a:gd name="adj2" fmla="val 91667"/>
            </a:avLst>
          </a:prstGeom>
          <a:solidFill>
            <a:srgbClr val="FFFF00">
              <a:alpha val="71001"/>
            </a:srgbClr>
          </a:solidFill>
          <a:ln w="9525">
            <a:solidFill>
              <a:schemeClr val="bg1"/>
            </a:solidFill>
            <a:round/>
          </a:ln>
          <a:effectLst/>
        </p:spPr>
        <p:txBody>
          <a:bodyPr anchor="t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zh-CN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9220" name="AutoShape 5">
            <a:hlinkClick action="ppaction://noaction"/>
          </p:cNvPr>
          <p:cNvSpPr>
            <a:spLocks noChangeArrowheads="1"/>
          </p:cNvSpPr>
          <p:nvPr/>
        </p:nvSpPr>
        <p:spPr bwMode="auto">
          <a:xfrm>
            <a:off x="6477000" y="838200"/>
            <a:ext cx="2514600" cy="1676400"/>
          </a:xfrm>
          <a:prstGeom prst="cloudCallout">
            <a:avLst>
              <a:gd name="adj1" fmla="val -3282"/>
              <a:gd name="adj2" fmla="val 93657"/>
            </a:avLst>
          </a:prstGeom>
          <a:solidFill>
            <a:srgbClr val="FFFF00"/>
          </a:solidFill>
          <a:ln w="9525">
            <a:solidFill>
              <a:schemeClr val="bg1"/>
            </a:solidFill>
            <a:round/>
          </a:ln>
          <a:effectLst/>
        </p:spPr>
        <p:txBody>
          <a:bodyPr anchor="t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zh-CN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9221" name="Rectangle 6"/>
          <p:cNvSpPr/>
          <p:nvPr/>
        </p:nvSpPr>
        <p:spPr>
          <a:xfrm>
            <a:off x="609600" y="1676400"/>
            <a:ext cx="2057400" cy="15541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3200"/>
              <a:t>英国首相</a:t>
            </a:r>
            <a:endParaRPr lang="zh-CN" altLang="en-US" sz="3200"/>
          </a:p>
          <a:p>
            <a:pPr marL="0" lvl="0" indent="0"/>
            <a:r>
              <a:rPr lang="zh-CN" altLang="en-US" sz="3200"/>
              <a:t>劳合</a:t>
            </a:r>
            <a:r>
              <a:rPr lang="en-US" altLang="zh-CN" sz="3200">
                <a:latin typeface="宋体" pitchFamily="2" charset="-122"/>
              </a:rPr>
              <a:t>•</a:t>
            </a:r>
            <a:r>
              <a:rPr lang="zh-CN" altLang="en-US" sz="3200"/>
              <a:t>乔治</a:t>
            </a:r>
            <a:endParaRPr lang="zh-CN" altLang="en-US" sz="3200"/>
          </a:p>
          <a:p>
            <a:pPr marL="0" lvl="0" indent="0"/>
            <a:endParaRPr lang="en-US" altLang="zh-CN" sz="3200"/>
          </a:p>
        </p:txBody>
      </p:sp>
      <p:sp>
        <p:nvSpPr>
          <p:cNvPr id="9222" name="Rectangle 7"/>
          <p:cNvSpPr/>
          <p:nvPr/>
        </p:nvSpPr>
        <p:spPr>
          <a:xfrm>
            <a:off x="3505200" y="1295400"/>
            <a:ext cx="1905000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3200"/>
              <a:t>法国总理</a:t>
            </a:r>
            <a:endParaRPr lang="zh-CN" altLang="en-US" sz="3200"/>
          </a:p>
          <a:p>
            <a:pPr marL="0" lvl="0" indent="0"/>
            <a:r>
              <a:rPr lang="zh-CN" altLang="en-US" sz="3200"/>
              <a:t>克里孟梭</a:t>
            </a:r>
            <a:endParaRPr lang="zh-CN" altLang="en-US" sz="3200"/>
          </a:p>
        </p:txBody>
      </p:sp>
      <p:sp>
        <p:nvSpPr>
          <p:cNvPr id="9223" name="Rectangle 8"/>
          <p:cNvSpPr/>
          <p:nvPr/>
        </p:nvSpPr>
        <p:spPr>
          <a:xfrm>
            <a:off x="6934200" y="1143000"/>
            <a:ext cx="1816100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3200"/>
              <a:t>美国总统</a:t>
            </a:r>
            <a:endParaRPr lang="zh-CN" altLang="en-US" sz="3200"/>
          </a:p>
          <a:p>
            <a:pPr marL="0" lvl="0" indent="0"/>
            <a:r>
              <a:rPr lang="zh-CN" altLang="en-US" sz="3200"/>
              <a:t>威尔逊</a:t>
            </a:r>
            <a:endParaRPr lang="zh-CN" altLang="en-US" sz="3200"/>
          </a:p>
        </p:txBody>
      </p:sp>
      <p:sp>
        <p:nvSpPr>
          <p:cNvPr id="9224" name="WordArt 12"/>
          <p:cNvSpPr>
            <a:spLocks noTextEdit="1"/>
          </p:cNvSpPr>
          <p:nvPr/>
        </p:nvSpPr>
        <p:spPr>
          <a:xfrm>
            <a:off x="381000" y="4419600"/>
            <a:ext cx="1905000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4315"/>
              </a:avLst>
            </a:prstTxWarp>
            <a:normAutofit/>
          </a:bodyPr>
          <a:lstStyle/>
          <a:p>
            <a:pPr algn="ctr" fontAlgn="base"/>
            <a:r>
              <a:rPr lang="zh-CN" altLang="en-US" sz="3600" i="1" strike="noStrike" noProof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itchFamily="2" charset="-122"/>
                <a:ea typeface="宋体" pitchFamily="2" charset="-122"/>
                <a:cs typeface="+mn-ea"/>
              </a:rPr>
              <a:t>巴黎和会</a:t>
            </a:r>
            <a:endParaRPr lang="zh-CN" altLang="en-US" sz="3600" i="1" strike="noStrike" noProof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itchFamily="2" charset="-122"/>
              <a:ea typeface="宋体" pitchFamily="2" charset="-122"/>
            </a:endParaRPr>
          </a:p>
          <a:p>
            <a:pPr algn="ctr" fontAlgn="base"/>
            <a:r>
              <a:rPr lang="zh-CN" altLang="en-US" sz="3600" i="1" strike="noStrike" noProof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itchFamily="2" charset="-122"/>
                <a:ea typeface="宋体" pitchFamily="2" charset="-122"/>
                <a:cs typeface="+mn-ea"/>
              </a:rPr>
              <a:t>三巨头</a:t>
            </a:r>
            <a:endParaRPr lang="zh-CN" altLang="en-US" sz="3600" i="1" strike="noStrike" noProof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225" name="WordArt 18"/>
          <p:cNvSpPr/>
          <p:nvPr/>
        </p:nvSpPr>
        <p:spPr>
          <a:xfrm>
            <a:off x="914400" y="990600"/>
            <a:ext cx="933450" cy="457200"/>
          </a:xfrm>
          <a:solidFill>
            <a:srgbClr val="000000"/>
          </a:solidFill>
          <a:ln>
            <a:solidFill>
              <a:prstClr val="black"/>
            </a:solidFill>
            <a:bevel/>
          </a:ln>
        </p:spPr>
        <p:txBody>
          <a:bodyPr wrap="none" fromWordArt="1" anchor="t" anchorCtr="0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sz="3600" kern="10">
                <a:ln>
                  <a:solidFill>
                    <a:prstClr val="black"/>
                  </a:solidFill>
                  <a:bevel/>
                </a:ln>
                <a:solidFill>
                  <a:srgbClr val="000000"/>
                </a:solidFill>
                <a:latin typeface="宋体" charset="-122"/>
              </a:rPr>
              <a:t>狐狸</a:t>
            </a:r>
          </a:p>
        </p:txBody>
      </p:sp>
      <p:sp>
        <p:nvSpPr>
          <p:cNvPr id="9226" name="WordArt 19"/>
          <p:cNvSpPr/>
          <p:nvPr/>
        </p:nvSpPr>
        <p:spPr>
          <a:xfrm>
            <a:off x="3962400" y="838200"/>
            <a:ext cx="933450" cy="457200"/>
          </a:xfrm>
          <a:solidFill>
            <a:srgbClr val="000000"/>
          </a:solidFill>
          <a:ln>
            <a:solidFill>
              <a:prstClr val="black"/>
            </a:solidFill>
            <a:bevel/>
          </a:ln>
        </p:spPr>
        <p:txBody>
          <a:bodyPr wrap="none" fromWordArt="1" anchor="t" anchorCtr="0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sz="3600" kern="10">
                <a:ln>
                  <a:solidFill>
                    <a:prstClr val="black"/>
                  </a:solidFill>
                  <a:bevel/>
                </a:ln>
                <a:solidFill>
                  <a:srgbClr val="000000"/>
                </a:solidFill>
                <a:latin typeface="宋体" charset="-122"/>
              </a:rPr>
              <a:t>老虎</a:t>
            </a:r>
          </a:p>
        </p:txBody>
      </p:sp>
      <p:sp>
        <p:nvSpPr>
          <p:cNvPr id="9227" name="WordArt 20"/>
          <p:cNvSpPr/>
          <p:nvPr/>
        </p:nvSpPr>
        <p:spPr>
          <a:xfrm>
            <a:off x="7086600" y="685800"/>
            <a:ext cx="1400175" cy="457200"/>
          </a:xfrm>
          <a:solidFill>
            <a:srgbClr val="000000"/>
          </a:solidFill>
          <a:ln>
            <a:solidFill>
              <a:prstClr val="black"/>
            </a:solidFill>
            <a:bevel/>
          </a:ln>
        </p:spPr>
        <p:txBody>
          <a:bodyPr wrap="none" fromWordArt="1" anchor="t" anchorCtr="0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sz="3600" kern="10">
                <a:ln>
                  <a:solidFill>
                    <a:prstClr val="black"/>
                  </a:solidFill>
                  <a:bevel/>
                </a:ln>
                <a:solidFill>
                  <a:srgbClr val="000000"/>
                </a:solidFill>
                <a:latin typeface="宋体" charset="-122"/>
              </a:rPr>
              <a:t>百灵鸟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9" dur="500" fill="hold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18" dur="500" fill="hold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24" dur="500" fill="hold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32" dur="500" fill="hold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4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additive="base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41" dur="500" fill="hold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47" dur="500" fill="hold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55" dur="500" fill="hold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5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base">
                                        <p:cTn id="64" dur="500" fill="hold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0" dur="500" fill="hold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1"/>
      <p:bldP spid="9220" grpId="2"/>
      <p:bldP spid="9221" grpId="3"/>
      <p:bldP spid="9222" grpId="4"/>
      <p:bldP spid="9223" grpId="5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41" name="Picture 2" descr="J03"/>
          <p:cNvPicPr/>
          <p:nvPr/>
        </p:nvPicPr>
        <p:blipFill>
          <a:blip r:embed="rId2"/>
          <a:stretch>
            <a:fillRect/>
          </a:stretch>
        </p:blipFill>
        <p:spPr>
          <a:xfrm>
            <a:off x="685800" y="700088"/>
            <a:ext cx="4206875" cy="5457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2" name="Text Box 3"/>
          <p:cNvSpPr/>
          <p:nvPr/>
        </p:nvSpPr>
        <p:spPr>
          <a:xfrm>
            <a:off x="5410200" y="685800"/>
            <a:ext cx="3432175" cy="17399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zh-CN" altLang="en-US" sz="3600">
                <a:latin typeface="宋体" pitchFamily="2" charset="-122"/>
              </a:rPr>
              <a:t>英国首相劳合</a:t>
            </a:r>
            <a:r>
              <a:rPr lang="en-US" altLang="zh-CN" sz="3600"/>
              <a:t>·</a:t>
            </a:r>
            <a:r>
              <a:rPr lang="zh-CN" altLang="en-US" sz="3600">
                <a:latin typeface="宋体" pitchFamily="2" charset="-122"/>
              </a:rPr>
              <a:t>乔治，被称为</a:t>
            </a:r>
            <a:r>
              <a:rPr lang="zh-CN" altLang="en-US" sz="3600"/>
              <a:t>“</a:t>
            </a:r>
            <a:r>
              <a:rPr lang="zh-CN" altLang="en-US" sz="3600">
                <a:latin typeface="宋体" pitchFamily="2" charset="-122"/>
              </a:rPr>
              <a:t>狡猾的狐狸</a:t>
            </a:r>
            <a:r>
              <a:rPr lang="zh-CN" altLang="en-US" sz="3600"/>
              <a:t>”</a:t>
            </a:r>
            <a:endParaRPr lang="zh-CN" altLang="en-US" sz="3600">
              <a:latin typeface="Times New Roman" pitchFamily="18" charset="0"/>
            </a:endParaRPr>
          </a:p>
        </p:txBody>
      </p:sp>
      <p:sp>
        <p:nvSpPr>
          <p:cNvPr id="10243" name="Text Box 4"/>
          <p:cNvSpPr/>
          <p:nvPr/>
        </p:nvSpPr>
        <p:spPr>
          <a:xfrm>
            <a:off x="5334000" y="2743200"/>
            <a:ext cx="3581400" cy="2770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  <a:buChar char="•"/>
            </a:pPr>
            <a:r>
              <a:rPr lang="zh-CN" altLang="en-US" sz="3600">
                <a:solidFill>
                  <a:srgbClr val="FF0000"/>
                </a:solidFill>
              </a:rPr>
              <a:t>保持</a:t>
            </a:r>
            <a:r>
              <a:rPr lang="zh-CN" altLang="en-US" sz="3600"/>
              <a:t>英国的优势</a:t>
            </a:r>
            <a:endParaRPr lang="zh-CN" altLang="en-US" sz="3600"/>
          </a:p>
          <a:p>
            <a:pPr marL="0" lvl="0" indent="0">
              <a:spcBef>
                <a:spcPct val="50000"/>
              </a:spcBef>
              <a:buChar char="•"/>
            </a:pPr>
            <a:r>
              <a:rPr lang="zh-CN" altLang="en-US" sz="3600">
                <a:solidFill>
                  <a:srgbClr val="FF0000"/>
                </a:solidFill>
              </a:rPr>
              <a:t>削弱</a:t>
            </a:r>
            <a:r>
              <a:rPr lang="zh-CN" altLang="en-US" sz="3600"/>
              <a:t>德国</a:t>
            </a:r>
            <a:endParaRPr lang="zh-CN" altLang="en-US" sz="3600"/>
          </a:p>
          <a:p>
            <a:pPr marL="0" lvl="0" indent="0">
              <a:spcBef>
                <a:spcPct val="50000"/>
              </a:spcBef>
              <a:buChar char="•"/>
            </a:pPr>
            <a:r>
              <a:rPr lang="zh-CN" altLang="en-US" sz="3200">
                <a:solidFill>
                  <a:srgbClr val="FF0000"/>
                </a:solidFill>
              </a:rPr>
              <a:t>维持</a:t>
            </a:r>
            <a:r>
              <a:rPr lang="zh-CN" altLang="en-US" sz="3200"/>
              <a:t>欧洲大陆均势</a:t>
            </a:r>
            <a:endParaRPr lang="zh-CN" altLang="en-US" sz="3200"/>
          </a:p>
          <a:p>
            <a:pPr marL="0" lvl="0" indent="0">
              <a:spcBef>
                <a:spcPct val="50000"/>
              </a:spcBef>
            </a:pPr>
            <a:endParaRPr lang="en-US" altLang="zh-CN" sz="2400"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600">
        <p:blinds dir="vert"/>
      </p:transition>
    </mc:Choice>
    <mc:Fallback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3" dur="500" fill="hold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1265" name="Picture 2" descr="J04"/>
          <p:cNvPicPr/>
          <p:nvPr/>
        </p:nvPicPr>
        <p:blipFill>
          <a:blip r:embed="rId2"/>
          <a:stretch>
            <a:fillRect/>
          </a:stretch>
        </p:blipFill>
        <p:spPr>
          <a:xfrm>
            <a:off x="760412" y="800100"/>
            <a:ext cx="3811588" cy="5257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6" name="Text Box 3"/>
          <p:cNvSpPr/>
          <p:nvPr/>
        </p:nvSpPr>
        <p:spPr>
          <a:xfrm>
            <a:off x="5105400" y="609600"/>
            <a:ext cx="3886200" cy="2400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zh-CN" altLang="en-US" sz="3000">
                <a:latin typeface="宋体" pitchFamily="2" charset="-122"/>
              </a:rPr>
              <a:t>法国总理克里孟梭，</a:t>
            </a:r>
            <a:r>
              <a:rPr lang="en-US" altLang="zh-CN" sz="3000">
                <a:latin typeface="Times New Roman" pitchFamily="18" charset="0"/>
              </a:rPr>
              <a:t>78</a:t>
            </a:r>
            <a:r>
              <a:rPr lang="zh-CN" altLang="en-US" sz="3000">
                <a:latin typeface="宋体" pitchFamily="2" charset="-122"/>
              </a:rPr>
              <a:t>岁高龄，说话声音沙哑，外号</a:t>
            </a:r>
            <a:r>
              <a:rPr lang="zh-CN" altLang="en-US" sz="3000"/>
              <a:t>“</a:t>
            </a:r>
            <a:r>
              <a:rPr lang="zh-CN" altLang="en-US" sz="3000">
                <a:latin typeface="宋体" pitchFamily="2" charset="-122"/>
              </a:rPr>
              <a:t>老虎总理</a:t>
            </a:r>
            <a:r>
              <a:rPr lang="zh-CN" altLang="en-US" sz="3000"/>
              <a:t>”</a:t>
            </a:r>
            <a:r>
              <a:rPr lang="zh-CN" altLang="en-US" sz="3000">
                <a:latin typeface="宋体" pitchFamily="2" charset="-122"/>
              </a:rPr>
              <a:t>。曾以</a:t>
            </a:r>
            <a:r>
              <a:rPr lang="en-US" altLang="zh-CN" sz="3000">
                <a:latin typeface="Times New Roman" pitchFamily="18" charset="0"/>
              </a:rPr>
              <a:t>18</a:t>
            </a:r>
            <a:r>
              <a:rPr lang="zh-CN" altLang="en-US" sz="3000">
                <a:latin typeface="宋体" pitchFamily="2" charset="-122"/>
              </a:rPr>
              <a:t>次倒阁成功而著称。典型的复仇主义者</a:t>
            </a:r>
            <a:endParaRPr lang="zh-CN" altLang="en-US" sz="3000">
              <a:latin typeface="宋体" pitchFamily="2" charset="-122"/>
            </a:endParaRPr>
          </a:p>
        </p:txBody>
      </p:sp>
      <p:sp>
        <p:nvSpPr>
          <p:cNvPr id="11267" name="Text Box 4"/>
          <p:cNvSpPr/>
          <p:nvPr/>
        </p:nvSpPr>
        <p:spPr>
          <a:xfrm>
            <a:off x="4953000" y="3352800"/>
            <a:ext cx="4038600" cy="2262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zh-CN" altLang="en-US" sz="3000">
                <a:solidFill>
                  <a:srgbClr val="FF0000"/>
                </a:solidFill>
              </a:rPr>
              <a:t>复仇</a:t>
            </a:r>
            <a:r>
              <a:rPr lang="zh-CN" altLang="en-US" sz="3000"/>
              <a:t>，最大限度地削弱德国</a:t>
            </a:r>
            <a:endParaRPr lang="zh-CN" altLang="en-US" sz="3000"/>
          </a:p>
          <a:p>
            <a:pPr marL="0" lvl="0" indent="0">
              <a:spcBef>
                <a:spcPct val="50000"/>
              </a:spcBef>
            </a:pPr>
            <a:r>
              <a:rPr lang="zh-CN" altLang="en-US" sz="3000">
                <a:solidFill>
                  <a:srgbClr val="FF0000"/>
                </a:solidFill>
              </a:rPr>
              <a:t>重建</a:t>
            </a:r>
            <a:r>
              <a:rPr lang="zh-CN" altLang="en-US" sz="3000"/>
              <a:t>在欧洲大陆的霸权</a:t>
            </a:r>
            <a:endParaRPr lang="zh-CN" altLang="en-US" sz="3000"/>
          </a:p>
          <a:p>
            <a:pPr marL="0" lvl="0" indent="0">
              <a:spcBef>
                <a:spcPct val="50000"/>
              </a:spcBef>
            </a:pPr>
            <a:endParaRPr lang="en-US" altLang="zh-CN" sz="2400"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600">
        <p:blinds dir="vert"/>
      </p:transition>
    </mc:Choice>
    <mc:Fallback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3" dur="500" fill="hold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2289" name="Group 2"/>
          <p:cNvGrpSpPr/>
          <p:nvPr/>
        </p:nvGrpSpPr>
        <p:grpSpPr>
          <a:xfrm>
            <a:off x="838200" y="852488"/>
            <a:ext cx="4953000" cy="5153025"/>
            <a:chOff x="554" y="110"/>
            <a:chExt cx="4957" cy="4110"/>
          </a:xfrm>
        </p:grpSpPr>
        <p:pic>
          <p:nvPicPr>
            <p:cNvPr id="12290" name="Picture 3" descr="J02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554" y="110"/>
              <a:ext cx="3279" cy="411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2291" name="Text Box 4"/>
            <p:cNvSpPr/>
            <p:nvPr/>
          </p:nvSpPr>
          <p:spPr>
            <a:xfrm>
              <a:off x="3833" y="1704"/>
              <a:ext cx="1678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en-US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en-US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en-US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en-US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en-US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endParaRPr lang="zh-CN" altLang="zh-CN"/>
            </a:p>
          </p:txBody>
        </p:sp>
      </p:grpSp>
      <p:sp>
        <p:nvSpPr>
          <p:cNvPr id="12292" name="Text Box 5"/>
          <p:cNvSpPr txBox="1">
            <a:spLocks noChangeArrowheads="1"/>
          </p:cNvSpPr>
          <p:nvPr/>
        </p:nvSpPr>
        <p:spPr bwMode="auto">
          <a:xfrm>
            <a:off x="4343400" y="685800"/>
            <a:ext cx="4343400" cy="19939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defTabSz="914400">
              <a:spcBef>
                <a:spcPct val="50000"/>
              </a:spcBef>
            </a:pPr>
            <a:r>
              <a:rPr lang="zh-CN" altLang="en-US" sz="3000">
                <a:latin typeface="宋体" pitchFamily="2" charset="-122"/>
              </a:rPr>
              <a:t>美国总统威尔逊。此人原是大学历史教授，后来当了校长，又当了总统，人称</a:t>
            </a:r>
            <a:r>
              <a:rPr lang="zh-CN" altLang="en-US" sz="3000">
                <a:latin typeface="Arial"/>
              </a:rPr>
              <a:t>“</a:t>
            </a:r>
            <a:r>
              <a:rPr lang="zh-CN" altLang="en-US" sz="3000">
                <a:latin typeface="宋体" pitchFamily="2" charset="-122"/>
              </a:rPr>
              <a:t>百灵鸟</a:t>
            </a:r>
            <a:r>
              <a:rPr lang="zh-CN" altLang="en-US" sz="3000">
                <a:latin typeface="Arial"/>
              </a:rPr>
              <a:t>”</a:t>
            </a:r>
            <a:endParaRPr lang="zh-CN" altLang="en-US" sz="3000"/>
          </a:p>
        </p:txBody>
      </p:sp>
      <p:sp>
        <p:nvSpPr>
          <p:cNvPr id="12293" name="Text Box 6"/>
          <p:cNvSpPr txBox="1">
            <a:spLocks noChangeArrowheads="1"/>
          </p:cNvSpPr>
          <p:nvPr/>
        </p:nvSpPr>
        <p:spPr bwMode="auto">
          <a:xfrm>
            <a:off x="4419600" y="3352800"/>
            <a:ext cx="4114800" cy="11509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defTabSz="914400">
              <a:spcBef>
                <a:spcPct val="50000"/>
              </a:spcBef>
            </a:pPr>
            <a:r>
              <a:rPr lang="en-US" altLang="zh-CN" sz="3400"/>
              <a:t>“</a:t>
            </a:r>
            <a:r>
              <a:rPr lang="zh-CN" altLang="en-US" sz="3400"/>
              <a:t>十四点原则”</a:t>
            </a:r>
            <a:r>
              <a:rPr lang="zh-CN" altLang="en-US" sz="3400">
                <a:solidFill>
                  <a:srgbClr val="FF0000"/>
                </a:solidFill>
              </a:rPr>
              <a:t>插手</a:t>
            </a:r>
            <a:r>
              <a:rPr lang="zh-CN" altLang="en-US" sz="3400"/>
              <a:t>欧洲，</a:t>
            </a:r>
            <a:r>
              <a:rPr lang="zh-CN" altLang="en-US" sz="3400">
                <a:solidFill>
                  <a:srgbClr val="FF0000"/>
                </a:solidFill>
              </a:rPr>
              <a:t>夺取</a:t>
            </a:r>
            <a:r>
              <a:rPr lang="zh-CN" altLang="en-US" sz="3400"/>
              <a:t>世界霸权</a:t>
            </a:r>
            <a:endParaRPr lang="zh-CN" altLang="en-US" sz="34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600">
        <p:blinds dir="vert"/>
      </p:transition>
    </mc:Choice>
    <mc:Fallback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3" dur="500" fill="hold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3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3313" name="表格占位符 14337"/>
          <p:cNvGraphicFramePr/>
          <p:nvPr>
            <p:ph type="tbl" idx="4294967295"/>
          </p:nvPr>
        </p:nvGraphicFramePr>
        <p:xfrm>
          <a:off x="152400" y="1181100"/>
          <a:ext cx="8812212" cy="4857750"/>
        </p:xfrm>
        <a:graphic>
          <a:graphicData uri="http://schemas.openxmlformats.org/drawingml/2006/table">
            <a:tbl>
              <a:tblPr/>
              <a:tblGrid>
                <a:gridCol w="1268412"/>
                <a:gridCol w="7543800"/>
              </a:tblGrid>
              <a:tr h="928688">
                <a:tc>
                  <a:txBody>
                    <a:bodyPr lIns="91440" tIns="45721" rIns="91440" bIns="45721" anchor="ctr"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r>
                        <a:rPr lang="zh-CN" altLang="en-US" sz="3500">
                          <a:latin typeface="Arial" pitchFamily="34" charset="0"/>
                          <a:ea typeface="楷体_GB2312" pitchFamily="49" charset="-122"/>
                        </a:rPr>
                        <a:t>领土</a:t>
                      </a:r>
                      <a:endParaRPr lang="zh-CN" altLang="en-US" sz="3500"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marT="45721" marB="45721" anchor="ctr"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28575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1" rIns="91440" bIns="45721" anchor="ctr"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endParaRPr lang="zh-CN" altLang="en-US" sz="2800"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marT="45721" marB="45721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28575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1395412">
                <a:tc>
                  <a:txBody>
                    <a:bodyPr lIns="91440" tIns="45721" rIns="91440" bIns="45721" anchor="ctr"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r>
                        <a:rPr lang="zh-CN" altLang="en-US" sz="3500">
                          <a:latin typeface="Arial" pitchFamily="34" charset="0"/>
                          <a:ea typeface="楷体_GB2312" pitchFamily="49" charset="-122"/>
                        </a:rPr>
                        <a:t>军事</a:t>
                      </a:r>
                      <a:endParaRPr lang="zh-CN" altLang="en-US" sz="3500"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marT="45721" marB="45721" anchor="ctr"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1" rIns="91440" bIns="45721" anchor="ctr"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endParaRPr lang="zh-CN" altLang="en-US" sz="2800"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marT="45721" marB="45721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625475">
                <a:tc>
                  <a:txBody>
                    <a:bodyPr lIns="91440" tIns="45721" rIns="91440" bIns="45721" anchor="ctr"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r>
                        <a:rPr lang="zh-CN" altLang="en-US" sz="3500">
                          <a:latin typeface="Arial" pitchFamily="34" charset="0"/>
                          <a:ea typeface="楷体_GB2312" pitchFamily="49" charset="-122"/>
                        </a:rPr>
                        <a:t>政治</a:t>
                      </a:r>
                      <a:endParaRPr lang="zh-CN" altLang="en-US" sz="3500"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marT="45721" marB="45721" anchor="ctr"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1" rIns="91440" bIns="45721" anchor="ctr"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endParaRPr lang="zh-CN" altLang="en-US" sz="2800"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marT="45721" marB="45721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996950">
                <a:tc>
                  <a:txBody>
                    <a:bodyPr lIns="91440" tIns="45721" rIns="91440" bIns="45721" anchor="ctr"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r>
                        <a:rPr lang="zh-CN" altLang="en-US" sz="3500">
                          <a:latin typeface="Arial" pitchFamily="34" charset="0"/>
                          <a:ea typeface="楷体_GB2312" pitchFamily="49" charset="-122"/>
                        </a:rPr>
                        <a:t>赔款</a:t>
                      </a:r>
                      <a:endParaRPr lang="zh-CN" altLang="en-US" sz="3500"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marT="45721" marB="45721" anchor="ctr"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1" rIns="91440" bIns="45721" anchor="ctr"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endParaRPr lang="zh-CN" altLang="en-US" sz="2800"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marT="45721" marB="45721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911225">
                <a:tc>
                  <a:txBody>
                    <a:bodyPr lIns="91440" tIns="45721" rIns="91440" bIns="45721" anchor="ctr"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r>
                        <a:rPr lang="zh-CN" altLang="en-US" sz="2800">
                          <a:latin typeface="Arial" pitchFamily="34" charset="0"/>
                          <a:ea typeface="楷体_GB2312" pitchFamily="49" charset="-122"/>
                        </a:rPr>
                        <a:t>殖民地</a:t>
                      </a:r>
                      <a:endParaRPr lang="zh-CN" altLang="en-US" sz="2800"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marT="45721" marB="45721" anchor="ctr">
                    <a:lnL w="28575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28575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1" rIns="91440" bIns="45721" anchor="ctr"/>
                    <a:lstStyle>
                      <a:lvl1pPr marL="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"/>
                        <a:buNone/>
                        <a:defRPr lang="en-US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</a:pPr>
                      <a:endParaRPr lang="zh-CN" altLang="en-US" sz="2800">
                        <a:latin typeface="Arial" pitchFamily="34" charset="0"/>
                        <a:ea typeface="楷体_GB2312" pitchFamily="49" charset="-122"/>
                      </a:endParaRPr>
                    </a:p>
                  </a:txBody>
                  <a:tcPr marT="45721" marB="45721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28575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28575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333" name="WordArt 6"/>
          <p:cNvSpPr/>
          <p:nvPr/>
        </p:nvSpPr>
        <p:spPr>
          <a:xfrm>
            <a:off x="2133600" y="609600"/>
            <a:ext cx="4114800" cy="533400"/>
          </a:xfrm>
          <a:solidFill>
            <a:srgbClr val="FF00FF"/>
          </a:solidFill>
          <a:ln>
            <a:noFill/>
            <a:miter lim="800000"/>
          </a:ln>
          <a:effectLst>
            <a:outerShdw dist="35921" dir="2700000" algn="ctr">
              <a:srgbClr val="C0C0C0">
                <a:alpha val="79999"/>
              </a:srgbClr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algn="ctr"/>
            <a:r>
              <a:rPr sz="3600">
                <a:ln>
                  <a:noFill/>
                </a:ln>
                <a:solidFill>
                  <a:srgbClr val="FF00FF"/>
                </a:solidFill>
                <a:effectLst>
                  <a:outerShdw dist="35921" dir="2700000" algn="ctr">
                    <a:srgbClr val="C0C0C0">
                      <a:alpha val="79999"/>
                    </a:srgbClr>
                  </a:outerShdw>
                </a:effectLst>
                <a:latin typeface="宋体" charset="-122"/>
              </a:rPr>
              <a:t>解读《凡尔赛和约》</a:t>
            </a:r>
          </a:p>
        </p:txBody>
      </p:sp>
      <p:sp>
        <p:nvSpPr>
          <p:cNvPr id="13334" name="矩形 3"/>
          <p:cNvSpPr/>
          <p:nvPr/>
        </p:nvSpPr>
        <p:spPr>
          <a:xfrm>
            <a:off x="1447800" y="1219200"/>
            <a:ext cx="7315200" cy="9540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20000"/>
              </a:spcBef>
              <a:buClr>
                <a:schemeClr val="accent1"/>
              </a:buClr>
              <a:buSzPct val="65000"/>
            </a:pPr>
            <a:r>
              <a:rPr lang="zh-CN" altLang="en-US" sz="26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重划德国疆界；阿尔萨斯和洛林归还法国，萨尔煤矿归法国开采</a:t>
            </a:r>
            <a:r>
              <a:rPr lang="zh-CN" altLang="en-US" sz="2800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；</a:t>
            </a:r>
            <a:endParaRPr lang="zh-CN" altLang="en-US" sz="2800">
              <a:solidFill>
                <a:srgbClr val="FF0000"/>
              </a:solidFill>
              <a:latin typeface="Arial" pitchFamily="34" charset="0"/>
              <a:ea typeface="楷体_GB2312" pitchFamily="49" charset="-122"/>
            </a:endParaRPr>
          </a:p>
        </p:txBody>
      </p:sp>
      <p:sp>
        <p:nvSpPr>
          <p:cNvPr id="13335" name="矩形 4"/>
          <p:cNvSpPr/>
          <p:nvPr/>
        </p:nvSpPr>
        <p:spPr>
          <a:xfrm>
            <a:off x="1524000" y="2209800"/>
            <a:ext cx="7239000" cy="1200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20000"/>
              </a:spcBef>
              <a:buClr>
                <a:schemeClr val="accent1"/>
              </a:buClr>
              <a:buSzPct val="65000"/>
            </a:pP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莱茵河西岸的德国领土由协约国占领</a:t>
            </a:r>
            <a:r>
              <a:rPr lang="en-US" altLang="zh-CN" sz="24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15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年，莱茵河东岸</a:t>
            </a:r>
            <a:r>
              <a:rPr lang="en-US" altLang="zh-CN" sz="24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50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千米内，德国不得设防；禁止德国实行义务兵役制；不允许拥有空军，陆军人数不得超过</a:t>
            </a:r>
            <a:r>
              <a:rPr lang="en-US" altLang="zh-CN" sz="24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10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万；</a:t>
            </a:r>
            <a:endParaRPr lang="zh-CN" altLang="en-US" sz="2400" b="1">
              <a:solidFill>
                <a:srgbClr val="FF0000"/>
              </a:solidFill>
              <a:latin typeface="Arial" pitchFamily="34" charset="0"/>
              <a:ea typeface="楷体_GB2312" pitchFamily="49" charset="-122"/>
            </a:endParaRPr>
          </a:p>
        </p:txBody>
      </p:sp>
      <p:sp>
        <p:nvSpPr>
          <p:cNvPr id="13336" name="矩形 5"/>
          <p:cNvSpPr/>
          <p:nvPr/>
        </p:nvSpPr>
        <p:spPr>
          <a:xfrm>
            <a:off x="1600200" y="3581400"/>
            <a:ext cx="541655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20000"/>
              </a:spcBef>
              <a:buClr>
                <a:schemeClr val="accent1"/>
              </a:buClr>
              <a:buSzPct val="65000"/>
            </a:pP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德国承认并尊重奥地利、波兰等国独立</a:t>
            </a:r>
            <a:endParaRPr lang="zh-CN" altLang="en-US" sz="2400" b="1">
              <a:solidFill>
                <a:srgbClr val="FF0000"/>
              </a:solidFill>
              <a:latin typeface="Arial" pitchFamily="34" charset="0"/>
              <a:ea typeface="楷体_GB2312" pitchFamily="49" charset="-122"/>
            </a:endParaRPr>
          </a:p>
        </p:txBody>
      </p:sp>
      <p:sp>
        <p:nvSpPr>
          <p:cNvPr id="13337" name="矩形 6"/>
          <p:cNvSpPr/>
          <p:nvPr/>
        </p:nvSpPr>
        <p:spPr>
          <a:xfrm>
            <a:off x="1524000" y="4343400"/>
            <a:ext cx="7391400" cy="4302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20000"/>
              </a:spcBef>
              <a:buClr>
                <a:schemeClr val="accent1"/>
              </a:buClr>
              <a:buSzPct val="65000"/>
            </a:pPr>
            <a:r>
              <a:rPr lang="zh-CN" altLang="en-US" sz="22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由协约国设立</a:t>
            </a:r>
            <a:r>
              <a:rPr lang="zh-CN" altLang="en-US" sz="2200" b="1">
                <a:solidFill>
                  <a:srgbClr val="FF0000"/>
                </a:solidFill>
                <a:latin typeface="Garamond" pitchFamily="18" charset="0"/>
                <a:ea typeface="楷体_GB2312" pitchFamily="49" charset="-122"/>
              </a:rPr>
              <a:t>“</a:t>
            </a:r>
            <a:r>
              <a:rPr lang="zh-CN" altLang="en-US" sz="22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赔款委员会</a:t>
            </a:r>
            <a:r>
              <a:rPr lang="zh-CN" altLang="en-US" sz="2200" b="1">
                <a:solidFill>
                  <a:srgbClr val="FF0000"/>
                </a:solidFill>
                <a:latin typeface="Garamond" pitchFamily="18" charset="0"/>
                <a:ea typeface="楷体_GB2312" pitchFamily="49" charset="-122"/>
              </a:rPr>
              <a:t>”</a:t>
            </a:r>
            <a:r>
              <a:rPr lang="zh-CN" altLang="en-US" sz="22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，决定德国战争赔款的总数</a:t>
            </a:r>
            <a:endParaRPr lang="zh-CN" altLang="en-US" sz="2200" b="1">
              <a:solidFill>
                <a:srgbClr val="FF0000"/>
              </a:solidFill>
              <a:latin typeface="Arial" pitchFamily="34" charset="0"/>
              <a:ea typeface="楷体_GB2312" pitchFamily="49" charset="-122"/>
            </a:endParaRPr>
          </a:p>
        </p:txBody>
      </p:sp>
      <p:sp>
        <p:nvSpPr>
          <p:cNvPr id="13338" name="矩形 7"/>
          <p:cNvSpPr/>
          <p:nvPr/>
        </p:nvSpPr>
        <p:spPr>
          <a:xfrm>
            <a:off x="1600200" y="5334000"/>
            <a:ext cx="66294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20000"/>
              </a:spcBef>
              <a:buClr>
                <a:schemeClr val="accent1"/>
              </a:buClr>
              <a:buSzPct val="65000"/>
            </a:pP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  <a:ea typeface="楷体_GB2312" pitchFamily="49" charset="-122"/>
              </a:rPr>
              <a:t>德国的全部海外殖民地由英、法、日等国瓜分</a:t>
            </a:r>
            <a:endParaRPr lang="zh-CN" altLang="en-US" sz="2400" b="1">
              <a:solidFill>
                <a:srgbClr val="FF0000"/>
              </a:solidFill>
              <a:latin typeface="Arial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4" grpId="0"/>
      <p:bldP spid="13335" grpId="1"/>
      <p:bldP spid="13336" grpId="2"/>
      <p:bldP spid="13337" grpId="3"/>
      <p:bldP spid="13338" grpId="4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4337" name="Group 4"/>
          <p:cNvGrpSpPr/>
          <p:nvPr/>
        </p:nvGrpSpPr>
        <p:grpSpPr>
          <a:xfrm>
            <a:off x="381000" y="914400"/>
            <a:ext cx="7848600" cy="5349875"/>
            <a:chOff x="0" y="164"/>
            <a:chExt cx="5760" cy="3451"/>
          </a:xfrm>
        </p:grpSpPr>
        <p:sp>
          <p:nvSpPr>
            <p:cNvPr id="14338" name="Text Box 5"/>
            <p:cNvSpPr/>
            <p:nvPr/>
          </p:nvSpPr>
          <p:spPr>
            <a:xfrm>
              <a:off x="0" y="2812"/>
              <a:ext cx="5760" cy="803"/>
            </a:xfrm>
            <a:prstGeom prst="rect">
              <a:avLst/>
            </a:prstGeom>
            <a:solidFill>
              <a:srgbClr val="CCFFCC"/>
            </a:solidFill>
            <a:ln w="38100" cmpd="dbl">
              <a:solidFill>
                <a:srgbClr val="800000"/>
              </a:solidFill>
              <a:round/>
            </a:ln>
          </p:spPr>
          <p:txBody>
            <a:bodyPr anchor="t" anchorCtr="0">
              <a:spAutoFit/>
            </a:bodyPr>
            <a:lstStyle>
              <a:lvl1pPr marL="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en-US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en-US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en-US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en-US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en-US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r>
                <a:rPr lang="en-US" altLang="zh-CN" sz="3200"/>
                <a:t>    </a:t>
              </a:r>
              <a:r>
                <a:rPr lang="zh-CN" altLang="en-US" sz="2400" b="1"/>
                <a:t>当德国了解到条约内容后，愤怒和屈辱感迅速在德国国内蔓延，起初德国政府拒绝接受条约，德国海军以自沉舰艇的方式表达对条约的不满 。</a:t>
              </a:r>
              <a:endParaRPr lang="zh-CN" altLang="en-US" sz="2400" b="1"/>
            </a:p>
          </p:txBody>
        </p:sp>
        <p:pic>
          <p:nvPicPr>
            <p:cNvPr id="14339" name="Picture 6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480" y="164"/>
              <a:ext cx="5031" cy="2558"/>
            </a:xfrm>
            <a:prstGeom prst="rect">
              <a:avLst/>
            </a:prstGeom>
            <a:noFill/>
            <a:ln w="76200" cmpd="tri">
              <a:solidFill>
                <a:schemeClr val="tx1"/>
              </a:solidFill>
              <a:rou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5361" name="图片 47105" descr="780219111"/>
          <p:cNvPicPr/>
          <p:nvPr/>
        </p:nvPicPr>
        <p:blipFill>
          <a:blip r:embed="rId2"/>
          <a:stretch>
            <a:fillRect/>
          </a:stretch>
        </p:blipFill>
        <p:spPr>
          <a:xfrm>
            <a:off x="6400800" y="1484312"/>
            <a:ext cx="2487612" cy="36576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2" name="图片 47107" descr="d974f2f16cc3ade17831aa31"/>
          <p:cNvPicPr/>
          <p:nvPr/>
        </p:nvPicPr>
        <p:blipFill>
          <a:blip r:embed="rId3"/>
          <a:stretch>
            <a:fillRect/>
          </a:stretch>
        </p:blipFill>
        <p:spPr>
          <a:xfrm>
            <a:off x="5029200" y="685800"/>
            <a:ext cx="3602038" cy="5638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3" name="云形标注 47108"/>
          <p:cNvSpPr/>
          <p:nvPr/>
        </p:nvSpPr>
        <p:spPr>
          <a:xfrm>
            <a:off x="304800" y="1196975"/>
            <a:ext cx="4195762" cy="2808288"/>
          </a:xfrm>
          <a:prstGeom prst="cloudCallout">
            <a:avLst>
              <a:gd name="adj1" fmla="val 93847"/>
              <a:gd name="adj2" fmla="val -25523"/>
            </a:avLst>
          </a:prstGeom>
          <a:solidFill>
            <a:srgbClr val="FF0000"/>
          </a:solidFill>
          <a:ln>
            <a:solidFill>
              <a:schemeClr val="tx1"/>
            </a:solidFill>
            <a:bevel/>
          </a:ln>
        </p:spPr>
        <p:txBody>
          <a:bodyPr anchor="t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/>
            <a:endParaRPr lang="zh-CN" altLang="en-US" sz="320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15364" name="文本框 47109"/>
          <p:cNvSpPr/>
          <p:nvPr/>
        </p:nvSpPr>
        <p:spPr>
          <a:xfrm>
            <a:off x="323850" y="1557338"/>
            <a:ext cx="4032250" cy="1920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25000"/>
              </a:lnSpc>
              <a:spcBef>
                <a:spcPct val="50000"/>
              </a:spcBef>
            </a:pPr>
            <a:r>
              <a:rPr lang="zh-CN" altLang="en-US" sz="3200" b="1">
                <a:latin typeface="Arial" pitchFamily="34" charset="0"/>
                <a:ea typeface="宋体" pitchFamily="2" charset="-122"/>
              </a:rPr>
              <a:t>   “把条约撕成碎片！重新获得德国失去的一切！” </a:t>
            </a:r>
            <a:endParaRPr lang="zh-CN" altLang="en-US" sz="3200" b="1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Rectangle 2"/>
          <p:cNvSpPr/>
          <p:nvPr>
            <p:ph idx="4294967295"/>
          </p:nvPr>
        </p:nvSpPr>
        <p:spPr>
          <a:xfrm>
            <a:off x="293688" y="3124200"/>
            <a:ext cx="8610600" cy="2286000"/>
          </a:xfrm>
          <a:prstGeom prst="rect">
            <a:avLst/>
          </a:prstGeom>
          <a:solidFill>
            <a:srgbClr val="FFFFFF"/>
          </a:solidFill>
          <a:ln w="31750">
            <a:solidFill>
              <a:srgbClr val="FF0000"/>
            </a:solidFill>
            <a:round/>
          </a:ln>
        </p:spPr>
        <p:txBody>
          <a:bodyPr wrap="square" lIns="91440" tIns="45720" rIns="91440" bIns="45720" anchor="t" anchorCtr="0"/>
          <a:lstStyle>
            <a:lvl1pPr marL="342900" indent="-3429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en-US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en-US" altLang="en-US" sz="280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en-US" altLang="en-US" sz="240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en-US" altLang="en-US" sz="200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en-US" altLang="en-US"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en-US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en-US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en-US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lang="en-US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lvl="0" indent="-342900">
              <a:buNone/>
            </a:pP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     《凡尔赛和约》是第一次世界大战战胜国妥协分赃的产物，它不仅没有消除帝国主义国家之间的矛盾，而且还加深了战败国对战胜国的仇恨。同时，战胜国内部因分赃不均，矛盾重重。因此不可能给世界带来永久的和平。</a:t>
            </a:r>
            <a:endParaRPr lang="zh-CN" altLang="en-US" sz="28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386" name="矩形 2"/>
          <p:cNvSpPr/>
          <p:nvPr/>
        </p:nvSpPr>
        <p:spPr>
          <a:xfrm>
            <a:off x="446088" y="1317625"/>
            <a:ext cx="8458200" cy="11382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400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法国元帅福煦在听到</a:t>
            </a:r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凡尔赛和约</a:t>
            </a:r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签字的消息后说：“这不是和平，这是</a:t>
            </a:r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</a:rPr>
              <a:t>20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年的休战。”</a:t>
            </a:r>
            <a:endParaRPr lang="zh-CN" altLang="en-US" sz="2800" b="1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6387" name="矩形 3"/>
          <p:cNvSpPr/>
          <p:nvPr/>
        </p:nvSpPr>
        <p:spPr>
          <a:xfrm>
            <a:off x="152400" y="762000"/>
            <a:ext cx="906463" cy="5238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defTabSz="914400"/>
            <a:r>
              <a:rPr lang="zh-CN" altLang="en-US" sz="2800" b="1"/>
              <a:t>探究</a:t>
            </a:r>
            <a:endParaRPr lang="zh-CN" altLang="en-US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3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 uiExpand="1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Text Box 3"/>
          <p:cNvSpPr/>
          <p:nvPr/>
        </p:nvSpPr>
        <p:spPr>
          <a:xfrm>
            <a:off x="2743200" y="3505200"/>
            <a:ext cx="3276600" cy="523875"/>
          </a:xfrm>
          <a:prstGeom prst="rect">
            <a:avLst/>
          </a:prstGeom>
          <a:solidFill>
            <a:srgbClr val="FFFF99"/>
          </a:solidFill>
          <a:ln w="38100">
            <a:solidFill>
              <a:srgbClr val="FF0000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zh-CN" altLang="en-US" sz="2800">
                <a:latin typeface="Times New Roman" pitchFamily="18" charset="0"/>
                <a:ea typeface="华文新魏" pitchFamily="2" charset="-122"/>
              </a:rPr>
              <a:t>凡尔赛体系</a:t>
            </a:r>
            <a:endParaRPr lang="zh-CN" altLang="en-US" sz="2800">
              <a:latin typeface="Times New Roman" pitchFamily="18" charset="0"/>
              <a:ea typeface="华文新魏" pitchFamily="2" charset="-122"/>
            </a:endParaRPr>
          </a:p>
        </p:txBody>
      </p:sp>
      <p:sp>
        <p:nvSpPr>
          <p:cNvPr id="17410" name="Text Box 4"/>
          <p:cNvSpPr/>
          <p:nvPr/>
        </p:nvSpPr>
        <p:spPr>
          <a:xfrm>
            <a:off x="304800" y="1524000"/>
            <a:ext cx="3200400" cy="517525"/>
          </a:xfrm>
          <a:prstGeom prst="rect">
            <a:avLst/>
          </a:prstGeom>
          <a:solidFill>
            <a:srgbClr val="FFFF00"/>
          </a:solidFill>
          <a:ln w="38100">
            <a:solidFill>
              <a:srgbClr val="0000FF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en-US" altLang="zh-CN" sz="2800">
                <a:solidFill>
                  <a:srgbClr val="101016"/>
                </a:solidFill>
                <a:latin typeface="Times New Roman" pitchFamily="18" charset="0"/>
              </a:rPr>
              <a:t>《</a:t>
            </a:r>
            <a:r>
              <a:rPr lang="zh-CN" altLang="en-US" sz="2800">
                <a:solidFill>
                  <a:srgbClr val="101016"/>
                </a:solidFill>
                <a:latin typeface="Times New Roman" pitchFamily="18" charset="0"/>
              </a:rPr>
              <a:t>凡尔赛条约</a:t>
            </a:r>
            <a:r>
              <a:rPr lang="en-US" altLang="zh-CN" sz="2800">
                <a:solidFill>
                  <a:srgbClr val="101016"/>
                </a:solidFill>
                <a:latin typeface="Times New Roman" pitchFamily="18" charset="0"/>
              </a:rPr>
              <a:t>》</a:t>
            </a:r>
            <a:endParaRPr lang="en-US" altLang="zh-CN" sz="2800">
              <a:solidFill>
                <a:srgbClr val="101016"/>
              </a:solidFill>
              <a:latin typeface="Times New Roman" pitchFamily="18" charset="0"/>
            </a:endParaRPr>
          </a:p>
        </p:txBody>
      </p:sp>
      <p:sp>
        <p:nvSpPr>
          <p:cNvPr id="17411" name="Text Box 5"/>
          <p:cNvSpPr/>
          <p:nvPr/>
        </p:nvSpPr>
        <p:spPr>
          <a:xfrm>
            <a:off x="3657600" y="1524000"/>
            <a:ext cx="4114800" cy="523875"/>
          </a:xfrm>
          <a:prstGeom prst="rect">
            <a:avLst/>
          </a:prstGeom>
          <a:solidFill>
            <a:srgbClr val="FFFF00"/>
          </a:solidFill>
          <a:ln w="38100">
            <a:solidFill>
              <a:srgbClr val="0000FF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zh-CN" altLang="en-US" sz="2800">
                <a:solidFill>
                  <a:srgbClr val="101016"/>
                </a:solidFill>
                <a:latin typeface="Times New Roman" pitchFamily="18" charset="0"/>
              </a:rPr>
              <a:t>对奥、匈、土、保等和约</a:t>
            </a:r>
            <a:endParaRPr lang="zh-CN" altLang="en-US" sz="2800">
              <a:solidFill>
                <a:srgbClr val="101016"/>
              </a:solidFill>
              <a:latin typeface="Times New Roman" pitchFamily="18" charset="0"/>
            </a:endParaRPr>
          </a:p>
        </p:txBody>
      </p:sp>
      <p:cxnSp>
        <p:nvCxnSpPr>
          <p:cNvPr id="17412" name="Line 6"/>
          <p:cNvCxnSpPr/>
          <p:nvPr/>
        </p:nvCxnSpPr>
        <p:spPr>
          <a:xfrm>
            <a:off x="2209800" y="2209800"/>
            <a:ext cx="1524000" cy="1219200"/>
          </a:xfrm>
          <a:prstGeom prst="line">
            <a:avLst/>
          </a:prstGeom>
          <a:noFill/>
          <a:ln w="28575">
            <a:solidFill>
              <a:schemeClr val="tx1"/>
            </a:solidFill>
            <a:bevel/>
          </a:ln>
        </p:spPr>
      </p:cxnSp>
      <p:cxnSp>
        <p:nvCxnSpPr>
          <p:cNvPr id="17413" name="Line 7"/>
          <p:cNvCxnSpPr/>
          <p:nvPr/>
        </p:nvCxnSpPr>
        <p:spPr>
          <a:xfrm flipH="1">
            <a:off x="5029200" y="2209800"/>
            <a:ext cx="1447800" cy="1219200"/>
          </a:xfrm>
          <a:prstGeom prst="line">
            <a:avLst/>
          </a:prstGeom>
          <a:noFill/>
          <a:ln w="28575">
            <a:solidFill>
              <a:schemeClr val="tx1"/>
            </a:solidFill>
            <a:bevel/>
          </a:ln>
        </p:spPr>
      </p:cxnSp>
      <p:sp>
        <p:nvSpPr>
          <p:cNvPr id="17414" name="Rectangle 8"/>
          <p:cNvSpPr/>
          <p:nvPr/>
        </p:nvSpPr>
        <p:spPr>
          <a:xfrm>
            <a:off x="457200" y="4267200"/>
            <a:ext cx="8534400" cy="1981200"/>
          </a:xfrm>
          <a:prstGeom prst="rect">
            <a:avLst/>
          </a:prstGeom>
          <a:solidFill>
            <a:srgbClr val="CCFFFF"/>
          </a:solidFill>
          <a:ln>
            <a:solidFill>
              <a:srgbClr val="008000"/>
            </a:solidFill>
            <a:round/>
          </a:ln>
        </p:spPr>
        <p:txBody>
          <a:bodyPr anchor="t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0" hangingPunct="0"/>
            <a:r>
              <a:rPr lang="zh-CN" altLang="en-US" sz="2800" b="1">
                <a:ea typeface="华文楷体" pitchFamily="2" charset="-122"/>
              </a:rPr>
              <a:t>积极影响：确立了帝国主义在欧洲、西亚、非洲统治的新秩序 ；</a:t>
            </a:r>
            <a:endParaRPr lang="en-US" altLang="zh-CN" sz="2800" b="1">
              <a:ea typeface="华文楷体" pitchFamily="2" charset="-122"/>
            </a:endParaRPr>
          </a:p>
          <a:p>
            <a:pPr marL="0" lvl="0" indent="0" eaLnBrk="0" hangingPunct="0"/>
            <a:r>
              <a:rPr lang="zh-CN" altLang="en-US" sz="2800" b="1">
                <a:ea typeface="华文楷体" pitchFamily="2" charset="-122"/>
              </a:rPr>
              <a:t>消极方面：没有从根本上消除战胜国与战败国之间的矛盾，从而为“二战”埋下了祸根。</a:t>
            </a:r>
            <a:endParaRPr lang="zh-CN" altLang="en-US" sz="2800" b="1">
              <a:ea typeface="华文楷体" pitchFamily="2" charset="-122"/>
            </a:endParaRPr>
          </a:p>
        </p:txBody>
      </p:sp>
      <p:sp>
        <p:nvSpPr>
          <p:cNvPr id="17415" name="WordArt 9"/>
          <p:cNvSpPr/>
          <p:nvPr/>
        </p:nvSpPr>
        <p:spPr>
          <a:xfrm>
            <a:off x="3200400" y="685800"/>
            <a:ext cx="2286000" cy="457200"/>
          </a:xfrm>
          <a:solidFill>
            <a:srgbClr val="0000FF"/>
          </a:solidFill>
          <a:ln>
            <a:noFill/>
            <a:miter lim="800000"/>
          </a:ln>
          <a:effectLst>
            <a:outerShdw dist="35921" dir="2700000" algn="ctr">
              <a:srgbClr val="C0C0C0">
                <a:alpha val="79999"/>
              </a:srgbClr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algn="ctr"/>
            <a:r>
              <a:rPr sz="3600">
                <a:ln>
                  <a:noFill/>
                </a:ln>
                <a:solidFill>
                  <a:srgbClr val="0000FF"/>
                </a:solidFill>
                <a:effectLst>
                  <a:outerShdw dist="35921" dir="2700000" algn="ctr">
                    <a:srgbClr val="C0C0C0">
                      <a:alpha val="79999"/>
                    </a:srgbClr>
                  </a:outerShdw>
                </a:effectLst>
                <a:latin typeface="宋体" charset="-122"/>
              </a:rPr>
              <a:t>巴黎和会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600">
        <p:blinds/>
      </p:transition>
    </mc:Choice>
    <mc:Fallback>
      <p:transition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 fill="hold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5" dur="500" fill="hold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21" dur="500" fill="hold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base">
                                        <p:cTn id="27" dur="8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333399 [5]"/>
                                          </p:val>
                                        </p:tav>
                                        <p:tav tm="50000">
                                          <p:val>
                                            <p:strVal val="#009999 [6]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base">
                                        <p:cTn id="28" dur="8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333399 [5]"/>
                                          </p:val>
                                        </p:tav>
                                        <p:tav tm="50000">
                                          <p:val>
                                            <p:strVal val="#009999 [6]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29" dur="8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/>
      <p:bldP spid="17411" grpId="1"/>
      <p:bldP spid="17414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9457" name="Picture 2" descr="日内瓦万国宫"/>
          <p:cNvPicPr/>
          <p:nvPr/>
        </p:nvPicPr>
        <p:blipFill>
          <a:blip r:embed="rId2"/>
          <a:srcRect b="20000"/>
          <a:stretch>
            <a:fillRect/>
          </a:stretch>
        </p:blipFill>
        <p:spPr>
          <a:xfrm>
            <a:off x="4724400" y="760412"/>
            <a:ext cx="3962400" cy="29019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58" name="文本框 7"/>
          <p:cNvSpPr txBox="1">
            <a:spLocks noChangeArrowheads="1"/>
          </p:cNvSpPr>
          <p:nvPr/>
        </p:nvSpPr>
        <p:spPr bwMode="auto">
          <a:xfrm>
            <a:off x="1447800" y="2057400"/>
            <a:ext cx="1828800" cy="523875"/>
          </a:xfrm>
          <a:prstGeom prst="rect">
            <a:avLst/>
          </a:prstGeom>
          <a:noFill/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lang="en-US" altLang="en-US"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lang="en-US" altLang="en-US"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lang="en-US" altLang="en-US"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lang="en-US" altLang="en-US"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defTabSz="914400" eaLnBrk="0" hangingPunct="0"/>
            <a:r>
              <a:rPr lang="en-US" altLang="zh-CN" sz="2800" b="1">
                <a:solidFill>
                  <a:srgbClr val="0D0D0D"/>
                </a:solidFill>
                <a:latin typeface="宋体" pitchFamily="2" charset="-122"/>
              </a:rPr>
              <a:t>1920</a:t>
            </a:r>
            <a:r>
              <a:rPr lang="zh-CN" altLang="en-US" sz="2800" b="1">
                <a:solidFill>
                  <a:srgbClr val="0D0D0D"/>
                </a:solidFill>
                <a:latin typeface="宋体" pitchFamily="2" charset="-122"/>
              </a:rPr>
              <a:t>年</a:t>
            </a:r>
            <a:endParaRPr lang="zh-CN" altLang="en-US" sz="2800" b="1">
              <a:solidFill>
                <a:srgbClr val="0D0D0D"/>
              </a:solidFill>
              <a:latin typeface="宋体" pitchFamily="2" charset="-122"/>
            </a:endParaRPr>
          </a:p>
        </p:txBody>
      </p:sp>
      <p:sp>
        <p:nvSpPr>
          <p:cNvPr id="19459" name="文本框 8"/>
          <p:cNvSpPr txBox="1">
            <a:spLocks noChangeArrowheads="1"/>
          </p:cNvSpPr>
          <p:nvPr/>
        </p:nvSpPr>
        <p:spPr bwMode="auto">
          <a:xfrm>
            <a:off x="1524000" y="2895600"/>
            <a:ext cx="3886200" cy="523875"/>
          </a:xfrm>
          <a:prstGeom prst="rect">
            <a:avLst/>
          </a:prstGeom>
          <a:noFill/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lang="en-US" altLang="en-US"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lang="en-US" altLang="en-US"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lang="en-US" altLang="en-US"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lang="en-US" altLang="en-US"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defTabSz="914400" eaLnBrk="0" hangingPunct="0"/>
            <a:r>
              <a:rPr lang="zh-CN" altLang="en-US" sz="2800" b="1">
                <a:solidFill>
                  <a:srgbClr val="0D0D0D"/>
                </a:solidFill>
              </a:rPr>
              <a:t>瑞士日内瓦</a:t>
            </a:r>
            <a:endParaRPr lang="zh-CN" altLang="en-US" sz="2800" b="1">
              <a:solidFill>
                <a:srgbClr val="0D0D0D"/>
              </a:solidFill>
            </a:endParaRPr>
          </a:p>
        </p:txBody>
      </p:sp>
      <p:sp>
        <p:nvSpPr>
          <p:cNvPr id="19460" name="文本框 9"/>
          <p:cNvSpPr/>
          <p:nvPr>
            <p:ph type="subTitle" idx="4294967295"/>
          </p:nvPr>
        </p:nvSpPr>
        <p:spPr>
          <a:xfrm>
            <a:off x="1522857" y="3379787"/>
            <a:ext cx="2288286" cy="518678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  <p:txBody>
          <a:bodyPr wrap="square" lIns="91440" tIns="45720" rIns="91440" bIns="45720" anchor="t" anchorCtr="0">
            <a:spAutoFit/>
          </a:bodyPr>
          <a:lstStyle>
            <a:lvl1pPr marL="0" indent="0" algn="ctr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en-US" altLang="en-US" sz="3200">
                <a:solidFill>
                  <a:schemeClr val="tx1"/>
                </a:solidFill>
                <a:latin typeface="Arial" pitchFamily="34" charset="0"/>
              </a:defRPr>
            </a:lvl1pPr>
            <a:lvl2pPr marL="457200" indent="0" algn="ctr" defTabSz="91440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en-US" altLang="en-US" sz="2800">
                <a:solidFill>
                  <a:schemeClr val="tx1"/>
                </a:solidFill>
                <a:latin typeface="Arial" pitchFamily="34" charset="0"/>
              </a:defRPr>
            </a:lvl2pPr>
            <a:lvl3pPr marL="914400" indent="0" algn="ctr" defTabSz="91440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en-US" altLang="en-US" sz="2400">
                <a:solidFill>
                  <a:schemeClr val="tx1"/>
                </a:solidFill>
                <a:latin typeface="Arial" pitchFamily="34" charset="0"/>
              </a:defRPr>
            </a:lvl3pPr>
            <a:lvl4pPr marL="1371600" indent="0" algn="ctr" defTabSz="91440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en-US" altLang="en-US" sz="2000">
                <a:solidFill>
                  <a:schemeClr val="tx1"/>
                </a:solidFill>
                <a:latin typeface="Arial" pitchFamily="34" charset="0"/>
              </a:defRPr>
            </a:lvl4pPr>
            <a:lvl5pPr marL="1828800" indent="0" algn="ctr" defTabSz="91440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en-US" altLang="en-US" sz="2000">
                <a:solidFill>
                  <a:schemeClr val="tx1"/>
                </a:solidFill>
                <a:latin typeface="Arial" pitchFamily="34" charset="0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800" b="1">
                <a:latin typeface="宋体" pitchFamily="2" charset="-122"/>
                <a:ea typeface="宋体" pitchFamily="2" charset="-122"/>
              </a:rPr>
              <a:t>英、法</a:t>
            </a:r>
            <a:endParaRPr lang="zh-CN" altLang="en-US" sz="2800" b="1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9461" name="Text Box 2"/>
          <p:cNvSpPr/>
          <p:nvPr/>
        </p:nvSpPr>
        <p:spPr>
          <a:xfrm>
            <a:off x="381000" y="1054100"/>
            <a:ext cx="38862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国际联盟的成立</a:t>
            </a:r>
            <a:endParaRPr lang="zh-CN" altLang="en-US" sz="2800">
              <a:solidFill>
                <a:srgbClr val="FF000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9462" name="Text Box 4"/>
          <p:cNvSpPr txBox="1">
            <a:spLocks noChangeArrowheads="1"/>
          </p:cNvSpPr>
          <p:nvPr/>
        </p:nvSpPr>
        <p:spPr bwMode="auto">
          <a:xfrm>
            <a:off x="-4762" y="2057400"/>
            <a:ext cx="1833563" cy="24622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 pitchFamily="49" charset="-122"/>
                <a:ea typeface="隶书" pitchFamily="49" charset="-122"/>
              </a:rPr>
              <a:t>时间：</a:t>
            </a:r>
            <a:endParaRPr lang="zh-CN" altLang="en-US" sz="2800" b="1">
              <a:solidFill>
                <a:srgbClr val="0000FF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 pitchFamily="49" charset="-122"/>
              <a:ea typeface="隶书" pitchFamily="49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 pitchFamily="49" charset="-122"/>
                <a:ea typeface="隶书" pitchFamily="49" charset="-122"/>
              </a:rPr>
              <a:t>地点：</a:t>
            </a:r>
            <a:endParaRPr lang="zh-CN" altLang="en-US" sz="2800" b="1">
              <a:solidFill>
                <a:srgbClr val="0000FF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 pitchFamily="49" charset="-122"/>
              <a:ea typeface="隶书" pitchFamily="49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ea typeface="隶书" pitchFamily="49" charset="-122"/>
              </a:rPr>
              <a:t>操纵国：</a:t>
            </a:r>
            <a:endParaRPr lang="en-US" altLang="zh-CN" sz="2800" b="1">
              <a:solidFill>
                <a:srgbClr val="0000FF"/>
              </a:solidFill>
              <a:ea typeface="隶书" pitchFamily="49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ea typeface="隶书" pitchFamily="49" charset="-122"/>
              </a:rPr>
              <a:t>实质：</a:t>
            </a:r>
            <a:endParaRPr lang="zh-CN" altLang="en-US" sz="2800" b="1">
              <a:solidFill>
                <a:srgbClr val="0000FF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9463" name="矩形 11"/>
          <p:cNvSpPr/>
          <p:nvPr/>
        </p:nvSpPr>
        <p:spPr>
          <a:xfrm>
            <a:off x="1204912" y="4108450"/>
            <a:ext cx="703897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2800" b="1">
                <a:latin typeface="宋体" pitchFamily="2" charset="-122"/>
              </a:rPr>
              <a:t>帝国主义维护战后资本主义世界秩序的机构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1"/>
      <p:bldP spid="19460" grpId="2" build="p"/>
      <p:bldP spid="19463" grpId="3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Text Box 4"/>
          <p:cNvSpPr txBox="1">
            <a:spLocks noChangeArrowheads="1"/>
          </p:cNvSpPr>
          <p:nvPr/>
        </p:nvSpPr>
        <p:spPr bwMode="auto">
          <a:xfrm>
            <a:off x="0" y="1438275"/>
            <a:ext cx="2514600" cy="44005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 pitchFamily="49" charset="-122"/>
                <a:ea typeface="隶书" pitchFamily="49" charset="-122"/>
              </a:rPr>
              <a:t>目的：</a:t>
            </a:r>
            <a:endParaRPr lang="zh-CN" altLang="en-US" sz="2800" b="1">
              <a:solidFill>
                <a:srgbClr val="0000FF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 pitchFamily="49" charset="-122"/>
              <a:ea typeface="隶书" pitchFamily="49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 pitchFamily="49" charset="-122"/>
                <a:ea typeface="隶书" pitchFamily="49" charset="-122"/>
              </a:rPr>
              <a:t>时间：</a:t>
            </a:r>
            <a:endParaRPr lang="zh-CN" altLang="en-US" sz="2800" b="1">
              <a:solidFill>
                <a:srgbClr val="0000FF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 pitchFamily="49" charset="-122"/>
              <a:ea typeface="隶书" pitchFamily="49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 pitchFamily="49" charset="-122"/>
                <a:ea typeface="隶书" pitchFamily="49" charset="-122"/>
              </a:rPr>
              <a:t>地点：</a:t>
            </a:r>
            <a:endParaRPr lang="zh-CN" altLang="en-US" sz="2800" b="1">
              <a:solidFill>
                <a:srgbClr val="0000FF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 pitchFamily="49" charset="-122"/>
              <a:ea typeface="隶书" pitchFamily="49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ea typeface="隶书" pitchFamily="49" charset="-122"/>
              </a:rPr>
              <a:t>与会国：</a:t>
            </a:r>
            <a:endParaRPr lang="zh-CN" altLang="en-US" sz="2800" b="1">
              <a:solidFill>
                <a:srgbClr val="0000FF"/>
              </a:solidFill>
              <a:ea typeface="隶书" pitchFamily="49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ea typeface="隶书" pitchFamily="49" charset="-122"/>
              </a:rPr>
              <a:t>主导国：</a:t>
            </a:r>
            <a:endParaRPr lang="en-US" altLang="zh-CN" sz="2800" b="1">
              <a:solidFill>
                <a:srgbClr val="0000FF"/>
              </a:solidFill>
              <a:ea typeface="隶书" pitchFamily="49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ea typeface="隶书" pitchFamily="49" charset="-122"/>
              </a:rPr>
              <a:t>中心议题：</a:t>
            </a:r>
            <a:endParaRPr lang="zh-CN" altLang="en-US" sz="2800" b="1">
              <a:solidFill>
                <a:srgbClr val="0000FF"/>
              </a:solidFill>
              <a:ea typeface="隶书" pitchFamily="49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ea typeface="隶书" pitchFamily="49" charset="-122"/>
              </a:rPr>
              <a:t>主要条约：</a:t>
            </a:r>
            <a:endParaRPr lang="zh-CN" altLang="en-US" sz="2800" b="1">
              <a:solidFill>
                <a:srgbClr val="0000FF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0482" name="Text Box 5"/>
          <p:cNvSpPr/>
          <p:nvPr/>
        </p:nvSpPr>
        <p:spPr>
          <a:xfrm>
            <a:off x="1363662" y="2100262"/>
            <a:ext cx="3509962" cy="523875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lang="en-US" altLang="zh-CN" sz="2800" b="1">
                <a:latin typeface="宋体" pitchFamily="2" charset="-122"/>
              </a:rPr>
              <a:t>1921—1922</a:t>
            </a:r>
            <a:endParaRPr lang="en-US" altLang="zh-CN" sz="2800" b="1">
              <a:latin typeface="宋体" pitchFamily="2" charset="-122"/>
            </a:endParaRPr>
          </a:p>
        </p:txBody>
      </p:sp>
      <p:sp>
        <p:nvSpPr>
          <p:cNvPr id="20483" name="Text Box 6"/>
          <p:cNvSpPr/>
          <p:nvPr/>
        </p:nvSpPr>
        <p:spPr>
          <a:xfrm>
            <a:off x="1357312" y="2762250"/>
            <a:ext cx="2224088" cy="523875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lang="zh-CN" altLang="en-US" sz="2800" b="1">
                <a:latin typeface="宋体" pitchFamily="2" charset="-122"/>
              </a:rPr>
              <a:t>华盛顿</a:t>
            </a:r>
            <a:endParaRPr lang="zh-CN" altLang="en-US" sz="2800" b="1">
              <a:latin typeface="宋体" pitchFamily="2" charset="-122"/>
            </a:endParaRPr>
          </a:p>
        </p:txBody>
      </p:sp>
      <p:pic>
        <p:nvPicPr>
          <p:cNvPr id="20484" name="Picture 16" descr="1087260753666"/>
          <p:cNvPicPr/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5029200" y="2276475"/>
            <a:ext cx="3705225" cy="3352800"/>
          </a:xfrm>
          <a:prstGeom prst="rect">
            <a:avLst/>
          </a:prstGeom>
          <a:noFill/>
          <a:ln w="76200" cmpd="tri">
            <a:solidFill>
              <a:srgbClr val="933C19"/>
            </a:solidFill>
            <a:round/>
          </a:ln>
        </p:spPr>
      </p:pic>
      <p:sp>
        <p:nvSpPr>
          <p:cNvPr id="20485" name="Text Box 23"/>
          <p:cNvSpPr/>
          <p:nvPr/>
        </p:nvSpPr>
        <p:spPr>
          <a:xfrm>
            <a:off x="3200400" y="806450"/>
            <a:ext cx="2895600" cy="708025"/>
          </a:xfrm>
          <a:prstGeom prst="rect">
            <a:avLst/>
          </a:prstGeom>
          <a:solidFill>
            <a:schemeClr val="tx1"/>
          </a:solidFill>
          <a:ln w="12700"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lang="zh-CN" altLang="en-US" sz="40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华盛顿会议</a:t>
            </a:r>
            <a:endParaRPr lang="zh-CN" altLang="en-US" sz="40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0486" name="Text Box 24"/>
          <p:cNvSpPr/>
          <p:nvPr/>
        </p:nvSpPr>
        <p:spPr>
          <a:xfrm>
            <a:off x="1554162" y="3406775"/>
            <a:ext cx="202723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lang="en-US" altLang="zh-CN" sz="2800" b="1"/>
              <a:t>9</a:t>
            </a:r>
            <a:r>
              <a:rPr lang="zh-CN" altLang="en-US" sz="2800" b="1"/>
              <a:t>个国家</a:t>
            </a:r>
            <a:endParaRPr lang="zh-CN" altLang="en-US" sz="2800" b="1"/>
          </a:p>
        </p:txBody>
      </p:sp>
      <p:sp>
        <p:nvSpPr>
          <p:cNvPr id="20487" name="Text Box 12"/>
          <p:cNvSpPr/>
          <p:nvPr/>
        </p:nvSpPr>
        <p:spPr>
          <a:xfrm>
            <a:off x="1371600" y="1438275"/>
            <a:ext cx="77724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lang="zh-CN" altLang="en-US" sz="2800" b="1"/>
              <a:t>协调美日在东亚和太平洋地区的矛盾</a:t>
            </a:r>
            <a:endParaRPr lang="zh-CN" altLang="en-US" sz="2800" b="1"/>
          </a:p>
        </p:txBody>
      </p:sp>
      <p:sp>
        <p:nvSpPr>
          <p:cNvPr id="20488" name="Text Box 24"/>
          <p:cNvSpPr/>
          <p:nvPr/>
        </p:nvSpPr>
        <p:spPr>
          <a:xfrm>
            <a:off x="1744662" y="4535488"/>
            <a:ext cx="26670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lang="zh-CN" altLang="en-US" sz="2800" b="1">
                <a:latin typeface="宋体" pitchFamily="2" charset="-122"/>
              </a:rPr>
              <a:t>中国问题</a:t>
            </a:r>
            <a:endParaRPr lang="zh-CN" altLang="en-US" sz="2800" b="1">
              <a:latin typeface="宋体" pitchFamily="2" charset="-122"/>
            </a:endParaRPr>
          </a:p>
        </p:txBody>
      </p:sp>
      <p:sp>
        <p:nvSpPr>
          <p:cNvPr id="20489" name="Text Box 24"/>
          <p:cNvSpPr/>
          <p:nvPr/>
        </p:nvSpPr>
        <p:spPr>
          <a:xfrm>
            <a:off x="1638300" y="5414962"/>
            <a:ext cx="31242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lang="en-US" altLang="zh-CN" sz="2800" b="1">
                <a:latin typeface="宋体" pitchFamily="2" charset="-122"/>
              </a:rPr>
              <a:t>《</a:t>
            </a:r>
            <a:r>
              <a:rPr lang="zh-CN" altLang="en-US" sz="2800" b="1">
                <a:latin typeface="宋体" pitchFamily="2" charset="-122"/>
              </a:rPr>
              <a:t>九国公约</a:t>
            </a:r>
            <a:r>
              <a:rPr lang="en-US" altLang="zh-CN" sz="2800" b="1">
                <a:latin typeface="宋体" pitchFamily="2" charset="-122"/>
              </a:rPr>
              <a:t>》</a:t>
            </a:r>
            <a:endParaRPr lang="en-US" altLang="zh-CN" sz="2800" b="1">
              <a:latin typeface="宋体" pitchFamily="2" charset="-122"/>
            </a:endParaRPr>
          </a:p>
        </p:txBody>
      </p:sp>
      <p:sp>
        <p:nvSpPr>
          <p:cNvPr id="20490" name="Text Box 24"/>
          <p:cNvSpPr/>
          <p:nvPr/>
        </p:nvSpPr>
        <p:spPr>
          <a:xfrm>
            <a:off x="1554162" y="3992562"/>
            <a:ext cx="15240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lang="zh-CN" altLang="en-US" sz="2800" b="1"/>
              <a:t>美国</a:t>
            </a:r>
            <a:endParaRPr lang="zh-CN" altLang="en-US" sz="2800" b="1"/>
          </a:p>
        </p:txBody>
      </p:sp>
      <p:sp>
        <p:nvSpPr>
          <p:cNvPr id="20491" name="文本框 1"/>
          <p:cNvSpPr/>
          <p:nvPr/>
        </p:nvSpPr>
        <p:spPr>
          <a:xfrm>
            <a:off x="609600" y="904875"/>
            <a:ext cx="198755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2800" b="1"/>
              <a:t>合作探究二</a:t>
            </a:r>
            <a:endParaRPr lang="zh-CN" altLang="en-US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 fill="hold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 fill="hold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25" dur="500" fill="hold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 fill="hold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 fill="hold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9" dur="500" fill="hold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1"/>
      <p:bldP spid="20486" grpId="2"/>
      <p:bldP spid="20487" grpId="3"/>
      <p:bldP spid="20488" grpId="4"/>
      <p:bldP spid="20489" grpId="5"/>
      <p:bldP spid="20490" grpId="6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1505" name="Picture 2" descr="20130926105131457"/>
          <p:cNvPicPr/>
          <p:nvPr/>
        </p:nvPicPr>
        <p:blipFill>
          <a:blip r:embed="rId2"/>
          <a:srcRect l="18502" t="26653" r="13776"/>
          <a:stretch>
            <a:fillRect/>
          </a:stretch>
        </p:blipFill>
        <p:spPr>
          <a:xfrm>
            <a:off x="381000" y="685800"/>
            <a:ext cx="7505700" cy="56880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Text Box 4"/>
          <p:cNvSpPr/>
          <p:nvPr/>
        </p:nvSpPr>
        <p:spPr>
          <a:xfrm>
            <a:off x="247650" y="482600"/>
            <a:ext cx="8820150" cy="5689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lnSpc>
                <a:spcPts val="4400"/>
              </a:lnSpc>
            </a:pPr>
            <a:r>
              <a:rPr lang="zh-CN" altLang="en-US" sz="2800" b="1">
                <a:solidFill>
                  <a:srgbClr val="FF0000"/>
                </a:solidFill>
                <a:ea typeface="华文楷体" pitchFamily="2" charset="-122"/>
              </a:rPr>
              <a:t>阅读</a:t>
            </a:r>
            <a:r>
              <a:rPr lang="en-US" altLang="zh-CN" sz="2800" b="1">
                <a:solidFill>
                  <a:srgbClr val="FF0000"/>
                </a:solidFill>
                <a:ea typeface="华文楷体" pitchFamily="2" charset="-122"/>
              </a:rPr>
              <a:t>《</a:t>
            </a:r>
            <a:r>
              <a:rPr lang="zh-CN" altLang="en-US" sz="2800" b="1">
                <a:solidFill>
                  <a:srgbClr val="FF0000"/>
                </a:solidFill>
                <a:ea typeface="华文楷体" pitchFamily="2" charset="-122"/>
              </a:rPr>
              <a:t>九国公约</a:t>
            </a:r>
            <a:r>
              <a:rPr lang="en-US" altLang="zh-CN" sz="2800" b="1">
                <a:solidFill>
                  <a:srgbClr val="FF0000"/>
                </a:solidFill>
                <a:ea typeface="华文楷体" pitchFamily="2" charset="-122"/>
              </a:rPr>
              <a:t>》</a:t>
            </a:r>
            <a:r>
              <a:rPr lang="zh-CN" altLang="en-US" sz="2800" b="1">
                <a:solidFill>
                  <a:srgbClr val="FF0000"/>
                </a:solidFill>
                <a:ea typeface="华文楷体" pitchFamily="2" charset="-122"/>
              </a:rPr>
              <a:t>的引文</a:t>
            </a:r>
            <a:br>
              <a:rPr lang="zh-CN" altLang="en-US" sz="2800">
                <a:solidFill>
                  <a:srgbClr val="000000"/>
                </a:solidFill>
                <a:ea typeface="华文楷体" pitchFamily="2" charset="-122"/>
              </a:rPr>
            </a:br>
            <a:r>
              <a:rPr lang="zh-CN" altLang="en-US" sz="2800" b="1">
                <a:solidFill>
                  <a:srgbClr val="000000"/>
                </a:solidFill>
                <a:ea typeface="华文楷体" pitchFamily="2" charset="-122"/>
              </a:rPr>
              <a:t> 第一条 除中国外，缔约各国协定</a:t>
            </a:r>
            <a:r>
              <a:rPr lang="en-US" altLang="zh-CN" sz="2800" b="1">
                <a:solidFill>
                  <a:srgbClr val="000000"/>
                </a:solidFill>
                <a:ea typeface="华文楷体" pitchFamily="2" charset="-122"/>
              </a:rPr>
              <a:t>:</a:t>
            </a:r>
            <a:br>
              <a:rPr lang="en-US" altLang="zh-CN" sz="2800" b="1">
                <a:solidFill>
                  <a:srgbClr val="000000"/>
                </a:solidFill>
                <a:ea typeface="华文楷体" pitchFamily="2" charset="-122"/>
              </a:rPr>
            </a:br>
            <a:r>
              <a:rPr lang="en-US" altLang="zh-CN" sz="2800" b="1">
                <a:solidFill>
                  <a:srgbClr val="000000"/>
                </a:solidFill>
                <a:ea typeface="华文楷体" pitchFamily="2" charset="-122"/>
              </a:rPr>
              <a:t>  </a:t>
            </a:r>
            <a:r>
              <a:rPr lang="zh-CN" altLang="en-US" sz="2800" b="1">
                <a:solidFill>
                  <a:srgbClr val="000000"/>
                </a:solidFill>
                <a:ea typeface="华文楷体" pitchFamily="2" charset="-122"/>
              </a:rPr>
              <a:t>（一） 尊重中国之主权与独立，及领土与行</a:t>
            </a:r>
            <a:br>
              <a:rPr lang="zh-CN" altLang="en-US" sz="2800" b="1">
                <a:solidFill>
                  <a:srgbClr val="000000"/>
                </a:solidFill>
                <a:ea typeface="华文楷体" pitchFamily="2" charset="-122"/>
              </a:rPr>
            </a:br>
            <a:r>
              <a:rPr lang="zh-CN" altLang="en-US" sz="2800" b="1">
                <a:solidFill>
                  <a:srgbClr val="000000"/>
                </a:solidFill>
                <a:ea typeface="华文楷体" pitchFamily="2" charset="-122"/>
              </a:rPr>
              <a:t>政之完整；</a:t>
            </a:r>
            <a:br>
              <a:rPr lang="zh-CN" altLang="en-US" sz="2800" b="1">
                <a:solidFill>
                  <a:srgbClr val="000000"/>
                </a:solidFill>
                <a:ea typeface="华文楷体" pitchFamily="2" charset="-122"/>
              </a:rPr>
            </a:br>
            <a:r>
              <a:rPr lang="zh-CN" altLang="en-US" sz="2800" b="1">
                <a:solidFill>
                  <a:srgbClr val="000000"/>
                </a:solidFill>
                <a:ea typeface="华文楷体" pitchFamily="2" charset="-122"/>
              </a:rPr>
              <a:t>   （二） 给予中国以完全无碍之机会，以发展</a:t>
            </a:r>
            <a:br>
              <a:rPr lang="zh-CN" altLang="en-US" sz="2800" b="1">
                <a:solidFill>
                  <a:srgbClr val="000000"/>
                </a:solidFill>
                <a:ea typeface="华文楷体" pitchFamily="2" charset="-122"/>
              </a:rPr>
            </a:br>
            <a:r>
              <a:rPr lang="zh-CN" altLang="en-US" sz="2800" b="1">
                <a:solidFill>
                  <a:srgbClr val="000000"/>
                </a:solidFill>
                <a:ea typeface="华文楷体" pitchFamily="2" charset="-122"/>
              </a:rPr>
              <a:t>并维持一有力巩固之政府；</a:t>
            </a:r>
            <a:br>
              <a:rPr lang="zh-CN" altLang="en-US" sz="2800" b="1">
                <a:solidFill>
                  <a:srgbClr val="000000"/>
                </a:solidFill>
                <a:ea typeface="华文楷体" pitchFamily="2" charset="-122"/>
              </a:rPr>
            </a:br>
            <a:r>
              <a:rPr lang="zh-CN" altLang="en-US" sz="2800" b="1">
                <a:solidFill>
                  <a:srgbClr val="000000"/>
                </a:solidFill>
                <a:ea typeface="华文楷体" pitchFamily="2" charset="-122"/>
              </a:rPr>
              <a:t>   （三） 施用各种之权势，以期切实设立并维持各国在中国全境之商务实业</a:t>
            </a:r>
            <a:r>
              <a:rPr lang="zh-CN" altLang="en-US" sz="2800" b="1">
                <a:solidFill>
                  <a:srgbClr val="FF0000"/>
                </a:solidFill>
                <a:ea typeface="华文楷体" pitchFamily="2" charset="-122"/>
              </a:rPr>
              <a:t>机会均等</a:t>
            </a:r>
            <a:r>
              <a:rPr lang="zh-CN" altLang="en-US" sz="2800" b="1">
                <a:solidFill>
                  <a:srgbClr val="000000"/>
                </a:solidFill>
                <a:ea typeface="华文楷体" pitchFamily="2" charset="-122"/>
              </a:rPr>
              <a:t>之原则；    </a:t>
            </a:r>
            <a:br>
              <a:rPr lang="zh-CN" altLang="en-US" sz="2800" b="1">
                <a:solidFill>
                  <a:srgbClr val="000000"/>
                </a:solidFill>
                <a:ea typeface="华文楷体" pitchFamily="2" charset="-122"/>
              </a:rPr>
            </a:br>
            <a:r>
              <a:rPr lang="zh-CN" altLang="en-US" sz="2800" b="1">
                <a:solidFill>
                  <a:srgbClr val="000000"/>
                </a:solidFill>
                <a:ea typeface="华文楷体" pitchFamily="2" charset="-122"/>
              </a:rPr>
              <a:t>  （四） 不得因中国状况，乘机营谋特别权利，而减少</a:t>
            </a:r>
            <a:r>
              <a:rPr lang="zh-CN" altLang="en-US" sz="2800" b="1">
                <a:solidFill>
                  <a:srgbClr val="FF0000"/>
                </a:solidFill>
                <a:ea typeface="华文楷体" pitchFamily="2" charset="-122"/>
              </a:rPr>
              <a:t>友邦</a:t>
            </a:r>
            <a:r>
              <a:rPr lang="zh-CN" altLang="en-US" sz="2800" b="1">
                <a:solidFill>
                  <a:srgbClr val="000000"/>
                </a:solidFill>
                <a:ea typeface="华文楷体" pitchFamily="2" charset="-122"/>
              </a:rPr>
              <a:t>人民之权利，并不得允许有害</a:t>
            </a:r>
            <a:r>
              <a:rPr lang="zh-CN" altLang="en-US" sz="2800" b="1">
                <a:solidFill>
                  <a:srgbClr val="FF0000"/>
                </a:solidFill>
                <a:ea typeface="华文楷体" pitchFamily="2" charset="-122"/>
              </a:rPr>
              <a:t>友邦</a:t>
            </a:r>
            <a:r>
              <a:rPr lang="zh-CN" altLang="en-US" sz="2800" b="1">
                <a:solidFill>
                  <a:srgbClr val="000000"/>
                </a:solidFill>
                <a:ea typeface="华文楷体" pitchFamily="2" charset="-122"/>
              </a:rPr>
              <a:t>安全之举动。</a:t>
            </a:r>
            <a:endParaRPr lang="zh-CN" altLang="en-US" sz="2800" b="1">
              <a:solidFill>
                <a:srgbClr val="000000"/>
              </a:solidFill>
              <a:ea typeface="华文楷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文本框 51202"/>
          <p:cNvSpPr/>
          <p:nvPr/>
        </p:nvSpPr>
        <p:spPr>
          <a:xfrm>
            <a:off x="304800" y="577850"/>
            <a:ext cx="8382000" cy="1579562"/>
          </a:xfrm>
          <a:prstGeom prst="rect">
            <a:avLst/>
          </a:prstGeom>
          <a:noFill/>
          <a:ln w="3175">
            <a:solidFill>
              <a:schemeClr val="tx1"/>
            </a:solidFill>
            <a:round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15000"/>
              </a:lnSpc>
            </a:pPr>
            <a:r>
              <a:rPr lang="zh-CN" altLang="en-US" sz="2800" b="1">
                <a:latin typeface="微软雅黑" pitchFamily="34" charset="-122"/>
              </a:rPr>
              <a:t>探究：（</a:t>
            </a:r>
            <a:r>
              <a:rPr lang="en-US" altLang="zh-CN" sz="2800" b="1">
                <a:latin typeface="微软雅黑" pitchFamily="34" charset="-122"/>
              </a:rPr>
              <a:t>1</a:t>
            </a:r>
            <a:r>
              <a:rPr lang="zh-CN" altLang="en-US" sz="2800" b="1">
                <a:latin typeface="微软雅黑" pitchFamily="34" charset="-122"/>
              </a:rPr>
              <a:t>）概括其主要内容。</a:t>
            </a:r>
            <a:r>
              <a:rPr lang="zh-CN" altLang="en-US" sz="2800" b="1">
                <a:ea typeface="华文楷体" pitchFamily="2" charset="-122"/>
              </a:rPr>
              <a:t>（</a:t>
            </a:r>
            <a:r>
              <a:rPr lang="en-US" altLang="zh-CN" sz="2800" b="1">
                <a:ea typeface="华文楷体" pitchFamily="2" charset="-122"/>
              </a:rPr>
              <a:t>2</a:t>
            </a:r>
            <a:r>
              <a:rPr lang="zh-CN" altLang="en-US" sz="2800" b="1">
                <a:ea typeface="华文楷体" pitchFamily="2" charset="-122"/>
              </a:rPr>
              <a:t>）该条约中所说的“友邦”实际上是指些怎样的国家？</a:t>
            </a:r>
            <a:r>
              <a:rPr lang="zh-CN" altLang="en-US" sz="2800" b="1">
                <a:latin typeface="微软雅黑" pitchFamily="34" charset="-122"/>
              </a:rPr>
              <a:t> （</a:t>
            </a:r>
            <a:r>
              <a:rPr lang="en-US" altLang="zh-CN" sz="2800" b="1">
                <a:latin typeface="微软雅黑" pitchFamily="34" charset="-122"/>
              </a:rPr>
              <a:t>3</a:t>
            </a:r>
            <a:r>
              <a:rPr lang="zh-CN" altLang="en-US" sz="2800" b="1">
                <a:latin typeface="微软雅黑" pitchFamily="34" charset="-122"/>
              </a:rPr>
              <a:t>）该条约的实质什么？（</a:t>
            </a:r>
            <a:r>
              <a:rPr lang="en-US" altLang="zh-CN" sz="2800" b="1">
                <a:latin typeface="微软雅黑" pitchFamily="34" charset="-122"/>
              </a:rPr>
              <a:t>4</a:t>
            </a:r>
            <a:r>
              <a:rPr lang="zh-CN" altLang="en-US" sz="2800" b="1">
                <a:latin typeface="微软雅黑" pitchFamily="34" charset="-122"/>
              </a:rPr>
              <a:t>）由此给我们什么启示？</a:t>
            </a:r>
            <a:endParaRPr lang="zh-CN" altLang="en-US" sz="2800" b="1">
              <a:solidFill>
                <a:srgbClr val="3333FF"/>
              </a:solidFill>
              <a:latin typeface="微软雅黑" pitchFamily="34" charset="-122"/>
            </a:endParaRPr>
          </a:p>
        </p:txBody>
      </p:sp>
      <p:sp>
        <p:nvSpPr>
          <p:cNvPr id="23554" name="矩形 2"/>
          <p:cNvSpPr/>
          <p:nvPr/>
        </p:nvSpPr>
        <p:spPr>
          <a:xfrm>
            <a:off x="457200" y="3543300"/>
            <a:ext cx="67818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304800"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）一些侵略中国的帝国主义国家</a:t>
            </a:r>
            <a:endParaRPr lang="zh-CN" altLang="en-US" sz="2800" b="1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3555" name="文本框 51204"/>
          <p:cNvSpPr/>
          <p:nvPr/>
        </p:nvSpPr>
        <p:spPr>
          <a:xfrm>
            <a:off x="304800" y="4006850"/>
            <a:ext cx="8534400" cy="1579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15000"/>
              </a:lnSpc>
            </a:pP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微软雅黑" pitchFamily="34" charset="-122"/>
              </a:rPr>
              <a:t>3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</a:rPr>
              <a:t>）再次确认了美国的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</a:rPr>
              <a:t>“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</a:rPr>
              <a:t>门户开放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</a:rPr>
              <a:t>”“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</a:rPr>
              <a:t>机会均等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</a:rPr>
              <a:t>”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</a:rPr>
              <a:t>的侵略原则，打破了日本对中国的独占，使中国回到几个帝国主义国家共同支配的局面</a:t>
            </a:r>
            <a:r>
              <a:rPr lang="zh-CN" altLang="en-US" sz="2800">
                <a:solidFill>
                  <a:srgbClr val="FF0000"/>
                </a:solidFill>
                <a:latin typeface="微软雅黑" pitchFamily="34" charset="-122"/>
              </a:rPr>
              <a:t>。</a:t>
            </a:r>
            <a:endParaRPr lang="zh-CN" altLang="en-US" sz="2800">
              <a:solidFill>
                <a:srgbClr val="FF0000"/>
              </a:solidFill>
              <a:latin typeface="微软雅黑" pitchFamily="34" charset="-122"/>
            </a:endParaRPr>
          </a:p>
        </p:txBody>
      </p:sp>
      <p:sp>
        <p:nvSpPr>
          <p:cNvPr id="23556" name="矩形 4"/>
          <p:cNvSpPr/>
          <p:nvPr/>
        </p:nvSpPr>
        <p:spPr>
          <a:xfrm>
            <a:off x="457200" y="2178050"/>
            <a:ext cx="7924800" cy="1579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15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）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①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宣称尊重中国的主权与独立、领土与行政完整。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②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规定了列强在全中国的商务事业机会均等原则。</a:t>
            </a:r>
            <a:endParaRPr lang="zh-CN" altLang="en-US" sz="28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3557" name="矩形 5"/>
          <p:cNvSpPr/>
          <p:nvPr/>
        </p:nvSpPr>
        <p:spPr>
          <a:xfrm>
            <a:off x="381000" y="5394325"/>
            <a:ext cx="7620000" cy="1082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>
              <a:lnSpc>
                <a:spcPct val="115000"/>
              </a:lnSpc>
            </a:pP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微软雅黑" pitchFamily="34" charset="-122"/>
              </a:rPr>
              <a:t>4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</a:rPr>
              <a:t>）启示：弱国无外交，落后遭欺凌。    </a:t>
            </a:r>
            <a:endParaRPr lang="zh-CN" altLang="en-US" sz="2800" b="1">
              <a:solidFill>
                <a:srgbClr val="FF0000"/>
              </a:solidFill>
              <a:latin typeface="微软雅黑" pitchFamily="34" charset="-122"/>
            </a:endParaRPr>
          </a:p>
          <a:p>
            <a:pPr marL="0" lvl="0" indent="0" algn="just">
              <a:lnSpc>
                <a:spcPct val="115000"/>
              </a:lnSpc>
            </a:pP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</a:rPr>
              <a:t>          坚持科教兴国，不断提高综合国力。</a:t>
            </a:r>
            <a:endParaRPr lang="zh-CN" altLang="en-US" sz="2800" b="1">
              <a:solidFill>
                <a:srgbClr val="FF0000"/>
              </a:solidFill>
              <a:latin typeface="微软雅黑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1"/>
      <p:bldP spid="23556" grpId="2"/>
      <p:bldP spid="23557" grpId="3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4577" name="Picture 2" descr="世界地图（清晰)"/>
          <p:cNvPicPr/>
          <p:nvPr/>
        </p:nvPicPr>
        <p:blipFill>
          <a:blip r:embed="rId2"/>
          <a:stretch>
            <a:fillRect/>
          </a:stretch>
        </p:blipFill>
        <p:spPr>
          <a:xfrm>
            <a:off x="755650" y="1171575"/>
            <a:ext cx="7966075" cy="530542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4578" name="组合 10"/>
          <p:cNvGrpSpPr/>
          <p:nvPr/>
        </p:nvGrpSpPr>
        <p:grpSpPr>
          <a:xfrm>
            <a:off x="882650" y="1660525"/>
            <a:ext cx="2174875" cy="2843212"/>
            <a:chOff x="323850" y="929664"/>
            <a:chExt cx="2232025" cy="2765155"/>
          </a:xfrm>
        </p:grpSpPr>
        <p:sp>
          <p:nvSpPr>
            <p:cNvPr id="24579" name="Oval 3"/>
            <p:cNvSpPr/>
            <p:nvPr/>
          </p:nvSpPr>
          <p:spPr>
            <a:xfrm>
              <a:off x="335635" y="929664"/>
              <a:ext cx="2160588" cy="2765155"/>
            </a:xfrm>
            <a:prstGeom prst="ellipse">
              <a:avLst/>
            </a:prstGeom>
            <a:solidFill>
              <a:srgbClr val="00FFFF">
                <a:alpha val="50195"/>
              </a:srgbClr>
            </a:solidFill>
            <a:ln>
              <a:solidFill>
                <a:srgbClr val="00CCFF"/>
              </a:solidFill>
              <a:bevel/>
            </a:ln>
          </p:spPr>
          <p:txBody>
            <a:bodyPr wrap="none" anchor="ctr" anchorCtr="0"/>
            <a:lstStyle>
              <a:lvl1pPr marL="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en-US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en-US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en-US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en-US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en-US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eaLnBrk="0" hangingPunct="0"/>
              <a:endParaRPr lang="zh-CN" altLang="en-US"/>
            </a:p>
          </p:txBody>
        </p:sp>
        <p:sp>
          <p:nvSpPr>
            <p:cNvPr id="24580" name="Text Box 4"/>
            <p:cNvSpPr/>
            <p:nvPr/>
          </p:nvSpPr>
          <p:spPr>
            <a:xfrm>
              <a:off x="323850" y="1412875"/>
              <a:ext cx="2232025" cy="188575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en-US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en-US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en-US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en-US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"/>
                <a:buNone/>
                <a:defRPr lang="en-US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eaLnBrk="0" hangingPunct="0">
                <a:spcBef>
                  <a:spcPct val="50000"/>
                </a:spcBef>
              </a:pPr>
              <a:r>
                <a:rPr lang="zh-CN" altLang="en-US" sz="2400" b="1">
                  <a:solidFill>
                    <a:srgbClr val="FF0000"/>
                  </a:solidFill>
                  <a:latin typeface="宋体" pitchFamily="2" charset="-122"/>
                </a:rPr>
                <a:t>凡尔赛体系</a:t>
              </a:r>
              <a:r>
                <a:rPr lang="zh-CN" altLang="en-US" sz="2400" b="1">
                  <a:latin typeface="宋体" pitchFamily="2" charset="-122"/>
                </a:rPr>
                <a:t>确立了帝国主义在</a:t>
              </a:r>
              <a:r>
                <a:rPr lang="zh-CN" altLang="en-US" sz="2400" b="1">
                  <a:solidFill>
                    <a:srgbClr val="FF0000"/>
                  </a:solidFill>
                  <a:latin typeface="宋体" pitchFamily="2" charset="-122"/>
                </a:rPr>
                <a:t>欧洲、西亚、非洲</a:t>
              </a:r>
              <a:r>
                <a:rPr lang="zh-CN" altLang="en-US" sz="2400" b="1">
                  <a:latin typeface="宋体" pitchFamily="2" charset="-122"/>
                </a:rPr>
                <a:t>统治的新秩序。</a:t>
              </a:r>
              <a:endParaRPr lang="en-US" altLang="zh-CN" sz="2400" b="1">
                <a:latin typeface="宋体" pitchFamily="2" charset="-122"/>
              </a:endParaRPr>
            </a:p>
          </p:txBody>
        </p:sp>
      </p:grpSp>
      <p:sp>
        <p:nvSpPr>
          <p:cNvPr id="24581" name="Oval 5"/>
          <p:cNvSpPr/>
          <p:nvPr/>
        </p:nvSpPr>
        <p:spPr>
          <a:xfrm>
            <a:off x="5819775" y="1254125"/>
            <a:ext cx="2693988" cy="3228975"/>
          </a:xfrm>
          <a:prstGeom prst="ellipse">
            <a:avLst/>
          </a:prstGeom>
          <a:solidFill>
            <a:srgbClr val="FFCC00">
              <a:alpha val="50195"/>
            </a:srgbClr>
          </a:solidFill>
          <a:ln>
            <a:solidFill>
              <a:srgbClr val="FFCC00"/>
            </a:solidFill>
            <a:bevel/>
          </a:ln>
        </p:spPr>
        <p:txBody>
          <a:bodyPr wrap="none" anchor="ctr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0" hangingPunct="0"/>
            <a:endParaRPr lang="zh-CN" altLang="en-US"/>
          </a:p>
        </p:txBody>
      </p:sp>
      <p:sp>
        <p:nvSpPr>
          <p:cNvPr id="24582" name="Text Box 6"/>
          <p:cNvSpPr/>
          <p:nvPr/>
        </p:nvSpPr>
        <p:spPr>
          <a:xfrm>
            <a:off x="5889625" y="2125662"/>
            <a:ext cx="2416175" cy="15700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华盛顿体系</a:t>
            </a:r>
            <a:r>
              <a:rPr lang="zh-CN" altLang="en-US" sz="2400" b="1">
                <a:latin typeface="宋体" pitchFamily="2" charset="-122"/>
              </a:rPr>
              <a:t>确立了帝国主义在</a:t>
            </a:r>
            <a:r>
              <a:rPr lang="zh-CN" altLang="en-US" sz="2400" b="1">
                <a:solidFill>
                  <a:srgbClr val="FF0000"/>
                </a:solidFill>
                <a:latin typeface="宋体" pitchFamily="2" charset="-122"/>
              </a:rPr>
              <a:t>东亚、太平洋地区</a:t>
            </a:r>
            <a:r>
              <a:rPr lang="zh-CN" altLang="en-US" sz="2400" b="1">
                <a:latin typeface="宋体" pitchFamily="2" charset="-122"/>
              </a:rPr>
              <a:t>的统治秩序。</a:t>
            </a:r>
            <a:endParaRPr lang="zh-CN" altLang="en-US" sz="2400" b="1">
              <a:latin typeface="宋体" pitchFamily="2" charset="-122"/>
            </a:endParaRPr>
          </a:p>
        </p:txBody>
      </p:sp>
      <p:sp>
        <p:nvSpPr>
          <p:cNvPr id="24583" name="AutoShape 7"/>
          <p:cNvSpPr/>
          <p:nvPr/>
        </p:nvSpPr>
        <p:spPr>
          <a:xfrm>
            <a:off x="250825" y="5157788"/>
            <a:ext cx="8893175" cy="1225550"/>
          </a:xfrm>
          <a:prstGeom prst="upArrowCallout">
            <a:avLst>
              <a:gd name="adj1" fmla="val 152184"/>
              <a:gd name="adj2" fmla="val 181412"/>
              <a:gd name="adj3" fmla="val 20194"/>
              <a:gd name="adj4" fmla="val 66667"/>
            </a:avLst>
          </a:prstGeom>
          <a:solidFill>
            <a:schemeClr val="accent1"/>
          </a:solidFill>
          <a:ln>
            <a:solidFill>
              <a:schemeClr val="tx1"/>
            </a:solidFill>
            <a:round/>
          </a:ln>
        </p:spPr>
        <p:txBody>
          <a:bodyPr wrap="none" anchor="ctr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0" hangingPunct="0"/>
            <a:endParaRPr lang="zh-CN" altLang="en-US"/>
          </a:p>
        </p:txBody>
      </p:sp>
      <p:sp>
        <p:nvSpPr>
          <p:cNvPr id="24584" name="Text Box 8"/>
          <p:cNvSpPr/>
          <p:nvPr/>
        </p:nvSpPr>
        <p:spPr>
          <a:xfrm>
            <a:off x="900112" y="5734050"/>
            <a:ext cx="79200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002060"/>
                </a:solidFill>
                <a:latin typeface="宋体" pitchFamily="2" charset="-122"/>
              </a:rPr>
              <a:t>两个体系组成世界性的“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凡尔赛</a:t>
            </a:r>
            <a:r>
              <a:rPr lang="en-US" altLang="zh-CN" sz="2800" b="1">
                <a:solidFill>
                  <a:srgbClr val="FF0000"/>
                </a:solidFill>
                <a:latin typeface="宋体" pitchFamily="2" charset="-122"/>
              </a:rPr>
              <a:t>—</a:t>
            </a:r>
            <a:r>
              <a:rPr lang="zh-CN" altLang="en-US" sz="2800" b="1">
                <a:solidFill>
                  <a:srgbClr val="FF0000"/>
                </a:solidFill>
                <a:latin typeface="宋体" pitchFamily="2" charset="-122"/>
              </a:rPr>
              <a:t>华盛顿体系</a:t>
            </a:r>
            <a:r>
              <a:rPr lang="en-US" altLang="zh-CN" sz="2800" b="1">
                <a:solidFill>
                  <a:srgbClr val="002060"/>
                </a:solidFill>
                <a:latin typeface="宋体" pitchFamily="2" charset="-122"/>
              </a:rPr>
              <a:t>”</a:t>
            </a:r>
            <a:endParaRPr lang="en-US" altLang="zh-CN" sz="2800" b="1">
              <a:solidFill>
                <a:srgbClr val="002060"/>
              </a:solidFill>
              <a:latin typeface="宋体" pitchFamily="2" charset="-122"/>
            </a:endParaRPr>
          </a:p>
        </p:txBody>
      </p:sp>
      <p:sp>
        <p:nvSpPr>
          <p:cNvPr id="24585" name="Rectangle 5"/>
          <p:cNvSpPr/>
          <p:nvPr/>
        </p:nvSpPr>
        <p:spPr>
          <a:xfrm>
            <a:off x="215900" y="381000"/>
            <a:ext cx="8534400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0" hangingPunct="0"/>
            <a:r>
              <a:rPr lang="zh-CN" altLang="en-US" sz="2800" b="1">
                <a:solidFill>
                  <a:srgbClr val="C00000"/>
                </a:solidFill>
              </a:rPr>
              <a:t>华盛顿体系对世界的影响</a:t>
            </a:r>
            <a:endParaRPr lang="zh-CN" altLang="en-US" sz="2800" b="1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500" fill="hold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 additive="base">
                                        <p:cTn id="13" dur="500" fill="hold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 additive="base">
                                        <p:cTn id="19" dur="500" fill="hold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 fill="hold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1" presetClass="entr" presetSubtype="0" fill="hold" grpId="1" nodeType="afterEffect">
                                  <p:childTnLst>
                                    <p:set>
                                      <p:cBhvr additive="base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34" dur="500" fill="hold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3" presetClass="entr" presetSubtype="10" fill="hold" grpId="3" nodeType="afterEffect">
                                  <p:childTnLst>
                                    <p:set>
                                      <p:cBhvr additive="base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8" dur="500" fill="hold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  <p:bldP spid="24582" grpId="1"/>
      <p:bldP spid="24583" grpId="2"/>
      <p:bldP spid="24584" grpId="3"/>
      <p:bldP spid="24585" grpId="4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Rectangle 4"/>
          <p:cNvSpPr/>
          <p:nvPr/>
        </p:nvSpPr>
        <p:spPr>
          <a:xfrm>
            <a:off x="228600" y="2743200"/>
            <a:ext cx="609600" cy="1524000"/>
          </a:xfrm>
          <a:prstGeom prst="rect">
            <a:avLst/>
          </a:prstGeom>
          <a:gradFill rotWithShape="1">
            <a:gsLst>
              <a:gs pos="0">
                <a:srgbClr val="18187C"/>
              </a:gs>
              <a:gs pos="80000">
                <a:srgbClr val="2222A3"/>
              </a:gs>
              <a:gs pos="100000">
                <a:srgbClr val="2020A6"/>
              </a:gs>
            </a:gsLst>
            <a:lin ang="16200000" scaled="1"/>
          </a:gradFill>
          <a:ln>
            <a:noFill/>
            <a:miter lim="800000"/>
          </a:ln>
          <a:effectLst>
            <a:outerShdw blurRad="40000" dist="23000" dir="5400000">
              <a:srgbClr val="000000">
                <a:alpha val="34999"/>
              </a:srgbClr>
            </a:outerShdw>
          </a:effectLst>
        </p:spPr>
        <p:txBody>
          <a:bodyPr anchor="ctr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defTabSz="914400" eaLnBrk="0" hangingPunct="0"/>
            <a:r>
              <a:rPr lang="zh-CN" altLang="en-US" b="1">
                <a:solidFill>
                  <a:srgbClr val="CCFF66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一战结束</a:t>
            </a:r>
            <a:endParaRPr lang="zh-CN" altLang="en-US" b="1">
              <a:solidFill>
                <a:srgbClr val="CCFF66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5602" name="Rectangle 5"/>
          <p:cNvSpPr/>
          <p:nvPr/>
        </p:nvSpPr>
        <p:spPr>
          <a:xfrm>
            <a:off x="1371600" y="2057400"/>
            <a:ext cx="1524000" cy="533400"/>
          </a:xfrm>
          <a:prstGeom prst="rect">
            <a:avLst/>
          </a:prstGeom>
          <a:gradFill rotWithShape="1">
            <a:gsLst>
              <a:gs pos="0">
                <a:srgbClr val="18187C"/>
              </a:gs>
              <a:gs pos="80000">
                <a:srgbClr val="2222A3"/>
              </a:gs>
              <a:gs pos="100000">
                <a:srgbClr val="2020A6"/>
              </a:gs>
            </a:gsLst>
            <a:lin ang="16200000" scaled="1"/>
          </a:gradFill>
          <a:ln>
            <a:noFill/>
            <a:miter lim="800000"/>
          </a:ln>
          <a:effectLst>
            <a:outerShdw blurRad="40000" dist="23000" dir="5400000">
              <a:srgbClr val="000000">
                <a:alpha val="34999"/>
              </a:srgbClr>
            </a:outerShdw>
          </a:effectLst>
        </p:spPr>
        <p:txBody>
          <a:bodyPr anchor="ctr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defTabSz="914400" eaLnBrk="0" hangingPunct="0"/>
            <a:r>
              <a:rPr lang="zh-CN" altLang="en-US" b="1">
                <a:solidFill>
                  <a:srgbClr val="CCFF66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巴黎和会</a:t>
            </a:r>
            <a:endParaRPr lang="zh-CN" altLang="en-US" b="1">
              <a:solidFill>
                <a:srgbClr val="CCFF66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5603" name="Rectangle 7"/>
          <p:cNvSpPr/>
          <p:nvPr/>
        </p:nvSpPr>
        <p:spPr>
          <a:xfrm>
            <a:off x="1295400" y="3352800"/>
            <a:ext cx="1524000" cy="533400"/>
          </a:xfrm>
          <a:prstGeom prst="rect">
            <a:avLst/>
          </a:prstGeom>
          <a:gradFill rotWithShape="1">
            <a:gsLst>
              <a:gs pos="0">
                <a:srgbClr val="18187C"/>
              </a:gs>
              <a:gs pos="80000">
                <a:srgbClr val="2222A3"/>
              </a:gs>
              <a:gs pos="100000">
                <a:srgbClr val="2020A6"/>
              </a:gs>
            </a:gsLst>
            <a:lin ang="16200000" scaled="1"/>
          </a:gradFill>
          <a:ln>
            <a:noFill/>
            <a:miter lim="800000"/>
          </a:ln>
          <a:effectLst>
            <a:outerShdw blurRad="40000" dist="23000" dir="5400000">
              <a:srgbClr val="000000">
                <a:alpha val="34999"/>
              </a:srgbClr>
            </a:outerShdw>
          </a:effectLst>
        </p:spPr>
        <p:txBody>
          <a:bodyPr anchor="ctr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defTabSz="914400" eaLnBrk="0" hangingPunct="0"/>
            <a:r>
              <a:rPr lang="zh-CN" altLang="en-US" b="1">
                <a:solidFill>
                  <a:srgbClr val="CCFF66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国际联盟</a:t>
            </a:r>
            <a:endParaRPr lang="zh-CN" altLang="en-US" b="1">
              <a:solidFill>
                <a:srgbClr val="CCFF66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5604" name="Rectangle 9"/>
          <p:cNvSpPr/>
          <p:nvPr/>
        </p:nvSpPr>
        <p:spPr>
          <a:xfrm>
            <a:off x="1219200" y="4572000"/>
            <a:ext cx="1658938" cy="533400"/>
          </a:xfrm>
          <a:prstGeom prst="rect">
            <a:avLst/>
          </a:prstGeom>
          <a:gradFill rotWithShape="1">
            <a:gsLst>
              <a:gs pos="0">
                <a:srgbClr val="18187C"/>
              </a:gs>
              <a:gs pos="80000">
                <a:srgbClr val="2222A3"/>
              </a:gs>
              <a:gs pos="100000">
                <a:srgbClr val="2020A6"/>
              </a:gs>
            </a:gsLst>
            <a:lin ang="16200000" scaled="1"/>
          </a:gradFill>
          <a:ln>
            <a:noFill/>
            <a:miter lim="800000"/>
          </a:ln>
          <a:effectLst>
            <a:outerShdw blurRad="40000" dist="23000" dir="5400000">
              <a:srgbClr val="000000">
                <a:alpha val="34999"/>
              </a:srgbClr>
            </a:outerShdw>
          </a:effectLst>
        </p:spPr>
        <p:txBody>
          <a:bodyPr anchor="ctr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defTabSz="914400" eaLnBrk="0" hangingPunct="0"/>
            <a:r>
              <a:rPr lang="zh-CN" altLang="en-US" b="1">
                <a:solidFill>
                  <a:srgbClr val="CCFF66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华盛顿会议</a:t>
            </a:r>
            <a:endParaRPr lang="zh-CN" altLang="en-US" b="1">
              <a:solidFill>
                <a:srgbClr val="CCFF66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cxnSp>
        <p:nvCxnSpPr>
          <p:cNvPr id="25605" name="Line 10"/>
          <p:cNvCxnSpPr/>
          <p:nvPr/>
        </p:nvCxnSpPr>
        <p:spPr>
          <a:xfrm flipV="1">
            <a:off x="3048000" y="1981200"/>
            <a:ext cx="304800" cy="304800"/>
          </a:xfrm>
          <a:prstGeom prst="line">
            <a:avLst/>
          </a:prstGeom>
          <a:noFill/>
          <a:ln w="50800">
            <a:solidFill>
              <a:srgbClr val="99CC00"/>
            </a:solidFill>
            <a:bevel/>
            <a:tailEnd type="triangle"/>
          </a:ln>
        </p:spPr>
      </p:cxnSp>
      <p:cxnSp>
        <p:nvCxnSpPr>
          <p:cNvPr id="25606" name="Line 11"/>
          <p:cNvCxnSpPr/>
          <p:nvPr/>
        </p:nvCxnSpPr>
        <p:spPr>
          <a:xfrm>
            <a:off x="3048000" y="2438400"/>
            <a:ext cx="304800" cy="381000"/>
          </a:xfrm>
          <a:prstGeom prst="line">
            <a:avLst/>
          </a:prstGeom>
          <a:noFill/>
          <a:ln w="50800">
            <a:solidFill>
              <a:srgbClr val="99CC00"/>
            </a:solidFill>
            <a:bevel/>
            <a:tailEnd type="triangle"/>
          </a:ln>
        </p:spPr>
      </p:cxnSp>
      <p:sp>
        <p:nvSpPr>
          <p:cNvPr id="25607" name="Rectangle 12"/>
          <p:cNvSpPr/>
          <p:nvPr/>
        </p:nvSpPr>
        <p:spPr>
          <a:xfrm>
            <a:off x="3429000" y="1600200"/>
            <a:ext cx="1524000" cy="533400"/>
          </a:xfrm>
          <a:prstGeom prst="rect">
            <a:avLst/>
          </a:prstGeom>
          <a:gradFill rotWithShape="1">
            <a:gsLst>
              <a:gs pos="0">
                <a:srgbClr val="18187C"/>
              </a:gs>
              <a:gs pos="80000">
                <a:srgbClr val="2222A3"/>
              </a:gs>
              <a:gs pos="100000">
                <a:srgbClr val="2020A6"/>
              </a:gs>
            </a:gsLst>
            <a:lin ang="16200000" scaled="1"/>
          </a:gradFill>
          <a:ln>
            <a:noFill/>
            <a:miter lim="800000"/>
          </a:ln>
          <a:effectLst>
            <a:outerShdw blurRad="40000" dist="23000" dir="5400000">
              <a:srgbClr val="000000">
                <a:alpha val="34999"/>
              </a:srgbClr>
            </a:outerShdw>
          </a:effectLst>
        </p:spPr>
        <p:txBody>
          <a:bodyPr anchor="ctr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defTabSz="914400" eaLnBrk="0" hangingPunct="0"/>
            <a:r>
              <a:rPr lang="zh-CN" altLang="en-US" sz="2000" b="1">
                <a:solidFill>
                  <a:srgbClr val="CCFF66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《凡尔赛条约》</a:t>
            </a:r>
            <a:endParaRPr lang="zh-CN" altLang="en-US" sz="2000" b="1">
              <a:solidFill>
                <a:srgbClr val="CCFF66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5608" name="Rectangle 13"/>
          <p:cNvSpPr/>
          <p:nvPr/>
        </p:nvSpPr>
        <p:spPr>
          <a:xfrm>
            <a:off x="3429000" y="2514600"/>
            <a:ext cx="1524000" cy="533400"/>
          </a:xfrm>
          <a:prstGeom prst="rect">
            <a:avLst/>
          </a:prstGeom>
          <a:gradFill rotWithShape="1">
            <a:gsLst>
              <a:gs pos="0">
                <a:srgbClr val="18187C"/>
              </a:gs>
              <a:gs pos="80000">
                <a:srgbClr val="2222A3"/>
              </a:gs>
              <a:gs pos="100000">
                <a:srgbClr val="2020A6"/>
              </a:gs>
            </a:gsLst>
            <a:lin ang="16200000" scaled="1"/>
          </a:gradFill>
          <a:ln>
            <a:noFill/>
            <a:miter lim="800000"/>
          </a:ln>
          <a:effectLst>
            <a:outerShdw blurRad="40000" dist="23000" dir="5400000">
              <a:srgbClr val="000000">
                <a:alpha val="34999"/>
              </a:srgbClr>
            </a:outerShdw>
          </a:effectLst>
        </p:spPr>
        <p:txBody>
          <a:bodyPr anchor="ctr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defTabSz="914400" eaLnBrk="0" hangingPunct="0"/>
            <a:r>
              <a:rPr lang="zh-CN" altLang="en-US" sz="2000" b="1">
                <a:solidFill>
                  <a:srgbClr val="CCFF66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其它条约</a:t>
            </a:r>
            <a:endParaRPr lang="zh-CN" altLang="en-US" sz="2000" b="1">
              <a:solidFill>
                <a:srgbClr val="CCFF66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cxnSp>
        <p:nvCxnSpPr>
          <p:cNvPr id="25609" name="Line 14"/>
          <p:cNvCxnSpPr/>
          <p:nvPr/>
        </p:nvCxnSpPr>
        <p:spPr>
          <a:xfrm>
            <a:off x="5029200" y="1752600"/>
            <a:ext cx="304800" cy="381000"/>
          </a:xfrm>
          <a:prstGeom prst="line">
            <a:avLst/>
          </a:prstGeom>
          <a:noFill/>
          <a:ln w="50800">
            <a:solidFill>
              <a:srgbClr val="99CC00"/>
            </a:solidFill>
            <a:bevel/>
            <a:tailEnd type="triangle"/>
          </a:ln>
        </p:spPr>
      </p:cxnSp>
      <p:cxnSp>
        <p:nvCxnSpPr>
          <p:cNvPr id="25610" name="Line 15"/>
          <p:cNvCxnSpPr/>
          <p:nvPr/>
        </p:nvCxnSpPr>
        <p:spPr>
          <a:xfrm flipV="1">
            <a:off x="5029200" y="2514600"/>
            <a:ext cx="228600" cy="381000"/>
          </a:xfrm>
          <a:prstGeom prst="line">
            <a:avLst/>
          </a:prstGeom>
          <a:noFill/>
          <a:ln w="50800">
            <a:solidFill>
              <a:srgbClr val="99CC00"/>
            </a:solidFill>
            <a:bevel/>
            <a:tailEnd type="triangle"/>
          </a:ln>
        </p:spPr>
      </p:cxnSp>
      <p:sp>
        <p:nvSpPr>
          <p:cNvPr id="25611" name="Rectangle 16"/>
          <p:cNvSpPr/>
          <p:nvPr/>
        </p:nvSpPr>
        <p:spPr>
          <a:xfrm>
            <a:off x="5410200" y="1752600"/>
            <a:ext cx="990600" cy="990600"/>
          </a:xfrm>
          <a:prstGeom prst="rect">
            <a:avLst/>
          </a:prstGeom>
          <a:gradFill rotWithShape="1">
            <a:gsLst>
              <a:gs pos="0">
                <a:srgbClr val="18187C"/>
              </a:gs>
              <a:gs pos="80000">
                <a:srgbClr val="2222A3"/>
              </a:gs>
              <a:gs pos="100000">
                <a:srgbClr val="2020A6"/>
              </a:gs>
            </a:gsLst>
            <a:lin ang="16200000" scaled="1"/>
          </a:gradFill>
          <a:ln>
            <a:noFill/>
            <a:miter lim="800000"/>
          </a:ln>
          <a:effectLst>
            <a:outerShdw blurRad="40000" dist="23000" dir="5400000">
              <a:srgbClr val="000000">
                <a:alpha val="34999"/>
              </a:srgbClr>
            </a:outerShdw>
          </a:effectLst>
        </p:spPr>
        <p:txBody>
          <a:bodyPr anchor="ctr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defTabSz="914400" eaLnBrk="0" hangingPunct="0"/>
            <a:r>
              <a:rPr lang="zh-CN" altLang="en-US" sz="2000" b="1">
                <a:solidFill>
                  <a:srgbClr val="CCFF66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凡尔赛体系</a:t>
            </a:r>
            <a:endParaRPr lang="zh-CN" altLang="en-US" sz="2000" b="1">
              <a:solidFill>
                <a:srgbClr val="CCFF66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cxnSp>
        <p:nvCxnSpPr>
          <p:cNvPr id="25612" name="Line 17"/>
          <p:cNvCxnSpPr/>
          <p:nvPr/>
        </p:nvCxnSpPr>
        <p:spPr>
          <a:xfrm>
            <a:off x="6400800" y="2209800"/>
            <a:ext cx="381000" cy="0"/>
          </a:xfrm>
          <a:prstGeom prst="line">
            <a:avLst/>
          </a:prstGeom>
          <a:noFill/>
          <a:ln w="50800">
            <a:solidFill>
              <a:srgbClr val="99CC00"/>
            </a:solidFill>
            <a:bevel/>
            <a:tailEnd type="triangle"/>
          </a:ln>
        </p:spPr>
      </p:cxnSp>
      <p:sp>
        <p:nvSpPr>
          <p:cNvPr id="25613" name="Rectangle 18"/>
          <p:cNvSpPr/>
          <p:nvPr/>
        </p:nvSpPr>
        <p:spPr>
          <a:xfrm>
            <a:off x="6804025" y="1196975"/>
            <a:ext cx="1152525" cy="1871662"/>
          </a:xfrm>
          <a:prstGeom prst="rect">
            <a:avLst/>
          </a:prstGeom>
          <a:gradFill rotWithShape="1">
            <a:gsLst>
              <a:gs pos="0">
                <a:srgbClr val="18187C"/>
              </a:gs>
              <a:gs pos="80000">
                <a:srgbClr val="2222A3"/>
              </a:gs>
              <a:gs pos="100000">
                <a:srgbClr val="2020A6"/>
              </a:gs>
            </a:gsLst>
            <a:lin ang="16200000" scaled="1"/>
          </a:gradFill>
          <a:ln>
            <a:noFill/>
            <a:miter lim="800000"/>
          </a:ln>
          <a:effectLst>
            <a:outerShdw blurRad="40000" dist="23000" dir="5400000">
              <a:srgbClr val="000000">
                <a:alpha val="34999"/>
              </a:srgbClr>
            </a:outerShdw>
          </a:effectLst>
        </p:spPr>
        <p:txBody>
          <a:bodyPr anchor="ctr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defTabSz="914400" eaLnBrk="0" hangingPunct="0"/>
            <a:r>
              <a:rPr lang="zh-CN" altLang="en-US" sz="2000" b="1">
                <a:solidFill>
                  <a:srgbClr val="CCFF66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调整欧洲、西亚和非洲地区的统治新秩序</a:t>
            </a:r>
            <a:endParaRPr lang="zh-CN" altLang="en-US" sz="2000" b="1">
              <a:solidFill>
                <a:srgbClr val="CCFF66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cxnSp>
        <p:nvCxnSpPr>
          <p:cNvPr id="25614" name="Line 19"/>
          <p:cNvCxnSpPr/>
          <p:nvPr/>
        </p:nvCxnSpPr>
        <p:spPr>
          <a:xfrm>
            <a:off x="8001000" y="2133600"/>
            <a:ext cx="381000" cy="838200"/>
          </a:xfrm>
          <a:prstGeom prst="line">
            <a:avLst/>
          </a:prstGeom>
          <a:noFill/>
          <a:ln w="50800">
            <a:solidFill>
              <a:srgbClr val="99CC00"/>
            </a:solidFill>
            <a:bevel/>
            <a:tailEnd type="triangle"/>
          </a:ln>
        </p:spPr>
      </p:cxnSp>
      <p:cxnSp>
        <p:nvCxnSpPr>
          <p:cNvPr id="25615" name="Line 20"/>
          <p:cNvCxnSpPr/>
          <p:nvPr/>
        </p:nvCxnSpPr>
        <p:spPr>
          <a:xfrm flipV="1">
            <a:off x="3276600" y="3581400"/>
            <a:ext cx="4953000" cy="0"/>
          </a:xfrm>
          <a:prstGeom prst="line">
            <a:avLst/>
          </a:prstGeom>
          <a:noFill/>
          <a:ln w="50800">
            <a:solidFill>
              <a:srgbClr val="99CC00"/>
            </a:solidFill>
            <a:bevel/>
            <a:tailEnd type="triangle"/>
          </a:ln>
        </p:spPr>
      </p:cxnSp>
      <p:cxnSp>
        <p:nvCxnSpPr>
          <p:cNvPr id="25616" name="Line 22"/>
          <p:cNvCxnSpPr/>
          <p:nvPr/>
        </p:nvCxnSpPr>
        <p:spPr>
          <a:xfrm>
            <a:off x="2914650" y="4953000"/>
            <a:ext cx="819150" cy="0"/>
          </a:xfrm>
          <a:prstGeom prst="line">
            <a:avLst/>
          </a:prstGeom>
          <a:noFill/>
          <a:ln w="50800">
            <a:solidFill>
              <a:srgbClr val="99CC00"/>
            </a:solidFill>
            <a:bevel/>
            <a:tailEnd type="triangle"/>
          </a:ln>
        </p:spPr>
      </p:cxnSp>
      <p:sp>
        <p:nvSpPr>
          <p:cNvPr id="25617" name="Rectangle 26"/>
          <p:cNvSpPr/>
          <p:nvPr/>
        </p:nvSpPr>
        <p:spPr>
          <a:xfrm>
            <a:off x="3659188" y="4648200"/>
            <a:ext cx="1827212" cy="495300"/>
          </a:xfrm>
          <a:prstGeom prst="rect">
            <a:avLst/>
          </a:prstGeom>
          <a:gradFill rotWithShape="1">
            <a:gsLst>
              <a:gs pos="0">
                <a:srgbClr val="18187C"/>
              </a:gs>
              <a:gs pos="80000">
                <a:srgbClr val="2222A3"/>
              </a:gs>
              <a:gs pos="100000">
                <a:srgbClr val="2020A6"/>
              </a:gs>
            </a:gsLst>
            <a:lin ang="16200000" scaled="1"/>
          </a:gradFill>
          <a:ln>
            <a:noFill/>
            <a:miter lim="800000"/>
          </a:ln>
          <a:effectLst>
            <a:outerShdw blurRad="40000" dist="23000" dir="5400000">
              <a:srgbClr val="000000">
                <a:alpha val="34999"/>
              </a:srgbClr>
            </a:outerShdw>
          </a:effectLst>
        </p:spPr>
        <p:txBody>
          <a:bodyPr anchor="ctr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defTabSz="914400" eaLnBrk="0" hangingPunct="0"/>
            <a:r>
              <a:rPr lang="zh-CN" altLang="en-US" sz="2000" b="1">
                <a:solidFill>
                  <a:srgbClr val="CCFF66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《九国公约》</a:t>
            </a:r>
            <a:endParaRPr lang="zh-CN" altLang="en-US" sz="2000" b="1">
              <a:solidFill>
                <a:srgbClr val="CCFF66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cxnSp>
        <p:nvCxnSpPr>
          <p:cNvPr id="25618" name="Line 28"/>
          <p:cNvCxnSpPr/>
          <p:nvPr/>
        </p:nvCxnSpPr>
        <p:spPr>
          <a:xfrm>
            <a:off x="5260975" y="5000625"/>
            <a:ext cx="304800" cy="38100"/>
          </a:xfrm>
          <a:prstGeom prst="line">
            <a:avLst/>
          </a:prstGeom>
          <a:noFill/>
          <a:ln w="50800">
            <a:solidFill>
              <a:srgbClr val="99CC00"/>
            </a:solidFill>
            <a:bevel/>
            <a:tailEnd type="triangle"/>
          </a:ln>
        </p:spPr>
      </p:cxnSp>
      <p:sp>
        <p:nvSpPr>
          <p:cNvPr id="25619" name="Rectangle 29"/>
          <p:cNvSpPr/>
          <p:nvPr/>
        </p:nvSpPr>
        <p:spPr>
          <a:xfrm>
            <a:off x="5562600" y="4648200"/>
            <a:ext cx="990600" cy="914400"/>
          </a:xfrm>
          <a:prstGeom prst="rect">
            <a:avLst/>
          </a:prstGeom>
          <a:gradFill rotWithShape="1">
            <a:gsLst>
              <a:gs pos="0">
                <a:srgbClr val="18187C"/>
              </a:gs>
              <a:gs pos="80000">
                <a:srgbClr val="2222A3"/>
              </a:gs>
              <a:gs pos="100000">
                <a:srgbClr val="2020A6"/>
              </a:gs>
            </a:gsLst>
            <a:lin ang="16200000" scaled="1"/>
          </a:gradFill>
          <a:ln>
            <a:noFill/>
            <a:miter lim="800000"/>
          </a:ln>
          <a:effectLst>
            <a:outerShdw blurRad="40000" dist="23000" dir="5400000">
              <a:srgbClr val="000000">
                <a:alpha val="34999"/>
              </a:srgbClr>
            </a:outerShdw>
          </a:effectLst>
        </p:spPr>
        <p:txBody>
          <a:bodyPr anchor="ctr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defTabSz="914400" eaLnBrk="0" hangingPunct="0"/>
            <a:r>
              <a:rPr lang="zh-CN" altLang="en-US" sz="2000" b="1">
                <a:solidFill>
                  <a:srgbClr val="CCFF66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华盛顿体系</a:t>
            </a:r>
            <a:endParaRPr lang="zh-CN" altLang="en-US" sz="2000" b="1">
              <a:solidFill>
                <a:srgbClr val="CCFF66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cxnSp>
        <p:nvCxnSpPr>
          <p:cNvPr id="25620" name="Line 30"/>
          <p:cNvCxnSpPr/>
          <p:nvPr/>
        </p:nvCxnSpPr>
        <p:spPr>
          <a:xfrm>
            <a:off x="6477000" y="5105400"/>
            <a:ext cx="381000" cy="0"/>
          </a:xfrm>
          <a:prstGeom prst="line">
            <a:avLst/>
          </a:prstGeom>
          <a:noFill/>
          <a:ln w="50800">
            <a:solidFill>
              <a:srgbClr val="99CC00"/>
            </a:solidFill>
            <a:bevel/>
            <a:tailEnd type="triangle"/>
          </a:ln>
        </p:spPr>
      </p:cxnSp>
      <p:sp>
        <p:nvSpPr>
          <p:cNvPr id="25621" name="Rectangle 31"/>
          <p:cNvSpPr/>
          <p:nvPr/>
        </p:nvSpPr>
        <p:spPr>
          <a:xfrm>
            <a:off x="6934200" y="4343400"/>
            <a:ext cx="1223962" cy="1727200"/>
          </a:xfrm>
          <a:prstGeom prst="rect">
            <a:avLst/>
          </a:prstGeom>
          <a:gradFill rotWithShape="1">
            <a:gsLst>
              <a:gs pos="0">
                <a:srgbClr val="18187C"/>
              </a:gs>
              <a:gs pos="80000">
                <a:srgbClr val="2222A3"/>
              </a:gs>
              <a:gs pos="100000">
                <a:srgbClr val="2020A6"/>
              </a:gs>
            </a:gsLst>
            <a:lin ang="16200000" scaled="1"/>
          </a:gradFill>
          <a:ln>
            <a:noFill/>
            <a:miter lim="800000"/>
          </a:ln>
          <a:effectLst>
            <a:outerShdw blurRad="40000" dist="23000" dir="5400000">
              <a:srgbClr val="000000">
                <a:alpha val="34999"/>
              </a:srgbClr>
            </a:outerShdw>
          </a:effectLst>
        </p:spPr>
        <p:txBody>
          <a:bodyPr anchor="ctr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defTabSz="914400" eaLnBrk="0" hangingPunct="0"/>
            <a:r>
              <a:rPr lang="zh-CN" altLang="en-US" sz="2000" b="1">
                <a:solidFill>
                  <a:srgbClr val="CCFF66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调整了东亚、太平洋地区的统治秩序</a:t>
            </a:r>
            <a:endParaRPr lang="zh-CN" altLang="en-US" sz="2000" b="1">
              <a:solidFill>
                <a:srgbClr val="CCFF66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cxnSp>
        <p:nvCxnSpPr>
          <p:cNvPr id="25622" name="Line 32"/>
          <p:cNvCxnSpPr/>
          <p:nvPr/>
        </p:nvCxnSpPr>
        <p:spPr>
          <a:xfrm flipV="1">
            <a:off x="7772400" y="3810000"/>
            <a:ext cx="533400" cy="533400"/>
          </a:xfrm>
          <a:prstGeom prst="line">
            <a:avLst/>
          </a:prstGeom>
          <a:noFill/>
          <a:ln w="50800">
            <a:solidFill>
              <a:srgbClr val="99CC00"/>
            </a:solidFill>
            <a:bevel/>
            <a:tailEnd type="triangle"/>
          </a:ln>
        </p:spPr>
      </p:cxnSp>
      <p:sp>
        <p:nvSpPr>
          <p:cNvPr id="25623" name="Text Box 33"/>
          <p:cNvSpPr txBox="1">
            <a:spLocks noChangeArrowheads="1"/>
          </p:cNvSpPr>
          <p:nvPr/>
        </p:nvSpPr>
        <p:spPr bwMode="auto">
          <a:xfrm>
            <a:off x="827088" y="3357563"/>
            <a:ext cx="793750" cy="9350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vert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defTabSz="914400" eaLnBrk="0" hangingPunct="0">
              <a:spcBef>
                <a:spcPct val="50000"/>
              </a:spcBef>
            </a:pPr>
            <a:endParaRPr lang="zh-CN" altLang="en-US" sz="4000" b="1">
              <a:solidFill>
                <a:srgbClr val="CCFF66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5624" name="Text Box 34"/>
          <p:cNvSpPr txBox="1">
            <a:spLocks noChangeArrowheads="1"/>
          </p:cNvSpPr>
          <p:nvPr/>
        </p:nvSpPr>
        <p:spPr bwMode="auto">
          <a:xfrm>
            <a:off x="900113" y="3644900"/>
            <a:ext cx="793750" cy="6477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vert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defTabSz="914400" eaLnBrk="0" hangingPunct="0">
              <a:spcBef>
                <a:spcPct val="50000"/>
              </a:spcBef>
            </a:pPr>
            <a:endParaRPr lang="zh-CN" altLang="en-US" sz="4000" b="1">
              <a:solidFill>
                <a:srgbClr val="CCFF66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cxnSp>
        <p:nvCxnSpPr>
          <p:cNvPr id="25625" name="Line 35"/>
          <p:cNvCxnSpPr/>
          <p:nvPr/>
        </p:nvCxnSpPr>
        <p:spPr>
          <a:xfrm>
            <a:off x="838200" y="3962400"/>
            <a:ext cx="431800" cy="576262"/>
          </a:xfrm>
          <a:prstGeom prst="line">
            <a:avLst/>
          </a:prstGeom>
          <a:noFill/>
          <a:ln w="50800">
            <a:solidFill>
              <a:srgbClr val="99CC00"/>
            </a:solidFill>
            <a:bevel/>
            <a:tailEnd type="triangle"/>
          </a:ln>
        </p:spPr>
      </p:cxnSp>
      <p:cxnSp>
        <p:nvCxnSpPr>
          <p:cNvPr id="25626" name="Line 37"/>
          <p:cNvCxnSpPr/>
          <p:nvPr/>
        </p:nvCxnSpPr>
        <p:spPr>
          <a:xfrm flipV="1">
            <a:off x="914400" y="2438400"/>
            <a:ext cx="381000" cy="533400"/>
          </a:xfrm>
          <a:prstGeom prst="line">
            <a:avLst/>
          </a:prstGeom>
          <a:noFill/>
          <a:ln w="50800">
            <a:solidFill>
              <a:srgbClr val="99CC00"/>
            </a:solidFill>
            <a:bevel/>
            <a:tailEnd type="triangle"/>
          </a:ln>
        </p:spPr>
      </p:cxnSp>
      <p:sp>
        <p:nvSpPr>
          <p:cNvPr id="25627" name="Text Box 38"/>
          <p:cNvSpPr txBox="1">
            <a:spLocks noChangeArrowheads="1"/>
          </p:cNvSpPr>
          <p:nvPr/>
        </p:nvSpPr>
        <p:spPr bwMode="auto">
          <a:xfrm>
            <a:off x="3408363" y="5440363"/>
            <a:ext cx="431800" cy="701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defTabSz="914400" eaLnBrk="0" hangingPunct="0">
              <a:spcBef>
                <a:spcPct val="50000"/>
              </a:spcBef>
            </a:pPr>
            <a:endParaRPr lang="zh-CN" altLang="en-US" sz="4000" b="1">
              <a:solidFill>
                <a:srgbClr val="CCFF66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5628" name="Rectangle 21"/>
          <p:cNvSpPr/>
          <p:nvPr/>
        </p:nvSpPr>
        <p:spPr>
          <a:xfrm>
            <a:off x="8458200" y="838200"/>
            <a:ext cx="533400" cy="5334000"/>
          </a:xfrm>
          <a:prstGeom prst="rect">
            <a:avLst/>
          </a:prstGeom>
          <a:gradFill rotWithShape="1">
            <a:gsLst>
              <a:gs pos="0">
                <a:srgbClr val="18187C"/>
              </a:gs>
              <a:gs pos="80000">
                <a:srgbClr val="2222A3"/>
              </a:gs>
              <a:gs pos="100000">
                <a:srgbClr val="2020A6"/>
              </a:gs>
            </a:gsLst>
            <a:lin ang="16200000" scaled="1"/>
          </a:gradFill>
          <a:ln>
            <a:noFill/>
            <a:miter lim="800000"/>
          </a:ln>
          <a:effectLst>
            <a:outerShdw blurRad="40000" dist="23000" dir="5400000">
              <a:srgbClr val="000000">
                <a:alpha val="34999"/>
              </a:srgbClr>
            </a:outerShdw>
          </a:effectLst>
        </p:spPr>
        <p:txBody>
          <a:bodyPr anchor="ctr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defTabSz="914400" eaLnBrk="0" hangingPunct="0"/>
            <a:r>
              <a:rPr lang="zh-CN" altLang="en-US" sz="2000" b="1">
                <a:solidFill>
                  <a:srgbClr val="CCFF66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凡尔赛华盛顿体系构成国际关系新格局</a:t>
            </a:r>
            <a:endParaRPr lang="zh-CN" altLang="en-US" sz="2000" b="1">
              <a:solidFill>
                <a:srgbClr val="CCFF66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25629" name="矩形 38"/>
          <p:cNvSpPr/>
          <p:nvPr/>
        </p:nvSpPr>
        <p:spPr>
          <a:xfrm>
            <a:off x="228600" y="771525"/>
            <a:ext cx="3430588" cy="5238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defTabSz="914400"/>
            <a:r>
              <a:rPr lang="zh-CN" altLang="en-US" sz="2800" b="1">
                <a:latin typeface="宋体" pitchFamily="2" charset="-122"/>
              </a:rPr>
              <a:t>归纳总结</a:t>
            </a:r>
            <a:r>
              <a:rPr lang="en-US" altLang="zh-CN" sz="2800" b="1">
                <a:latin typeface="宋体" pitchFamily="2" charset="-122"/>
              </a:rPr>
              <a:t>·</a:t>
            </a:r>
            <a:r>
              <a:rPr lang="zh-CN" altLang="en-US" sz="2800" b="1">
                <a:latin typeface="宋体" pitchFamily="2" charset="-122"/>
              </a:rPr>
              <a:t>整体感知</a:t>
            </a:r>
            <a:endParaRPr lang="zh-CN" altLang="en-US" sz="2800" b="1">
              <a:latin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childTnLst>
                                    <p:set>
                                      <p:cBhvr additive="base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47" dur="500" fill="hold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 additive="base">
                                        <p:cTn id="53" dur="500" fill="hold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55" presetID="15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5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 additive="base">
                                        <p:cTn id="73" dur="500" fill="hold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75" presetID="12" presetClass="entr" presetSubtype="4" fill="hold" nodeType="afterEffect">
                                  <p:childTnLst>
                                    <p:set>
                                      <p:cBhvr additive="base"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 additive="base">
                                        <p:cTn id="77" dur="500" fill="hold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 additive="base">
                                        <p:cTn id="83" dur="500" fill="hold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9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01" dur="500" fill="hold"/>
                                        <p:tgtEl>
                                          <p:spTgt spid="25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 additive="base">
                                        <p:cTn id="107" dur="500" fill="hold"/>
                                        <p:tgtEl>
                                          <p:spTgt spid="25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9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11" dur="500" fill="hold"/>
                                        <p:tgtEl>
                                          <p:spTgt spid="25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 additive="base">
                                        <p:cTn id="117" dur="500" fill="hold"/>
                                        <p:tgtEl>
                                          <p:spTgt spid="25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19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21" dur="500" fill="hold"/>
                                        <p:tgtEl>
                                          <p:spTgt spid="25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 additive="base">
                                        <p:cTn id="127" dur="500" fill="hold"/>
                                        <p:tgtEl>
                                          <p:spTgt spid="25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5" presetClass="entr" presetSubtype="0" fill="hold" nodeType="afterEffect">
                                  <p:childTnLst>
                                    <p:set>
                                      <p:cBhvr additive="base"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10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10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10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10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36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38" dur="500" fill="hold"/>
                                        <p:tgtEl>
                                          <p:spTgt spid="25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40" presetID="22" presetClass="entr" presetSubtype="4" fill="hold" nodeType="afterEffect">
                                  <p:childTnLst>
                                    <p:set>
                                      <p:cBhvr additive="base"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base">
                                        <p:cTn id="142" dur="500" fill="hold"/>
                                        <p:tgtEl>
                                          <p:spTgt spid="25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Rectangle 2"/>
          <p:cNvSpPr/>
          <p:nvPr/>
        </p:nvSpPr>
        <p:spPr>
          <a:xfrm>
            <a:off x="228600" y="1790700"/>
            <a:ext cx="8534400" cy="22479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 b="1">
                <a:latin typeface="宋体" pitchFamily="2" charset="-122"/>
              </a:rPr>
              <a:t>1</a:t>
            </a:r>
            <a:r>
              <a:rPr lang="zh-CN" altLang="en-US" sz="2800" b="1">
                <a:latin typeface="宋体" pitchFamily="2" charset="-122"/>
              </a:rPr>
              <a:t>、巴黎和会讨论的中心议题是（  ）</a:t>
            </a:r>
            <a:endParaRPr lang="zh-CN" altLang="en-US" sz="2800" b="1">
              <a:latin typeface="宋体" pitchFamily="2" charset="-122"/>
            </a:endParaRPr>
          </a:p>
          <a:p>
            <a:pPr marL="0" lvl="0" indent="0"/>
            <a:r>
              <a:rPr lang="en-US" altLang="zh-CN" sz="2800" b="1">
                <a:latin typeface="宋体" pitchFamily="2" charset="-122"/>
              </a:rPr>
              <a:t>A</a:t>
            </a:r>
            <a:r>
              <a:rPr lang="zh-CN" altLang="en-US" sz="2800" b="1">
                <a:latin typeface="宋体" pitchFamily="2" charset="-122"/>
              </a:rPr>
              <a:t>．如何处置战败的德国 			</a:t>
            </a:r>
            <a:endParaRPr lang="zh-CN" altLang="en-US" sz="2800" b="1">
              <a:latin typeface="宋体" pitchFamily="2" charset="-122"/>
            </a:endParaRPr>
          </a:p>
          <a:p>
            <a:pPr marL="0" lvl="0" indent="0"/>
            <a:r>
              <a:rPr lang="en-US" altLang="zh-CN" sz="2800" b="1">
                <a:latin typeface="宋体" pitchFamily="2" charset="-122"/>
              </a:rPr>
              <a:t>B</a:t>
            </a:r>
            <a:r>
              <a:rPr lang="zh-CN" altLang="en-US" sz="2800" b="1">
                <a:latin typeface="宋体" pitchFamily="2" charset="-122"/>
              </a:rPr>
              <a:t>．中国的山东问题 </a:t>
            </a:r>
            <a:endParaRPr lang="zh-CN" altLang="en-US" sz="2800" b="1">
              <a:latin typeface="宋体" pitchFamily="2" charset="-122"/>
            </a:endParaRPr>
          </a:p>
          <a:p>
            <a:pPr marL="0" lvl="0" indent="0"/>
            <a:r>
              <a:rPr lang="en-US" altLang="zh-CN" sz="2800" b="1">
                <a:latin typeface="宋体" pitchFamily="2" charset="-122"/>
              </a:rPr>
              <a:t>C</a:t>
            </a:r>
            <a:r>
              <a:rPr lang="zh-CN" altLang="en-US" sz="2800" b="1">
                <a:latin typeface="宋体" pitchFamily="2" charset="-122"/>
              </a:rPr>
              <a:t>．维护世界和平 					</a:t>
            </a:r>
            <a:endParaRPr lang="zh-CN" altLang="en-US" sz="2800" b="1">
              <a:latin typeface="宋体" pitchFamily="2" charset="-122"/>
            </a:endParaRPr>
          </a:p>
          <a:p>
            <a:pPr marL="0" lvl="0" indent="0"/>
            <a:r>
              <a:rPr lang="en-US" altLang="zh-CN" sz="2800" b="1">
                <a:latin typeface="宋体" pitchFamily="2" charset="-122"/>
              </a:rPr>
              <a:t>D</a:t>
            </a:r>
            <a:r>
              <a:rPr lang="zh-CN" altLang="en-US" sz="2800" b="1">
                <a:latin typeface="宋体" pitchFamily="2" charset="-122"/>
              </a:rPr>
              <a:t>．调节美国和日本的矛盾</a:t>
            </a:r>
            <a:endParaRPr lang="zh-CN" altLang="en-US" sz="2800" b="1" u="sng">
              <a:latin typeface="宋体" pitchFamily="2" charset="-122"/>
            </a:endParaRPr>
          </a:p>
        </p:txBody>
      </p:sp>
      <p:sp>
        <p:nvSpPr>
          <p:cNvPr id="26626" name="Rectangle 3"/>
          <p:cNvSpPr/>
          <p:nvPr/>
        </p:nvSpPr>
        <p:spPr>
          <a:xfrm>
            <a:off x="5499100" y="1838325"/>
            <a:ext cx="4445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 b="1">
                <a:solidFill>
                  <a:srgbClr val="FF0000"/>
                </a:solidFill>
              </a:rPr>
              <a:t>A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26627" name="矩形 3"/>
          <p:cNvSpPr/>
          <p:nvPr/>
        </p:nvSpPr>
        <p:spPr>
          <a:xfrm>
            <a:off x="228600" y="735013"/>
            <a:ext cx="3430588" cy="5238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defTabSz="914400"/>
            <a:r>
              <a:rPr lang="zh-CN" altLang="en-US" sz="2800" b="1">
                <a:latin typeface="宋体" pitchFamily="2" charset="-122"/>
              </a:rPr>
              <a:t>达标检测</a:t>
            </a:r>
            <a:r>
              <a:rPr lang="en-US" altLang="zh-CN" sz="2800" b="1">
                <a:latin typeface="宋体" pitchFamily="2" charset="-122"/>
              </a:rPr>
              <a:t>·</a:t>
            </a:r>
            <a:r>
              <a:rPr lang="zh-CN" altLang="en-US" sz="2800" b="1">
                <a:latin typeface="宋体" pitchFamily="2" charset="-122"/>
              </a:rPr>
              <a:t>巩固新知</a:t>
            </a:r>
            <a:endParaRPr lang="zh-CN" altLang="en-US" sz="2800" b="1">
              <a:latin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Rectangle 2"/>
          <p:cNvSpPr txBox="1">
            <a:spLocks noChangeArrowheads="1"/>
          </p:cNvSpPr>
          <p:nvPr/>
        </p:nvSpPr>
        <p:spPr>
          <a:xfrm>
            <a:off x="152400" y="911225"/>
            <a:ext cx="8763000" cy="3127375"/>
          </a:xfrm>
          <a:prstGeom prst="rect">
            <a:avLst/>
          </a:prstGeom>
        </p:spPr>
        <p:txBody>
          <a:bodyPr anchor="t" anchorCtr="0"/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marR="0" lvl="0" indent="-342900" algn="just" defTabSz="914400">
              <a:spcBef>
                <a:spcPct val="20000"/>
              </a:spcBef>
            </a:pPr>
            <a:r>
              <a:rPr lang="en-US" altLang="zh-CN" sz="2800" b="1"/>
              <a:t>2</a:t>
            </a:r>
            <a:r>
              <a:rPr lang="zh-CN" altLang="en-US" sz="2800" b="1"/>
              <a:t>、</a:t>
            </a:r>
            <a:r>
              <a:rPr lang="en-US" altLang="zh-CN" sz="2800" b="1"/>
              <a:t>《</a:t>
            </a:r>
            <a:r>
              <a:rPr lang="zh-CN" altLang="en-US" sz="2800" b="1"/>
              <a:t>凡尔赛和约</a:t>
            </a:r>
            <a:r>
              <a:rPr lang="en-US" altLang="zh-CN" sz="2800" b="1"/>
              <a:t>》</a:t>
            </a:r>
            <a:r>
              <a:rPr lang="zh-CN" altLang="en-US" sz="2800" b="1"/>
              <a:t>的内容最能反映巴黎和会性质的是（        ）</a:t>
            </a:r>
            <a:endParaRPr lang="zh-CN" altLang="en-US" sz="2800" b="1"/>
          </a:p>
          <a:p>
            <a:pPr marL="342900" marR="0" lvl="0" indent="-342900" algn="just" defTabSz="914400">
              <a:spcBef>
                <a:spcPct val="20000"/>
              </a:spcBef>
            </a:pPr>
            <a:r>
              <a:rPr lang="en-US" altLang="zh-CN" sz="2800" b="1"/>
              <a:t>A</a:t>
            </a:r>
            <a:r>
              <a:rPr lang="zh-CN" altLang="en-US" sz="2800" b="1"/>
              <a:t>．禁止德国实行义务兵役制  </a:t>
            </a:r>
            <a:endParaRPr lang="zh-CN" altLang="en-US" sz="2800" b="1"/>
          </a:p>
          <a:p>
            <a:pPr marL="342900" marR="0" lvl="0" indent="-342900" algn="just" defTabSz="914400">
              <a:spcBef>
                <a:spcPct val="20000"/>
              </a:spcBef>
            </a:pPr>
            <a:r>
              <a:rPr lang="en-US" altLang="zh-CN" sz="2800" b="1"/>
              <a:t>B</a:t>
            </a:r>
            <a:r>
              <a:rPr lang="zh-CN" altLang="en-US" sz="2800" b="1"/>
              <a:t>．德国收回阿尔萨斯和洛林</a:t>
            </a:r>
            <a:endParaRPr lang="zh-CN" altLang="en-US" sz="2800" b="1"/>
          </a:p>
          <a:p>
            <a:pPr marL="342900" marR="0" lvl="0" indent="-342900" algn="just" defTabSz="914400">
              <a:spcBef>
                <a:spcPct val="20000"/>
              </a:spcBef>
            </a:pPr>
            <a:r>
              <a:rPr lang="en-US" altLang="zh-CN" sz="2800" b="1"/>
              <a:t>C</a:t>
            </a:r>
            <a:r>
              <a:rPr lang="zh-CN" altLang="en-US" sz="2800" b="1"/>
              <a:t>．德国的殖民地被以“委任统治”的形式加以瓜分</a:t>
            </a:r>
            <a:endParaRPr lang="zh-CN" altLang="en-US" sz="2800" b="1"/>
          </a:p>
          <a:p>
            <a:pPr marL="342900" marR="0" lvl="0" indent="-342900" defTabSz="914400">
              <a:spcBef>
                <a:spcPct val="20000"/>
              </a:spcBef>
            </a:pPr>
            <a:r>
              <a:rPr lang="en-US" altLang="zh-CN" sz="2800" b="1"/>
              <a:t>D</a:t>
            </a:r>
            <a:r>
              <a:rPr lang="zh-CN" altLang="en-US" sz="2800" b="1"/>
              <a:t>．禁止德国和奥地利合并 </a:t>
            </a:r>
            <a:endParaRPr lang="zh-CN" altLang="en-US" sz="2800" b="1"/>
          </a:p>
        </p:txBody>
      </p:sp>
      <p:sp>
        <p:nvSpPr>
          <p:cNvPr id="27650" name="Text Box 4"/>
          <p:cNvSpPr/>
          <p:nvPr/>
        </p:nvSpPr>
        <p:spPr>
          <a:xfrm>
            <a:off x="1143000" y="1292225"/>
            <a:ext cx="9144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</a:rPr>
              <a:t>C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914400"/>
            <a:ext cx="8610600" cy="4343400"/>
          </a:xfrm>
        </p:spPr>
        <p:txBody>
          <a:bodyPr wrap="square" lIns="92601" tIns="46301" rIns="92601" bIns="46301" numCol="1" anchor="ctr" anchorCtr="0" compatLnSpc="1"/>
          <a:lstStyle>
            <a:lvl1pPr marL="346075" indent="-346075" algn="ctr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en-US" altLang="en-US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2"/>
                </a:solidFill>
                <a:latin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2"/>
                </a:solidFill>
                <a:latin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2"/>
                </a:solidFill>
                <a:latin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2"/>
                </a:solidFill>
                <a:latin typeface="Arial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2"/>
                </a:solidFill>
                <a:latin typeface="Arial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2"/>
                </a:solidFill>
                <a:latin typeface="Arial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2"/>
                </a:solidFill>
                <a:latin typeface="Arial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lang="en-US" altLang="en-US" sz="44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marL="346075" marR="0" lvl="0" indent="-346075" algn="l" defTabSz="914400" eaLnBrk="1" hangingPunct="1">
              <a:lnSpc>
                <a:spcPct val="100000"/>
              </a:lnSpc>
              <a:buNone/>
            </a:pPr>
            <a:r>
              <a:rPr lang="en-US" altLang="zh-CN" sz="2800" b="1" u="none" baseline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sz="2800" b="1" u="none" baseline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、</a:t>
            </a:r>
            <a:r>
              <a:rPr lang="en-US" altLang="zh-CN" sz="2800" b="1" u="none" baseline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1921-1922</a:t>
            </a:r>
            <a:r>
              <a:rPr lang="zh-CN" altLang="en-US" sz="2800" b="1" u="none" baseline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年在美国倡议下，九个国家的代表举行了华盛顿会议，对这次会议认识不正确的是（     ）</a:t>
            </a:r>
            <a:br>
              <a:rPr lang="en-US" altLang="zh-CN" sz="2800" b="1" u="none" baseline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</a:br>
            <a:r>
              <a:rPr lang="en-US" altLang="zh-CN" sz="2800" b="1" u="none" baseline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A  </a:t>
            </a:r>
            <a:r>
              <a:rPr lang="zh-CN" altLang="en-US" sz="2800" b="1" u="none" baseline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建立了华盛顿体系</a:t>
            </a:r>
            <a:br>
              <a:rPr lang="zh-CN" altLang="en-US" sz="2800" b="1" u="none" baseline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</a:br>
            <a:r>
              <a:rPr lang="en-US" altLang="zh-CN" sz="2800" b="1" u="none" baseline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B  </a:t>
            </a:r>
            <a:r>
              <a:rPr lang="zh-CN" altLang="en-US" sz="2800" b="1" u="none" baseline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他在一定程度上调整了美日关系</a:t>
            </a:r>
            <a:br>
              <a:rPr lang="zh-CN" altLang="en-US" sz="2800" b="1" u="none" baseline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</a:br>
            <a:r>
              <a:rPr lang="en-US" altLang="zh-CN" sz="2800" b="1" u="none" baseline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C  </a:t>
            </a:r>
            <a:r>
              <a:rPr lang="zh-CN" altLang="en-US" sz="2800" b="1" u="none" baseline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充分尊重了中国的主权和独立及领土与行政的完整</a:t>
            </a:r>
            <a:br>
              <a:rPr lang="zh-CN" altLang="en-US" sz="2800" b="1" u="none" baseline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</a:br>
            <a:r>
              <a:rPr lang="en-US" altLang="zh-CN" sz="2800" b="1" u="none" baseline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D  </a:t>
            </a:r>
            <a:r>
              <a:rPr lang="zh-CN" altLang="en-US" sz="2800" b="1" u="none" baseline="0"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确立了帝国主义在东亚、太平洋的统治秩序</a:t>
            </a:r>
            <a:endParaRPr lang="zh-CN" altLang="en-US" sz="2800" b="1" u="none" baseline="0">
              <a:solidFill>
                <a:srgbClr val="0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9698" name="Text Box 4"/>
          <p:cNvSpPr/>
          <p:nvPr/>
        </p:nvSpPr>
        <p:spPr>
          <a:xfrm>
            <a:off x="7848600" y="1990725"/>
            <a:ext cx="9144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</a:rPr>
              <a:t>C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Rectangle 4"/>
          <p:cNvSpPr/>
          <p:nvPr/>
        </p:nvSpPr>
        <p:spPr>
          <a:xfrm>
            <a:off x="304800" y="827088"/>
            <a:ext cx="8534400" cy="2676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266700"/>
            <a:r>
              <a:rPr lang="en-US" altLang="zh-CN" sz="2800" b="1">
                <a:latin typeface="宋体" pitchFamily="2" charset="-122"/>
              </a:rPr>
              <a:t>4</a:t>
            </a:r>
            <a:r>
              <a:rPr lang="zh-CN" altLang="en-US" sz="2800" b="1">
                <a:latin typeface="宋体" pitchFamily="2" charset="-122"/>
              </a:rPr>
              <a:t>、以下是某历史网站对凡尔赛</a:t>
            </a:r>
            <a:r>
              <a:rPr lang="en-US" altLang="zh-CN" sz="2800" b="1">
                <a:latin typeface="宋体" pitchFamily="2" charset="-122"/>
              </a:rPr>
              <a:t>——</a:t>
            </a:r>
            <a:r>
              <a:rPr lang="zh-CN" altLang="en-US" sz="2800" b="1">
                <a:latin typeface="宋体" pitchFamily="2" charset="-122"/>
              </a:rPr>
              <a:t>华盛顿体系实质的讨论，其中正确的是（      ）</a:t>
            </a:r>
            <a:endParaRPr lang="zh-CN" altLang="en-US" sz="2800" b="1">
              <a:latin typeface="宋体" pitchFamily="2" charset="-122"/>
            </a:endParaRPr>
          </a:p>
          <a:p>
            <a:pPr marL="0" lvl="0" indent="266700"/>
            <a:r>
              <a:rPr lang="en-US" altLang="zh-CN" sz="2800" b="1">
                <a:latin typeface="宋体" pitchFamily="2" charset="-122"/>
              </a:rPr>
              <a:t>A</a:t>
            </a:r>
            <a:r>
              <a:rPr lang="zh-CN" altLang="en-US" sz="2800" b="1">
                <a:latin typeface="宋体" pitchFamily="2" charset="-122"/>
              </a:rPr>
              <a:t>．重新确立一战后欧洲统治秩序的体系     </a:t>
            </a:r>
            <a:endParaRPr lang="zh-CN" altLang="en-US" sz="2800" b="1">
              <a:latin typeface="宋体" pitchFamily="2" charset="-122"/>
            </a:endParaRPr>
          </a:p>
          <a:p>
            <a:pPr marL="0" lvl="0" indent="266700"/>
            <a:r>
              <a:rPr lang="en-US" altLang="zh-CN" sz="2800" b="1">
                <a:latin typeface="宋体" pitchFamily="2" charset="-122"/>
              </a:rPr>
              <a:t>B</a:t>
            </a:r>
            <a:r>
              <a:rPr lang="zh-CN" altLang="en-US" sz="2800" b="1">
                <a:latin typeface="宋体" pitchFamily="2" charset="-122"/>
              </a:rPr>
              <a:t>．维护世界主权独立的体系</a:t>
            </a:r>
            <a:endParaRPr lang="zh-CN" altLang="en-US" sz="2800" b="1">
              <a:latin typeface="宋体" pitchFamily="2" charset="-122"/>
            </a:endParaRPr>
          </a:p>
          <a:p>
            <a:pPr marL="0" lvl="0" indent="266700"/>
            <a:r>
              <a:rPr lang="en-US" altLang="zh-CN" sz="2800" b="1">
                <a:latin typeface="宋体" pitchFamily="2" charset="-122"/>
              </a:rPr>
              <a:t>C</a:t>
            </a:r>
            <a:r>
              <a:rPr lang="zh-CN" altLang="en-US" sz="2800" b="1">
                <a:latin typeface="宋体" pitchFamily="2" charset="-122"/>
              </a:rPr>
              <a:t>．帝国主义重新瓜分世界的体系           </a:t>
            </a:r>
            <a:endParaRPr lang="zh-CN" altLang="en-US" sz="2800" b="1">
              <a:latin typeface="宋体" pitchFamily="2" charset="-122"/>
            </a:endParaRPr>
          </a:p>
          <a:p>
            <a:pPr marL="0" lvl="0" indent="266700"/>
            <a:r>
              <a:rPr lang="en-US" altLang="zh-CN" sz="2800" b="1">
                <a:latin typeface="宋体" pitchFamily="2" charset="-122"/>
              </a:rPr>
              <a:t>D</a:t>
            </a:r>
            <a:r>
              <a:rPr lang="zh-CN" altLang="en-US" sz="2800" b="1">
                <a:latin typeface="宋体" pitchFamily="2" charset="-122"/>
              </a:rPr>
              <a:t>．维护世界和平的体系</a:t>
            </a:r>
            <a:endParaRPr lang="zh-CN" altLang="en-US" sz="2800" b="1">
              <a:latin typeface="宋体" pitchFamily="2" charset="-122"/>
            </a:endParaRPr>
          </a:p>
        </p:txBody>
      </p:sp>
      <p:sp>
        <p:nvSpPr>
          <p:cNvPr id="30722" name="Rectangle 5"/>
          <p:cNvSpPr/>
          <p:nvPr/>
        </p:nvSpPr>
        <p:spPr>
          <a:xfrm>
            <a:off x="4557712" y="1219200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"/>
              <a:buNone/>
              <a:defRPr lang="en-US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 b="1">
                <a:solidFill>
                  <a:srgbClr val="FF0000"/>
                </a:solidFill>
              </a:rPr>
              <a:t>C</a:t>
            </a:r>
            <a:endParaRPr lang="en-US" altLang="zh-CN" sz="3200" b="1">
              <a:solidFill>
                <a:srgbClr val="FF0000"/>
              </a:solidFill>
            </a:endParaRPr>
          </a:p>
        </p:txBody>
      </p:sp>
      <p:pic>
        <p:nvPicPr>
          <p:cNvPr id="30723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252200" y="106299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主题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主题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主题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127</Paragraphs>
  <Slides>24</Slides>
  <Notes>2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baseType="lpstr" size="25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3、1921-1922年在美国倡议下，九个国家的代表举行了华盛顿会议，对这次会议认识不正确的是（     ）A  建立了华盛顿体系B  他在一定程度上调整了美日关系C  充分尊重了中国的主权和独立及领土与行政的完整D  确立了帝国主义在东亚、太平洋的统治秩序</vt:lpstr>
      <vt:lpstr>Slide 24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2020-10-22T09:34:11.231</cp:lastPrinted>
  <dcterms:created xsi:type="dcterms:W3CDTF">2020-10-22T09:34:11Z</dcterms:created>
  <dcterms:modified xsi:type="dcterms:W3CDTF">2020-10-22T01:34:11Z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