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53005" y="2957195"/>
            <a:ext cx="7285990" cy="9429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500" y="1685925"/>
            <a:ext cx="11557000" cy="34855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822950" y="2647950"/>
            <a:ext cx="215709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1104245" y="2678430"/>
            <a:ext cx="69151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95325" y="3278505"/>
            <a:ext cx="13227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574415" y="3288665"/>
            <a:ext cx="18415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332990" y="3909695"/>
            <a:ext cx="21863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78475" y="3930015"/>
            <a:ext cx="24022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65885" y="4560570"/>
            <a:ext cx="29108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1510030"/>
            <a:ext cx="11753215" cy="38379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994660" y="1570990"/>
            <a:ext cx="116014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099550" y="1560830"/>
            <a:ext cx="211645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336280" y="2202180"/>
            <a:ext cx="211645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44840" y="2832735"/>
            <a:ext cx="211645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961255" y="3474085"/>
            <a:ext cx="186309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458325" y="3443605"/>
            <a:ext cx="128333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545705" y="4105275"/>
            <a:ext cx="128333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9430" y="1552575"/>
            <a:ext cx="11153140" cy="37522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059940" y="2195830"/>
            <a:ext cx="168846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559415" y="2828925"/>
            <a:ext cx="9055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80440" y="3451860"/>
            <a:ext cx="90551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528570" y="4096385"/>
            <a:ext cx="15386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725025" y="4076700"/>
            <a:ext cx="153860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5430" y="1843405"/>
            <a:ext cx="11661140" cy="31711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342380" y="1843405"/>
            <a:ext cx="150622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97000" y="3125470"/>
            <a:ext cx="213614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526665" y="3756025"/>
            <a:ext cx="1495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098540" y="3745865"/>
            <a:ext cx="291973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885" y="1548130"/>
            <a:ext cx="12000230" cy="37617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836160" y="1598930"/>
            <a:ext cx="13131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944870" y="2240280"/>
            <a:ext cx="182118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91580" y="2880995"/>
            <a:ext cx="15970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903220" y="3512185"/>
            <a:ext cx="186182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186930" y="3522345"/>
            <a:ext cx="240093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916430" y="4152900"/>
            <a:ext cx="145542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34530" y="4152900"/>
            <a:ext cx="25527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3355" y="353060"/>
            <a:ext cx="9304655" cy="61531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925060" y="4005580"/>
            <a:ext cx="1879600" cy="42164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4095" y="3995420"/>
            <a:ext cx="1879600" cy="42164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000250" y="4537710"/>
            <a:ext cx="1698625" cy="42164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452620" y="5078730"/>
            <a:ext cx="1698625" cy="42164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860030" y="5059045"/>
            <a:ext cx="1918970" cy="42164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6985" y="126365"/>
            <a:ext cx="9638030" cy="660527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1224280"/>
            <a:ext cx="9390380" cy="44094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598660" y="371538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0810" y="2148205"/>
            <a:ext cx="9390380" cy="25615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749155" y="283083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3660" y="1100455"/>
            <a:ext cx="9504680" cy="46570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48825" y="384619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510030"/>
            <a:ext cx="9485630" cy="38379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79305" y="216789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7630" y="2414270"/>
            <a:ext cx="9476105" cy="202882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38665" y="200660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638665" y="251904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828675"/>
            <a:ext cx="9561830" cy="52000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718675" y="2187575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749155" y="419735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3660" y="1671955"/>
            <a:ext cx="9504680" cy="35140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789160" y="307213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2235" y="1247775"/>
            <a:ext cx="9447530" cy="436181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688830" y="3785870"/>
            <a:ext cx="733425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2235" y="767080"/>
            <a:ext cx="9447530" cy="532384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2735" y="1719580"/>
            <a:ext cx="9066530" cy="341884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0030" y="1005205"/>
            <a:ext cx="9171305" cy="48475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20595" y="1755140"/>
            <a:ext cx="414020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310765" y="5062220"/>
            <a:ext cx="4340860" cy="46228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57960" y="307975"/>
            <a:ext cx="9276080" cy="62420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51075" y="1443990"/>
            <a:ext cx="7225665" cy="83375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120265" y="3846195"/>
            <a:ext cx="8794115" cy="278320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5</cp:revision>
  <dcterms:created xsi:type="dcterms:W3CDTF">2015-05-05T08:02:00Z</dcterms:created>
  <dcterms:modified xsi:type="dcterms:W3CDTF">2017-08-13T06:21:47Z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