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dp" ContentType="image/vnd.ms-photo"/>
  <Default Extension="gif" ContentType="image/gif"/>
  <Default Extension="png" ContentType="image/png"/>
  <Default Extension="wmf" ContentType="image/x-wmf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78" r:id="rId3"/>
    <p:sldId id="279" r:id="rId4"/>
    <p:sldId id="288" r:id="rId5"/>
    <p:sldId id="280" r:id="rId6"/>
    <p:sldId id="257" r:id="rId7"/>
    <p:sldId id="256" r:id="rId8"/>
    <p:sldId id="281" r:id="rId9"/>
    <p:sldId id="258" r:id="rId10"/>
    <p:sldId id="282" r:id="rId11"/>
    <p:sldId id="283" r:id="rId12"/>
    <p:sldId id="284" r:id="rId13"/>
    <p:sldId id="285" r:id="rId14"/>
    <p:sldId id="261" r:id="rId15"/>
    <p:sldId id="311" r:id="rId16"/>
    <p:sldId id="263" r:id="rId17"/>
    <p:sldId id="262" r:id="rId18"/>
    <p:sldId id="265" r:id="rId19"/>
    <p:sldId id="266" r:id="rId21"/>
    <p:sldId id="286" r:id="rId22"/>
    <p:sldId id="287" r:id="rId23"/>
    <p:sldId id="267" r:id="rId24"/>
    <p:sldId id="268" r:id="rId25"/>
    <p:sldId id="270" r:id="rId26"/>
    <p:sldId id="271" r:id="rId27"/>
    <p:sldId id="273" r:id="rId28"/>
    <p:sldId id="289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浅色样式 3 - 强调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59" autoAdjust="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C2F71-F57B-40D0-8FB2-F97AC145E5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18CB42-A8B0-47D1-BA14-25B44225A16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洪国荣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8CB42-A8B0-47D1-BA14-25B44225A1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reeform 2"/>
          <p:cNvSpPr/>
          <p:nvPr/>
        </p:nvSpPr>
        <p:spPr bwMode="auto">
          <a:xfrm>
            <a:off x="4760913" y="20638"/>
            <a:ext cx="4438650" cy="4038600"/>
          </a:xfrm>
          <a:custGeom>
            <a:avLst/>
            <a:gdLst>
              <a:gd name="T0" fmla="*/ 23 w 546"/>
              <a:gd name="T1" fmla="*/ 4 h 497"/>
              <a:gd name="T2" fmla="*/ 11 w 546"/>
              <a:gd name="T3" fmla="*/ 71 h 497"/>
              <a:gd name="T4" fmla="*/ 25 w 546"/>
              <a:gd name="T5" fmla="*/ 393 h 497"/>
              <a:gd name="T6" fmla="*/ 54 w 546"/>
              <a:gd name="T7" fmla="*/ 457 h 497"/>
              <a:gd name="T8" fmla="*/ 158 w 546"/>
              <a:gd name="T9" fmla="*/ 482 h 497"/>
              <a:gd name="T10" fmla="*/ 204 w 546"/>
              <a:gd name="T11" fmla="*/ 495 h 497"/>
              <a:gd name="T12" fmla="*/ 520 w 546"/>
              <a:gd name="T13" fmla="*/ 475 h 497"/>
              <a:gd name="T14" fmla="*/ 533 w 546"/>
              <a:gd name="T15" fmla="*/ 167 h 497"/>
              <a:gd name="T16" fmla="*/ 369 w 546"/>
              <a:gd name="T17" fmla="*/ 16 h 497"/>
              <a:gd name="T18" fmla="*/ 249 w 546"/>
              <a:gd name="T19" fmla="*/ 29 h 497"/>
              <a:gd name="T20" fmla="*/ 198 w 546"/>
              <a:gd name="T21" fmla="*/ 11 h 497"/>
              <a:gd name="T22" fmla="*/ 151 w 546"/>
              <a:gd name="T23" fmla="*/ 2 h 497"/>
              <a:gd name="T24" fmla="*/ 23 w 546"/>
              <a:gd name="T25" fmla="*/ 4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grpSp>
        <p:nvGrpSpPr>
          <p:cNvPr id="20483" name="Group 3"/>
          <p:cNvGrpSpPr/>
          <p:nvPr/>
        </p:nvGrpSpPr>
        <p:grpSpPr bwMode="auto"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20484" name="Freeform 4"/>
            <p:cNvSpPr/>
            <p:nvPr/>
          </p:nvSpPr>
          <p:spPr bwMode="auto">
            <a:xfrm>
              <a:off x="3060" y="18"/>
              <a:ext cx="490" cy="187"/>
            </a:xfrm>
            <a:custGeom>
              <a:avLst/>
              <a:gdLst>
                <a:gd name="T0" fmla="*/ 71 w 97"/>
                <a:gd name="T1" fmla="*/ 25 h 37"/>
                <a:gd name="T2" fmla="*/ 91 w 97"/>
                <a:gd name="T3" fmla="*/ 20 h 37"/>
                <a:gd name="T4" fmla="*/ 92 w 97"/>
                <a:gd name="T5" fmla="*/ 17 h 37"/>
                <a:gd name="T6" fmla="*/ 88 w 97"/>
                <a:gd name="T7" fmla="*/ 0 h 37"/>
                <a:gd name="T8" fmla="*/ 25 w 97"/>
                <a:gd name="T9" fmla="*/ 0 h 37"/>
                <a:gd name="T10" fmla="*/ 10 w 97"/>
                <a:gd name="T11" fmla="*/ 22 h 37"/>
                <a:gd name="T12" fmla="*/ 71 w 97"/>
                <a:gd name="T13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85" name="Freeform 5"/>
            <p:cNvSpPr>
              <a:spLocks noEditPoints="1"/>
            </p:cNvSpPr>
            <p:nvPr/>
          </p:nvSpPr>
          <p:spPr bwMode="auto">
            <a:xfrm>
              <a:off x="2918" y="18"/>
              <a:ext cx="2958" cy="2699"/>
            </a:xfrm>
            <a:custGeom>
              <a:avLst/>
              <a:gdLst>
                <a:gd name="T0" fmla="*/ 504 w 585"/>
                <a:gd name="T1" fmla="*/ 1 h 534"/>
                <a:gd name="T2" fmla="*/ 157 w 585"/>
                <a:gd name="T3" fmla="*/ 0 h 534"/>
                <a:gd name="T4" fmla="*/ 225 w 585"/>
                <a:gd name="T5" fmla="*/ 21 h 534"/>
                <a:gd name="T6" fmla="*/ 174 w 585"/>
                <a:gd name="T7" fmla="*/ 39 h 534"/>
                <a:gd name="T8" fmla="*/ 207 w 585"/>
                <a:gd name="T9" fmla="*/ 71 h 534"/>
                <a:gd name="T10" fmla="*/ 74 w 585"/>
                <a:gd name="T11" fmla="*/ 60 h 534"/>
                <a:gd name="T12" fmla="*/ 26 w 585"/>
                <a:gd name="T13" fmla="*/ 63 h 534"/>
                <a:gd name="T14" fmla="*/ 199 w 585"/>
                <a:gd name="T15" fmla="*/ 487 h 534"/>
                <a:gd name="T16" fmla="*/ 144 w 585"/>
                <a:gd name="T17" fmla="*/ 341 h 534"/>
                <a:gd name="T18" fmla="*/ 105 w 585"/>
                <a:gd name="T19" fmla="*/ 376 h 534"/>
                <a:gd name="T20" fmla="*/ 94 w 585"/>
                <a:gd name="T21" fmla="*/ 435 h 534"/>
                <a:gd name="T22" fmla="*/ 124 w 585"/>
                <a:gd name="T23" fmla="*/ 265 h 534"/>
                <a:gd name="T24" fmla="*/ 153 w 585"/>
                <a:gd name="T25" fmla="*/ 228 h 534"/>
                <a:gd name="T26" fmla="*/ 209 w 585"/>
                <a:gd name="T27" fmla="*/ 237 h 534"/>
                <a:gd name="T28" fmla="*/ 188 w 585"/>
                <a:gd name="T29" fmla="*/ 306 h 534"/>
                <a:gd name="T30" fmla="*/ 192 w 585"/>
                <a:gd name="T31" fmla="*/ 395 h 534"/>
                <a:gd name="T32" fmla="*/ 515 w 585"/>
                <a:gd name="T33" fmla="*/ 483 h 534"/>
                <a:gd name="T34" fmla="*/ 454 w 585"/>
                <a:gd name="T35" fmla="*/ 427 h 534"/>
                <a:gd name="T36" fmla="*/ 425 w 585"/>
                <a:gd name="T37" fmla="*/ 345 h 534"/>
                <a:gd name="T38" fmla="*/ 396 w 585"/>
                <a:gd name="T39" fmla="*/ 270 h 534"/>
                <a:gd name="T40" fmla="*/ 460 w 585"/>
                <a:gd name="T41" fmla="*/ 256 h 534"/>
                <a:gd name="T42" fmla="*/ 407 w 585"/>
                <a:gd name="T43" fmla="*/ 223 h 534"/>
                <a:gd name="T44" fmla="*/ 439 w 585"/>
                <a:gd name="T45" fmla="*/ 226 h 534"/>
                <a:gd name="T46" fmla="*/ 438 w 585"/>
                <a:gd name="T47" fmla="*/ 209 h 534"/>
                <a:gd name="T48" fmla="*/ 376 w 585"/>
                <a:gd name="T49" fmla="*/ 211 h 534"/>
                <a:gd name="T50" fmla="*/ 357 w 585"/>
                <a:gd name="T51" fmla="*/ 343 h 534"/>
                <a:gd name="T52" fmla="*/ 347 w 585"/>
                <a:gd name="T53" fmla="*/ 230 h 534"/>
                <a:gd name="T54" fmla="*/ 331 w 585"/>
                <a:gd name="T55" fmla="*/ 182 h 534"/>
                <a:gd name="T56" fmla="*/ 347 w 585"/>
                <a:gd name="T57" fmla="*/ 136 h 534"/>
                <a:gd name="T58" fmla="*/ 339 w 585"/>
                <a:gd name="T59" fmla="*/ 99 h 534"/>
                <a:gd name="T60" fmla="*/ 331 w 585"/>
                <a:gd name="T61" fmla="*/ 62 h 534"/>
                <a:gd name="T62" fmla="*/ 369 w 585"/>
                <a:gd name="T63" fmla="*/ 103 h 534"/>
                <a:gd name="T64" fmla="*/ 415 w 585"/>
                <a:gd name="T65" fmla="*/ 47 h 534"/>
                <a:gd name="T66" fmla="*/ 409 w 585"/>
                <a:gd name="T67" fmla="*/ 95 h 534"/>
                <a:gd name="T68" fmla="*/ 401 w 585"/>
                <a:gd name="T69" fmla="*/ 130 h 534"/>
                <a:gd name="T70" fmla="*/ 401 w 585"/>
                <a:gd name="T71" fmla="*/ 181 h 534"/>
                <a:gd name="T72" fmla="*/ 558 w 585"/>
                <a:gd name="T73" fmla="*/ 181 h 534"/>
                <a:gd name="T74" fmla="*/ 554 w 585"/>
                <a:gd name="T75" fmla="*/ 76 h 534"/>
                <a:gd name="T76" fmla="*/ 249 w 585"/>
                <a:gd name="T77" fmla="*/ 69 h 534"/>
                <a:gd name="T78" fmla="*/ 293 w 585"/>
                <a:gd name="T79" fmla="*/ 93 h 534"/>
                <a:gd name="T80" fmla="*/ 171 w 585"/>
                <a:gd name="T81" fmla="*/ 195 h 534"/>
                <a:gd name="T82" fmla="*/ 69 w 585"/>
                <a:gd name="T83" fmla="*/ 98 h 534"/>
                <a:gd name="T84" fmla="*/ 191 w 585"/>
                <a:gd name="T85" fmla="*/ 106 h 534"/>
                <a:gd name="T86" fmla="*/ 220 w 585"/>
                <a:gd name="T87" fmla="*/ 105 h 534"/>
                <a:gd name="T88" fmla="*/ 302 w 585"/>
                <a:gd name="T89" fmla="*/ 121 h 534"/>
                <a:gd name="T90" fmla="*/ 276 w 585"/>
                <a:gd name="T91" fmla="*/ 256 h 534"/>
                <a:gd name="T92" fmla="*/ 260 w 585"/>
                <a:gd name="T93" fmla="*/ 137 h 534"/>
                <a:gd name="T94" fmla="*/ 171 w 585"/>
                <a:gd name="T95" fmla="*/ 195 h 534"/>
                <a:gd name="T96" fmla="*/ 223 w 585"/>
                <a:gd name="T97" fmla="*/ 225 h 534"/>
                <a:gd name="T98" fmla="*/ 247 w 585"/>
                <a:gd name="T99" fmla="*/ 158 h 534"/>
                <a:gd name="T100" fmla="*/ 326 w 585"/>
                <a:gd name="T101" fmla="*/ 292 h 534"/>
                <a:gd name="T102" fmla="*/ 215 w 585"/>
                <a:gd name="T103" fmla="*/ 321 h 534"/>
                <a:gd name="T104" fmla="*/ 309 w 585"/>
                <a:gd name="T105" fmla="*/ 277 h 534"/>
                <a:gd name="T106" fmla="*/ 318 w 585"/>
                <a:gd name="T107" fmla="*/ 133 h 534"/>
                <a:gd name="T108" fmla="*/ 313 w 585"/>
                <a:gd name="T109" fmla="*/ 213 h 534"/>
                <a:gd name="T110" fmla="*/ 299 w 585"/>
                <a:gd name="T111" fmla="*/ 144 h 534"/>
                <a:gd name="T112" fmla="*/ 507 w 585"/>
                <a:gd name="T113" fmla="*/ 179 h 534"/>
                <a:gd name="T114" fmla="*/ 461 w 585"/>
                <a:gd name="T115" fmla="*/ 162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86" name="Freeform 6"/>
            <p:cNvSpPr/>
            <p:nvPr/>
          </p:nvSpPr>
          <p:spPr bwMode="auto">
            <a:xfrm>
              <a:off x="3621" y="1287"/>
              <a:ext cx="238" cy="283"/>
            </a:xfrm>
            <a:custGeom>
              <a:avLst/>
              <a:gdLst>
                <a:gd name="T0" fmla="*/ 40 w 47"/>
                <a:gd name="T1" fmla="*/ 15 h 56"/>
                <a:gd name="T2" fmla="*/ 27 w 47"/>
                <a:gd name="T3" fmla="*/ 56 h 56"/>
                <a:gd name="T4" fmla="*/ 40 w 47"/>
                <a:gd name="T5" fmla="*/ 1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87" name="Freeform 7"/>
            <p:cNvSpPr/>
            <p:nvPr/>
          </p:nvSpPr>
          <p:spPr bwMode="auto">
            <a:xfrm>
              <a:off x="3403" y="1403"/>
              <a:ext cx="208" cy="379"/>
            </a:xfrm>
            <a:custGeom>
              <a:avLst/>
              <a:gdLst>
                <a:gd name="T0" fmla="*/ 19 w 41"/>
                <a:gd name="T1" fmla="*/ 27 h 75"/>
                <a:gd name="T2" fmla="*/ 12 w 41"/>
                <a:gd name="T3" fmla="*/ 69 h 75"/>
                <a:gd name="T4" fmla="*/ 40 w 41"/>
                <a:gd name="T5" fmla="*/ 45 h 75"/>
                <a:gd name="T6" fmla="*/ 37 w 41"/>
                <a:gd name="T7" fmla="*/ 24 h 75"/>
                <a:gd name="T8" fmla="*/ 19 w 41"/>
                <a:gd name="T9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88" name="Freeform 8"/>
            <p:cNvSpPr/>
            <p:nvPr/>
          </p:nvSpPr>
          <p:spPr bwMode="auto">
            <a:xfrm>
              <a:off x="3272" y="645"/>
              <a:ext cx="683" cy="318"/>
            </a:xfrm>
            <a:custGeom>
              <a:avLst/>
              <a:gdLst>
                <a:gd name="T0" fmla="*/ 112 w 135"/>
                <a:gd name="T1" fmla="*/ 4 h 63"/>
                <a:gd name="T2" fmla="*/ 24 w 135"/>
                <a:gd name="T3" fmla="*/ 4 h 63"/>
                <a:gd name="T4" fmla="*/ 2 w 135"/>
                <a:gd name="T5" fmla="*/ 25 h 63"/>
                <a:gd name="T6" fmla="*/ 60 w 135"/>
                <a:gd name="T7" fmla="*/ 58 h 63"/>
                <a:gd name="T8" fmla="*/ 96 w 135"/>
                <a:gd name="T9" fmla="*/ 54 h 63"/>
                <a:gd name="T10" fmla="*/ 113 w 135"/>
                <a:gd name="T11" fmla="*/ 53 h 63"/>
                <a:gd name="T12" fmla="*/ 112 w 135"/>
                <a:gd name="T13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89" name="Freeform 9"/>
            <p:cNvSpPr/>
            <p:nvPr/>
          </p:nvSpPr>
          <p:spPr bwMode="auto">
            <a:xfrm>
              <a:off x="4046" y="1545"/>
              <a:ext cx="490" cy="515"/>
            </a:xfrm>
            <a:custGeom>
              <a:avLst/>
              <a:gdLst>
                <a:gd name="T0" fmla="*/ 67 w 97"/>
                <a:gd name="T1" fmla="*/ 5 h 102"/>
                <a:gd name="T2" fmla="*/ 31 w 97"/>
                <a:gd name="T3" fmla="*/ 5 h 102"/>
                <a:gd name="T4" fmla="*/ 12 w 97"/>
                <a:gd name="T5" fmla="*/ 57 h 102"/>
                <a:gd name="T6" fmla="*/ 79 w 97"/>
                <a:gd name="T7" fmla="*/ 62 h 102"/>
                <a:gd name="T8" fmla="*/ 67 w 97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0" name="Freeform 10"/>
            <p:cNvSpPr/>
            <p:nvPr/>
          </p:nvSpPr>
          <p:spPr bwMode="auto">
            <a:xfrm>
              <a:off x="5173" y="1024"/>
              <a:ext cx="501" cy="96"/>
            </a:xfrm>
            <a:custGeom>
              <a:avLst/>
              <a:gdLst>
                <a:gd name="T0" fmla="*/ 15 w 99"/>
                <a:gd name="T1" fmla="*/ 0 h 19"/>
                <a:gd name="T2" fmla="*/ 40 w 99"/>
                <a:gd name="T3" fmla="*/ 15 h 19"/>
                <a:gd name="T4" fmla="*/ 15 w 99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1" name="Freeform 11"/>
            <p:cNvSpPr/>
            <p:nvPr/>
          </p:nvSpPr>
          <p:spPr bwMode="auto">
            <a:xfrm>
              <a:off x="5340" y="1004"/>
              <a:ext cx="385" cy="237"/>
            </a:xfrm>
            <a:custGeom>
              <a:avLst/>
              <a:gdLst>
                <a:gd name="T0" fmla="*/ 21 w 76"/>
                <a:gd name="T1" fmla="*/ 37 h 47"/>
                <a:gd name="T2" fmla="*/ 70 w 76"/>
                <a:gd name="T3" fmla="*/ 17 h 47"/>
                <a:gd name="T4" fmla="*/ 48 w 76"/>
                <a:gd name="T5" fmla="*/ 3 h 47"/>
                <a:gd name="T6" fmla="*/ 19 w 76"/>
                <a:gd name="T7" fmla="*/ 32 h 47"/>
                <a:gd name="T8" fmla="*/ 21 w 76"/>
                <a:gd name="T9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2" name="Freeform 12"/>
            <p:cNvSpPr/>
            <p:nvPr/>
          </p:nvSpPr>
          <p:spPr bwMode="auto">
            <a:xfrm>
              <a:off x="5325" y="1201"/>
              <a:ext cx="415" cy="187"/>
            </a:xfrm>
            <a:custGeom>
              <a:avLst/>
              <a:gdLst>
                <a:gd name="T0" fmla="*/ 72 w 82"/>
                <a:gd name="T1" fmla="*/ 6 h 37"/>
                <a:gd name="T2" fmla="*/ 24 w 82"/>
                <a:gd name="T3" fmla="*/ 17 h 37"/>
                <a:gd name="T4" fmla="*/ 17 w 82"/>
                <a:gd name="T5" fmla="*/ 26 h 37"/>
                <a:gd name="T6" fmla="*/ 76 w 82"/>
                <a:gd name="T7" fmla="*/ 23 h 37"/>
                <a:gd name="T8" fmla="*/ 82 w 82"/>
                <a:gd name="T9" fmla="*/ 20 h 37"/>
                <a:gd name="T10" fmla="*/ 82 w 82"/>
                <a:gd name="T11" fmla="*/ 0 h 37"/>
                <a:gd name="T12" fmla="*/ 72 w 82"/>
                <a:gd name="T13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3" name="Freeform 13"/>
            <p:cNvSpPr/>
            <p:nvPr/>
          </p:nvSpPr>
          <p:spPr bwMode="auto">
            <a:xfrm>
              <a:off x="5001" y="1378"/>
              <a:ext cx="698" cy="167"/>
            </a:xfrm>
            <a:custGeom>
              <a:avLst/>
              <a:gdLst>
                <a:gd name="T0" fmla="*/ 21 w 138"/>
                <a:gd name="T1" fmla="*/ 1 h 33"/>
                <a:gd name="T2" fmla="*/ 8 w 138"/>
                <a:gd name="T3" fmla="*/ 14 h 33"/>
                <a:gd name="T4" fmla="*/ 57 w 138"/>
                <a:gd name="T5" fmla="*/ 22 h 33"/>
                <a:gd name="T6" fmla="*/ 117 w 138"/>
                <a:gd name="T7" fmla="*/ 23 h 33"/>
                <a:gd name="T8" fmla="*/ 114 w 138"/>
                <a:gd name="T9" fmla="*/ 8 h 33"/>
                <a:gd name="T10" fmla="*/ 82 w 138"/>
                <a:gd name="T11" fmla="*/ 3 h 33"/>
                <a:gd name="T12" fmla="*/ 21 w 138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4" name="Freeform 14"/>
            <p:cNvSpPr/>
            <p:nvPr/>
          </p:nvSpPr>
          <p:spPr bwMode="auto">
            <a:xfrm>
              <a:off x="5077" y="1540"/>
              <a:ext cx="567" cy="146"/>
            </a:xfrm>
            <a:custGeom>
              <a:avLst/>
              <a:gdLst>
                <a:gd name="T0" fmla="*/ 98 w 112"/>
                <a:gd name="T1" fmla="*/ 19 h 29"/>
                <a:gd name="T2" fmla="*/ 103 w 112"/>
                <a:gd name="T3" fmla="*/ 4 h 29"/>
                <a:gd name="T4" fmla="*/ 74 w 112"/>
                <a:gd name="T5" fmla="*/ 10 h 29"/>
                <a:gd name="T6" fmla="*/ 36 w 112"/>
                <a:gd name="T7" fmla="*/ 6 h 29"/>
                <a:gd name="T8" fmla="*/ 2 w 112"/>
                <a:gd name="T9" fmla="*/ 4 h 29"/>
                <a:gd name="T10" fmla="*/ 98 w 112"/>
                <a:gd name="T11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5" name="Freeform 15"/>
            <p:cNvSpPr/>
            <p:nvPr/>
          </p:nvSpPr>
          <p:spPr bwMode="auto">
            <a:xfrm>
              <a:off x="5042" y="1656"/>
              <a:ext cx="581" cy="480"/>
            </a:xfrm>
            <a:custGeom>
              <a:avLst/>
              <a:gdLst>
                <a:gd name="T0" fmla="*/ 3 w 115"/>
                <a:gd name="T1" fmla="*/ 53 h 95"/>
                <a:gd name="T2" fmla="*/ 26 w 115"/>
                <a:gd name="T3" fmla="*/ 54 h 95"/>
                <a:gd name="T4" fmla="*/ 50 w 115"/>
                <a:gd name="T5" fmla="*/ 77 h 95"/>
                <a:gd name="T6" fmla="*/ 59 w 115"/>
                <a:gd name="T7" fmla="*/ 84 h 95"/>
                <a:gd name="T8" fmla="*/ 81 w 115"/>
                <a:gd name="T9" fmla="*/ 52 h 95"/>
                <a:gd name="T10" fmla="*/ 111 w 115"/>
                <a:gd name="T11" fmla="*/ 52 h 95"/>
                <a:gd name="T12" fmla="*/ 79 w 115"/>
                <a:gd name="T13" fmla="*/ 27 h 95"/>
                <a:gd name="T14" fmla="*/ 37 w 115"/>
                <a:gd name="T15" fmla="*/ 16 h 95"/>
                <a:gd name="T16" fmla="*/ 12 w 115"/>
                <a:gd name="T17" fmla="*/ 41 h 95"/>
                <a:gd name="T18" fmla="*/ 3 w 115"/>
                <a:gd name="T19" fmla="*/ 5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6" name="Freeform 16"/>
            <p:cNvSpPr/>
            <p:nvPr/>
          </p:nvSpPr>
          <p:spPr bwMode="auto">
            <a:xfrm>
              <a:off x="5421" y="1464"/>
              <a:ext cx="329" cy="854"/>
            </a:xfrm>
            <a:custGeom>
              <a:avLst/>
              <a:gdLst>
                <a:gd name="T0" fmla="*/ 51 w 65"/>
                <a:gd name="T1" fmla="*/ 40 h 169"/>
                <a:gd name="T2" fmla="*/ 22 w 65"/>
                <a:gd name="T3" fmla="*/ 49 h 169"/>
                <a:gd name="T4" fmla="*/ 22 w 65"/>
                <a:gd name="T5" fmla="*/ 59 h 169"/>
                <a:gd name="T6" fmla="*/ 50 w 65"/>
                <a:gd name="T7" fmla="*/ 90 h 169"/>
                <a:gd name="T8" fmla="*/ 34 w 65"/>
                <a:gd name="T9" fmla="*/ 118 h 169"/>
                <a:gd name="T10" fmla="*/ 0 w 65"/>
                <a:gd name="T11" fmla="*/ 148 h 169"/>
                <a:gd name="T12" fmla="*/ 17 w 65"/>
                <a:gd name="T13" fmla="*/ 155 h 169"/>
                <a:gd name="T14" fmla="*/ 47 w 65"/>
                <a:gd name="T15" fmla="*/ 166 h 169"/>
                <a:gd name="T16" fmla="*/ 63 w 65"/>
                <a:gd name="T17" fmla="*/ 162 h 169"/>
                <a:gd name="T18" fmla="*/ 65 w 65"/>
                <a:gd name="T19" fmla="*/ 0 h 169"/>
                <a:gd name="T20" fmla="*/ 51 w 65"/>
                <a:gd name="T21" fmla="*/ 4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20497" name="Group 17"/>
          <p:cNvGrpSpPr/>
          <p:nvPr/>
        </p:nvGrpSpPr>
        <p:grpSpPr bwMode="auto"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20498" name="Rectangle 18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499" name="Freeform 19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1" name="Freeform 21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2" name="Freeform 22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4" name="Freeform 24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5" name="Freeform 25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6" name="Freeform 26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7" name="Freeform 27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8" name="Freeform 28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09" name="Rectangle 29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0" name="Rectangle 30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1" name="Freeform 31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2" name="Freeform 32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3" name="Freeform 33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4" name="Freeform 34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5" name="Freeform 35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6" name="Freeform 36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7" name="Freeform 37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8" name="Freeform 38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19" name="Freeform 39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0" name="Freeform 40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1" name="Rectangle 41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2" name="Rectangle 42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3" name="Freeform 43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4" name="Freeform 44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5" name="Freeform 45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6" name="Freeform 46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7" name="Freeform 47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8" name="Freeform 48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29" name="Freeform 49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0" name="Freeform 50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1" name="Freeform 51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2" name="Freeform 52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3" name="Rectangle 53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4" name="Rectangle 54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5" name="Freeform 55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6" name="Freeform 56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7" name="Freeform 57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8" name="Freeform 58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39" name="Freeform 59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0" name="Freeform 60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1" name="Freeform 61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2" name="Freeform 62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3" name="Freeform 63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4" name="Freeform 64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5" name="Rectangle 65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6" name="Rectangle 66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7" name="Freeform 67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8" name="Freeform 68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49" name="Freeform 69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0" name="Freeform 70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1" name="Freeform 71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2" name="Freeform 72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3" name="Freeform 73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4" name="Freeform 74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5" name="Freeform 75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6" name="Freeform 76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7" name="Rectangle 77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8" name="Rectangle 78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59" name="Freeform 79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0" name="Freeform 80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1" name="Freeform 81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2" name="Freeform 82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3" name="Freeform 83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4" name="Freeform 84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5" name="Freeform 85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6" name="Freeform 86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7" name="Freeform 87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8" name="Freeform 88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69" name="Rectangle 89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0" name="Rectangle 90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1" name="Freeform 91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2" name="Freeform 92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3" name="Freeform 93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4" name="Freeform 94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5" name="Freeform 95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6" name="Freeform 96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7" name="Freeform 97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8" name="Freeform 98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79" name="Freeform 99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0" name="Freeform 100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1" name="Rectangle 101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2" name="Rectangle 102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3" name="Freeform 103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4" name="Freeform 104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5" name="Freeform 105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6" name="Freeform 106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7" name="Freeform 107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8" name="Freeform 108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89" name="Freeform 109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0" name="Freeform 110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1" name="Freeform 111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2" name="Freeform 112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3" name="Rectangle 113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4" name="Rectangle 114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5" name="Freeform 115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6" name="Freeform 116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7" name="Freeform 117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8" name="Freeform 118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599" name="Freeform 119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0" name="Freeform 120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1" name="Freeform 121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2" name="Freeform 122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3" name="Freeform 123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4" name="Freeform 124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5" name="Rectangle 125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6" name="Rectangle 126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7" name="Freeform 127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8" name="Freeform 128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09" name="Freeform 129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0" name="Freeform 130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1" name="Freeform 131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2" name="Freeform 132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3" name="Freeform 133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4" name="Freeform 134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5" name="Freeform 135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6" name="Freeform 136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7" name="Rectangle 137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8" name="Rectangle 138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19" name="Freeform 139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0" name="Freeform 140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1" name="Freeform 141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2" name="Freeform 142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3" name="Freeform 143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4" name="Freeform 144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5" name="Freeform 145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6" name="Freeform 146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7" name="Freeform 147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8" name="Freeform 148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29" name="Rectangle 149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0" name="Rectangle 150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1" name="Freeform 151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2" name="Freeform 152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3" name="Freeform 153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4" name="Freeform 154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5" name="Freeform 155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6" name="Freeform 156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7" name="Freeform 157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8" name="Freeform 158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39" name="Freeform 159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40" name="Freeform 160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41" name="Rectangle 161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42" name="Freeform 162"/>
            <p:cNvSpPr/>
            <p:nvPr/>
          </p:nvSpPr>
          <p:spPr bwMode="auto">
            <a:xfrm>
              <a:off x="349" y="3304"/>
              <a:ext cx="20" cy="10"/>
            </a:xfrm>
            <a:custGeom>
              <a:avLst/>
              <a:gdLst>
                <a:gd name="T0" fmla="*/ 0 w 4"/>
                <a:gd name="T1" fmla="*/ 1 h 2"/>
                <a:gd name="T2" fmla="*/ 0 w 4"/>
                <a:gd name="T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20643" name="Rectangle 163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20644" name="Rectangle 16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2484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20645" name="Rectangle 16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20646" name="Rectangle 16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9BC8A61C-9166-415A-A72D-BA71573AB035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20647" name="Rectangle 167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grpSp>
        <p:nvGrpSpPr>
          <p:cNvPr id="20648" name="Group 168"/>
          <p:cNvGrpSpPr/>
          <p:nvPr/>
        </p:nvGrpSpPr>
        <p:grpSpPr bwMode="auto"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20649" name="Freeform 169"/>
            <p:cNvSpPr/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>
                <a:gd name="T0" fmla="*/ 30 w 41"/>
                <a:gd name="T1" fmla="*/ 12 h 16"/>
                <a:gd name="T2" fmla="*/ 37 w 41"/>
                <a:gd name="T3" fmla="*/ 10 h 16"/>
                <a:gd name="T4" fmla="*/ 38 w 41"/>
                <a:gd name="T5" fmla="*/ 9 h 16"/>
                <a:gd name="T6" fmla="*/ 31 w 41"/>
                <a:gd name="T7" fmla="*/ 1 h 16"/>
                <a:gd name="T8" fmla="*/ 8 w 41"/>
                <a:gd name="T9" fmla="*/ 11 h 16"/>
                <a:gd name="T10" fmla="*/ 30 w 41"/>
                <a:gd name="T11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0" name="Freeform 170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>
                <a:gd name="T0" fmla="*/ 163 w 210"/>
                <a:gd name="T1" fmla="*/ 155 h 193"/>
                <a:gd name="T2" fmla="*/ 152 w 210"/>
                <a:gd name="T3" fmla="*/ 125 h 193"/>
                <a:gd name="T4" fmla="*/ 142 w 210"/>
                <a:gd name="T5" fmla="*/ 99 h 193"/>
                <a:gd name="T6" fmla="*/ 165 w 210"/>
                <a:gd name="T7" fmla="*/ 93 h 193"/>
                <a:gd name="T8" fmla="*/ 146 w 210"/>
                <a:gd name="T9" fmla="*/ 82 h 193"/>
                <a:gd name="T10" fmla="*/ 157 w 210"/>
                <a:gd name="T11" fmla="*/ 83 h 193"/>
                <a:gd name="T12" fmla="*/ 157 w 210"/>
                <a:gd name="T13" fmla="*/ 77 h 193"/>
                <a:gd name="T14" fmla="*/ 135 w 210"/>
                <a:gd name="T15" fmla="*/ 78 h 193"/>
                <a:gd name="T16" fmla="*/ 128 w 210"/>
                <a:gd name="T17" fmla="*/ 125 h 193"/>
                <a:gd name="T18" fmla="*/ 124 w 210"/>
                <a:gd name="T19" fmla="*/ 84 h 193"/>
                <a:gd name="T20" fmla="*/ 118 w 210"/>
                <a:gd name="T21" fmla="*/ 67 h 193"/>
                <a:gd name="T22" fmla="*/ 124 w 210"/>
                <a:gd name="T23" fmla="*/ 51 h 193"/>
                <a:gd name="T24" fmla="*/ 121 w 210"/>
                <a:gd name="T25" fmla="*/ 37 h 193"/>
                <a:gd name="T26" fmla="*/ 119 w 210"/>
                <a:gd name="T27" fmla="*/ 24 h 193"/>
                <a:gd name="T28" fmla="*/ 132 w 210"/>
                <a:gd name="T29" fmla="*/ 39 h 193"/>
                <a:gd name="T30" fmla="*/ 149 w 210"/>
                <a:gd name="T31" fmla="*/ 18 h 193"/>
                <a:gd name="T32" fmla="*/ 147 w 210"/>
                <a:gd name="T33" fmla="*/ 36 h 193"/>
                <a:gd name="T34" fmla="*/ 143 w 210"/>
                <a:gd name="T35" fmla="*/ 48 h 193"/>
                <a:gd name="T36" fmla="*/ 144 w 210"/>
                <a:gd name="T37" fmla="*/ 67 h 193"/>
                <a:gd name="T38" fmla="*/ 199 w 210"/>
                <a:gd name="T39" fmla="*/ 29 h 193"/>
                <a:gd name="T40" fmla="*/ 90 w 210"/>
                <a:gd name="T41" fmla="*/ 1 h 193"/>
                <a:gd name="T42" fmla="*/ 56 w 210"/>
                <a:gd name="T43" fmla="*/ 8 h 193"/>
                <a:gd name="T44" fmla="*/ 85 w 210"/>
                <a:gd name="T45" fmla="*/ 12 h 193"/>
                <a:gd name="T46" fmla="*/ 60 w 210"/>
                <a:gd name="T47" fmla="*/ 22 h 193"/>
                <a:gd name="T48" fmla="*/ 58 w 210"/>
                <a:gd name="T49" fmla="*/ 29 h 193"/>
                <a:gd name="T50" fmla="*/ 38 w 210"/>
                <a:gd name="T51" fmla="*/ 17 h 193"/>
                <a:gd name="T52" fmla="*/ 13 w 210"/>
                <a:gd name="T53" fmla="*/ 115 h 193"/>
                <a:gd name="T54" fmla="*/ 61 w 210"/>
                <a:gd name="T55" fmla="*/ 146 h 193"/>
                <a:gd name="T56" fmla="*/ 45 w 210"/>
                <a:gd name="T57" fmla="*/ 133 h 193"/>
                <a:gd name="T58" fmla="*/ 35 w 210"/>
                <a:gd name="T59" fmla="*/ 145 h 193"/>
                <a:gd name="T60" fmla="*/ 32 w 210"/>
                <a:gd name="T61" fmla="*/ 128 h 193"/>
                <a:gd name="T62" fmla="*/ 46 w 210"/>
                <a:gd name="T63" fmla="*/ 86 h 193"/>
                <a:gd name="T64" fmla="*/ 67 w 210"/>
                <a:gd name="T65" fmla="*/ 83 h 193"/>
                <a:gd name="T66" fmla="*/ 71 w 210"/>
                <a:gd name="T67" fmla="*/ 95 h 193"/>
                <a:gd name="T68" fmla="*/ 61 w 210"/>
                <a:gd name="T69" fmla="*/ 121 h 193"/>
                <a:gd name="T70" fmla="*/ 91 w 210"/>
                <a:gd name="T71" fmla="*/ 180 h 193"/>
                <a:gd name="T72" fmla="*/ 186 w 210"/>
                <a:gd name="T73" fmla="*/ 166 h 193"/>
                <a:gd name="T74" fmla="*/ 182 w 210"/>
                <a:gd name="T75" fmla="*/ 66 h 193"/>
                <a:gd name="T76" fmla="*/ 165 w 210"/>
                <a:gd name="T77" fmla="*/ 60 h 193"/>
                <a:gd name="T78" fmla="*/ 113 w 210"/>
                <a:gd name="T79" fmla="*/ 61 h 193"/>
                <a:gd name="T80" fmla="*/ 108 w 210"/>
                <a:gd name="T81" fmla="*/ 87 h 193"/>
                <a:gd name="T82" fmla="*/ 114 w 210"/>
                <a:gd name="T83" fmla="*/ 50 h 193"/>
                <a:gd name="T84" fmla="*/ 89 w 210"/>
                <a:gd name="T85" fmla="*/ 26 h 193"/>
                <a:gd name="T86" fmla="*/ 105 w 210"/>
                <a:gd name="T87" fmla="*/ 35 h 193"/>
                <a:gd name="T88" fmla="*/ 61 w 210"/>
                <a:gd name="T89" fmla="*/ 72 h 193"/>
                <a:gd name="T90" fmla="*/ 24 w 210"/>
                <a:gd name="T91" fmla="*/ 37 h 193"/>
                <a:gd name="T92" fmla="*/ 68 w 210"/>
                <a:gd name="T93" fmla="*/ 40 h 193"/>
                <a:gd name="T94" fmla="*/ 79 w 210"/>
                <a:gd name="T95" fmla="*/ 40 h 193"/>
                <a:gd name="T96" fmla="*/ 108 w 210"/>
                <a:gd name="T97" fmla="*/ 45 h 193"/>
                <a:gd name="T98" fmla="*/ 99 w 210"/>
                <a:gd name="T99" fmla="*/ 93 h 193"/>
                <a:gd name="T100" fmla="*/ 93 w 210"/>
                <a:gd name="T101" fmla="*/ 51 h 193"/>
                <a:gd name="T102" fmla="*/ 61 w 210"/>
                <a:gd name="T103" fmla="*/ 72 h 193"/>
                <a:gd name="T104" fmla="*/ 80 w 210"/>
                <a:gd name="T105" fmla="*/ 82 h 193"/>
                <a:gd name="T106" fmla="*/ 88 w 210"/>
                <a:gd name="T107" fmla="*/ 58 h 193"/>
                <a:gd name="T108" fmla="*/ 102 w 210"/>
                <a:gd name="T109" fmla="*/ 145 h 193"/>
                <a:gd name="T110" fmla="*/ 82 w 210"/>
                <a:gd name="T111" fmla="*/ 96 h 193"/>
                <a:gd name="T112" fmla="*/ 117 w 210"/>
                <a:gd name="T113" fmla="*/ 10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1" name="Freeform 171"/>
            <p:cNvSpPr/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>
                <a:gd name="T0" fmla="*/ 14 w 17"/>
                <a:gd name="T1" fmla="*/ 5 h 20"/>
                <a:gd name="T2" fmla="*/ 9 w 17"/>
                <a:gd name="T3" fmla="*/ 20 h 20"/>
                <a:gd name="T4" fmla="*/ 14 w 17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2" name="Freeform 172"/>
            <p:cNvSpPr/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>
                <a:gd name="T0" fmla="*/ 7 w 15"/>
                <a:gd name="T1" fmla="*/ 10 h 27"/>
                <a:gd name="T2" fmla="*/ 4 w 15"/>
                <a:gd name="T3" fmla="*/ 25 h 27"/>
                <a:gd name="T4" fmla="*/ 15 w 15"/>
                <a:gd name="T5" fmla="*/ 16 h 27"/>
                <a:gd name="T6" fmla="*/ 13 w 15"/>
                <a:gd name="T7" fmla="*/ 8 h 27"/>
                <a:gd name="T8" fmla="*/ 7 w 15"/>
                <a:gd name="T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3" name="Freeform 173"/>
            <p:cNvSpPr/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>
                <a:gd name="T0" fmla="*/ 40 w 48"/>
                <a:gd name="T1" fmla="*/ 2 h 23"/>
                <a:gd name="T2" fmla="*/ 9 w 48"/>
                <a:gd name="T3" fmla="*/ 1 h 23"/>
                <a:gd name="T4" fmla="*/ 1 w 48"/>
                <a:gd name="T5" fmla="*/ 9 h 23"/>
                <a:gd name="T6" fmla="*/ 22 w 48"/>
                <a:gd name="T7" fmla="*/ 21 h 23"/>
                <a:gd name="T8" fmla="*/ 34 w 48"/>
                <a:gd name="T9" fmla="*/ 20 h 23"/>
                <a:gd name="T10" fmla="*/ 40 w 48"/>
                <a:gd name="T11" fmla="*/ 19 h 23"/>
                <a:gd name="T12" fmla="*/ 40 w 48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4" name="Freeform 174"/>
            <p:cNvSpPr/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>
                <a:gd name="T0" fmla="*/ 24 w 35"/>
                <a:gd name="T1" fmla="*/ 2 h 37"/>
                <a:gd name="T2" fmla="*/ 11 w 35"/>
                <a:gd name="T3" fmla="*/ 2 h 37"/>
                <a:gd name="T4" fmla="*/ 4 w 35"/>
                <a:gd name="T5" fmla="*/ 20 h 37"/>
                <a:gd name="T6" fmla="*/ 28 w 35"/>
                <a:gd name="T7" fmla="*/ 22 h 37"/>
                <a:gd name="T8" fmla="*/ 24 w 35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5" name="Freeform 175"/>
            <p:cNvSpPr/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>
                <a:gd name="T0" fmla="*/ 5 w 35"/>
                <a:gd name="T1" fmla="*/ 0 h 7"/>
                <a:gd name="T2" fmla="*/ 14 w 35"/>
                <a:gd name="T3" fmla="*/ 5 h 7"/>
                <a:gd name="T4" fmla="*/ 5 w 3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6" name="Freeform 176"/>
            <p:cNvSpPr/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>
                <a:gd name="T0" fmla="*/ 7 w 27"/>
                <a:gd name="T1" fmla="*/ 13 h 16"/>
                <a:gd name="T2" fmla="*/ 25 w 27"/>
                <a:gd name="T3" fmla="*/ 6 h 16"/>
                <a:gd name="T4" fmla="*/ 17 w 27"/>
                <a:gd name="T5" fmla="*/ 1 h 16"/>
                <a:gd name="T6" fmla="*/ 7 w 27"/>
                <a:gd name="T7" fmla="*/ 11 h 16"/>
                <a:gd name="T8" fmla="*/ 7 w 27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7" name="Freeform 177"/>
            <p:cNvSpPr/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>
                <a:gd name="T0" fmla="*/ 25 w 35"/>
                <a:gd name="T1" fmla="*/ 6 h 17"/>
                <a:gd name="T2" fmla="*/ 8 w 35"/>
                <a:gd name="T3" fmla="*/ 10 h 17"/>
                <a:gd name="T4" fmla="*/ 6 w 35"/>
                <a:gd name="T5" fmla="*/ 13 h 17"/>
                <a:gd name="T6" fmla="*/ 27 w 35"/>
                <a:gd name="T7" fmla="*/ 12 h 17"/>
                <a:gd name="T8" fmla="*/ 25 w 35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8" name="Freeform 178"/>
            <p:cNvSpPr/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>
                <a:gd name="T0" fmla="*/ 40 w 49"/>
                <a:gd name="T1" fmla="*/ 3 h 12"/>
                <a:gd name="T2" fmla="*/ 29 w 49"/>
                <a:gd name="T3" fmla="*/ 1 h 12"/>
                <a:gd name="T4" fmla="*/ 7 w 49"/>
                <a:gd name="T5" fmla="*/ 0 h 12"/>
                <a:gd name="T6" fmla="*/ 2 w 49"/>
                <a:gd name="T7" fmla="*/ 5 h 12"/>
                <a:gd name="T8" fmla="*/ 20 w 49"/>
                <a:gd name="T9" fmla="*/ 8 h 12"/>
                <a:gd name="T10" fmla="*/ 41 w 49"/>
                <a:gd name="T11" fmla="*/ 8 h 12"/>
                <a:gd name="T12" fmla="*/ 40 w 49"/>
                <a:gd name="T1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59" name="Freeform 179"/>
            <p:cNvSpPr/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>
                <a:gd name="T0" fmla="*/ 37 w 40"/>
                <a:gd name="T1" fmla="*/ 2 h 11"/>
                <a:gd name="T2" fmla="*/ 26 w 40"/>
                <a:gd name="T3" fmla="*/ 4 h 11"/>
                <a:gd name="T4" fmla="*/ 13 w 40"/>
                <a:gd name="T5" fmla="*/ 3 h 11"/>
                <a:gd name="T6" fmla="*/ 1 w 40"/>
                <a:gd name="T7" fmla="*/ 2 h 11"/>
                <a:gd name="T8" fmla="*/ 35 w 40"/>
                <a:gd name="T9" fmla="*/ 8 h 11"/>
                <a:gd name="T10" fmla="*/ 37 w 40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60" name="Freeform 180"/>
            <p:cNvSpPr/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>
                <a:gd name="T0" fmla="*/ 28 w 41"/>
                <a:gd name="T1" fmla="*/ 9 h 34"/>
                <a:gd name="T2" fmla="*/ 13 w 41"/>
                <a:gd name="T3" fmla="*/ 6 h 34"/>
                <a:gd name="T4" fmla="*/ 4 w 41"/>
                <a:gd name="T5" fmla="*/ 15 h 34"/>
                <a:gd name="T6" fmla="*/ 1 w 41"/>
                <a:gd name="T7" fmla="*/ 19 h 34"/>
                <a:gd name="T8" fmla="*/ 9 w 41"/>
                <a:gd name="T9" fmla="*/ 19 h 34"/>
                <a:gd name="T10" fmla="*/ 17 w 41"/>
                <a:gd name="T11" fmla="*/ 27 h 34"/>
                <a:gd name="T12" fmla="*/ 21 w 41"/>
                <a:gd name="T13" fmla="*/ 30 h 34"/>
                <a:gd name="T14" fmla="*/ 29 w 41"/>
                <a:gd name="T15" fmla="*/ 19 h 34"/>
                <a:gd name="T16" fmla="*/ 39 w 41"/>
                <a:gd name="T17" fmla="*/ 19 h 34"/>
                <a:gd name="T18" fmla="*/ 28 w 41"/>
                <a:gd name="T19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661" name="Freeform 181"/>
            <p:cNvSpPr/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>
                <a:gd name="T0" fmla="*/ 22 w 25"/>
                <a:gd name="T1" fmla="*/ 2 h 63"/>
                <a:gd name="T2" fmla="*/ 18 w 25"/>
                <a:gd name="T3" fmla="*/ 17 h 63"/>
                <a:gd name="T4" fmla="*/ 7 w 25"/>
                <a:gd name="T5" fmla="*/ 20 h 63"/>
                <a:gd name="T6" fmla="*/ 7 w 25"/>
                <a:gd name="T7" fmla="*/ 23 h 63"/>
                <a:gd name="T8" fmla="*/ 17 w 25"/>
                <a:gd name="T9" fmla="*/ 34 h 63"/>
                <a:gd name="T10" fmla="*/ 12 w 25"/>
                <a:gd name="T11" fmla="*/ 45 h 63"/>
                <a:gd name="T12" fmla="*/ 0 w 25"/>
                <a:gd name="T13" fmla="*/ 55 h 63"/>
                <a:gd name="T14" fmla="*/ 5 w 25"/>
                <a:gd name="T15" fmla="*/ 58 h 63"/>
                <a:gd name="T16" fmla="*/ 16 w 25"/>
                <a:gd name="T17" fmla="*/ 62 h 63"/>
                <a:gd name="T18" fmla="*/ 23 w 25"/>
                <a:gd name="T19" fmla="*/ 57 h 63"/>
                <a:gd name="T20" fmla="*/ 25 w 25"/>
                <a:gd name="T21" fmla="*/ 14 h 63"/>
                <a:gd name="T22" fmla="*/ 25 w 25"/>
                <a:gd name="T23" fmla="*/ 2 h 63"/>
                <a:gd name="T24" fmla="*/ 22 w 25"/>
                <a:gd name="T2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DC694-F8F6-4140-A5A6-BC627D2F77B4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2E6F2-BC65-4DFB-8551-D4FEFAFD4203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DCB2B-E5A9-4B6D-9240-A0A6A14DF9E0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8E40D-D7BD-4EF7-A4ED-4E67F3B1B266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B85609-73F9-4025-9C42-D123776D6531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6346B8-85B0-4EE4-8BF2-8370391DAD1B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5322F-2641-4049-9C62-ED29A4CB343F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C733B-C05D-496B-B569-B81AAD3B4700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7644BB-FF37-4B29-8487-85EC0554E51E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2FA02-0980-4AEB-8170-EFE1F96C42A3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8450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4000500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762500" y="1600200"/>
            <a:ext cx="4000500" cy="449897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5F0EFD2D-B50D-429A-A1D3-AC2A1E6B68E3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"/>
          <p:cNvGrpSpPr/>
          <p:nvPr/>
        </p:nvGrpSpPr>
        <p:grpSpPr bwMode="auto"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19459" name="Rectangle 3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0" name="Freeform 4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1" name="Freeform 5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2" name="Freeform 6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3" name="Freeform 7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4" name="Freeform 8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5" name="Freeform 9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6" name="Freeform 10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7" name="Freeform 11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8" name="Freeform 12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69" name="Freeform 13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0" name="Rectangle 14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1" name="Rectangle 15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2" name="Freeform 16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3" name="Freeform 17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4" name="Freeform 18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5" name="Freeform 19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6" name="Freeform 20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7" name="Freeform 21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8" name="Freeform 22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79" name="Freeform 23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0" name="Freeform 24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1" name="Freeform 25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2" name="Rectangle 26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3" name="Rectangle 27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4" name="Freeform 28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5" name="Freeform 29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6" name="Freeform 30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7" name="Freeform 31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8" name="Freeform 32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89" name="Freeform 33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0" name="Freeform 34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1" name="Freeform 35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2" name="Freeform 36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3" name="Freeform 37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4" name="Rectangle 38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5" name="Rectangle 39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6" name="Freeform 40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7" name="Freeform 41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8" name="Freeform 42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499" name="Freeform 43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0" name="Freeform 44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1" name="Freeform 45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2" name="Freeform 46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3" name="Freeform 47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4" name="Freeform 48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5" name="Freeform 49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6" name="Rectangle 50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7" name="Rectangle 51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8" name="Freeform 52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09" name="Freeform 53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0" name="Freeform 54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1" name="Freeform 55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2" name="Freeform 56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3" name="Freeform 57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4" name="Freeform 58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5" name="Freeform 59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6" name="Freeform 60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7" name="Freeform 61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8" name="Rectangle 62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19" name="Rectangle 63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0" name="Freeform 64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1" name="Freeform 65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2" name="Freeform 66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3" name="Freeform 67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4" name="Freeform 68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5" name="Freeform 69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6" name="Freeform 70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7" name="Freeform 71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8" name="Freeform 72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29" name="Freeform 73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0" name="Rectangle 74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1" name="Rectangle 75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2" name="Freeform 76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3" name="Freeform 77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4" name="Freeform 78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5" name="Freeform 79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6" name="Freeform 80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7" name="Freeform 81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8" name="Freeform 82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39" name="Freeform 83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0" name="Freeform 84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1" name="Freeform 85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2" name="Rectangle 86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3" name="Rectangle 87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4" name="Freeform 88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5" name="Freeform 89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6" name="Freeform 90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7" name="Freeform 91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8" name="Freeform 92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49" name="Freeform 93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0" name="Freeform 94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1" name="Freeform 95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2" name="Freeform 96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3" name="Freeform 97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4" name="Rectangle 98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5" name="Rectangle 99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6" name="Freeform 100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7" name="Freeform 101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8" name="Freeform 102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59" name="Freeform 103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0" name="Freeform 104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1" name="Freeform 105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2" name="Freeform 106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3" name="Freeform 107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4" name="Freeform 108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5" name="Freeform 109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6" name="Rectangle 110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7" name="Rectangle 111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8" name="Freeform 112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69" name="Freeform 113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0" name="Freeform 114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1" name="Freeform 115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2" name="Freeform 116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3" name="Freeform 117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4" name="Freeform 118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5" name="Freeform 119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6" name="Freeform 120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7" name="Freeform 121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8" name="Rectangle 122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79" name="Rectangle 123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0" name="Freeform 124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1" name="Freeform 125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2" name="Freeform 126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3" name="Freeform 127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4" name="Freeform 128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5" name="Freeform 129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6" name="Freeform 130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7" name="Freeform 131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8" name="Freeform 132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89" name="Freeform 133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0" name="Rectangle 134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1" name="Rectangle 135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2" name="Freeform 136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3" name="Freeform 137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4" name="Freeform 138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5" name="Freeform 139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6" name="Freeform 140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7" name="Freeform 141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8" name="Freeform 142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599" name="Freeform 143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0" name="Freeform 144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1" name="Freeform 145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>
                <a:gd name="T0" fmla="*/ 0 w 4"/>
                <a:gd name="T1" fmla="*/ 0 h 60"/>
                <a:gd name="T2" fmla="*/ 0 w 4"/>
                <a:gd name="T3" fmla="*/ 20 h 60"/>
                <a:gd name="T4" fmla="*/ 4 w 4"/>
                <a:gd name="T5" fmla="*/ 20 h 60"/>
                <a:gd name="T6" fmla="*/ 4 w 4"/>
                <a:gd name="T7" fmla="*/ 0 h 60"/>
                <a:gd name="T8" fmla="*/ 0 w 4"/>
                <a:gd name="T9" fmla="*/ 0 h 60"/>
                <a:gd name="T10" fmla="*/ 0 w 4"/>
                <a:gd name="T11" fmla="*/ 40 h 60"/>
                <a:gd name="T12" fmla="*/ 0 w 4"/>
                <a:gd name="T13" fmla="*/ 60 h 60"/>
                <a:gd name="T14" fmla="*/ 4 w 4"/>
                <a:gd name="T15" fmla="*/ 60 h 60"/>
                <a:gd name="T16" fmla="*/ 4 w 4"/>
                <a:gd name="T17" fmla="*/ 40 h 60"/>
                <a:gd name="T18" fmla="*/ 0 w 4"/>
                <a:gd name="T19" fmla="*/ 4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2" name="Rectangle 146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3" name="Freeform 147"/>
            <p:cNvSpPr/>
            <p:nvPr/>
          </p:nvSpPr>
          <p:spPr bwMode="auto">
            <a:xfrm>
              <a:off x="349" y="3304"/>
              <a:ext cx="20" cy="10"/>
            </a:xfrm>
            <a:custGeom>
              <a:avLst/>
              <a:gdLst>
                <a:gd name="T0" fmla="*/ 0 w 4"/>
                <a:gd name="T1" fmla="*/ 1 h 2"/>
                <a:gd name="T2" fmla="*/ 0 w 4"/>
                <a:gd name="T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604" name="Group 148"/>
          <p:cNvGrpSpPr/>
          <p:nvPr/>
        </p:nvGrpSpPr>
        <p:grpSpPr bwMode="auto"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19605" name="Freeform 149"/>
            <p:cNvSpPr/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>
                <a:gd name="T0" fmla="*/ 30 w 41"/>
                <a:gd name="T1" fmla="*/ 12 h 16"/>
                <a:gd name="T2" fmla="*/ 37 w 41"/>
                <a:gd name="T3" fmla="*/ 10 h 16"/>
                <a:gd name="T4" fmla="*/ 38 w 41"/>
                <a:gd name="T5" fmla="*/ 9 h 16"/>
                <a:gd name="T6" fmla="*/ 31 w 41"/>
                <a:gd name="T7" fmla="*/ 1 h 16"/>
                <a:gd name="T8" fmla="*/ 8 w 41"/>
                <a:gd name="T9" fmla="*/ 11 h 16"/>
                <a:gd name="T10" fmla="*/ 30 w 41"/>
                <a:gd name="T11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6" name="Freeform 150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>
                <a:gd name="T0" fmla="*/ 163 w 210"/>
                <a:gd name="T1" fmla="*/ 155 h 193"/>
                <a:gd name="T2" fmla="*/ 152 w 210"/>
                <a:gd name="T3" fmla="*/ 125 h 193"/>
                <a:gd name="T4" fmla="*/ 142 w 210"/>
                <a:gd name="T5" fmla="*/ 99 h 193"/>
                <a:gd name="T6" fmla="*/ 165 w 210"/>
                <a:gd name="T7" fmla="*/ 93 h 193"/>
                <a:gd name="T8" fmla="*/ 146 w 210"/>
                <a:gd name="T9" fmla="*/ 82 h 193"/>
                <a:gd name="T10" fmla="*/ 157 w 210"/>
                <a:gd name="T11" fmla="*/ 83 h 193"/>
                <a:gd name="T12" fmla="*/ 157 w 210"/>
                <a:gd name="T13" fmla="*/ 77 h 193"/>
                <a:gd name="T14" fmla="*/ 135 w 210"/>
                <a:gd name="T15" fmla="*/ 78 h 193"/>
                <a:gd name="T16" fmla="*/ 128 w 210"/>
                <a:gd name="T17" fmla="*/ 125 h 193"/>
                <a:gd name="T18" fmla="*/ 124 w 210"/>
                <a:gd name="T19" fmla="*/ 84 h 193"/>
                <a:gd name="T20" fmla="*/ 118 w 210"/>
                <a:gd name="T21" fmla="*/ 67 h 193"/>
                <a:gd name="T22" fmla="*/ 124 w 210"/>
                <a:gd name="T23" fmla="*/ 51 h 193"/>
                <a:gd name="T24" fmla="*/ 121 w 210"/>
                <a:gd name="T25" fmla="*/ 37 h 193"/>
                <a:gd name="T26" fmla="*/ 119 w 210"/>
                <a:gd name="T27" fmla="*/ 24 h 193"/>
                <a:gd name="T28" fmla="*/ 132 w 210"/>
                <a:gd name="T29" fmla="*/ 39 h 193"/>
                <a:gd name="T30" fmla="*/ 149 w 210"/>
                <a:gd name="T31" fmla="*/ 18 h 193"/>
                <a:gd name="T32" fmla="*/ 147 w 210"/>
                <a:gd name="T33" fmla="*/ 36 h 193"/>
                <a:gd name="T34" fmla="*/ 143 w 210"/>
                <a:gd name="T35" fmla="*/ 48 h 193"/>
                <a:gd name="T36" fmla="*/ 144 w 210"/>
                <a:gd name="T37" fmla="*/ 67 h 193"/>
                <a:gd name="T38" fmla="*/ 199 w 210"/>
                <a:gd name="T39" fmla="*/ 29 h 193"/>
                <a:gd name="T40" fmla="*/ 90 w 210"/>
                <a:gd name="T41" fmla="*/ 1 h 193"/>
                <a:gd name="T42" fmla="*/ 56 w 210"/>
                <a:gd name="T43" fmla="*/ 8 h 193"/>
                <a:gd name="T44" fmla="*/ 85 w 210"/>
                <a:gd name="T45" fmla="*/ 12 h 193"/>
                <a:gd name="T46" fmla="*/ 60 w 210"/>
                <a:gd name="T47" fmla="*/ 22 h 193"/>
                <a:gd name="T48" fmla="*/ 58 w 210"/>
                <a:gd name="T49" fmla="*/ 29 h 193"/>
                <a:gd name="T50" fmla="*/ 38 w 210"/>
                <a:gd name="T51" fmla="*/ 17 h 193"/>
                <a:gd name="T52" fmla="*/ 13 w 210"/>
                <a:gd name="T53" fmla="*/ 115 h 193"/>
                <a:gd name="T54" fmla="*/ 61 w 210"/>
                <a:gd name="T55" fmla="*/ 146 h 193"/>
                <a:gd name="T56" fmla="*/ 45 w 210"/>
                <a:gd name="T57" fmla="*/ 133 h 193"/>
                <a:gd name="T58" fmla="*/ 35 w 210"/>
                <a:gd name="T59" fmla="*/ 145 h 193"/>
                <a:gd name="T60" fmla="*/ 32 w 210"/>
                <a:gd name="T61" fmla="*/ 128 h 193"/>
                <a:gd name="T62" fmla="*/ 46 w 210"/>
                <a:gd name="T63" fmla="*/ 86 h 193"/>
                <a:gd name="T64" fmla="*/ 67 w 210"/>
                <a:gd name="T65" fmla="*/ 83 h 193"/>
                <a:gd name="T66" fmla="*/ 71 w 210"/>
                <a:gd name="T67" fmla="*/ 95 h 193"/>
                <a:gd name="T68" fmla="*/ 61 w 210"/>
                <a:gd name="T69" fmla="*/ 121 h 193"/>
                <a:gd name="T70" fmla="*/ 91 w 210"/>
                <a:gd name="T71" fmla="*/ 180 h 193"/>
                <a:gd name="T72" fmla="*/ 186 w 210"/>
                <a:gd name="T73" fmla="*/ 166 h 193"/>
                <a:gd name="T74" fmla="*/ 182 w 210"/>
                <a:gd name="T75" fmla="*/ 66 h 193"/>
                <a:gd name="T76" fmla="*/ 165 w 210"/>
                <a:gd name="T77" fmla="*/ 60 h 193"/>
                <a:gd name="T78" fmla="*/ 113 w 210"/>
                <a:gd name="T79" fmla="*/ 61 h 193"/>
                <a:gd name="T80" fmla="*/ 108 w 210"/>
                <a:gd name="T81" fmla="*/ 87 h 193"/>
                <a:gd name="T82" fmla="*/ 114 w 210"/>
                <a:gd name="T83" fmla="*/ 50 h 193"/>
                <a:gd name="T84" fmla="*/ 89 w 210"/>
                <a:gd name="T85" fmla="*/ 26 h 193"/>
                <a:gd name="T86" fmla="*/ 105 w 210"/>
                <a:gd name="T87" fmla="*/ 35 h 193"/>
                <a:gd name="T88" fmla="*/ 61 w 210"/>
                <a:gd name="T89" fmla="*/ 72 h 193"/>
                <a:gd name="T90" fmla="*/ 24 w 210"/>
                <a:gd name="T91" fmla="*/ 37 h 193"/>
                <a:gd name="T92" fmla="*/ 68 w 210"/>
                <a:gd name="T93" fmla="*/ 40 h 193"/>
                <a:gd name="T94" fmla="*/ 79 w 210"/>
                <a:gd name="T95" fmla="*/ 40 h 193"/>
                <a:gd name="T96" fmla="*/ 108 w 210"/>
                <a:gd name="T97" fmla="*/ 45 h 193"/>
                <a:gd name="T98" fmla="*/ 99 w 210"/>
                <a:gd name="T99" fmla="*/ 93 h 193"/>
                <a:gd name="T100" fmla="*/ 93 w 210"/>
                <a:gd name="T101" fmla="*/ 51 h 193"/>
                <a:gd name="T102" fmla="*/ 61 w 210"/>
                <a:gd name="T103" fmla="*/ 72 h 193"/>
                <a:gd name="T104" fmla="*/ 80 w 210"/>
                <a:gd name="T105" fmla="*/ 82 h 193"/>
                <a:gd name="T106" fmla="*/ 88 w 210"/>
                <a:gd name="T107" fmla="*/ 58 h 193"/>
                <a:gd name="T108" fmla="*/ 102 w 210"/>
                <a:gd name="T109" fmla="*/ 145 h 193"/>
                <a:gd name="T110" fmla="*/ 82 w 210"/>
                <a:gd name="T111" fmla="*/ 96 h 193"/>
                <a:gd name="T112" fmla="*/ 117 w 210"/>
                <a:gd name="T113" fmla="*/ 10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7" name="Freeform 151"/>
            <p:cNvSpPr/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>
                <a:gd name="T0" fmla="*/ 14 w 17"/>
                <a:gd name="T1" fmla="*/ 5 h 20"/>
                <a:gd name="T2" fmla="*/ 9 w 17"/>
                <a:gd name="T3" fmla="*/ 20 h 20"/>
                <a:gd name="T4" fmla="*/ 14 w 17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8" name="Freeform 152"/>
            <p:cNvSpPr/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>
                <a:gd name="T0" fmla="*/ 7 w 15"/>
                <a:gd name="T1" fmla="*/ 10 h 27"/>
                <a:gd name="T2" fmla="*/ 4 w 15"/>
                <a:gd name="T3" fmla="*/ 25 h 27"/>
                <a:gd name="T4" fmla="*/ 15 w 15"/>
                <a:gd name="T5" fmla="*/ 16 h 27"/>
                <a:gd name="T6" fmla="*/ 13 w 15"/>
                <a:gd name="T7" fmla="*/ 8 h 27"/>
                <a:gd name="T8" fmla="*/ 7 w 15"/>
                <a:gd name="T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09" name="Freeform 153"/>
            <p:cNvSpPr/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>
                <a:gd name="T0" fmla="*/ 40 w 48"/>
                <a:gd name="T1" fmla="*/ 2 h 23"/>
                <a:gd name="T2" fmla="*/ 9 w 48"/>
                <a:gd name="T3" fmla="*/ 1 h 23"/>
                <a:gd name="T4" fmla="*/ 1 w 48"/>
                <a:gd name="T5" fmla="*/ 9 h 23"/>
                <a:gd name="T6" fmla="*/ 22 w 48"/>
                <a:gd name="T7" fmla="*/ 21 h 23"/>
                <a:gd name="T8" fmla="*/ 34 w 48"/>
                <a:gd name="T9" fmla="*/ 20 h 23"/>
                <a:gd name="T10" fmla="*/ 40 w 48"/>
                <a:gd name="T11" fmla="*/ 19 h 23"/>
                <a:gd name="T12" fmla="*/ 40 w 48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0" name="Freeform 154"/>
            <p:cNvSpPr/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>
                <a:gd name="T0" fmla="*/ 24 w 35"/>
                <a:gd name="T1" fmla="*/ 2 h 37"/>
                <a:gd name="T2" fmla="*/ 11 w 35"/>
                <a:gd name="T3" fmla="*/ 2 h 37"/>
                <a:gd name="T4" fmla="*/ 4 w 35"/>
                <a:gd name="T5" fmla="*/ 20 h 37"/>
                <a:gd name="T6" fmla="*/ 28 w 35"/>
                <a:gd name="T7" fmla="*/ 22 h 37"/>
                <a:gd name="T8" fmla="*/ 24 w 35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1" name="Freeform 155"/>
            <p:cNvSpPr/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>
                <a:gd name="T0" fmla="*/ 5 w 35"/>
                <a:gd name="T1" fmla="*/ 0 h 7"/>
                <a:gd name="T2" fmla="*/ 14 w 35"/>
                <a:gd name="T3" fmla="*/ 5 h 7"/>
                <a:gd name="T4" fmla="*/ 5 w 3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2" name="Freeform 156"/>
            <p:cNvSpPr/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>
                <a:gd name="T0" fmla="*/ 7 w 27"/>
                <a:gd name="T1" fmla="*/ 13 h 16"/>
                <a:gd name="T2" fmla="*/ 25 w 27"/>
                <a:gd name="T3" fmla="*/ 6 h 16"/>
                <a:gd name="T4" fmla="*/ 17 w 27"/>
                <a:gd name="T5" fmla="*/ 1 h 16"/>
                <a:gd name="T6" fmla="*/ 7 w 27"/>
                <a:gd name="T7" fmla="*/ 11 h 16"/>
                <a:gd name="T8" fmla="*/ 7 w 27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3" name="Freeform 157"/>
            <p:cNvSpPr/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>
                <a:gd name="T0" fmla="*/ 25 w 35"/>
                <a:gd name="T1" fmla="*/ 6 h 17"/>
                <a:gd name="T2" fmla="*/ 8 w 35"/>
                <a:gd name="T3" fmla="*/ 10 h 17"/>
                <a:gd name="T4" fmla="*/ 6 w 35"/>
                <a:gd name="T5" fmla="*/ 13 h 17"/>
                <a:gd name="T6" fmla="*/ 27 w 35"/>
                <a:gd name="T7" fmla="*/ 12 h 17"/>
                <a:gd name="T8" fmla="*/ 25 w 35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4" name="Freeform 158"/>
            <p:cNvSpPr/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>
                <a:gd name="T0" fmla="*/ 40 w 49"/>
                <a:gd name="T1" fmla="*/ 3 h 12"/>
                <a:gd name="T2" fmla="*/ 29 w 49"/>
                <a:gd name="T3" fmla="*/ 1 h 12"/>
                <a:gd name="T4" fmla="*/ 7 w 49"/>
                <a:gd name="T5" fmla="*/ 0 h 12"/>
                <a:gd name="T6" fmla="*/ 2 w 49"/>
                <a:gd name="T7" fmla="*/ 5 h 12"/>
                <a:gd name="T8" fmla="*/ 20 w 49"/>
                <a:gd name="T9" fmla="*/ 8 h 12"/>
                <a:gd name="T10" fmla="*/ 41 w 49"/>
                <a:gd name="T11" fmla="*/ 8 h 12"/>
                <a:gd name="T12" fmla="*/ 40 w 49"/>
                <a:gd name="T1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5" name="Freeform 159"/>
            <p:cNvSpPr/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>
                <a:gd name="T0" fmla="*/ 37 w 40"/>
                <a:gd name="T1" fmla="*/ 2 h 11"/>
                <a:gd name="T2" fmla="*/ 26 w 40"/>
                <a:gd name="T3" fmla="*/ 4 h 11"/>
                <a:gd name="T4" fmla="*/ 13 w 40"/>
                <a:gd name="T5" fmla="*/ 3 h 11"/>
                <a:gd name="T6" fmla="*/ 1 w 40"/>
                <a:gd name="T7" fmla="*/ 2 h 11"/>
                <a:gd name="T8" fmla="*/ 35 w 40"/>
                <a:gd name="T9" fmla="*/ 8 h 11"/>
                <a:gd name="T10" fmla="*/ 37 w 40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6" name="Freeform 160"/>
            <p:cNvSpPr/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>
                <a:gd name="T0" fmla="*/ 28 w 41"/>
                <a:gd name="T1" fmla="*/ 9 h 34"/>
                <a:gd name="T2" fmla="*/ 13 w 41"/>
                <a:gd name="T3" fmla="*/ 6 h 34"/>
                <a:gd name="T4" fmla="*/ 4 w 41"/>
                <a:gd name="T5" fmla="*/ 15 h 34"/>
                <a:gd name="T6" fmla="*/ 1 w 41"/>
                <a:gd name="T7" fmla="*/ 19 h 34"/>
                <a:gd name="T8" fmla="*/ 9 w 41"/>
                <a:gd name="T9" fmla="*/ 19 h 34"/>
                <a:gd name="T10" fmla="*/ 17 w 41"/>
                <a:gd name="T11" fmla="*/ 27 h 34"/>
                <a:gd name="T12" fmla="*/ 21 w 41"/>
                <a:gd name="T13" fmla="*/ 30 h 34"/>
                <a:gd name="T14" fmla="*/ 29 w 41"/>
                <a:gd name="T15" fmla="*/ 19 h 34"/>
                <a:gd name="T16" fmla="*/ 39 w 41"/>
                <a:gd name="T17" fmla="*/ 19 h 34"/>
                <a:gd name="T18" fmla="*/ 28 w 41"/>
                <a:gd name="T19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17" name="Freeform 161"/>
            <p:cNvSpPr/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>
                <a:gd name="T0" fmla="*/ 22 w 25"/>
                <a:gd name="T1" fmla="*/ 2 h 63"/>
                <a:gd name="T2" fmla="*/ 18 w 25"/>
                <a:gd name="T3" fmla="*/ 17 h 63"/>
                <a:gd name="T4" fmla="*/ 7 w 25"/>
                <a:gd name="T5" fmla="*/ 20 h 63"/>
                <a:gd name="T6" fmla="*/ 7 w 25"/>
                <a:gd name="T7" fmla="*/ 23 h 63"/>
                <a:gd name="T8" fmla="*/ 17 w 25"/>
                <a:gd name="T9" fmla="*/ 34 h 63"/>
                <a:gd name="T10" fmla="*/ 12 w 25"/>
                <a:gd name="T11" fmla="*/ 45 h 63"/>
                <a:gd name="T12" fmla="*/ 0 w 25"/>
                <a:gd name="T13" fmla="*/ 55 h 63"/>
                <a:gd name="T14" fmla="*/ 5 w 25"/>
                <a:gd name="T15" fmla="*/ 58 h 63"/>
                <a:gd name="T16" fmla="*/ 16 w 25"/>
                <a:gd name="T17" fmla="*/ 62 h 63"/>
                <a:gd name="T18" fmla="*/ 23 w 25"/>
                <a:gd name="T19" fmla="*/ 57 h 63"/>
                <a:gd name="T20" fmla="*/ 25 w 25"/>
                <a:gd name="T21" fmla="*/ 14 h 63"/>
                <a:gd name="T22" fmla="*/ 25 w 25"/>
                <a:gd name="T23" fmla="*/ 2 h 63"/>
                <a:gd name="T24" fmla="*/ 22 w 25"/>
                <a:gd name="T2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618" name="Group 162"/>
          <p:cNvGrpSpPr/>
          <p:nvPr/>
        </p:nvGrpSpPr>
        <p:grpSpPr bwMode="auto"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19619" name="Freeform 163"/>
            <p:cNvSpPr/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>
                <a:gd name="T0" fmla="*/ 30 w 41"/>
                <a:gd name="T1" fmla="*/ 12 h 16"/>
                <a:gd name="T2" fmla="*/ 37 w 41"/>
                <a:gd name="T3" fmla="*/ 10 h 16"/>
                <a:gd name="T4" fmla="*/ 38 w 41"/>
                <a:gd name="T5" fmla="*/ 9 h 16"/>
                <a:gd name="T6" fmla="*/ 31 w 41"/>
                <a:gd name="T7" fmla="*/ 1 h 16"/>
                <a:gd name="T8" fmla="*/ 8 w 41"/>
                <a:gd name="T9" fmla="*/ 11 h 16"/>
                <a:gd name="T10" fmla="*/ 30 w 41"/>
                <a:gd name="T11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0" name="Freeform 164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>
                <a:gd name="T0" fmla="*/ 163 w 210"/>
                <a:gd name="T1" fmla="*/ 155 h 193"/>
                <a:gd name="T2" fmla="*/ 152 w 210"/>
                <a:gd name="T3" fmla="*/ 125 h 193"/>
                <a:gd name="T4" fmla="*/ 142 w 210"/>
                <a:gd name="T5" fmla="*/ 99 h 193"/>
                <a:gd name="T6" fmla="*/ 165 w 210"/>
                <a:gd name="T7" fmla="*/ 93 h 193"/>
                <a:gd name="T8" fmla="*/ 146 w 210"/>
                <a:gd name="T9" fmla="*/ 82 h 193"/>
                <a:gd name="T10" fmla="*/ 157 w 210"/>
                <a:gd name="T11" fmla="*/ 83 h 193"/>
                <a:gd name="T12" fmla="*/ 157 w 210"/>
                <a:gd name="T13" fmla="*/ 77 h 193"/>
                <a:gd name="T14" fmla="*/ 135 w 210"/>
                <a:gd name="T15" fmla="*/ 78 h 193"/>
                <a:gd name="T16" fmla="*/ 128 w 210"/>
                <a:gd name="T17" fmla="*/ 125 h 193"/>
                <a:gd name="T18" fmla="*/ 124 w 210"/>
                <a:gd name="T19" fmla="*/ 84 h 193"/>
                <a:gd name="T20" fmla="*/ 118 w 210"/>
                <a:gd name="T21" fmla="*/ 67 h 193"/>
                <a:gd name="T22" fmla="*/ 124 w 210"/>
                <a:gd name="T23" fmla="*/ 51 h 193"/>
                <a:gd name="T24" fmla="*/ 121 w 210"/>
                <a:gd name="T25" fmla="*/ 37 h 193"/>
                <a:gd name="T26" fmla="*/ 119 w 210"/>
                <a:gd name="T27" fmla="*/ 24 h 193"/>
                <a:gd name="T28" fmla="*/ 132 w 210"/>
                <a:gd name="T29" fmla="*/ 39 h 193"/>
                <a:gd name="T30" fmla="*/ 149 w 210"/>
                <a:gd name="T31" fmla="*/ 18 h 193"/>
                <a:gd name="T32" fmla="*/ 147 w 210"/>
                <a:gd name="T33" fmla="*/ 36 h 193"/>
                <a:gd name="T34" fmla="*/ 143 w 210"/>
                <a:gd name="T35" fmla="*/ 48 h 193"/>
                <a:gd name="T36" fmla="*/ 144 w 210"/>
                <a:gd name="T37" fmla="*/ 67 h 193"/>
                <a:gd name="T38" fmla="*/ 199 w 210"/>
                <a:gd name="T39" fmla="*/ 29 h 193"/>
                <a:gd name="T40" fmla="*/ 90 w 210"/>
                <a:gd name="T41" fmla="*/ 1 h 193"/>
                <a:gd name="T42" fmla="*/ 56 w 210"/>
                <a:gd name="T43" fmla="*/ 8 h 193"/>
                <a:gd name="T44" fmla="*/ 85 w 210"/>
                <a:gd name="T45" fmla="*/ 12 h 193"/>
                <a:gd name="T46" fmla="*/ 60 w 210"/>
                <a:gd name="T47" fmla="*/ 22 h 193"/>
                <a:gd name="T48" fmla="*/ 58 w 210"/>
                <a:gd name="T49" fmla="*/ 29 h 193"/>
                <a:gd name="T50" fmla="*/ 38 w 210"/>
                <a:gd name="T51" fmla="*/ 17 h 193"/>
                <a:gd name="T52" fmla="*/ 13 w 210"/>
                <a:gd name="T53" fmla="*/ 115 h 193"/>
                <a:gd name="T54" fmla="*/ 61 w 210"/>
                <a:gd name="T55" fmla="*/ 146 h 193"/>
                <a:gd name="T56" fmla="*/ 45 w 210"/>
                <a:gd name="T57" fmla="*/ 133 h 193"/>
                <a:gd name="T58" fmla="*/ 35 w 210"/>
                <a:gd name="T59" fmla="*/ 145 h 193"/>
                <a:gd name="T60" fmla="*/ 32 w 210"/>
                <a:gd name="T61" fmla="*/ 128 h 193"/>
                <a:gd name="T62" fmla="*/ 46 w 210"/>
                <a:gd name="T63" fmla="*/ 86 h 193"/>
                <a:gd name="T64" fmla="*/ 67 w 210"/>
                <a:gd name="T65" fmla="*/ 83 h 193"/>
                <a:gd name="T66" fmla="*/ 71 w 210"/>
                <a:gd name="T67" fmla="*/ 95 h 193"/>
                <a:gd name="T68" fmla="*/ 61 w 210"/>
                <a:gd name="T69" fmla="*/ 121 h 193"/>
                <a:gd name="T70" fmla="*/ 91 w 210"/>
                <a:gd name="T71" fmla="*/ 180 h 193"/>
                <a:gd name="T72" fmla="*/ 186 w 210"/>
                <a:gd name="T73" fmla="*/ 166 h 193"/>
                <a:gd name="T74" fmla="*/ 182 w 210"/>
                <a:gd name="T75" fmla="*/ 66 h 193"/>
                <a:gd name="T76" fmla="*/ 165 w 210"/>
                <a:gd name="T77" fmla="*/ 60 h 193"/>
                <a:gd name="T78" fmla="*/ 113 w 210"/>
                <a:gd name="T79" fmla="*/ 61 h 193"/>
                <a:gd name="T80" fmla="*/ 108 w 210"/>
                <a:gd name="T81" fmla="*/ 87 h 193"/>
                <a:gd name="T82" fmla="*/ 114 w 210"/>
                <a:gd name="T83" fmla="*/ 50 h 193"/>
                <a:gd name="T84" fmla="*/ 89 w 210"/>
                <a:gd name="T85" fmla="*/ 26 h 193"/>
                <a:gd name="T86" fmla="*/ 105 w 210"/>
                <a:gd name="T87" fmla="*/ 35 h 193"/>
                <a:gd name="T88" fmla="*/ 61 w 210"/>
                <a:gd name="T89" fmla="*/ 72 h 193"/>
                <a:gd name="T90" fmla="*/ 24 w 210"/>
                <a:gd name="T91" fmla="*/ 37 h 193"/>
                <a:gd name="T92" fmla="*/ 68 w 210"/>
                <a:gd name="T93" fmla="*/ 40 h 193"/>
                <a:gd name="T94" fmla="*/ 79 w 210"/>
                <a:gd name="T95" fmla="*/ 40 h 193"/>
                <a:gd name="T96" fmla="*/ 108 w 210"/>
                <a:gd name="T97" fmla="*/ 45 h 193"/>
                <a:gd name="T98" fmla="*/ 99 w 210"/>
                <a:gd name="T99" fmla="*/ 93 h 193"/>
                <a:gd name="T100" fmla="*/ 93 w 210"/>
                <a:gd name="T101" fmla="*/ 51 h 193"/>
                <a:gd name="T102" fmla="*/ 61 w 210"/>
                <a:gd name="T103" fmla="*/ 72 h 193"/>
                <a:gd name="T104" fmla="*/ 80 w 210"/>
                <a:gd name="T105" fmla="*/ 82 h 193"/>
                <a:gd name="T106" fmla="*/ 88 w 210"/>
                <a:gd name="T107" fmla="*/ 58 h 193"/>
                <a:gd name="T108" fmla="*/ 102 w 210"/>
                <a:gd name="T109" fmla="*/ 145 h 193"/>
                <a:gd name="T110" fmla="*/ 82 w 210"/>
                <a:gd name="T111" fmla="*/ 96 h 193"/>
                <a:gd name="T112" fmla="*/ 117 w 210"/>
                <a:gd name="T113" fmla="*/ 10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1" name="Freeform 165"/>
            <p:cNvSpPr/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>
                <a:gd name="T0" fmla="*/ 14 w 17"/>
                <a:gd name="T1" fmla="*/ 5 h 20"/>
                <a:gd name="T2" fmla="*/ 9 w 17"/>
                <a:gd name="T3" fmla="*/ 20 h 20"/>
                <a:gd name="T4" fmla="*/ 14 w 17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2" name="Freeform 166"/>
            <p:cNvSpPr/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>
                <a:gd name="T0" fmla="*/ 7 w 15"/>
                <a:gd name="T1" fmla="*/ 10 h 27"/>
                <a:gd name="T2" fmla="*/ 4 w 15"/>
                <a:gd name="T3" fmla="*/ 25 h 27"/>
                <a:gd name="T4" fmla="*/ 15 w 15"/>
                <a:gd name="T5" fmla="*/ 16 h 27"/>
                <a:gd name="T6" fmla="*/ 13 w 15"/>
                <a:gd name="T7" fmla="*/ 8 h 27"/>
                <a:gd name="T8" fmla="*/ 7 w 15"/>
                <a:gd name="T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3" name="Freeform 167"/>
            <p:cNvSpPr/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>
                <a:gd name="T0" fmla="*/ 40 w 48"/>
                <a:gd name="T1" fmla="*/ 2 h 23"/>
                <a:gd name="T2" fmla="*/ 9 w 48"/>
                <a:gd name="T3" fmla="*/ 1 h 23"/>
                <a:gd name="T4" fmla="*/ 1 w 48"/>
                <a:gd name="T5" fmla="*/ 9 h 23"/>
                <a:gd name="T6" fmla="*/ 22 w 48"/>
                <a:gd name="T7" fmla="*/ 21 h 23"/>
                <a:gd name="T8" fmla="*/ 34 w 48"/>
                <a:gd name="T9" fmla="*/ 20 h 23"/>
                <a:gd name="T10" fmla="*/ 40 w 48"/>
                <a:gd name="T11" fmla="*/ 19 h 23"/>
                <a:gd name="T12" fmla="*/ 40 w 48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4" name="Freeform 168"/>
            <p:cNvSpPr/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>
                <a:gd name="T0" fmla="*/ 24 w 35"/>
                <a:gd name="T1" fmla="*/ 2 h 37"/>
                <a:gd name="T2" fmla="*/ 11 w 35"/>
                <a:gd name="T3" fmla="*/ 2 h 37"/>
                <a:gd name="T4" fmla="*/ 4 w 35"/>
                <a:gd name="T5" fmla="*/ 20 h 37"/>
                <a:gd name="T6" fmla="*/ 28 w 35"/>
                <a:gd name="T7" fmla="*/ 22 h 37"/>
                <a:gd name="T8" fmla="*/ 24 w 35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5" name="Freeform 169"/>
            <p:cNvSpPr/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>
                <a:gd name="T0" fmla="*/ 5 w 35"/>
                <a:gd name="T1" fmla="*/ 0 h 7"/>
                <a:gd name="T2" fmla="*/ 14 w 35"/>
                <a:gd name="T3" fmla="*/ 5 h 7"/>
                <a:gd name="T4" fmla="*/ 5 w 3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6" name="Freeform 170"/>
            <p:cNvSpPr/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>
                <a:gd name="T0" fmla="*/ 7 w 27"/>
                <a:gd name="T1" fmla="*/ 13 h 16"/>
                <a:gd name="T2" fmla="*/ 25 w 27"/>
                <a:gd name="T3" fmla="*/ 6 h 16"/>
                <a:gd name="T4" fmla="*/ 17 w 27"/>
                <a:gd name="T5" fmla="*/ 1 h 16"/>
                <a:gd name="T6" fmla="*/ 7 w 27"/>
                <a:gd name="T7" fmla="*/ 11 h 16"/>
                <a:gd name="T8" fmla="*/ 7 w 27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7" name="Freeform 171"/>
            <p:cNvSpPr/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>
                <a:gd name="T0" fmla="*/ 25 w 35"/>
                <a:gd name="T1" fmla="*/ 6 h 17"/>
                <a:gd name="T2" fmla="*/ 8 w 35"/>
                <a:gd name="T3" fmla="*/ 10 h 17"/>
                <a:gd name="T4" fmla="*/ 6 w 35"/>
                <a:gd name="T5" fmla="*/ 13 h 17"/>
                <a:gd name="T6" fmla="*/ 27 w 35"/>
                <a:gd name="T7" fmla="*/ 12 h 17"/>
                <a:gd name="T8" fmla="*/ 25 w 35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8" name="Freeform 172"/>
            <p:cNvSpPr/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>
                <a:gd name="T0" fmla="*/ 40 w 49"/>
                <a:gd name="T1" fmla="*/ 3 h 12"/>
                <a:gd name="T2" fmla="*/ 29 w 49"/>
                <a:gd name="T3" fmla="*/ 1 h 12"/>
                <a:gd name="T4" fmla="*/ 7 w 49"/>
                <a:gd name="T5" fmla="*/ 0 h 12"/>
                <a:gd name="T6" fmla="*/ 2 w 49"/>
                <a:gd name="T7" fmla="*/ 5 h 12"/>
                <a:gd name="T8" fmla="*/ 20 w 49"/>
                <a:gd name="T9" fmla="*/ 8 h 12"/>
                <a:gd name="T10" fmla="*/ 41 w 49"/>
                <a:gd name="T11" fmla="*/ 8 h 12"/>
                <a:gd name="T12" fmla="*/ 40 w 49"/>
                <a:gd name="T1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29" name="Freeform 173"/>
            <p:cNvSpPr/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>
                <a:gd name="T0" fmla="*/ 37 w 40"/>
                <a:gd name="T1" fmla="*/ 2 h 11"/>
                <a:gd name="T2" fmla="*/ 26 w 40"/>
                <a:gd name="T3" fmla="*/ 4 h 11"/>
                <a:gd name="T4" fmla="*/ 13 w 40"/>
                <a:gd name="T5" fmla="*/ 3 h 11"/>
                <a:gd name="T6" fmla="*/ 1 w 40"/>
                <a:gd name="T7" fmla="*/ 2 h 11"/>
                <a:gd name="T8" fmla="*/ 35 w 40"/>
                <a:gd name="T9" fmla="*/ 8 h 11"/>
                <a:gd name="T10" fmla="*/ 37 w 40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0" name="Freeform 174"/>
            <p:cNvSpPr/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>
                <a:gd name="T0" fmla="*/ 28 w 41"/>
                <a:gd name="T1" fmla="*/ 9 h 34"/>
                <a:gd name="T2" fmla="*/ 13 w 41"/>
                <a:gd name="T3" fmla="*/ 6 h 34"/>
                <a:gd name="T4" fmla="*/ 4 w 41"/>
                <a:gd name="T5" fmla="*/ 15 h 34"/>
                <a:gd name="T6" fmla="*/ 1 w 41"/>
                <a:gd name="T7" fmla="*/ 19 h 34"/>
                <a:gd name="T8" fmla="*/ 9 w 41"/>
                <a:gd name="T9" fmla="*/ 19 h 34"/>
                <a:gd name="T10" fmla="*/ 17 w 41"/>
                <a:gd name="T11" fmla="*/ 27 h 34"/>
                <a:gd name="T12" fmla="*/ 21 w 41"/>
                <a:gd name="T13" fmla="*/ 30 h 34"/>
                <a:gd name="T14" fmla="*/ 29 w 41"/>
                <a:gd name="T15" fmla="*/ 19 h 34"/>
                <a:gd name="T16" fmla="*/ 39 w 41"/>
                <a:gd name="T17" fmla="*/ 19 h 34"/>
                <a:gd name="T18" fmla="*/ 28 w 41"/>
                <a:gd name="T19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1" name="Freeform 175"/>
            <p:cNvSpPr/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>
                <a:gd name="T0" fmla="*/ 22 w 25"/>
                <a:gd name="T1" fmla="*/ 2 h 63"/>
                <a:gd name="T2" fmla="*/ 18 w 25"/>
                <a:gd name="T3" fmla="*/ 17 h 63"/>
                <a:gd name="T4" fmla="*/ 7 w 25"/>
                <a:gd name="T5" fmla="*/ 20 h 63"/>
                <a:gd name="T6" fmla="*/ 7 w 25"/>
                <a:gd name="T7" fmla="*/ 23 h 63"/>
                <a:gd name="T8" fmla="*/ 17 w 25"/>
                <a:gd name="T9" fmla="*/ 34 h 63"/>
                <a:gd name="T10" fmla="*/ 12 w 25"/>
                <a:gd name="T11" fmla="*/ 45 h 63"/>
                <a:gd name="T12" fmla="*/ 0 w 25"/>
                <a:gd name="T13" fmla="*/ 55 h 63"/>
                <a:gd name="T14" fmla="*/ 5 w 25"/>
                <a:gd name="T15" fmla="*/ 58 h 63"/>
                <a:gd name="T16" fmla="*/ 16 w 25"/>
                <a:gd name="T17" fmla="*/ 62 h 63"/>
                <a:gd name="T18" fmla="*/ 23 w 25"/>
                <a:gd name="T19" fmla="*/ 57 h 63"/>
                <a:gd name="T20" fmla="*/ 25 w 25"/>
                <a:gd name="T21" fmla="*/ 14 h 63"/>
                <a:gd name="T22" fmla="*/ 25 w 25"/>
                <a:gd name="T23" fmla="*/ 2 h 63"/>
                <a:gd name="T24" fmla="*/ 22 w 25"/>
                <a:gd name="T2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632" name="Group 176"/>
          <p:cNvGrpSpPr/>
          <p:nvPr/>
        </p:nvGrpSpPr>
        <p:grpSpPr bwMode="auto"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19633" name="Freeform 177"/>
            <p:cNvSpPr/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>
                <a:gd name="T0" fmla="*/ 30 w 41"/>
                <a:gd name="T1" fmla="*/ 12 h 16"/>
                <a:gd name="T2" fmla="*/ 37 w 41"/>
                <a:gd name="T3" fmla="*/ 10 h 16"/>
                <a:gd name="T4" fmla="*/ 38 w 41"/>
                <a:gd name="T5" fmla="*/ 9 h 16"/>
                <a:gd name="T6" fmla="*/ 31 w 41"/>
                <a:gd name="T7" fmla="*/ 1 h 16"/>
                <a:gd name="T8" fmla="*/ 8 w 41"/>
                <a:gd name="T9" fmla="*/ 11 h 16"/>
                <a:gd name="T10" fmla="*/ 30 w 41"/>
                <a:gd name="T11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4" name="Freeform 178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>
                <a:gd name="T0" fmla="*/ 163 w 210"/>
                <a:gd name="T1" fmla="*/ 155 h 193"/>
                <a:gd name="T2" fmla="*/ 152 w 210"/>
                <a:gd name="T3" fmla="*/ 125 h 193"/>
                <a:gd name="T4" fmla="*/ 142 w 210"/>
                <a:gd name="T5" fmla="*/ 99 h 193"/>
                <a:gd name="T6" fmla="*/ 165 w 210"/>
                <a:gd name="T7" fmla="*/ 93 h 193"/>
                <a:gd name="T8" fmla="*/ 146 w 210"/>
                <a:gd name="T9" fmla="*/ 82 h 193"/>
                <a:gd name="T10" fmla="*/ 157 w 210"/>
                <a:gd name="T11" fmla="*/ 83 h 193"/>
                <a:gd name="T12" fmla="*/ 157 w 210"/>
                <a:gd name="T13" fmla="*/ 77 h 193"/>
                <a:gd name="T14" fmla="*/ 135 w 210"/>
                <a:gd name="T15" fmla="*/ 78 h 193"/>
                <a:gd name="T16" fmla="*/ 128 w 210"/>
                <a:gd name="T17" fmla="*/ 125 h 193"/>
                <a:gd name="T18" fmla="*/ 124 w 210"/>
                <a:gd name="T19" fmla="*/ 84 h 193"/>
                <a:gd name="T20" fmla="*/ 118 w 210"/>
                <a:gd name="T21" fmla="*/ 67 h 193"/>
                <a:gd name="T22" fmla="*/ 124 w 210"/>
                <a:gd name="T23" fmla="*/ 51 h 193"/>
                <a:gd name="T24" fmla="*/ 121 w 210"/>
                <a:gd name="T25" fmla="*/ 37 h 193"/>
                <a:gd name="T26" fmla="*/ 119 w 210"/>
                <a:gd name="T27" fmla="*/ 24 h 193"/>
                <a:gd name="T28" fmla="*/ 132 w 210"/>
                <a:gd name="T29" fmla="*/ 39 h 193"/>
                <a:gd name="T30" fmla="*/ 149 w 210"/>
                <a:gd name="T31" fmla="*/ 18 h 193"/>
                <a:gd name="T32" fmla="*/ 147 w 210"/>
                <a:gd name="T33" fmla="*/ 36 h 193"/>
                <a:gd name="T34" fmla="*/ 143 w 210"/>
                <a:gd name="T35" fmla="*/ 48 h 193"/>
                <a:gd name="T36" fmla="*/ 144 w 210"/>
                <a:gd name="T37" fmla="*/ 67 h 193"/>
                <a:gd name="T38" fmla="*/ 199 w 210"/>
                <a:gd name="T39" fmla="*/ 29 h 193"/>
                <a:gd name="T40" fmla="*/ 90 w 210"/>
                <a:gd name="T41" fmla="*/ 1 h 193"/>
                <a:gd name="T42" fmla="*/ 56 w 210"/>
                <a:gd name="T43" fmla="*/ 8 h 193"/>
                <a:gd name="T44" fmla="*/ 85 w 210"/>
                <a:gd name="T45" fmla="*/ 12 h 193"/>
                <a:gd name="T46" fmla="*/ 60 w 210"/>
                <a:gd name="T47" fmla="*/ 22 h 193"/>
                <a:gd name="T48" fmla="*/ 58 w 210"/>
                <a:gd name="T49" fmla="*/ 29 h 193"/>
                <a:gd name="T50" fmla="*/ 38 w 210"/>
                <a:gd name="T51" fmla="*/ 17 h 193"/>
                <a:gd name="T52" fmla="*/ 13 w 210"/>
                <a:gd name="T53" fmla="*/ 115 h 193"/>
                <a:gd name="T54" fmla="*/ 61 w 210"/>
                <a:gd name="T55" fmla="*/ 146 h 193"/>
                <a:gd name="T56" fmla="*/ 45 w 210"/>
                <a:gd name="T57" fmla="*/ 133 h 193"/>
                <a:gd name="T58" fmla="*/ 35 w 210"/>
                <a:gd name="T59" fmla="*/ 145 h 193"/>
                <a:gd name="T60" fmla="*/ 32 w 210"/>
                <a:gd name="T61" fmla="*/ 128 h 193"/>
                <a:gd name="T62" fmla="*/ 46 w 210"/>
                <a:gd name="T63" fmla="*/ 86 h 193"/>
                <a:gd name="T64" fmla="*/ 67 w 210"/>
                <a:gd name="T65" fmla="*/ 83 h 193"/>
                <a:gd name="T66" fmla="*/ 71 w 210"/>
                <a:gd name="T67" fmla="*/ 95 h 193"/>
                <a:gd name="T68" fmla="*/ 61 w 210"/>
                <a:gd name="T69" fmla="*/ 121 h 193"/>
                <a:gd name="T70" fmla="*/ 91 w 210"/>
                <a:gd name="T71" fmla="*/ 180 h 193"/>
                <a:gd name="T72" fmla="*/ 186 w 210"/>
                <a:gd name="T73" fmla="*/ 166 h 193"/>
                <a:gd name="T74" fmla="*/ 182 w 210"/>
                <a:gd name="T75" fmla="*/ 66 h 193"/>
                <a:gd name="T76" fmla="*/ 165 w 210"/>
                <a:gd name="T77" fmla="*/ 60 h 193"/>
                <a:gd name="T78" fmla="*/ 113 w 210"/>
                <a:gd name="T79" fmla="*/ 61 h 193"/>
                <a:gd name="T80" fmla="*/ 108 w 210"/>
                <a:gd name="T81" fmla="*/ 87 h 193"/>
                <a:gd name="T82" fmla="*/ 114 w 210"/>
                <a:gd name="T83" fmla="*/ 50 h 193"/>
                <a:gd name="T84" fmla="*/ 89 w 210"/>
                <a:gd name="T85" fmla="*/ 26 h 193"/>
                <a:gd name="T86" fmla="*/ 105 w 210"/>
                <a:gd name="T87" fmla="*/ 35 h 193"/>
                <a:gd name="T88" fmla="*/ 61 w 210"/>
                <a:gd name="T89" fmla="*/ 72 h 193"/>
                <a:gd name="T90" fmla="*/ 24 w 210"/>
                <a:gd name="T91" fmla="*/ 37 h 193"/>
                <a:gd name="T92" fmla="*/ 68 w 210"/>
                <a:gd name="T93" fmla="*/ 40 h 193"/>
                <a:gd name="T94" fmla="*/ 79 w 210"/>
                <a:gd name="T95" fmla="*/ 40 h 193"/>
                <a:gd name="T96" fmla="*/ 108 w 210"/>
                <a:gd name="T97" fmla="*/ 45 h 193"/>
                <a:gd name="T98" fmla="*/ 99 w 210"/>
                <a:gd name="T99" fmla="*/ 93 h 193"/>
                <a:gd name="T100" fmla="*/ 93 w 210"/>
                <a:gd name="T101" fmla="*/ 51 h 193"/>
                <a:gd name="T102" fmla="*/ 61 w 210"/>
                <a:gd name="T103" fmla="*/ 72 h 193"/>
                <a:gd name="T104" fmla="*/ 80 w 210"/>
                <a:gd name="T105" fmla="*/ 82 h 193"/>
                <a:gd name="T106" fmla="*/ 88 w 210"/>
                <a:gd name="T107" fmla="*/ 58 h 193"/>
                <a:gd name="T108" fmla="*/ 102 w 210"/>
                <a:gd name="T109" fmla="*/ 145 h 193"/>
                <a:gd name="T110" fmla="*/ 82 w 210"/>
                <a:gd name="T111" fmla="*/ 96 h 193"/>
                <a:gd name="T112" fmla="*/ 117 w 210"/>
                <a:gd name="T113" fmla="*/ 10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5" name="Freeform 179"/>
            <p:cNvSpPr/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>
                <a:gd name="T0" fmla="*/ 14 w 17"/>
                <a:gd name="T1" fmla="*/ 5 h 20"/>
                <a:gd name="T2" fmla="*/ 9 w 17"/>
                <a:gd name="T3" fmla="*/ 20 h 20"/>
                <a:gd name="T4" fmla="*/ 14 w 17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6" name="Freeform 180"/>
            <p:cNvSpPr/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>
                <a:gd name="T0" fmla="*/ 7 w 15"/>
                <a:gd name="T1" fmla="*/ 10 h 27"/>
                <a:gd name="T2" fmla="*/ 4 w 15"/>
                <a:gd name="T3" fmla="*/ 25 h 27"/>
                <a:gd name="T4" fmla="*/ 15 w 15"/>
                <a:gd name="T5" fmla="*/ 16 h 27"/>
                <a:gd name="T6" fmla="*/ 13 w 15"/>
                <a:gd name="T7" fmla="*/ 8 h 27"/>
                <a:gd name="T8" fmla="*/ 7 w 15"/>
                <a:gd name="T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7" name="Freeform 181"/>
            <p:cNvSpPr/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>
                <a:gd name="T0" fmla="*/ 40 w 48"/>
                <a:gd name="T1" fmla="*/ 2 h 23"/>
                <a:gd name="T2" fmla="*/ 9 w 48"/>
                <a:gd name="T3" fmla="*/ 1 h 23"/>
                <a:gd name="T4" fmla="*/ 1 w 48"/>
                <a:gd name="T5" fmla="*/ 9 h 23"/>
                <a:gd name="T6" fmla="*/ 22 w 48"/>
                <a:gd name="T7" fmla="*/ 21 h 23"/>
                <a:gd name="T8" fmla="*/ 34 w 48"/>
                <a:gd name="T9" fmla="*/ 20 h 23"/>
                <a:gd name="T10" fmla="*/ 40 w 48"/>
                <a:gd name="T11" fmla="*/ 19 h 23"/>
                <a:gd name="T12" fmla="*/ 40 w 48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8" name="Freeform 182"/>
            <p:cNvSpPr/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>
                <a:gd name="T0" fmla="*/ 24 w 35"/>
                <a:gd name="T1" fmla="*/ 2 h 37"/>
                <a:gd name="T2" fmla="*/ 11 w 35"/>
                <a:gd name="T3" fmla="*/ 2 h 37"/>
                <a:gd name="T4" fmla="*/ 4 w 35"/>
                <a:gd name="T5" fmla="*/ 20 h 37"/>
                <a:gd name="T6" fmla="*/ 28 w 35"/>
                <a:gd name="T7" fmla="*/ 22 h 37"/>
                <a:gd name="T8" fmla="*/ 24 w 35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39" name="Freeform 183"/>
            <p:cNvSpPr/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>
                <a:gd name="T0" fmla="*/ 5 w 35"/>
                <a:gd name="T1" fmla="*/ 0 h 7"/>
                <a:gd name="T2" fmla="*/ 14 w 35"/>
                <a:gd name="T3" fmla="*/ 5 h 7"/>
                <a:gd name="T4" fmla="*/ 5 w 3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0" name="Freeform 184"/>
            <p:cNvSpPr/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>
                <a:gd name="T0" fmla="*/ 7 w 27"/>
                <a:gd name="T1" fmla="*/ 13 h 16"/>
                <a:gd name="T2" fmla="*/ 25 w 27"/>
                <a:gd name="T3" fmla="*/ 6 h 16"/>
                <a:gd name="T4" fmla="*/ 17 w 27"/>
                <a:gd name="T5" fmla="*/ 1 h 16"/>
                <a:gd name="T6" fmla="*/ 7 w 27"/>
                <a:gd name="T7" fmla="*/ 11 h 16"/>
                <a:gd name="T8" fmla="*/ 7 w 27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1" name="Freeform 185"/>
            <p:cNvSpPr/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>
                <a:gd name="T0" fmla="*/ 25 w 35"/>
                <a:gd name="T1" fmla="*/ 6 h 17"/>
                <a:gd name="T2" fmla="*/ 8 w 35"/>
                <a:gd name="T3" fmla="*/ 10 h 17"/>
                <a:gd name="T4" fmla="*/ 6 w 35"/>
                <a:gd name="T5" fmla="*/ 13 h 17"/>
                <a:gd name="T6" fmla="*/ 27 w 35"/>
                <a:gd name="T7" fmla="*/ 12 h 17"/>
                <a:gd name="T8" fmla="*/ 25 w 35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2" name="Freeform 186"/>
            <p:cNvSpPr/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>
                <a:gd name="T0" fmla="*/ 40 w 49"/>
                <a:gd name="T1" fmla="*/ 3 h 12"/>
                <a:gd name="T2" fmla="*/ 29 w 49"/>
                <a:gd name="T3" fmla="*/ 1 h 12"/>
                <a:gd name="T4" fmla="*/ 7 w 49"/>
                <a:gd name="T5" fmla="*/ 0 h 12"/>
                <a:gd name="T6" fmla="*/ 2 w 49"/>
                <a:gd name="T7" fmla="*/ 5 h 12"/>
                <a:gd name="T8" fmla="*/ 20 w 49"/>
                <a:gd name="T9" fmla="*/ 8 h 12"/>
                <a:gd name="T10" fmla="*/ 41 w 49"/>
                <a:gd name="T11" fmla="*/ 8 h 12"/>
                <a:gd name="T12" fmla="*/ 40 w 49"/>
                <a:gd name="T1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3" name="Freeform 187"/>
            <p:cNvSpPr/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>
                <a:gd name="T0" fmla="*/ 37 w 40"/>
                <a:gd name="T1" fmla="*/ 2 h 11"/>
                <a:gd name="T2" fmla="*/ 26 w 40"/>
                <a:gd name="T3" fmla="*/ 4 h 11"/>
                <a:gd name="T4" fmla="*/ 13 w 40"/>
                <a:gd name="T5" fmla="*/ 3 h 11"/>
                <a:gd name="T6" fmla="*/ 1 w 40"/>
                <a:gd name="T7" fmla="*/ 2 h 11"/>
                <a:gd name="T8" fmla="*/ 35 w 40"/>
                <a:gd name="T9" fmla="*/ 8 h 11"/>
                <a:gd name="T10" fmla="*/ 37 w 40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4" name="Freeform 188"/>
            <p:cNvSpPr/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>
                <a:gd name="T0" fmla="*/ 28 w 41"/>
                <a:gd name="T1" fmla="*/ 9 h 34"/>
                <a:gd name="T2" fmla="*/ 13 w 41"/>
                <a:gd name="T3" fmla="*/ 6 h 34"/>
                <a:gd name="T4" fmla="*/ 4 w 41"/>
                <a:gd name="T5" fmla="*/ 15 h 34"/>
                <a:gd name="T6" fmla="*/ 1 w 41"/>
                <a:gd name="T7" fmla="*/ 19 h 34"/>
                <a:gd name="T8" fmla="*/ 9 w 41"/>
                <a:gd name="T9" fmla="*/ 19 h 34"/>
                <a:gd name="T10" fmla="*/ 17 w 41"/>
                <a:gd name="T11" fmla="*/ 27 h 34"/>
                <a:gd name="T12" fmla="*/ 21 w 41"/>
                <a:gd name="T13" fmla="*/ 30 h 34"/>
                <a:gd name="T14" fmla="*/ 29 w 41"/>
                <a:gd name="T15" fmla="*/ 19 h 34"/>
                <a:gd name="T16" fmla="*/ 39 w 41"/>
                <a:gd name="T17" fmla="*/ 19 h 34"/>
                <a:gd name="T18" fmla="*/ 28 w 41"/>
                <a:gd name="T19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5" name="Freeform 189"/>
            <p:cNvSpPr/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>
                <a:gd name="T0" fmla="*/ 22 w 25"/>
                <a:gd name="T1" fmla="*/ 2 h 63"/>
                <a:gd name="T2" fmla="*/ 18 w 25"/>
                <a:gd name="T3" fmla="*/ 17 h 63"/>
                <a:gd name="T4" fmla="*/ 7 w 25"/>
                <a:gd name="T5" fmla="*/ 20 h 63"/>
                <a:gd name="T6" fmla="*/ 7 w 25"/>
                <a:gd name="T7" fmla="*/ 23 h 63"/>
                <a:gd name="T8" fmla="*/ 17 w 25"/>
                <a:gd name="T9" fmla="*/ 34 h 63"/>
                <a:gd name="T10" fmla="*/ 12 w 25"/>
                <a:gd name="T11" fmla="*/ 45 h 63"/>
                <a:gd name="T12" fmla="*/ 0 w 25"/>
                <a:gd name="T13" fmla="*/ 55 h 63"/>
                <a:gd name="T14" fmla="*/ 5 w 25"/>
                <a:gd name="T15" fmla="*/ 58 h 63"/>
                <a:gd name="T16" fmla="*/ 16 w 25"/>
                <a:gd name="T17" fmla="*/ 62 h 63"/>
                <a:gd name="T18" fmla="*/ 23 w 25"/>
                <a:gd name="T19" fmla="*/ 57 h 63"/>
                <a:gd name="T20" fmla="*/ 25 w 25"/>
                <a:gd name="T21" fmla="*/ 14 h 63"/>
                <a:gd name="T22" fmla="*/ 25 w 25"/>
                <a:gd name="T23" fmla="*/ 2 h 63"/>
                <a:gd name="T24" fmla="*/ 22 w 25"/>
                <a:gd name="T2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646" name="Group 190"/>
          <p:cNvGrpSpPr/>
          <p:nvPr/>
        </p:nvGrpSpPr>
        <p:grpSpPr bwMode="auto"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19647" name="Freeform 191"/>
            <p:cNvSpPr/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>
                <a:gd name="T0" fmla="*/ 30 w 41"/>
                <a:gd name="T1" fmla="*/ 12 h 16"/>
                <a:gd name="T2" fmla="*/ 37 w 41"/>
                <a:gd name="T3" fmla="*/ 10 h 16"/>
                <a:gd name="T4" fmla="*/ 38 w 41"/>
                <a:gd name="T5" fmla="*/ 9 h 16"/>
                <a:gd name="T6" fmla="*/ 31 w 41"/>
                <a:gd name="T7" fmla="*/ 1 h 16"/>
                <a:gd name="T8" fmla="*/ 8 w 41"/>
                <a:gd name="T9" fmla="*/ 11 h 16"/>
                <a:gd name="T10" fmla="*/ 30 w 41"/>
                <a:gd name="T11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8" name="Freeform 192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>
                <a:gd name="T0" fmla="*/ 163 w 210"/>
                <a:gd name="T1" fmla="*/ 155 h 193"/>
                <a:gd name="T2" fmla="*/ 152 w 210"/>
                <a:gd name="T3" fmla="*/ 125 h 193"/>
                <a:gd name="T4" fmla="*/ 142 w 210"/>
                <a:gd name="T5" fmla="*/ 99 h 193"/>
                <a:gd name="T6" fmla="*/ 165 w 210"/>
                <a:gd name="T7" fmla="*/ 93 h 193"/>
                <a:gd name="T8" fmla="*/ 146 w 210"/>
                <a:gd name="T9" fmla="*/ 82 h 193"/>
                <a:gd name="T10" fmla="*/ 157 w 210"/>
                <a:gd name="T11" fmla="*/ 83 h 193"/>
                <a:gd name="T12" fmla="*/ 157 w 210"/>
                <a:gd name="T13" fmla="*/ 77 h 193"/>
                <a:gd name="T14" fmla="*/ 135 w 210"/>
                <a:gd name="T15" fmla="*/ 78 h 193"/>
                <a:gd name="T16" fmla="*/ 128 w 210"/>
                <a:gd name="T17" fmla="*/ 125 h 193"/>
                <a:gd name="T18" fmla="*/ 124 w 210"/>
                <a:gd name="T19" fmla="*/ 84 h 193"/>
                <a:gd name="T20" fmla="*/ 118 w 210"/>
                <a:gd name="T21" fmla="*/ 67 h 193"/>
                <a:gd name="T22" fmla="*/ 124 w 210"/>
                <a:gd name="T23" fmla="*/ 51 h 193"/>
                <a:gd name="T24" fmla="*/ 121 w 210"/>
                <a:gd name="T25" fmla="*/ 37 h 193"/>
                <a:gd name="T26" fmla="*/ 119 w 210"/>
                <a:gd name="T27" fmla="*/ 24 h 193"/>
                <a:gd name="T28" fmla="*/ 132 w 210"/>
                <a:gd name="T29" fmla="*/ 39 h 193"/>
                <a:gd name="T30" fmla="*/ 149 w 210"/>
                <a:gd name="T31" fmla="*/ 18 h 193"/>
                <a:gd name="T32" fmla="*/ 147 w 210"/>
                <a:gd name="T33" fmla="*/ 36 h 193"/>
                <a:gd name="T34" fmla="*/ 143 w 210"/>
                <a:gd name="T35" fmla="*/ 48 h 193"/>
                <a:gd name="T36" fmla="*/ 144 w 210"/>
                <a:gd name="T37" fmla="*/ 67 h 193"/>
                <a:gd name="T38" fmla="*/ 199 w 210"/>
                <a:gd name="T39" fmla="*/ 29 h 193"/>
                <a:gd name="T40" fmla="*/ 90 w 210"/>
                <a:gd name="T41" fmla="*/ 1 h 193"/>
                <a:gd name="T42" fmla="*/ 56 w 210"/>
                <a:gd name="T43" fmla="*/ 8 h 193"/>
                <a:gd name="T44" fmla="*/ 85 w 210"/>
                <a:gd name="T45" fmla="*/ 12 h 193"/>
                <a:gd name="T46" fmla="*/ 60 w 210"/>
                <a:gd name="T47" fmla="*/ 22 h 193"/>
                <a:gd name="T48" fmla="*/ 58 w 210"/>
                <a:gd name="T49" fmla="*/ 29 h 193"/>
                <a:gd name="T50" fmla="*/ 38 w 210"/>
                <a:gd name="T51" fmla="*/ 17 h 193"/>
                <a:gd name="T52" fmla="*/ 13 w 210"/>
                <a:gd name="T53" fmla="*/ 115 h 193"/>
                <a:gd name="T54" fmla="*/ 61 w 210"/>
                <a:gd name="T55" fmla="*/ 146 h 193"/>
                <a:gd name="T56" fmla="*/ 45 w 210"/>
                <a:gd name="T57" fmla="*/ 133 h 193"/>
                <a:gd name="T58" fmla="*/ 35 w 210"/>
                <a:gd name="T59" fmla="*/ 145 h 193"/>
                <a:gd name="T60" fmla="*/ 32 w 210"/>
                <a:gd name="T61" fmla="*/ 128 h 193"/>
                <a:gd name="T62" fmla="*/ 46 w 210"/>
                <a:gd name="T63" fmla="*/ 86 h 193"/>
                <a:gd name="T64" fmla="*/ 67 w 210"/>
                <a:gd name="T65" fmla="*/ 83 h 193"/>
                <a:gd name="T66" fmla="*/ 71 w 210"/>
                <a:gd name="T67" fmla="*/ 95 h 193"/>
                <a:gd name="T68" fmla="*/ 61 w 210"/>
                <a:gd name="T69" fmla="*/ 121 h 193"/>
                <a:gd name="T70" fmla="*/ 91 w 210"/>
                <a:gd name="T71" fmla="*/ 180 h 193"/>
                <a:gd name="T72" fmla="*/ 186 w 210"/>
                <a:gd name="T73" fmla="*/ 166 h 193"/>
                <a:gd name="T74" fmla="*/ 182 w 210"/>
                <a:gd name="T75" fmla="*/ 66 h 193"/>
                <a:gd name="T76" fmla="*/ 165 w 210"/>
                <a:gd name="T77" fmla="*/ 60 h 193"/>
                <a:gd name="T78" fmla="*/ 113 w 210"/>
                <a:gd name="T79" fmla="*/ 61 h 193"/>
                <a:gd name="T80" fmla="*/ 108 w 210"/>
                <a:gd name="T81" fmla="*/ 87 h 193"/>
                <a:gd name="T82" fmla="*/ 114 w 210"/>
                <a:gd name="T83" fmla="*/ 50 h 193"/>
                <a:gd name="T84" fmla="*/ 89 w 210"/>
                <a:gd name="T85" fmla="*/ 26 h 193"/>
                <a:gd name="T86" fmla="*/ 105 w 210"/>
                <a:gd name="T87" fmla="*/ 35 h 193"/>
                <a:gd name="T88" fmla="*/ 61 w 210"/>
                <a:gd name="T89" fmla="*/ 72 h 193"/>
                <a:gd name="T90" fmla="*/ 24 w 210"/>
                <a:gd name="T91" fmla="*/ 37 h 193"/>
                <a:gd name="T92" fmla="*/ 68 w 210"/>
                <a:gd name="T93" fmla="*/ 40 h 193"/>
                <a:gd name="T94" fmla="*/ 79 w 210"/>
                <a:gd name="T95" fmla="*/ 40 h 193"/>
                <a:gd name="T96" fmla="*/ 108 w 210"/>
                <a:gd name="T97" fmla="*/ 45 h 193"/>
                <a:gd name="T98" fmla="*/ 99 w 210"/>
                <a:gd name="T99" fmla="*/ 93 h 193"/>
                <a:gd name="T100" fmla="*/ 93 w 210"/>
                <a:gd name="T101" fmla="*/ 51 h 193"/>
                <a:gd name="T102" fmla="*/ 61 w 210"/>
                <a:gd name="T103" fmla="*/ 72 h 193"/>
                <a:gd name="T104" fmla="*/ 80 w 210"/>
                <a:gd name="T105" fmla="*/ 82 h 193"/>
                <a:gd name="T106" fmla="*/ 88 w 210"/>
                <a:gd name="T107" fmla="*/ 58 h 193"/>
                <a:gd name="T108" fmla="*/ 102 w 210"/>
                <a:gd name="T109" fmla="*/ 145 h 193"/>
                <a:gd name="T110" fmla="*/ 82 w 210"/>
                <a:gd name="T111" fmla="*/ 96 h 193"/>
                <a:gd name="T112" fmla="*/ 117 w 210"/>
                <a:gd name="T113" fmla="*/ 10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49" name="Freeform 193"/>
            <p:cNvSpPr/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>
                <a:gd name="T0" fmla="*/ 14 w 17"/>
                <a:gd name="T1" fmla="*/ 5 h 20"/>
                <a:gd name="T2" fmla="*/ 9 w 17"/>
                <a:gd name="T3" fmla="*/ 20 h 20"/>
                <a:gd name="T4" fmla="*/ 14 w 17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0" name="Freeform 194"/>
            <p:cNvSpPr/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>
                <a:gd name="T0" fmla="*/ 7 w 15"/>
                <a:gd name="T1" fmla="*/ 10 h 27"/>
                <a:gd name="T2" fmla="*/ 4 w 15"/>
                <a:gd name="T3" fmla="*/ 25 h 27"/>
                <a:gd name="T4" fmla="*/ 15 w 15"/>
                <a:gd name="T5" fmla="*/ 16 h 27"/>
                <a:gd name="T6" fmla="*/ 13 w 15"/>
                <a:gd name="T7" fmla="*/ 8 h 27"/>
                <a:gd name="T8" fmla="*/ 7 w 15"/>
                <a:gd name="T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1" name="Freeform 195"/>
            <p:cNvSpPr/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>
                <a:gd name="T0" fmla="*/ 40 w 48"/>
                <a:gd name="T1" fmla="*/ 2 h 23"/>
                <a:gd name="T2" fmla="*/ 9 w 48"/>
                <a:gd name="T3" fmla="*/ 1 h 23"/>
                <a:gd name="T4" fmla="*/ 1 w 48"/>
                <a:gd name="T5" fmla="*/ 9 h 23"/>
                <a:gd name="T6" fmla="*/ 22 w 48"/>
                <a:gd name="T7" fmla="*/ 21 h 23"/>
                <a:gd name="T8" fmla="*/ 34 w 48"/>
                <a:gd name="T9" fmla="*/ 20 h 23"/>
                <a:gd name="T10" fmla="*/ 40 w 48"/>
                <a:gd name="T11" fmla="*/ 19 h 23"/>
                <a:gd name="T12" fmla="*/ 40 w 48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2" name="Freeform 196"/>
            <p:cNvSpPr/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>
                <a:gd name="T0" fmla="*/ 24 w 35"/>
                <a:gd name="T1" fmla="*/ 2 h 37"/>
                <a:gd name="T2" fmla="*/ 11 w 35"/>
                <a:gd name="T3" fmla="*/ 2 h 37"/>
                <a:gd name="T4" fmla="*/ 4 w 35"/>
                <a:gd name="T5" fmla="*/ 20 h 37"/>
                <a:gd name="T6" fmla="*/ 28 w 35"/>
                <a:gd name="T7" fmla="*/ 22 h 37"/>
                <a:gd name="T8" fmla="*/ 24 w 35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3" name="Freeform 197"/>
            <p:cNvSpPr/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>
                <a:gd name="T0" fmla="*/ 5 w 35"/>
                <a:gd name="T1" fmla="*/ 0 h 7"/>
                <a:gd name="T2" fmla="*/ 14 w 35"/>
                <a:gd name="T3" fmla="*/ 5 h 7"/>
                <a:gd name="T4" fmla="*/ 5 w 3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4" name="Freeform 198"/>
            <p:cNvSpPr/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>
                <a:gd name="T0" fmla="*/ 7 w 27"/>
                <a:gd name="T1" fmla="*/ 13 h 16"/>
                <a:gd name="T2" fmla="*/ 25 w 27"/>
                <a:gd name="T3" fmla="*/ 6 h 16"/>
                <a:gd name="T4" fmla="*/ 17 w 27"/>
                <a:gd name="T5" fmla="*/ 1 h 16"/>
                <a:gd name="T6" fmla="*/ 7 w 27"/>
                <a:gd name="T7" fmla="*/ 11 h 16"/>
                <a:gd name="T8" fmla="*/ 7 w 27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5" name="Freeform 199"/>
            <p:cNvSpPr/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>
                <a:gd name="T0" fmla="*/ 25 w 35"/>
                <a:gd name="T1" fmla="*/ 6 h 17"/>
                <a:gd name="T2" fmla="*/ 8 w 35"/>
                <a:gd name="T3" fmla="*/ 10 h 17"/>
                <a:gd name="T4" fmla="*/ 6 w 35"/>
                <a:gd name="T5" fmla="*/ 13 h 17"/>
                <a:gd name="T6" fmla="*/ 27 w 35"/>
                <a:gd name="T7" fmla="*/ 12 h 17"/>
                <a:gd name="T8" fmla="*/ 25 w 35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6" name="Freeform 200"/>
            <p:cNvSpPr/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>
                <a:gd name="T0" fmla="*/ 40 w 49"/>
                <a:gd name="T1" fmla="*/ 3 h 12"/>
                <a:gd name="T2" fmla="*/ 29 w 49"/>
                <a:gd name="T3" fmla="*/ 1 h 12"/>
                <a:gd name="T4" fmla="*/ 7 w 49"/>
                <a:gd name="T5" fmla="*/ 0 h 12"/>
                <a:gd name="T6" fmla="*/ 2 w 49"/>
                <a:gd name="T7" fmla="*/ 5 h 12"/>
                <a:gd name="T8" fmla="*/ 20 w 49"/>
                <a:gd name="T9" fmla="*/ 8 h 12"/>
                <a:gd name="T10" fmla="*/ 41 w 49"/>
                <a:gd name="T11" fmla="*/ 8 h 12"/>
                <a:gd name="T12" fmla="*/ 40 w 49"/>
                <a:gd name="T1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7" name="Freeform 201"/>
            <p:cNvSpPr/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>
                <a:gd name="T0" fmla="*/ 37 w 40"/>
                <a:gd name="T1" fmla="*/ 2 h 11"/>
                <a:gd name="T2" fmla="*/ 26 w 40"/>
                <a:gd name="T3" fmla="*/ 4 h 11"/>
                <a:gd name="T4" fmla="*/ 13 w 40"/>
                <a:gd name="T5" fmla="*/ 3 h 11"/>
                <a:gd name="T6" fmla="*/ 1 w 40"/>
                <a:gd name="T7" fmla="*/ 2 h 11"/>
                <a:gd name="T8" fmla="*/ 35 w 40"/>
                <a:gd name="T9" fmla="*/ 8 h 11"/>
                <a:gd name="T10" fmla="*/ 37 w 40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8" name="Freeform 202"/>
            <p:cNvSpPr/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>
                <a:gd name="T0" fmla="*/ 28 w 41"/>
                <a:gd name="T1" fmla="*/ 9 h 34"/>
                <a:gd name="T2" fmla="*/ 13 w 41"/>
                <a:gd name="T3" fmla="*/ 6 h 34"/>
                <a:gd name="T4" fmla="*/ 4 w 41"/>
                <a:gd name="T5" fmla="*/ 15 h 34"/>
                <a:gd name="T6" fmla="*/ 1 w 41"/>
                <a:gd name="T7" fmla="*/ 19 h 34"/>
                <a:gd name="T8" fmla="*/ 9 w 41"/>
                <a:gd name="T9" fmla="*/ 19 h 34"/>
                <a:gd name="T10" fmla="*/ 17 w 41"/>
                <a:gd name="T11" fmla="*/ 27 h 34"/>
                <a:gd name="T12" fmla="*/ 21 w 41"/>
                <a:gd name="T13" fmla="*/ 30 h 34"/>
                <a:gd name="T14" fmla="*/ 29 w 41"/>
                <a:gd name="T15" fmla="*/ 19 h 34"/>
                <a:gd name="T16" fmla="*/ 39 w 41"/>
                <a:gd name="T17" fmla="*/ 19 h 34"/>
                <a:gd name="T18" fmla="*/ 28 w 41"/>
                <a:gd name="T19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59" name="Freeform 203"/>
            <p:cNvSpPr/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>
                <a:gd name="T0" fmla="*/ 22 w 25"/>
                <a:gd name="T1" fmla="*/ 2 h 63"/>
                <a:gd name="T2" fmla="*/ 18 w 25"/>
                <a:gd name="T3" fmla="*/ 17 h 63"/>
                <a:gd name="T4" fmla="*/ 7 w 25"/>
                <a:gd name="T5" fmla="*/ 20 h 63"/>
                <a:gd name="T6" fmla="*/ 7 w 25"/>
                <a:gd name="T7" fmla="*/ 23 h 63"/>
                <a:gd name="T8" fmla="*/ 17 w 25"/>
                <a:gd name="T9" fmla="*/ 34 h 63"/>
                <a:gd name="T10" fmla="*/ 12 w 25"/>
                <a:gd name="T11" fmla="*/ 45 h 63"/>
                <a:gd name="T12" fmla="*/ 0 w 25"/>
                <a:gd name="T13" fmla="*/ 55 h 63"/>
                <a:gd name="T14" fmla="*/ 5 w 25"/>
                <a:gd name="T15" fmla="*/ 58 h 63"/>
                <a:gd name="T16" fmla="*/ 16 w 25"/>
                <a:gd name="T17" fmla="*/ 62 h 63"/>
                <a:gd name="T18" fmla="*/ 23 w 25"/>
                <a:gd name="T19" fmla="*/ 57 h 63"/>
                <a:gd name="T20" fmla="*/ 25 w 25"/>
                <a:gd name="T21" fmla="*/ 14 h 63"/>
                <a:gd name="T22" fmla="*/ 25 w 25"/>
                <a:gd name="T23" fmla="*/ 2 h 63"/>
                <a:gd name="T24" fmla="*/ 22 w 25"/>
                <a:gd name="T2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660" name="Group 204"/>
          <p:cNvGrpSpPr/>
          <p:nvPr/>
        </p:nvGrpSpPr>
        <p:grpSpPr bwMode="auto"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19661" name="Freeform 205"/>
            <p:cNvSpPr/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>
                <a:gd name="T0" fmla="*/ 30 w 41"/>
                <a:gd name="T1" fmla="*/ 12 h 16"/>
                <a:gd name="T2" fmla="*/ 37 w 41"/>
                <a:gd name="T3" fmla="*/ 10 h 16"/>
                <a:gd name="T4" fmla="*/ 38 w 41"/>
                <a:gd name="T5" fmla="*/ 9 h 16"/>
                <a:gd name="T6" fmla="*/ 31 w 41"/>
                <a:gd name="T7" fmla="*/ 1 h 16"/>
                <a:gd name="T8" fmla="*/ 8 w 41"/>
                <a:gd name="T9" fmla="*/ 11 h 16"/>
                <a:gd name="T10" fmla="*/ 30 w 41"/>
                <a:gd name="T11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2" name="Freeform 206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>
                <a:gd name="T0" fmla="*/ 163 w 210"/>
                <a:gd name="T1" fmla="*/ 155 h 193"/>
                <a:gd name="T2" fmla="*/ 152 w 210"/>
                <a:gd name="T3" fmla="*/ 125 h 193"/>
                <a:gd name="T4" fmla="*/ 142 w 210"/>
                <a:gd name="T5" fmla="*/ 99 h 193"/>
                <a:gd name="T6" fmla="*/ 165 w 210"/>
                <a:gd name="T7" fmla="*/ 93 h 193"/>
                <a:gd name="T8" fmla="*/ 146 w 210"/>
                <a:gd name="T9" fmla="*/ 82 h 193"/>
                <a:gd name="T10" fmla="*/ 157 w 210"/>
                <a:gd name="T11" fmla="*/ 83 h 193"/>
                <a:gd name="T12" fmla="*/ 157 w 210"/>
                <a:gd name="T13" fmla="*/ 77 h 193"/>
                <a:gd name="T14" fmla="*/ 135 w 210"/>
                <a:gd name="T15" fmla="*/ 78 h 193"/>
                <a:gd name="T16" fmla="*/ 128 w 210"/>
                <a:gd name="T17" fmla="*/ 125 h 193"/>
                <a:gd name="T18" fmla="*/ 124 w 210"/>
                <a:gd name="T19" fmla="*/ 84 h 193"/>
                <a:gd name="T20" fmla="*/ 118 w 210"/>
                <a:gd name="T21" fmla="*/ 67 h 193"/>
                <a:gd name="T22" fmla="*/ 124 w 210"/>
                <a:gd name="T23" fmla="*/ 51 h 193"/>
                <a:gd name="T24" fmla="*/ 121 w 210"/>
                <a:gd name="T25" fmla="*/ 37 h 193"/>
                <a:gd name="T26" fmla="*/ 119 w 210"/>
                <a:gd name="T27" fmla="*/ 24 h 193"/>
                <a:gd name="T28" fmla="*/ 132 w 210"/>
                <a:gd name="T29" fmla="*/ 39 h 193"/>
                <a:gd name="T30" fmla="*/ 149 w 210"/>
                <a:gd name="T31" fmla="*/ 18 h 193"/>
                <a:gd name="T32" fmla="*/ 147 w 210"/>
                <a:gd name="T33" fmla="*/ 36 h 193"/>
                <a:gd name="T34" fmla="*/ 143 w 210"/>
                <a:gd name="T35" fmla="*/ 48 h 193"/>
                <a:gd name="T36" fmla="*/ 144 w 210"/>
                <a:gd name="T37" fmla="*/ 67 h 193"/>
                <a:gd name="T38" fmla="*/ 199 w 210"/>
                <a:gd name="T39" fmla="*/ 29 h 193"/>
                <a:gd name="T40" fmla="*/ 90 w 210"/>
                <a:gd name="T41" fmla="*/ 1 h 193"/>
                <a:gd name="T42" fmla="*/ 56 w 210"/>
                <a:gd name="T43" fmla="*/ 8 h 193"/>
                <a:gd name="T44" fmla="*/ 85 w 210"/>
                <a:gd name="T45" fmla="*/ 12 h 193"/>
                <a:gd name="T46" fmla="*/ 60 w 210"/>
                <a:gd name="T47" fmla="*/ 22 h 193"/>
                <a:gd name="T48" fmla="*/ 58 w 210"/>
                <a:gd name="T49" fmla="*/ 29 h 193"/>
                <a:gd name="T50" fmla="*/ 38 w 210"/>
                <a:gd name="T51" fmla="*/ 17 h 193"/>
                <a:gd name="T52" fmla="*/ 13 w 210"/>
                <a:gd name="T53" fmla="*/ 115 h 193"/>
                <a:gd name="T54" fmla="*/ 61 w 210"/>
                <a:gd name="T55" fmla="*/ 146 h 193"/>
                <a:gd name="T56" fmla="*/ 45 w 210"/>
                <a:gd name="T57" fmla="*/ 133 h 193"/>
                <a:gd name="T58" fmla="*/ 35 w 210"/>
                <a:gd name="T59" fmla="*/ 145 h 193"/>
                <a:gd name="T60" fmla="*/ 32 w 210"/>
                <a:gd name="T61" fmla="*/ 128 h 193"/>
                <a:gd name="T62" fmla="*/ 46 w 210"/>
                <a:gd name="T63" fmla="*/ 86 h 193"/>
                <a:gd name="T64" fmla="*/ 67 w 210"/>
                <a:gd name="T65" fmla="*/ 83 h 193"/>
                <a:gd name="T66" fmla="*/ 71 w 210"/>
                <a:gd name="T67" fmla="*/ 95 h 193"/>
                <a:gd name="T68" fmla="*/ 61 w 210"/>
                <a:gd name="T69" fmla="*/ 121 h 193"/>
                <a:gd name="T70" fmla="*/ 91 w 210"/>
                <a:gd name="T71" fmla="*/ 180 h 193"/>
                <a:gd name="T72" fmla="*/ 186 w 210"/>
                <a:gd name="T73" fmla="*/ 166 h 193"/>
                <a:gd name="T74" fmla="*/ 182 w 210"/>
                <a:gd name="T75" fmla="*/ 66 h 193"/>
                <a:gd name="T76" fmla="*/ 165 w 210"/>
                <a:gd name="T77" fmla="*/ 60 h 193"/>
                <a:gd name="T78" fmla="*/ 113 w 210"/>
                <a:gd name="T79" fmla="*/ 61 h 193"/>
                <a:gd name="T80" fmla="*/ 108 w 210"/>
                <a:gd name="T81" fmla="*/ 87 h 193"/>
                <a:gd name="T82" fmla="*/ 114 w 210"/>
                <a:gd name="T83" fmla="*/ 50 h 193"/>
                <a:gd name="T84" fmla="*/ 89 w 210"/>
                <a:gd name="T85" fmla="*/ 26 h 193"/>
                <a:gd name="T86" fmla="*/ 105 w 210"/>
                <a:gd name="T87" fmla="*/ 35 h 193"/>
                <a:gd name="T88" fmla="*/ 61 w 210"/>
                <a:gd name="T89" fmla="*/ 72 h 193"/>
                <a:gd name="T90" fmla="*/ 24 w 210"/>
                <a:gd name="T91" fmla="*/ 37 h 193"/>
                <a:gd name="T92" fmla="*/ 68 w 210"/>
                <a:gd name="T93" fmla="*/ 40 h 193"/>
                <a:gd name="T94" fmla="*/ 79 w 210"/>
                <a:gd name="T95" fmla="*/ 40 h 193"/>
                <a:gd name="T96" fmla="*/ 108 w 210"/>
                <a:gd name="T97" fmla="*/ 45 h 193"/>
                <a:gd name="T98" fmla="*/ 99 w 210"/>
                <a:gd name="T99" fmla="*/ 93 h 193"/>
                <a:gd name="T100" fmla="*/ 93 w 210"/>
                <a:gd name="T101" fmla="*/ 51 h 193"/>
                <a:gd name="T102" fmla="*/ 61 w 210"/>
                <a:gd name="T103" fmla="*/ 72 h 193"/>
                <a:gd name="T104" fmla="*/ 80 w 210"/>
                <a:gd name="T105" fmla="*/ 82 h 193"/>
                <a:gd name="T106" fmla="*/ 88 w 210"/>
                <a:gd name="T107" fmla="*/ 58 h 193"/>
                <a:gd name="T108" fmla="*/ 102 w 210"/>
                <a:gd name="T109" fmla="*/ 145 h 193"/>
                <a:gd name="T110" fmla="*/ 82 w 210"/>
                <a:gd name="T111" fmla="*/ 96 h 193"/>
                <a:gd name="T112" fmla="*/ 117 w 210"/>
                <a:gd name="T113" fmla="*/ 10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3" name="Freeform 207"/>
            <p:cNvSpPr/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>
                <a:gd name="T0" fmla="*/ 14 w 17"/>
                <a:gd name="T1" fmla="*/ 5 h 20"/>
                <a:gd name="T2" fmla="*/ 9 w 17"/>
                <a:gd name="T3" fmla="*/ 20 h 20"/>
                <a:gd name="T4" fmla="*/ 14 w 17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4" name="Freeform 208"/>
            <p:cNvSpPr/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>
                <a:gd name="T0" fmla="*/ 7 w 15"/>
                <a:gd name="T1" fmla="*/ 10 h 27"/>
                <a:gd name="T2" fmla="*/ 4 w 15"/>
                <a:gd name="T3" fmla="*/ 25 h 27"/>
                <a:gd name="T4" fmla="*/ 15 w 15"/>
                <a:gd name="T5" fmla="*/ 16 h 27"/>
                <a:gd name="T6" fmla="*/ 13 w 15"/>
                <a:gd name="T7" fmla="*/ 8 h 27"/>
                <a:gd name="T8" fmla="*/ 7 w 15"/>
                <a:gd name="T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5" name="Freeform 209"/>
            <p:cNvSpPr/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>
                <a:gd name="T0" fmla="*/ 40 w 48"/>
                <a:gd name="T1" fmla="*/ 2 h 23"/>
                <a:gd name="T2" fmla="*/ 9 w 48"/>
                <a:gd name="T3" fmla="*/ 1 h 23"/>
                <a:gd name="T4" fmla="*/ 1 w 48"/>
                <a:gd name="T5" fmla="*/ 9 h 23"/>
                <a:gd name="T6" fmla="*/ 22 w 48"/>
                <a:gd name="T7" fmla="*/ 21 h 23"/>
                <a:gd name="T8" fmla="*/ 34 w 48"/>
                <a:gd name="T9" fmla="*/ 20 h 23"/>
                <a:gd name="T10" fmla="*/ 40 w 48"/>
                <a:gd name="T11" fmla="*/ 19 h 23"/>
                <a:gd name="T12" fmla="*/ 40 w 48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6" name="Freeform 210"/>
            <p:cNvSpPr/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>
                <a:gd name="T0" fmla="*/ 24 w 35"/>
                <a:gd name="T1" fmla="*/ 2 h 37"/>
                <a:gd name="T2" fmla="*/ 11 w 35"/>
                <a:gd name="T3" fmla="*/ 2 h 37"/>
                <a:gd name="T4" fmla="*/ 4 w 35"/>
                <a:gd name="T5" fmla="*/ 20 h 37"/>
                <a:gd name="T6" fmla="*/ 28 w 35"/>
                <a:gd name="T7" fmla="*/ 22 h 37"/>
                <a:gd name="T8" fmla="*/ 24 w 35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7" name="Freeform 211"/>
            <p:cNvSpPr/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>
                <a:gd name="T0" fmla="*/ 5 w 35"/>
                <a:gd name="T1" fmla="*/ 0 h 7"/>
                <a:gd name="T2" fmla="*/ 14 w 35"/>
                <a:gd name="T3" fmla="*/ 5 h 7"/>
                <a:gd name="T4" fmla="*/ 5 w 3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8" name="Freeform 212"/>
            <p:cNvSpPr/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>
                <a:gd name="T0" fmla="*/ 7 w 27"/>
                <a:gd name="T1" fmla="*/ 13 h 16"/>
                <a:gd name="T2" fmla="*/ 25 w 27"/>
                <a:gd name="T3" fmla="*/ 6 h 16"/>
                <a:gd name="T4" fmla="*/ 17 w 27"/>
                <a:gd name="T5" fmla="*/ 1 h 16"/>
                <a:gd name="T6" fmla="*/ 7 w 27"/>
                <a:gd name="T7" fmla="*/ 11 h 16"/>
                <a:gd name="T8" fmla="*/ 7 w 27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69" name="Freeform 213"/>
            <p:cNvSpPr/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>
                <a:gd name="T0" fmla="*/ 25 w 35"/>
                <a:gd name="T1" fmla="*/ 6 h 17"/>
                <a:gd name="T2" fmla="*/ 8 w 35"/>
                <a:gd name="T3" fmla="*/ 10 h 17"/>
                <a:gd name="T4" fmla="*/ 6 w 35"/>
                <a:gd name="T5" fmla="*/ 13 h 17"/>
                <a:gd name="T6" fmla="*/ 27 w 35"/>
                <a:gd name="T7" fmla="*/ 12 h 17"/>
                <a:gd name="T8" fmla="*/ 25 w 35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0" name="Freeform 214"/>
            <p:cNvSpPr/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>
                <a:gd name="T0" fmla="*/ 40 w 49"/>
                <a:gd name="T1" fmla="*/ 3 h 12"/>
                <a:gd name="T2" fmla="*/ 29 w 49"/>
                <a:gd name="T3" fmla="*/ 1 h 12"/>
                <a:gd name="T4" fmla="*/ 7 w 49"/>
                <a:gd name="T5" fmla="*/ 0 h 12"/>
                <a:gd name="T6" fmla="*/ 2 w 49"/>
                <a:gd name="T7" fmla="*/ 5 h 12"/>
                <a:gd name="T8" fmla="*/ 20 w 49"/>
                <a:gd name="T9" fmla="*/ 8 h 12"/>
                <a:gd name="T10" fmla="*/ 41 w 49"/>
                <a:gd name="T11" fmla="*/ 8 h 12"/>
                <a:gd name="T12" fmla="*/ 40 w 49"/>
                <a:gd name="T1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1" name="Freeform 215"/>
            <p:cNvSpPr/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>
                <a:gd name="T0" fmla="*/ 37 w 40"/>
                <a:gd name="T1" fmla="*/ 2 h 11"/>
                <a:gd name="T2" fmla="*/ 26 w 40"/>
                <a:gd name="T3" fmla="*/ 4 h 11"/>
                <a:gd name="T4" fmla="*/ 13 w 40"/>
                <a:gd name="T5" fmla="*/ 3 h 11"/>
                <a:gd name="T6" fmla="*/ 1 w 40"/>
                <a:gd name="T7" fmla="*/ 2 h 11"/>
                <a:gd name="T8" fmla="*/ 35 w 40"/>
                <a:gd name="T9" fmla="*/ 8 h 11"/>
                <a:gd name="T10" fmla="*/ 37 w 40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2" name="Freeform 216"/>
            <p:cNvSpPr/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>
                <a:gd name="T0" fmla="*/ 28 w 41"/>
                <a:gd name="T1" fmla="*/ 9 h 34"/>
                <a:gd name="T2" fmla="*/ 13 w 41"/>
                <a:gd name="T3" fmla="*/ 6 h 34"/>
                <a:gd name="T4" fmla="*/ 4 w 41"/>
                <a:gd name="T5" fmla="*/ 15 h 34"/>
                <a:gd name="T6" fmla="*/ 1 w 41"/>
                <a:gd name="T7" fmla="*/ 19 h 34"/>
                <a:gd name="T8" fmla="*/ 9 w 41"/>
                <a:gd name="T9" fmla="*/ 19 h 34"/>
                <a:gd name="T10" fmla="*/ 17 w 41"/>
                <a:gd name="T11" fmla="*/ 27 h 34"/>
                <a:gd name="T12" fmla="*/ 21 w 41"/>
                <a:gd name="T13" fmla="*/ 30 h 34"/>
                <a:gd name="T14" fmla="*/ 29 w 41"/>
                <a:gd name="T15" fmla="*/ 19 h 34"/>
                <a:gd name="T16" fmla="*/ 39 w 41"/>
                <a:gd name="T17" fmla="*/ 19 h 34"/>
                <a:gd name="T18" fmla="*/ 28 w 41"/>
                <a:gd name="T19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3" name="Freeform 217"/>
            <p:cNvSpPr/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>
                <a:gd name="T0" fmla="*/ 22 w 25"/>
                <a:gd name="T1" fmla="*/ 2 h 63"/>
                <a:gd name="T2" fmla="*/ 18 w 25"/>
                <a:gd name="T3" fmla="*/ 17 h 63"/>
                <a:gd name="T4" fmla="*/ 7 w 25"/>
                <a:gd name="T5" fmla="*/ 20 h 63"/>
                <a:gd name="T6" fmla="*/ 7 w 25"/>
                <a:gd name="T7" fmla="*/ 23 h 63"/>
                <a:gd name="T8" fmla="*/ 17 w 25"/>
                <a:gd name="T9" fmla="*/ 34 h 63"/>
                <a:gd name="T10" fmla="*/ 12 w 25"/>
                <a:gd name="T11" fmla="*/ 45 h 63"/>
                <a:gd name="T12" fmla="*/ 0 w 25"/>
                <a:gd name="T13" fmla="*/ 55 h 63"/>
                <a:gd name="T14" fmla="*/ 5 w 25"/>
                <a:gd name="T15" fmla="*/ 58 h 63"/>
                <a:gd name="T16" fmla="*/ 16 w 25"/>
                <a:gd name="T17" fmla="*/ 62 h 63"/>
                <a:gd name="T18" fmla="*/ 23 w 25"/>
                <a:gd name="T19" fmla="*/ 57 h 63"/>
                <a:gd name="T20" fmla="*/ 25 w 25"/>
                <a:gd name="T21" fmla="*/ 14 h 63"/>
                <a:gd name="T22" fmla="*/ 25 w 25"/>
                <a:gd name="T23" fmla="*/ 2 h 63"/>
                <a:gd name="T24" fmla="*/ 22 w 25"/>
                <a:gd name="T2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674" name="Group 218"/>
          <p:cNvGrpSpPr/>
          <p:nvPr/>
        </p:nvGrpSpPr>
        <p:grpSpPr bwMode="auto"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19675" name="Freeform 219"/>
            <p:cNvSpPr/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>
                <a:gd name="T0" fmla="*/ 30 w 41"/>
                <a:gd name="T1" fmla="*/ 12 h 16"/>
                <a:gd name="T2" fmla="*/ 37 w 41"/>
                <a:gd name="T3" fmla="*/ 10 h 16"/>
                <a:gd name="T4" fmla="*/ 38 w 41"/>
                <a:gd name="T5" fmla="*/ 9 h 16"/>
                <a:gd name="T6" fmla="*/ 31 w 41"/>
                <a:gd name="T7" fmla="*/ 1 h 16"/>
                <a:gd name="T8" fmla="*/ 8 w 41"/>
                <a:gd name="T9" fmla="*/ 11 h 16"/>
                <a:gd name="T10" fmla="*/ 30 w 41"/>
                <a:gd name="T11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6" name="Freeform 220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>
                <a:gd name="T0" fmla="*/ 163 w 210"/>
                <a:gd name="T1" fmla="*/ 155 h 193"/>
                <a:gd name="T2" fmla="*/ 152 w 210"/>
                <a:gd name="T3" fmla="*/ 125 h 193"/>
                <a:gd name="T4" fmla="*/ 142 w 210"/>
                <a:gd name="T5" fmla="*/ 99 h 193"/>
                <a:gd name="T6" fmla="*/ 165 w 210"/>
                <a:gd name="T7" fmla="*/ 93 h 193"/>
                <a:gd name="T8" fmla="*/ 146 w 210"/>
                <a:gd name="T9" fmla="*/ 82 h 193"/>
                <a:gd name="T10" fmla="*/ 157 w 210"/>
                <a:gd name="T11" fmla="*/ 83 h 193"/>
                <a:gd name="T12" fmla="*/ 157 w 210"/>
                <a:gd name="T13" fmla="*/ 77 h 193"/>
                <a:gd name="T14" fmla="*/ 135 w 210"/>
                <a:gd name="T15" fmla="*/ 78 h 193"/>
                <a:gd name="T16" fmla="*/ 128 w 210"/>
                <a:gd name="T17" fmla="*/ 125 h 193"/>
                <a:gd name="T18" fmla="*/ 124 w 210"/>
                <a:gd name="T19" fmla="*/ 84 h 193"/>
                <a:gd name="T20" fmla="*/ 118 w 210"/>
                <a:gd name="T21" fmla="*/ 67 h 193"/>
                <a:gd name="T22" fmla="*/ 124 w 210"/>
                <a:gd name="T23" fmla="*/ 51 h 193"/>
                <a:gd name="T24" fmla="*/ 121 w 210"/>
                <a:gd name="T25" fmla="*/ 37 h 193"/>
                <a:gd name="T26" fmla="*/ 119 w 210"/>
                <a:gd name="T27" fmla="*/ 24 h 193"/>
                <a:gd name="T28" fmla="*/ 132 w 210"/>
                <a:gd name="T29" fmla="*/ 39 h 193"/>
                <a:gd name="T30" fmla="*/ 149 w 210"/>
                <a:gd name="T31" fmla="*/ 18 h 193"/>
                <a:gd name="T32" fmla="*/ 147 w 210"/>
                <a:gd name="T33" fmla="*/ 36 h 193"/>
                <a:gd name="T34" fmla="*/ 143 w 210"/>
                <a:gd name="T35" fmla="*/ 48 h 193"/>
                <a:gd name="T36" fmla="*/ 144 w 210"/>
                <a:gd name="T37" fmla="*/ 67 h 193"/>
                <a:gd name="T38" fmla="*/ 199 w 210"/>
                <a:gd name="T39" fmla="*/ 29 h 193"/>
                <a:gd name="T40" fmla="*/ 90 w 210"/>
                <a:gd name="T41" fmla="*/ 1 h 193"/>
                <a:gd name="T42" fmla="*/ 56 w 210"/>
                <a:gd name="T43" fmla="*/ 8 h 193"/>
                <a:gd name="T44" fmla="*/ 85 w 210"/>
                <a:gd name="T45" fmla="*/ 12 h 193"/>
                <a:gd name="T46" fmla="*/ 60 w 210"/>
                <a:gd name="T47" fmla="*/ 22 h 193"/>
                <a:gd name="T48" fmla="*/ 58 w 210"/>
                <a:gd name="T49" fmla="*/ 29 h 193"/>
                <a:gd name="T50" fmla="*/ 38 w 210"/>
                <a:gd name="T51" fmla="*/ 17 h 193"/>
                <a:gd name="T52" fmla="*/ 13 w 210"/>
                <a:gd name="T53" fmla="*/ 115 h 193"/>
                <a:gd name="T54" fmla="*/ 61 w 210"/>
                <a:gd name="T55" fmla="*/ 146 h 193"/>
                <a:gd name="T56" fmla="*/ 45 w 210"/>
                <a:gd name="T57" fmla="*/ 133 h 193"/>
                <a:gd name="T58" fmla="*/ 35 w 210"/>
                <a:gd name="T59" fmla="*/ 145 h 193"/>
                <a:gd name="T60" fmla="*/ 32 w 210"/>
                <a:gd name="T61" fmla="*/ 128 h 193"/>
                <a:gd name="T62" fmla="*/ 46 w 210"/>
                <a:gd name="T63" fmla="*/ 86 h 193"/>
                <a:gd name="T64" fmla="*/ 67 w 210"/>
                <a:gd name="T65" fmla="*/ 83 h 193"/>
                <a:gd name="T66" fmla="*/ 71 w 210"/>
                <a:gd name="T67" fmla="*/ 95 h 193"/>
                <a:gd name="T68" fmla="*/ 61 w 210"/>
                <a:gd name="T69" fmla="*/ 121 h 193"/>
                <a:gd name="T70" fmla="*/ 91 w 210"/>
                <a:gd name="T71" fmla="*/ 180 h 193"/>
                <a:gd name="T72" fmla="*/ 186 w 210"/>
                <a:gd name="T73" fmla="*/ 166 h 193"/>
                <a:gd name="T74" fmla="*/ 182 w 210"/>
                <a:gd name="T75" fmla="*/ 66 h 193"/>
                <a:gd name="T76" fmla="*/ 165 w 210"/>
                <a:gd name="T77" fmla="*/ 60 h 193"/>
                <a:gd name="T78" fmla="*/ 113 w 210"/>
                <a:gd name="T79" fmla="*/ 61 h 193"/>
                <a:gd name="T80" fmla="*/ 108 w 210"/>
                <a:gd name="T81" fmla="*/ 87 h 193"/>
                <a:gd name="T82" fmla="*/ 114 w 210"/>
                <a:gd name="T83" fmla="*/ 50 h 193"/>
                <a:gd name="T84" fmla="*/ 89 w 210"/>
                <a:gd name="T85" fmla="*/ 26 h 193"/>
                <a:gd name="T86" fmla="*/ 105 w 210"/>
                <a:gd name="T87" fmla="*/ 35 h 193"/>
                <a:gd name="T88" fmla="*/ 61 w 210"/>
                <a:gd name="T89" fmla="*/ 72 h 193"/>
                <a:gd name="T90" fmla="*/ 24 w 210"/>
                <a:gd name="T91" fmla="*/ 37 h 193"/>
                <a:gd name="T92" fmla="*/ 68 w 210"/>
                <a:gd name="T93" fmla="*/ 40 h 193"/>
                <a:gd name="T94" fmla="*/ 79 w 210"/>
                <a:gd name="T95" fmla="*/ 40 h 193"/>
                <a:gd name="T96" fmla="*/ 108 w 210"/>
                <a:gd name="T97" fmla="*/ 45 h 193"/>
                <a:gd name="T98" fmla="*/ 99 w 210"/>
                <a:gd name="T99" fmla="*/ 93 h 193"/>
                <a:gd name="T100" fmla="*/ 93 w 210"/>
                <a:gd name="T101" fmla="*/ 51 h 193"/>
                <a:gd name="T102" fmla="*/ 61 w 210"/>
                <a:gd name="T103" fmla="*/ 72 h 193"/>
                <a:gd name="T104" fmla="*/ 80 w 210"/>
                <a:gd name="T105" fmla="*/ 82 h 193"/>
                <a:gd name="T106" fmla="*/ 88 w 210"/>
                <a:gd name="T107" fmla="*/ 58 h 193"/>
                <a:gd name="T108" fmla="*/ 102 w 210"/>
                <a:gd name="T109" fmla="*/ 145 h 193"/>
                <a:gd name="T110" fmla="*/ 82 w 210"/>
                <a:gd name="T111" fmla="*/ 96 h 193"/>
                <a:gd name="T112" fmla="*/ 117 w 210"/>
                <a:gd name="T113" fmla="*/ 10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7" name="Freeform 221"/>
            <p:cNvSpPr/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>
                <a:gd name="T0" fmla="*/ 14 w 17"/>
                <a:gd name="T1" fmla="*/ 5 h 20"/>
                <a:gd name="T2" fmla="*/ 9 w 17"/>
                <a:gd name="T3" fmla="*/ 20 h 20"/>
                <a:gd name="T4" fmla="*/ 14 w 17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8" name="Freeform 222"/>
            <p:cNvSpPr/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>
                <a:gd name="T0" fmla="*/ 7 w 15"/>
                <a:gd name="T1" fmla="*/ 10 h 27"/>
                <a:gd name="T2" fmla="*/ 4 w 15"/>
                <a:gd name="T3" fmla="*/ 25 h 27"/>
                <a:gd name="T4" fmla="*/ 15 w 15"/>
                <a:gd name="T5" fmla="*/ 16 h 27"/>
                <a:gd name="T6" fmla="*/ 13 w 15"/>
                <a:gd name="T7" fmla="*/ 8 h 27"/>
                <a:gd name="T8" fmla="*/ 7 w 15"/>
                <a:gd name="T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79" name="Freeform 223"/>
            <p:cNvSpPr/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>
                <a:gd name="T0" fmla="*/ 40 w 48"/>
                <a:gd name="T1" fmla="*/ 2 h 23"/>
                <a:gd name="T2" fmla="*/ 9 w 48"/>
                <a:gd name="T3" fmla="*/ 1 h 23"/>
                <a:gd name="T4" fmla="*/ 1 w 48"/>
                <a:gd name="T5" fmla="*/ 9 h 23"/>
                <a:gd name="T6" fmla="*/ 22 w 48"/>
                <a:gd name="T7" fmla="*/ 21 h 23"/>
                <a:gd name="T8" fmla="*/ 34 w 48"/>
                <a:gd name="T9" fmla="*/ 20 h 23"/>
                <a:gd name="T10" fmla="*/ 40 w 48"/>
                <a:gd name="T11" fmla="*/ 19 h 23"/>
                <a:gd name="T12" fmla="*/ 40 w 48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0" name="Freeform 224"/>
            <p:cNvSpPr/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>
                <a:gd name="T0" fmla="*/ 24 w 35"/>
                <a:gd name="T1" fmla="*/ 2 h 37"/>
                <a:gd name="T2" fmla="*/ 11 w 35"/>
                <a:gd name="T3" fmla="*/ 2 h 37"/>
                <a:gd name="T4" fmla="*/ 4 w 35"/>
                <a:gd name="T5" fmla="*/ 20 h 37"/>
                <a:gd name="T6" fmla="*/ 28 w 35"/>
                <a:gd name="T7" fmla="*/ 22 h 37"/>
                <a:gd name="T8" fmla="*/ 24 w 35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1" name="Freeform 225"/>
            <p:cNvSpPr/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>
                <a:gd name="T0" fmla="*/ 5 w 35"/>
                <a:gd name="T1" fmla="*/ 0 h 7"/>
                <a:gd name="T2" fmla="*/ 14 w 35"/>
                <a:gd name="T3" fmla="*/ 5 h 7"/>
                <a:gd name="T4" fmla="*/ 5 w 3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2" name="Freeform 226"/>
            <p:cNvSpPr/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>
                <a:gd name="T0" fmla="*/ 7 w 27"/>
                <a:gd name="T1" fmla="*/ 13 h 16"/>
                <a:gd name="T2" fmla="*/ 25 w 27"/>
                <a:gd name="T3" fmla="*/ 6 h 16"/>
                <a:gd name="T4" fmla="*/ 17 w 27"/>
                <a:gd name="T5" fmla="*/ 1 h 16"/>
                <a:gd name="T6" fmla="*/ 7 w 27"/>
                <a:gd name="T7" fmla="*/ 11 h 16"/>
                <a:gd name="T8" fmla="*/ 7 w 27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3" name="Freeform 227"/>
            <p:cNvSpPr/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>
                <a:gd name="T0" fmla="*/ 25 w 35"/>
                <a:gd name="T1" fmla="*/ 6 h 17"/>
                <a:gd name="T2" fmla="*/ 8 w 35"/>
                <a:gd name="T3" fmla="*/ 10 h 17"/>
                <a:gd name="T4" fmla="*/ 6 w 35"/>
                <a:gd name="T5" fmla="*/ 13 h 17"/>
                <a:gd name="T6" fmla="*/ 27 w 35"/>
                <a:gd name="T7" fmla="*/ 12 h 17"/>
                <a:gd name="T8" fmla="*/ 25 w 35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4" name="Freeform 228"/>
            <p:cNvSpPr/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>
                <a:gd name="T0" fmla="*/ 40 w 49"/>
                <a:gd name="T1" fmla="*/ 3 h 12"/>
                <a:gd name="T2" fmla="*/ 29 w 49"/>
                <a:gd name="T3" fmla="*/ 1 h 12"/>
                <a:gd name="T4" fmla="*/ 7 w 49"/>
                <a:gd name="T5" fmla="*/ 0 h 12"/>
                <a:gd name="T6" fmla="*/ 2 w 49"/>
                <a:gd name="T7" fmla="*/ 5 h 12"/>
                <a:gd name="T8" fmla="*/ 20 w 49"/>
                <a:gd name="T9" fmla="*/ 8 h 12"/>
                <a:gd name="T10" fmla="*/ 41 w 49"/>
                <a:gd name="T11" fmla="*/ 8 h 12"/>
                <a:gd name="T12" fmla="*/ 40 w 49"/>
                <a:gd name="T1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5" name="Freeform 229"/>
            <p:cNvSpPr/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>
                <a:gd name="T0" fmla="*/ 37 w 40"/>
                <a:gd name="T1" fmla="*/ 2 h 11"/>
                <a:gd name="T2" fmla="*/ 26 w 40"/>
                <a:gd name="T3" fmla="*/ 4 h 11"/>
                <a:gd name="T4" fmla="*/ 13 w 40"/>
                <a:gd name="T5" fmla="*/ 3 h 11"/>
                <a:gd name="T6" fmla="*/ 1 w 40"/>
                <a:gd name="T7" fmla="*/ 2 h 11"/>
                <a:gd name="T8" fmla="*/ 35 w 40"/>
                <a:gd name="T9" fmla="*/ 8 h 11"/>
                <a:gd name="T10" fmla="*/ 37 w 40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6" name="Freeform 230"/>
            <p:cNvSpPr/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>
                <a:gd name="T0" fmla="*/ 28 w 41"/>
                <a:gd name="T1" fmla="*/ 9 h 34"/>
                <a:gd name="T2" fmla="*/ 13 w 41"/>
                <a:gd name="T3" fmla="*/ 6 h 34"/>
                <a:gd name="T4" fmla="*/ 4 w 41"/>
                <a:gd name="T5" fmla="*/ 15 h 34"/>
                <a:gd name="T6" fmla="*/ 1 w 41"/>
                <a:gd name="T7" fmla="*/ 19 h 34"/>
                <a:gd name="T8" fmla="*/ 9 w 41"/>
                <a:gd name="T9" fmla="*/ 19 h 34"/>
                <a:gd name="T10" fmla="*/ 17 w 41"/>
                <a:gd name="T11" fmla="*/ 27 h 34"/>
                <a:gd name="T12" fmla="*/ 21 w 41"/>
                <a:gd name="T13" fmla="*/ 30 h 34"/>
                <a:gd name="T14" fmla="*/ 29 w 41"/>
                <a:gd name="T15" fmla="*/ 19 h 34"/>
                <a:gd name="T16" fmla="*/ 39 w 41"/>
                <a:gd name="T17" fmla="*/ 19 h 34"/>
                <a:gd name="T18" fmla="*/ 28 w 41"/>
                <a:gd name="T19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687" name="Freeform 231"/>
            <p:cNvSpPr/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>
                <a:gd name="T0" fmla="*/ 22 w 25"/>
                <a:gd name="T1" fmla="*/ 2 h 63"/>
                <a:gd name="T2" fmla="*/ 18 w 25"/>
                <a:gd name="T3" fmla="*/ 17 h 63"/>
                <a:gd name="T4" fmla="*/ 7 w 25"/>
                <a:gd name="T5" fmla="*/ 20 h 63"/>
                <a:gd name="T6" fmla="*/ 7 w 25"/>
                <a:gd name="T7" fmla="*/ 23 h 63"/>
                <a:gd name="T8" fmla="*/ 17 w 25"/>
                <a:gd name="T9" fmla="*/ 34 h 63"/>
                <a:gd name="T10" fmla="*/ 12 w 25"/>
                <a:gd name="T11" fmla="*/ 45 h 63"/>
                <a:gd name="T12" fmla="*/ 0 w 25"/>
                <a:gd name="T13" fmla="*/ 55 h 63"/>
                <a:gd name="T14" fmla="*/ 5 w 25"/>
                <a:gd name="T15" fmla="*/ 58 h 63"/>
                <a:gd name="T16" fmla="*/ 16 w 25"/>
                <a:gd name="T17" fmla="*/ 62 h 63"/>
                <a:gd name="T18" fmla="*/ 23 w 25"/>
                <a:gd name="T19" fmla="*/ 57 h 63"/>
                <a:gd name="T20" fmla="*/ 25 w 25"/>
                <a:gd name="T21" fmla="*/ 14 h 63"/>
                <a:gd name="T22" fmla="*/ 25 w 25"/>
                <a:gd name="T23" fmla="*/ 2 h 63"/>
                <a:gd name="T24" fmla="*/ 22 w 25"/>
                <a:gd name="T2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688" name="Group 232"/>
          <p:cNvGrpSpPr/>
          <p:nvPr/>
        </p:nvGrpSpPr>
        <p:grpSpPr bwMode="auto">
          <a:xfrm>
            <a:off x="6934200" y="-7938"/>
            <a:ext cx="2317750" cy="2063751"/>
            <a:chOff x="4080" y="-5"/>
            <a:chExt cx="1748" cy="1556"/>
          </a:xfrm>
        </p:grpSpPr>
        <p:sp>
          <p:nvSpPr>
            <p:cNvPr id="19689" name="Freeform 233"/>
            <p:cNvSpPr/>
            <p:nvPr userDrawn="1"/>
          </p:nvSpPr>
          <p:spPr bwMode="auto">
            <a:xfrm>
              <a:off x="4161" y="-5"/>
              <a:ext cx="1586" cy="1443"/>
            </a:xfrm>
            <a:custGeom>
              <a:avLst/>
              <a:gdLst>
                <a:gd name="T0" fmla="*/ 23 w 546"/>
                <a:gd name="T1" fmla="*/ 4 h 497"/>
                <a:gd name="T2" fmla="*/ 11 w 546"/>
                <a:gd name="T3" fmla="*/ 71 h 497"/>
                <a:gd name="T4" fmla="*/ 25 w 546"/>
                <a:gd name="T5" fmla="*/ 393 h 497"/>
                <a:gd name="T6" fmla="*/ 54 w 546"/>
                <a:gd name="T7" fmla="*/ 457 h 497"/>
                <a:gd name="T8" fmla="*/ 158 w 546"/>
                <a:gd name="T9" fmla="*/ 482 h 497"/>
                <a:gd name="T10" fmla="*/ 204 w 546"/>
                <a:gd name="T11" fmla="*/ 495 h 497"/>
                <a:gd name="T12" fmla="*/ 520 w 546"/>
                <a:gd name="T13" fmla="*/ 475 h 497"/>
                <a:gd name="T14" fmla="*/ 533 w 546"/>
                <a:gd name="T15" fmla="*/ 167 h 497"/>
                <a:gd name="T16" fmla="*/ 369 w 546"/>
                <a:gd name="T17" fmla="*/ 16 h 497"/>
                <a:gd name="T18" fmla="*/ 249 w 546"/>
                <a:gd name="T19" fmla="*/ 29 h 497"/>
                <a:gd name="T20" fmla="*/ 198 w 546"/>
                <a:gd name="T21" fmla="*/ 11 h 497"/>
                <a:gd name="T22" fmla="*/ 151 w 546"/>
                <a:gd name="T23" fmla="*/ 2 h 497"/>
                <a:gd name="T24" fmla="*/ 23 w 546"/>
                <a:gd name="T25" fmla="*/ 4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grpSp>
          <p:nvGrpSpPr>
            <p:cNvPr id="19690" name="Group 234"/>
            <p:cNvGrpSpPr/>
            <p:nvPr userDrawn="1"/>
          </p:nvGrpSpPr>
          <p:grpSpPr bwMode="auto"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19691" name="Freeform 235"/>
              <p:cNvSpPr/>
              <p:nvPr/>
            </p:nvSpPr>
            <p:spPr bwMode="auto">
              <a:xfrm>
                <a:off x="3060" y="18"/>
                <a:ext cx="490" cy="187"/>
              </a:xfrm>
              <a:custGeom>
                <a:avLst/>
                <a:gdLst>
                  <a:gd name="T0" fmla="*/ 71 w 97"/>
                  <a:gd name="T1" fmla="*/ 25 h 37"/>
                  <a:gd name="T2" fmla="*/ 91 w 97"/>
                  <a:gd name="T3" fmla="*/ 20 h 37"/>
                  <a:gd name="T4" fmla="*/ 92 w 97"/>
                  <a:gd name="T5" fmla="*/ 17 h 37"/>
                  <a:gd name="T6" fmla="*/ 88 w 97"/>
                  <a:gd name="T7" fmla="*/ 0 h 37"/>
                  <a:gd name="T8" fmla="*/ 25 w 97"/>
                  <a:gd name="T9" fmla="*/ 0 h 37"/>
                  <a:gd name="T10" fmla="*/ 10 w 97"/>
                  <a:gd name="T11" fmla="*/ 22 h 37"/>
                  <a:gd name="T12" fmla="*/ 71 w 97"/>
                  <a:gd name="T13" fmla="*/ 2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2" name="Freeform 236"/>
              <p:cNvSpPr>
                <a:spLocks noEditPoints="1"/>
              </p:cNvSpPr>
              <p:nvPr/>
            </p:nvSpPr>
            <p:spPr bwMode="auto">
              <a:xfrm>
                <a:off x="2918" y="18"/>
                <a:ext cx="2958" cy="2699"/>
              </a:xfrm>
              <a:custGeom>
                <a:avLst/>
                <a:gdLst>
                  <a:gd name="T0" fmla="*/ 504 w 585"/>
                  <a:gd name="T1" fmla="*/ 1 h 534"/>
                  <a:gd name="T2" fmla="*/ 157 w 585"/>
                  <a:gd name="T3" fmla="*/ 0 h 534"/>
                  <a:gd name="T4" fmla="*/ 225 w 585"/>
                  <a:gd name="T5" fmla="*/ 21 h 534"/>
                  <a:gd name="T6" fmla="*/ 174 w 585"/>
                  <a:gd name="T7" fmla="*/ 39 h 534"/>
                  <a:gd name="T8" fmla="*/ 207 w 585"/>
                  <a:gd name="T9" fmla="*/ 71 h 534"/>
                  <a:gd name="T10" fmla="*/ 74 w 585"/>
                  <a:gd name="T11" fmla="*/ 60 h 534"/>
                  <a:gd name="T12" fmla="*/ 26 w 585"/>
                  <a:gd name="T13" fmla="*/ 63 h 534"/>
                  <a:gd name="T14" fmla="*/ 199 w 585"/>
                  <a:gd name="T15" fmla="*/ 487 h 534"/>
                  <a:gd name="T16" fmla="*/ 144 w 585"/>
                  <a:gd name="T17" fmla="*/ 341 h 534"/>
                  <a:gd name="T18" fmla="*/ 105 w 585"/>
                  <a:gd name="T19" fmla="*/ 376 h 534"/>
                  <a:gd name="T20" fmla="*/ 94 w 585"/>
                  <a:gd name="T21" fmla="*/ 435 h 534"/>
                  <a:gd name="T22" fmla="*/ 124 w 585"/>
                  <a:gd name="T23" fmla="*/ 265 h 534"/>
                  <a:gd name="T24" fmla="*/ 153 w 585"/>
                  <a:gd name="T25" fmla="*/ 228 h 534"/>
                  <a:gd name="T26" fmla="*/ 209 w 585"/>
                  <a:gd name="T27" fmla="*/ 237 h 534"/>
                  <a:gd name="T28" fmla="*/ 188 w 585"/>
                  <a:gd name="T29" fmla="*/ 306 h 534"/>
                  <a:gd name="T30" fmla="*/ 192 w 585"/>
                  <a:gd name="T31" fmla="*/ 395 h 534"/>
                  <a:gd name="T32" fmla="*/ 515 w 585"/>
                  <a:gd name="T33" fmla="*/ 483 h 534"/>
                  <a:gd name="T34" fmla="*/ 454 w 585"/>
                  <a:gd name="T35" fmla="*/ 427 h 534"/>
                  <a:gd name="T36" fmla="*/ 425 w 585"/>
                  <a:gd name="T37" fmla="*/ 345 h 534"/>
                  <a:gd name="T38" fmla="*/ 396 w 585"/>
                  <a:gd name="T39" fmla="*/ 270 h 534"/>
                  <a:gd name="T40" fmla="*/ 460 w 585"/>
                  <a:gd name="T41" fmla="*/ 256 h 534"/>
                  <a:gd name="T42" fmla="*/ 407 w 585"/>
                  <a:gd name="T43" fmla="*/ 223 h 534"/>
                  <a:gd name="T44" fmla="*/ 439 w 585"/>
                  <a:gd name="T45" fmla="*/ 226 h 534"/>
                  <a:gd name="T46" fmla="*/ 438 w 585"/>
                  <a:gd name="T47" fmla="*/ 209 h 534"/>
                  <a:gd name="T48" fmla="*/ 376 w 585"/>
                  <a:gd name="T49" fmla="*/ 211 h 534"/>
                  <a:gd name="T50" fmla="*/ 357 w 585"/>
                  <a:gd name="T51" fmla="*/ 343 h 534"/>
                  <a:gd name="T52" fmla="*/ 347 w 585"/>
                  <a:gd name="T53" fmla="*/ 230 h 534"/>
                  <a:gd name="T54" fmla="*/ 331 w 585"/>
                  <a:gd name="T55" fmla="*/ 182 h 534"/>
                  <a:gd name="T56" fmla="*/ 347 w 585"/>
                  <a:gd name="T57" fmla="*/ 136 h 534"/>
                  <a:gd name="T58" fmla="*/ 339 w 585"/>
                  <a:gd name="T59" fmla="*/ 99 h 534"/>
                  <a:gd name="T60" fmla="*/ 331 w 585"/>
                  <a:gd name="T61" fmla="*/ 62 h 534"/>
                  <a:gd name="T62" fmla="*/ 369 w 585"/>
                  <a:gd name="T63" fmla="*/ 103 h 534"/>
                  <a:gd name="T64" fmla="*/ 415 w 585"/>
                  <a:gd name="T65" fmla="*/ 47 h 534"/>
                  <a:gd name="T66" fmla="*/ 409 w 585"/>
                  <a:gd name="T67" fmla="*/ 95 h 534"/>
                  <a:gd name="T68" fmla="*/ 401 w 585"/>
                  <a:gd name="T69" fmla="*/ 130 h 534"/>
                  <a:gd name="T70" fmla="*/ 401 w 585"/>
                  <a:gd name="T71" fmla="*/ 181 h 534"/>
                  <a:gd name="T72" fmla="*/ 558 w 585"/>
                  <a:gd name="T73" fmla="*/ 181 h 534"/>
                  <a:gd name="T74" fmla="*/ 554 w 585"/>
                  <a:gd name="T75" fmla="*/ 76 h 534"/>
                  <a:gd name="T76" fmla="*/ 249 w 585"/>
                  <a:gd name="T77" fmla="*/ 69 h 534"/>
                  <a:gd name="T78" fmla="*/ 293 w 585"/>
                  <a:gd name="T79" fmla="*/ 93 h 534"/>
                  <a:gd name="T80" fmla="*/ 171 w 585"/>
                  <a:gd name="T81" fmla="*/ 195 h 534"/>
                  <a:gd name="T82" fmla="*/ 69 w 585"/>
                  <a:gd name="T83" fmla="*/ 98 h 534"/>
                  <a:gd name="T84" fmla="*/ 191 w 585"/>
                  <a:gd name="T85" fmla="*/ 106 h 534"/>
                  <a:gd name="T86" fmla="*/ 220 w 585"/>
                  <a:gd name="T87" fmla="*/ 105 h 534"/>
                  <a:gd name="T88" fmla="*/ 302 w 585"/>
                  <a:gd name="T89" fmla="*/ 121 h 534"/>
                  <a:gd name="T90" fmla="*/ 276 w 585"/>
                  <a:gd name="T91" fmla="*/ 256 h 534"/>
                  <a:gd name="T92" fmla="*/ 260 w 585"/>
                  <a:gd name="T93" fmla="*/ 137 h 534"/>
                  <a:gd name="T94" fmla="*/ 171 w 585"/>
                  <a:gd name="T95" fmla="*/ 195 h 534"/>
                  <a:gd name="T96" fmla="*/ 223 w 585"/>
                  <a:gd name="T97" fmla="*/ 225 h 534"/>
                  <a:gd name="T98" fmla="*/ 247 w 585"/>
                  <a:gd name="T99" fmla="*/ 158 h 534"/>
                  <a:gd name="T100" fmla="*/ 326 w 585"/>
                  <a:gd name="T101" fmla="*/ 292 h 534"/>
                  <a:gd name="T102" fmla="*/ 215 w 585"/>
                  <a:gd name="T103" fmla="*/ 321 h 534"/>
                  <a:gd name="T104" fmla="*/ 309 w 585"/>
                  <a:gd name="T105" fmla="*/ 277 h 534"/>
                  <a:gd name="T106" fmla="*/ 318 w 585"/>
                  <a:gd name="T107" fmla="*/ 133 h 534"/>
                  <a:gd name="T108" fmla="*/ 313 w 585"/>
                  <a:gd name="T109" fmla="*/ 213 h 534"/>
                  <a:gd name="T110" fmla="*/ 299 w 585"/>
                  <a:gd name="T111" fmla="*/ 144 h 534"/>
                  <a:gd name="T112" fmla="*/ 507 w 585"/>
                  <a:gd name="T113" fmla="*/ 179 h 534"/>
                  <a:gd name="T114" fmla="*/ 461 w 585"/>
                  <a:gd name="T115" fmla="*/ 162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3" name="Freeform 237"/>
              <p:cNvSpPr/>
              <p:nvPr/>
            </p:nvSpPr>
            <p:spPr bwMode="auto">
              <a:xfrm>
                <a:off x="3621" y="1287"/>
                <a:ext cx="238" cy="283"/>
              </a:xfrm>
              <a:custGeom>
                <a:avLst/>
                <a:gdLst>
                  <a:gd name="T0" fmla="*/ 40 w 47"/>
                  <a:gd name="T1" fmla="*/ 15 h 56"/>
                  <a:gd name="T2" fmla="*/ 27 w 47"/>
                  <a:gd name="T3" fmla="*/ 56 h 56"/>
                  <a:gd name="T4" fmla="*/ 40 w 47"/>
                  <a:gd name="T5" fmla="*/ 1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4" name="Freeform 238"/>
              <p:cNvSpPr/>
              <p:nvPr/>
            </p:nvSpPr>
            <p:spPr bwMode="auto">
              <a:xfrm>
                <a:off x="3403" y="1403"/>
                <a:ext cx="208" cy="379"/>
              </a:xfrm>
              <a:custGeom>
                <a:avLst/>
                <a:gdLst>
                  <a:gd name="T0" fmla="*/ 19 w 41"/>
                  <a:gd name="T1" fmla="*/ 27 h 75"/>
                  <a:gd name="T2" fmla="*/ 12 w 41"/>
                  <a:gd name="T3" fmla="*/ 69 h 75"/>
                  <a:gd name="T4" fmla="*/ 40 w 41"/>
                  <a:gd name="T5" fmla="*/ 45 h 75"/>
                  <a:gd name="T6" fmla="*/ 37 w 41"/>
                  <a:gd name="T7" fmla="*/ 24 h 75"/>
                  <a:gd name="T8" fmla="*/ 19 w 41"/>
                  <a:gd name="T9" fmla="*/ 2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5" name="Freeform 239"/>
              <p:cNvSpPr/>
              <p:nvPr/>
            </p:nvSpPr>
            <p:spPr bwMode="auto">
              <a:xfrm>
                <a:off x="3272" y="645"/>
                <a:ext cx="683" cy="318"/>
              </a:xfrm>
              <a:custGeom>
                <a:avLst/>
                <a:gdLst>
                  <a:gd name="T0" fmla="*/ 112 w 135"/>
                  <a:gd name="T1" fmla="*/ 4 h 63"/>
                  <a:gd name="T2" fmla="*/ 24 w 135"/>
                  <a:gd name="T3" fmla="*/ 4 h 63"/>
                  <a:gd name="T4" fmla="*/ 2 w 135"/>
                  <a:gd name="T5" fmla="*/ 25 h 63"/>
                  <a:gd name="T6" fmla="*/ 60 w 135"/>
                  <a:gd name="T7" fmla="*/ 58 h 63"/>
                  <a:gd name="T8" fmla="*/ 96 w 135"/>
                  <a:gd name="T9" fmla="*/ 54 h 63"/>
                  <a:gd name="T10" fmla="*/ 113 w 135"/>
                  <a:gd name="T11" fmla="*/ 53 h 63"/>
                  <a:gd name="T12" fmla="*/ 112 w 135"/>
                  <a:gd name="T13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6" name="Freeform 240"/>
              <p:cNvSpPr/>
              <p:nvPr/>
            </p:nvSpPr>
            <p:spPr bwMode="auto">
              <a:xfrm>
                <a:off x="4046" y="1545"/>
                <a:ext cx="490" cy="515"/>
              </a:xfrm>
              <a:custGeom>
                <a:avLst/>
                <a:gdLst>
                  <a:gd name="T0" fmla="*/ 67 w 97"/>
                  <a:gd name="T1" fmla="*/ 5 h 102"/>
                  <a:gd name="T2" fmla="*/ 31 w 97"/>
                  <a:gd name="T3" fmla="*/ 5 h 102"/>
                  <a:gd name="T4" fmla="*/ 12 w 97"/>
                  <a:gd name="T5" fmla="*/ 57 h 102"/>
                  <a:gd name="T6" fmla="*/ 79 w 97"/>
                  <a:gd name="T7" fmla="*/ 62 h 102"/>
                  <a:gd name="T8" fmla="*/ 67 w 97"/>
                  <a:gd name="T9" fmla="*/ 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7" name="Freeform 241"/>
              <p:cNvSpPr/>
              <p:nvPr/>
            </p:nvSpPr>
            <p:spPr bwMode="auto">
              <a:xfrm>
                <a:off x="5173" y="1024"/>
                <a:ext cx="501" cy="96"/>
              </a:xfrm>
              <a:custGeom>
                <a:avLst/>
                <a:gdLst>
                  <a:gd name="T0" fmla="*/ 15 w 99"/>
                  <a:gd name="T1" fmla="*/ 0 h 19"/>
                  <a:gd name="T2" fmla="*/ 40 w 99"/>
                  <a:gd name="T3" fmla="*/ 15 h 19"/>
                  <a:gd name="T4" fmla="*/ 15 w 99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8" name="Freeform 242"/>
              <p:cNvSpPr/>
              <p:nvPr/>
            </p:nvSpPr>
            <p:spPr bwMode="auto">
              <a:xfrm>
                <a:off x="5340" y="1004"/>
                <a:ext cx="385" cy="237"/>
              </a:xfrm>
              <a:custGeom>
                <a:avLst/>
                <a:gdLst>
                  <a:gd name="T0" fmla="*/ 21 w 76"/>
                  <a:gd name="T1" fmla="*/ 37 h 47"/>
                  <a:gd name="T2" fmla="*/ 70 w 76"/>
                  <a:gd name="T3" fmla="*/ 17 h 47"/>
                  <a:gd name="T4" fmla="*/ 48 w 76"/>
                  <a:gd name="T5" fmla="*/ 3 h 47"/>
                  <a:gd name="T6" fmla="*/ 19 w 76"/>
                  <a:gd name="T7" fmla="*/ 32 h 47"/>
                  <a:gd name="T8" fmla="*/ 21 w 76"/>
                  <a:gd name="T9" fmla="*/ 3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699" name="Freeform 243"/>
              <p:cNvSpPr/>
              <p:nvPr/>
            </p:nvSpPr>
            <p:spPr bwMode="auto">
              <a:xfrm>
                <a:off x="5325" y="1201"/>
                <a:ext cx="415" cy="187"/>
              </a:xfrm>
              <a:custGeom>
                <a:avLst/>
                <a:gdLst>
                  <a:gd name="T0" fmla="*/ 72 w 82"/>
                  <a:gd name="T1" fmla="*/ 6 h 37"/>
                  <a:gd name="T2" fmla="*/ 24 w 82"/>
                  <a:gd name="T3" fmla="*/ 17 h 37"/>
                  <a:gd name="T4" fmla="*/ 17 w 82"/>
                  <a:gd name="T5" fmla="*/ 26 h 37"/>
                  <a:gd name="T6" fmla="*/ 76 w 82"/>
                  <a:gd name="T7" fmla="*/ 23 h 37"/>
                  <a:gd name="T8" fmla="*/ 82 w 82"/>
                  <a:gd name="T9" fmla="*/ 20 h 37"/>
                  <a:gd name="T10" fmla="*/ 82 w 82"/>
                  <a:gd name="T11" fmla="*/ 0 h 37"/>
                  <a:gd name="T12" fmla="*/ 72 w 82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700" name="Freeform 244"/>
              <p:cNvSpPr/>
              <p:nvPr/>
            </p:nvSpPr>
            <p:spPr bwMode="auto">
              <a:xfrm>
                <a:off x="5001" y="1378"/>
                <a:ext cx="698" cy="167"/>
              </a:xfrm>
              <a:custGeom>
                <a:avLst/>
                <a:gdLst>
                  <a:gd name="T0" fmla="*/ 21 w 138"/>
                  <a:gd name="T1" fmla="*/ 1 h 33"/>
                  <a:gd name="T2" fmla="*/ 8 w 138"/>
                  <a:gd name="T3" fmla="*/ 14 h 33"/>
                  <a:gd name="T4" fmla="*/ 57 w 138"/>
                  <a:gd name="T5" fmla="*/ 22 h 33"/>
                  <a:gd name="T6" fmla="*/ 117 w 138"/>
                  <a:gd name="T7" fmla="*/ 23 h 33"/>
                  <a:gd name="T8" fmla="*/ 114 w 138"/>
                  <a:gd name="T9" fmla="*/ 8 h 33"/>
                  <a:gd name="T10" fmla="*/ 82 w 138"/>
                  <a:gd name="T11" fmla="*/ 3 h 33"/>
                  <a:gd name="T12" fmla="*/ 21 w 138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701" name="Freeform 245"/>
              <p:cNvSpPr/>
              <p:nvPr/>
            </p:nvSpPr>
            <p:spPr bwMode="auto">
              <a:xfrm>
                <a:off x="5077" y="1540"/>
                <a:ext cx="567" cy="146"/>
              </a:xfrm>
              <a:custGeom>
                <a:avLst/>
                <a:gdLst>
                  <a:gd name="T0" fmla="*/ 98 w 112"/>
                  <a:gd name="T1" fmla="*/ 19 h 29"/>
                  <a:gd name="T2" fmla="*/ 103 w 112"/>
                  <a:gd name="T3" fmla="*/ 4 h 29"/>
                  <a:gd name="T4" fmla="*/ 74 w 112"/>
                  <a:gd name="T5" fmla="*/ 10 h 29"/>
                  <a:gd name="T6" fmla="*/ 36 w 112"/>
                  <a:gd name="T7" fmla="*/ 6 h 29"/>
                  <a:gd name="T8" fmla="*/ 2 w 112"/>
                  <a:gd name="T9" fmla="*/ 4 h 29"/>
                  <a:gd name="T10" fmla="*/ 98 w 112"/>
                  <a:gd name="T11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702" name="Freeform 246"/>
              <p:cNvSpPr/>
              <p:nvPr/>
            </p:nvSpPr>
            <p:spPr bwMode="auto">
              <a:xfrm>
                <a:off x="5042" y="1656"/>
                <a:ext cx="581" cy="480"/>
              </a:xfrm>
              <a:custGeom>
                <a:avLst/>
                <a:gdLst>
                  <a:gd name="T0" fmla="*/ 3 w 115"/>
                  <a:gd name="T1" fmla="*/ 53 h 95"/>
                  <a:gd name="T2" fmla="*/ 26 w 115"/>
                  <a:gd name="T3" fmla="*/ 54 h 95"/>
                  <a:gd name="T4" fmla="*/ 50 w 115"/>
                  <a:gd name="T5" fmla="*/ 77 h 95"/>
                  <a:gd name="T6" fmla="*/ 59 w 115"/>
                  <a:gd name="T7" fmla="*/ 84 h 95"/>
                  <a:gd name="T8" fmla="*/ 81 w 115"/>
                  <a:gd name="T9" fmla="*/ 52 h 95"/>
                  <a:gd name="T10" fmla="*/ 111 w 115"/>
                  <a:gd name="T11" fmla="*/ 52 h 95"/>
                  <a:gd name="T12" fmla="*/ 79 w 115"/>
                  <a:gd name="T13" fmla="*/ 27 h 95"/>
                  <a:gd name="T14" fmla="*/ 37 w 115"/>
                  <a:gd name="T15" fmla="*/ 16 h 95"/>
                  <a:gd name="T16" fmla="*/ 12 w 115"/>
                  <a:gd name="T17" fmla="*/ 41 h 95"/>
                  <a:gd name="T18" fmla="*/ 3 w 115"/>
                  <a:gd name="T19" fmla="*/ 5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9703" name="Freeform 247"/>
              <p:cNvSpPr/>
              <p:nvPr/>
            </p:nvSpPr>
            <p:spPr bwMode="auto">
              <a:xfrm>
                <a:off x="5421" y="1464"/>
                <a:ext cx="329" cy="854"/>
              </a:xfrm>
              <a:custGeom>
                <a:avLst/>
                <a:gdLst>
                  <a:gd name="T0" fmla="*/ 51 w 65"/>
                  <a:gd name="T1" fmla="*/ 40 h 169"/>
                  <a:gd name="T2" fmla="*/ 22 w 65"/>
                  <a:gd name="T3" fmla="*/ 49 h 169"/>
                  <a:gd name="T4" fmla="*/ 22 w 65"/>
                  <a:gd name="T5" fmla="*/ 59 h 169"/>
                  <a:gd name="T6" fmla="*/ 50 w 65"/>
                  <a:gd name="T7" fmla="*/ 90 h 169"/>
                  <a:gd name="T8" fmla="*/ 34 w 65"/>
                  <a:gd name="T9" fmla="*/ 118 h 169"/>
                  <a:gd name="T10" fmla="*/ 0 w 65"/>
                  <a:gd name="T11" fmla="*/ 148 h 169"/>
                  <a:gd name="T12" fmla="*/ 17 w 65"/>
                  <a:gd name="T13" fmla="*/ 155 h 169"/>
                  <a:gd name="T14" fmla="*/ 47 w 65"/>
                  <a:gd name="T15" fmla="*/ 166 h 169"/>
                  <a:gd name="T16" fmla="*/ 63 w 65"/>
                  <a:gd name="T17" fmla="*/ 162 h 169"/>
                  <a:gd name="T18" fmla="*/ 65 w 65"/>
                  <a:gd name="T19" fmla="*/ 0 h 169"/>
                  <a:gd name="T20" fmla="*/ 51 w 65"/>
                  <a:gd name="T21" fmla="*/ 4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704" name="Rectangle 248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298450" y="228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9705" name="Rectangle 249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609600" y="1600200"/>
            <a:ext cx="815340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9706" name="Rectangle 25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845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9707" name="Rectangle 25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1025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9708" name="Rectangle 25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00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C64A65-9B73-4846-B2BF-980E67834579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anose="05000000000000000000" pitchFamily="2" charset="2"/>
        <a:buChar char="Ø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 2" panose="05020102010507070707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Ø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microsoft.com/office/2007/relationships/media" Target="../media/media1.mp3"/><Relationship Id="rId1" Type="http://schemas.openxmlformats.org/officeDocument/2006/relationships/audio" Target="../media/media1.mp3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1" Type="http://schemas.openxmlformats.org/officeDocument/2006/relationships/slide" Target="slide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hyperlink" Target="file:///C:\Users\Administrator\Desktop\mda-gjnsgwtzatr4by69.avi" TargetMode="External"/><Relationship Id="rId1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.wav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wmf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4.wav"/><Relationship Id="rId2" Type="http://schemas.openxmlformats.org/officeDocument/2006/relationships/slide" Target="slide18.xml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.wav"/><Relationship Id="rId1" Type="http://schemas.openxmlformats.org/officeDocument/2006/relationships/slide" Target="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6000" dirty="0" smtClean="0">
                <a:latin typeface="华文琥珀" panose="02010800040101010101" pitchFamily="2" charset="-122"/>
                <a:ea typeface="华文琥珀" panose="02010800040101010101" pitchFamily="2" charset="-122"/>
              </a:rPr>
              <a:t>欢迎回到历史新课堂</a:t>
            </a:r>
            <a:endParaRPr lang="zh-CN" altLang="en-US" sz="60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kern="1200" dirty="0">
                <a:solidFill>
                  <a:srgbClr val="C00000"/>
                </a:solidFill>
                <a:ea typeface="黑体" panose="02010609060101010101" charset="-122"/>
              </a:rPr>
              <a:t>中国历史分期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484784"/>
            <a:ext cx="8153400" cy="5257800"/>
          </a:xfrm>
        </p:spPr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一、中国古代史：原始社会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——1840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endParaRPr lang="zh-CN" altLang="en-US" sz="2800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、原始社会：距今约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170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万年</a:t>
            </a:r>
            <a:endParaRPr lang="zh-CN" altLang="en-US" sz="28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、奴隶社会：约前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2070—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前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476</a:t>
            </a:r>
            <a:endParaRPr lang="en-US" altLang="zh-CN" sz="28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、封建社会：前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475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--1840</a:t>
            </a:r>
            <a:endParaRPr lang="en-US" altLang="zh-CN" sz="28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二、中国近代史：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1840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——1949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endParaRPr lang="zh-CN" altLang="en-US" sz="2800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、旧民主主义革命：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1840--1919</a:t>
            </a:r>
            <a:endParaRPr lang="en-US" altLang="zh-CN" sz="28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、新民主主义革命：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1919--1949</a:t>
            </a:r>
            <a:endParaRPr lang="en-US" altLang="zh-CN" sz="28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三、中国现代史</a:t>
            </a:r>
            <a:endParaRPr lang="zh-CN" altLang="en-US" sz="2800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1949--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今</a:t>
            </a:r>
            <a:endParaRPr lang="zh-CN" altLang="en-US" sz="28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 descr="bj2"/>
          <p:cNvSpPr txBox="1">
            <a:spLocks noChangeArrowheads="1"/>
          </p:cNvSpPr>
          <p:nvPr/>
        </p:nvSpPr>
        <p:spPr bwMode="auto">
          <a:xfrm>
            <a:off x="395288" y="1210532"/>
            <a:ext cx="828040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新民主主义向社会主义过渡时期（1949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1956）</a:t>
            </a:r>
            <a:endParaRPr lang="zh-CN" altLang="en-US" sz="2800" b="1" dirty="0">
              <a:solidFill>
                <a:srgbClr val="FF0000"/>
              </a:solidFill>
              <a:latin typeface="仿宋_GB2312" pitchFamily="1" charset="-122"/>
              <a:ea typeface="仿宋_GB2312" pitchFamily="1" charset="-122"/>
            </a:endParaRPr>
          </a:p>
        </p:txBody>
      </p:sp>
      <p:sp>
        <p:nvSpPr>
          <p:cNvPr id="13315" name="Text Box 3" descr="bj2"/>
          <p:cNvSpPr txBox="1">
            <a:spLocks noChangeArrowheads="1"/>
          </p:cNvSpPr>
          <p:nvPr/>
        </p:nvSpPr>
        <p:spPr bwMode="auto">
          <a:xfrm>
            <a:off x="468316" y="2077307"/>
            <a:ext cx="7704137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全面建设社会主义探索时期（1956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1966）</a:t>
            </a:r>
            <a:endParaRPr lang="zh-CN" altLang="en-US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316" name="Text Box 4" descr="bj2"/>
          <p:cNvSpPr txBox="1">
            <a:spLocks noChangeArrowheads="1"/>
          </p:cNvSpPr>
          <p:nvPr/>
        </p:nvSpPr>
        <p:spPr bwMode="auto">
          <a:xfrm>
            <a:off x="468316" y="3085899"/>
            <a:ext cx="7704137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文化大革命时期（1966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1976）</a:t>
            </a:r>
            <a:endParaRPr lang="zh-CN" altLang="en-US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317" name="Text Box 5" descr="bj2"/>
          <p:cNvSpPr txBox="1">
            <a:spLocks noChangeArrowheads="1"/>
          </p:cNvSpPr>
          <p:nvPr/>
        </p:nvSpPr>
        <p:spPr bwMode="auto">
          <a:xfrm>
            <a:off x="468316" y="3955850"/>
            <a:ext cx="7704137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社会主义建设的新时期（1978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今）</a:t>
            </a:r>
            <a:endParaRPr lang="zh-CN" altLang="en-US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250828" y="5158320"/>
            <a:ext cx="8893175" cy="146049"/>
          </a:xfrm>
          <a:prstGeom prst="rightArrow">
            <a:avLst>
              <a:gd name="adj1" fmla="val 49454"/>
              <a:gd name="adj2" fmla="val 362718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319" name="AutoShape 7"/>
          <p:cNvSpPr/>
          <p:nvPr/>
        </p:nvSpPr>
        <p:spPr bwMode="auto">
          <a:xfrm rot="-5400000">
            <a:off x="4356101" y="1845206"/>
            <a:ext cx="431800" cy="8353425"/>
          </a:xfrm>
          <a:prstGeom prst="leftBrace">
            <a:avLst>
              <a:gd name="adj1" fmla="val 161213"/>
              <a:gd name="adj2" fmla="val 50000"/>
            </a:avLst>
          </a:prstGeom>
          <a:noFill/>
          <a:ln w="222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20" name="WordArt 8" descr="line2-3"/>
          <p:cNvSpPr>
            <a:spLocks noChangeArrowheads="1" noChangeShapeType="1"/>
          </p:cNvSpPr>
          <p:nvPr/>
        </p:nvSpPr>
        <p:spPr bwMode="auto">
          <a:xfrm>
            <a:off x="3492503" y="6400800"/>
            <a:ext cx="23336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kern="10">
                <a:ln w="9525">
                  <a:solidFill>
                    <a:srgbClr val="FFFF99"/>
                  </a:solidFill>
                  <a:round/>
                </a:ln>
                <a:blipFill dpi="0" rotWithShape="1">
                  <a:blip r:embed="rId1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5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中国现代史</a:t>
            </a:r>
            <a:endParaRPr lang="zh-CN" altLang="en-US" sz="3600" b="1" kern="10">
              <a:ln w="9525">
                <a:solidFill>
                  <a:srgbClr val="FFFF99"/>
                </a:solidFill>
                <a:round/>
              </a:ln>
              <a:blipFill dpi="0" rotWithShape="1">
                <a:blip r:embed="rId1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75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252415" y="5084235"/>
            <a:ext cx="71437" cy="74084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bg2"/>
            </a:solidFill>
            <a:rou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22" name="AutoShape 10"/>
          <p:cNvSpPr>
            <a:spLocks noChangeArrowheads="1"/>
          </p:cNvSpPr>
          <p:nvPr/>
        </p:nvSpPr>
        <p:spPr bwMode="auto">
          <a:xfrm>
            <a:off x="2124075" y="5084235"/>
            <a:ext cx="71438" cy="74084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bg2"/>
            </a:solidFill>
            <a:rou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23" name="AutoShape 11"/>
          <p:cNvSpPr>
            <a:spLocks noChangeArrowheads="1"/>
          </p:cNvSpPr>
          <p:nvPr/>
        </p:nvSpPr>
        <p:spPr bwMode="auto">
          <a:xfrm>
            <a:off x="4543425" y="5084235"/>
            <a:ext cx="71438" cy="74084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bg2"/>
            </a:solidFill>
            <a:rou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24" name="AutoShape 12"/>
          <p:cNvSpPr>
            <a:spLocks noChangeArrowheads="1"/>
          </p:cNvSpPr>
          <p:nvPr/>
        </p:nvSpPr>
        <p:spPr bwMode="auto">
          <a:xfrm>
            <a:off x="6805613" y="5084235"/>
            <a:ext cx="71437" cy="74084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bg2"/>
            </a:solidFill>
            <a:rou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25" name="AutoShape 13"/>
          <p:cNvSpPr>
            <a:spLocks noChangeArrowheads="1"/>
          </p:cNvSpPr>
          <p:nvPr/>
        </p:nvSpPr>
        <p:spPr bwMode="auto">
          <a:xfrm>
            <a:off x="7596191" y="5084235"/>
            <a:ext cx="71437" cy="74084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bg2"/>
            </a:solidFill>
            <a:rou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2" y="5374217"/>
            <a:ext cx="755335" cy="40011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A5644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1949</a:t>
            </a:r>
            <a:endParaRPr lang="zh-CN" altLang="en-US" sz="2000" b="1">
              <a:solidFill>
                <a:srgbClr val="A5644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1763715" y="5399617"/>
            <a:ext cx="755335" cy="40011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A5644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1956</a:t>
            </a:r>
            <a:endParaRPr lang="zh-CN" altLang="en-US" sz="2000" b="1">
              <a:solidFill>
                <a:srgbClr val="A5644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8" name="Rectangle 16"/>
          <p:cNvSpPr>
            <a:spLocks noChangeArrowheads="1"/>
          </p:cNvSpPr>
          <p:nvPr/>
        </p:nvSpPr>
        <p:spPr bwMode="auto">
          <a:xfrm>
            <a:off x="4211640" y="5374217"/>
            <a:ext cx="755335" cy="40011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A5644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1966</a:t>
            </a:r>
            <a:endParaRPr lang="zh-CN" altLang="en-US" sz="2000" b="1">
              <a:solidFill>
                <a:srgbClr val="A5644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6516690" y="5374217"/>
            <a:ext cx="755335" cy="40011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A5644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1976</a:t>
            </a:r>
            <a:endParaRPr lang="zh-CN" altLang="en-US" sz="2000" b="1">
              <a:solidFill>
                <a:srgbClr val="A5644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30" name="Rectangle 18"/>
          <p:cNvSpPr>
            <a:spLocks noChangeArrowheads="1"/>
          </p:cNvSpPr>
          <p:nvPr/>
        </p:nvSpPr>
        <p:spPr bwMode="auto">
          <a:xfrm>
            <a:off x="7380290" y="5374217"/>
            <a:ext cx="755335" cy="40011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A5644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1978</a:t>
            </a:r>
            <a:endParaRPr lang="zh-CN" altLang="en-US" sz="2000" b="1">
              <a:solidFill>
                <a:srgbClr val="A5644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31" name="WordArt 19"/>
          <p:cNvPicPr>
            <a:picLocks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146052"/>
            <a:ext cx="5943600" cy="844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nimBg="1" autoUpdateAnimBg="0"/>
      <p:bldP spid="13315" grpId="0" bldLvl="0" animBg="1" autoUpdateAnimBg="0"/>
      <p:bldP spid="13316" grpId="0" bldLvl="0" animBg="1" autoUpdateAnimBg="0"/>
      <p:bldP spid="13317" grpId="0" bldLvl="0" animBg="1" autoUpdateAnimBg="0"/>
      <p:bldP spid="13318" grpId="0" animBg="1" autoUpdateAnimBg="0"/>
      <p:bldP spid="13319" grpId="0" animBg="1" autoUpdateAnimBg="0"/>
      <p:bldP spid="13320" grpId="0" animBg="1"/>
      <p:bldP spid="13321" grpId="0" animBg="1" autoUpdateAnimBg="0"/>
      <p:bldP spid="13322" grpId="0" animBg="1" autoUpdateAnimBg="0"/>
      <p:bldP spid="13323" grpId="0" animBg="1" autoUpdateAnimBg="0"/>
      <p:bldP spid="13324" grpId="0" animBg="1" autoUpdateAnimBg="0"/>
      <p:bldP spid="13325" grpId="0" animBg="1" autoUpdateAnimBg="0"/>
      <p:bldP spid="13326" grpId="0" bldLvl="0" animBg="1" autoUpdateAnimBg="0"/>
      <p:bldP spid="13327" grpId="0" bldLvl="0" animBg="1" autoUpdateAnimBg="0"/>
      <p:bldP spid="13328" grpId="0" bldLvl="0" animBg="1" autoUpdateAnimBg="0"/>
      <p:bldP spid="13329" grpId="0" bldLvl="0" animBg="1" autoUpdateAnimBg="0"/>
      <p:bldP spid="13330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j-cs"/>
              </a:rPr>
              <a:t>中国现代史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273996" cy="4498975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kumimoji="0" lang="zh-CN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中国现代史</a:t>
            </a:r>
            <a:r>
              <a:rPr lang="zh-CN" altLang="en-US" b="1" kern="12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是指</a:t>
            </a:r>
            <a:r>
              <a:rPr kumimoji="0" lang="en-US" altLang="zh-CN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1949</a:t>
            </a:r>
            <a:r>
              <a:rPr kumimoji="0" lang="zh-CN" altLang="en-US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kumimoji="0" lang="en-US" altLang="zh-CN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kumimoji="0" lang="zh-CN" altLang="en-US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zh-CN" altLang="en-US" b="1" kern="12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中华人民共和国成立至今的历史。这一时期是中国人民</a:t>
            </a:r>
            <a:r>
              <a:rPr kumimoji="0" lang="zh-CN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建立政权</a:t>
            </a:r>
            <a:r>
              <a:rPr lang="zh-CN" altLang="en-US" b="1" kern="12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kumimoji="0" lang="zh-CN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巩固政权</a:t>
            </a:r>
            <a:r>
              <a:rPr lang="zh-CN" altLang="en-US" b="1" kern="12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kumimoji="0" lang="zh-CN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探索与发展中国</a:t>
            </a:r>
            <a:r>
              <a:rPr lang="zh-CN" altLang="en-US" b="1" kern="12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kumimoji="0" lang="zh-CN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使中国走向富强、民主、自立</a:t>
            </a:r>
            <a:r>
              <a:rPr lang="zh-CN" altLang="en-US" b="1" kern="12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的一段发展史</a:t>
            </a:r>
            <a:r>
              <a:rPr lang="zh-CN" altLang="en-US" b="1" kern="1200" dirty="0">
                <a:solidFill>
                  <a:srgbClr val="000000"/>
                </a:solidFill>
                <a:ea typeface="黑体" panose="02010609060101010101" charset="-122"/>
              </a:rPr>
              <a:t>。</a:t>
            </a:r>
            <a:endParaRPr lang="zh-CN" altLang="en-US" b="1" kern="1200" dirty="0">
              <a:solidFill>
                <a:srgbClr val="000000"/>
              </a:solidFill>
              <a:ea typeface="黑体" panose="02010609060101010101" charset="-122"/>
            </a:endParaRPr>
          </a:p>
          <a:p>
            <a:endParaRPr lang="zh-CN" altLang="en-US" dirty="0"/>
          </a:p>
        </p:txBody>
      </p:sp>
      <p:pic>
        <p:nvPicPr>
          <p:cNvPr id="6" name="图片 11" descr="QQ截图20180117125453.png"/>
          <p:cNvPicPr>
            <a:picLocks noGrp="1" noChangeAspect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83568" y="1556792"/>
            <a:ext cx="3600400" cy="47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提问问题</a:t>
            </a:r>
            <a:endParaRPr lang="zh-CN" altLang="en-US"/>
          </a:p>
        </p:txBody>
      </p:sp>
      <p:sp>
        <p:nvSpPr>
          <p:cNvPr id="501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中国的全称是什么？</a:t>
            </a:r>
            <a:endParaRPr lang="en-US" altLang="zh-CN" dirty="0" smtClean="0"/>
          </a:p>
          <a:p>
            <a:r>
              <a:rPr lang="en-US" altLang="zh-CN" dirty="0" smtClean="0"/>
              <a:t>10</a:t>
            </a:r>
            <a:r>
              <a:rPr lang="zh-CN" altLang="en-US" dirty="0" smtClean="0"/>
              <a:t>月</a:t>
            </a:r>
            <a:r>
              <a:rPr lang="en-US" altLang="zh-CN" dirty="0" smtClean="0"/>
              <a:t>1</a:t>
            </a:r>
            <a:r>
              <a:rPr lang="zh-CN" altLang="en-US" dirty="0" smtClean="0"/>
              <a:t>日被定为我国的什么节日？</a:t>
            </a:r>
            <a:endParaRPr lang="en-US" altLang="zh-CN" dirty="0" smtClean="0"/>
          </a:p>
          <a:p>
            <a:r>
              <a:rPr lang="en-US" altLang="zh-CN" dirty="0" smtClean="0"/>
              <a:t>1949</a:t>
            </a:r>
            <a:r>
              <a:rPr lang="zh-CN" altLang="en-US" dirty="0" smtClean="0"/>
              <a:t>年</a:t>
            </a:r>
            <a:r>
              <a:rPr lang="en-US" altLang="zh-CN" dirty="0" smtClean="0"/>
              <a:t>10</a:t>
            </a:r>
            <a:r>
              <a:rPr lang="zh-CN" altLang="en-US" dirty="0" smtClean="0"/>
              <a:t>月</a:t>
            </a:r>
            <a:r>
              <a:rPr lang="en-US" altLang="zh-CN" dirty="0" smtClean="0"/>
              <a:t>1</a:t>
            </a:r>
            <a:r>
              <a:rPr lang="zh-CN" altLang="en-US" dirty="0" smtClean="0"/>
              <a:t>日发生了什么事？</a:t>
            </a:r>
            <a:endParaRPr lang="zh-CN" altLang="en-US" dirty="0" smtClean="0"/>
          </a:p>
          <a:p>
            <a:endParaRPr lang="zh-CN" altLang="en-US" dirty="0"/>
          </a:p>
        </p:txBody>
      </p:sp>
      <p:pic>
        <p:nvPicPr>
          <p:cNvPr id="2" name="北京市少年宫合唱团 - 没有共产党就没有新中国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683568" y="5879639"/>
            <a:ext cx="609600" cy="6096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45024"/>
            <a:ext cx="2351473" cy="2724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4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11188" y="1700213"/>
            <a:ext cx="8135937" cy="1143000"/>
          </a:xfrm>
        </p:spPr>
        <p:txBody>
          <a:bodyPr/>
          <a:lstStyle/>
          <a:p>
            <a:r>
              <a:rPr lang="zh-CN" altLang="en-US" sz="3600" b="1"/>
              <a:t>第一单元 中华人民共和国的成立和巩固</a:t>
            </a:r>
            <a:endParaRPr lang="zh-CN" altLang="en-US" sz="3600" b="1"/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31913" y="3213100"/>
            <a:ext cx="6400800" cy="1752600"/>
          </a:xfrm>
        </p:spPr>
        <p:txBody>
          <a:bodyPr/>
          <a:lstStyle/>
          <a:p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44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课</a:t>
            </a:r>
            <a:endParaRPr lang="zh-CN" altLang="en-US" sz="4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400" b="1" dirty="0" smtClean="0">
                <a:latin typeface="楷体_GB2312" pitchFamily="49" charset="-122"/>
                <a:ea typeface="楷体_GB2312" pitchFamily="49" charset="-122"/>
              </a:rPr>
              <a:t>中国人民共和国成立</a:t>
            </a:r>
            <a:endParaRPr lang="zh-CN" altLang="en-US" sz="44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kern="1200" dirty="0">
                <a:solidFill>
                  <a:srgbClr val="C00000"/>
                </a:solidFill>
                <a:ea typeface="黑体" panose="02010609060101010101" charset="-122"/>
              </a:rPr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、掌握中国人民政治协商会议第一届全体会议召开的</a:t>
            </a:r>
            <a:r>
              <a:rPr lang="zh-CN" altLang="en-US" dirty="0" smtClean="0">
                <a:solidFill>
                  <a:srgbClr val="FF0000"/>
                </a:solidFill>
              </a:rPr>
              <a:t>时间、内容及意义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endParaRPr lang="zh-CN" altLang="en-US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、讲述开国大典的经过</a:t>
            </a:r>
            <a:endParaRPr lang="zh-CN" altLang="en-US" dirty="0" smtClean="0"/>
          </a:p>
          <a:p>
            <a:endParaRPr lang="zh-CN" altLang="en-US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、掌握</a:t>
            </a:r>
            <a:r>
              <a:rPr lang="zh-CN" altLang="en-US" dirty="0" smtClean="0">
                <a:solidFill>
                  <a:srgbClr val="FF0000"/>
                </a:solidFill>
              </a:rPr>
              <a:t>新中国成立</a:t>
            </a:r>
            <a:r>
              <a:rPr lang="zh-CN" altLang="en-US" dirty="0" smtClean="0"/>
              <a:t>与</a:t>
            </a:r>
            <a:r>
              <a:rPr lang="zh-CN" altLang="en-US" dirty="0" smtClean="0">
                <a:solidFill>
                  <a:srgbClr val="FF0000"/>
                </a:solidFill>
              </a:rPr>
              <a:t>西藏和平解放</a:t>
            </a:r>
            <a:r>
              <a:rPr lang="zh-CN" altLang="en-US" dirty="0" smtClean="0"/>
              <a:t>的意义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323850" y="549275"/>
            <a:ext cx="2087563" cy="7191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0">
                <a:ln w="9525">
                  <a:solidFill>
                    <a:srgbClr val="E1F4FF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E40000"/>
                    </a:gs>
                  </a:gsLst>
                  <a:path path="rect">
                    <a:fillToRect l="50000" t="50000" r="50000" b="50000"/>
                  </a:path>
                </a:gradFill>
                <a:latin typeface="华文行楷" panose="02010800040101010101" charset="-122"/>
                <a:ea typeface="华文行楷" panose="02010800040101010101" charset="-122"/>
              </a:rPr>
              <a:t>知道吗？</a:t>
            </a:r>
            <a:endParaRPr lang="zh-CN" altLang="en-US" sz="4000" b="1" kern="10">
              <a:ln w="9525">
                <a:solidFill>
                  <a:srgbClr val="E1F4FF"/>
                </a:solidFill>
                <a:round/>
              </a:ln>
              <a:gradFill rotWithShape="1">
                <a:gsLst>
                  <a:gs pos="0">
                    <a:srgbClr val="FFFF00"/>
                  </a:gs>
                  <a:gs pos="100000">
                    <a:srgbClr val="E40000"/>
                  </a:gs>
                </a:gsLst>
                <a:path path="rect">
                  <a:fillToRect l="50000" t="50000" r="50000" b="50000"/>
                </a:path>
              </a:gra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627313" y="765175"/>
            <a:ext cx="48974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ea typeface="楷体_GB2312" pitchFamily="49" charset="-122"/>
              </a:rPr>
              <a:t>国旗、国歌在什么时候确定</a:t>
            </a:r>
            <a:r>
              <a:rPr lang="zh-CN" altLang="en-US">
                <a:solidFill>
                  <a:srgbClr val="000000"/>
                </a:solidFill>
              </a:rPr>
              <a:t>？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471267" y="1422490"/>
            <a:ext cx="79932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C3300"/>
                </a:solidFill>
                <a:ea typeface="华文细黑" panose="02010600040101010101" pitchFamily="2" charset="-122"/>
              </a:rPr>
              <a:t>一、第一届中国人民政治协商会议    </a:t>
            </a:r>
            <a:endParaRPr lang="zh-CN" altLang="en-US" sz="2800" b="1" dirty="0">
              <a:solidFill>
                <a:srgbClr val="CC3300"/>
              </a:solidFill>
              <a:ea typeface="华文细黑" panose="02010600040101010101" pitchFamily="2" charset="-122"/>
            </a:endParaRP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4067175" y="4581525"/>
            <a:ext cx="1296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25618" name="Litebulb"/>
          <p:cNvSpPr>
            <a:spLocks noEditPoints="1" noChangeArrowheads="1"/>
          </p:cNvSpPr>
          <p:nvPr/>
        </p:nvSpPr>
        <p:spPr bwMode="auto">
          <a:xfrm rot="1253232">
            <a:off x="8163696" y="987515"/>
            <a:ext cx="601662" cy="86995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chemeClr val="tx2">
              <a:alpha val="86000"/>
            </a:schemeClr>
          </a:solidFill>
          <a:ln w="57150">
            <a:solidFill>
              <a:srgbClr val="000000"/>
            </a:solidFill>
            <a:miter lim="800000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614601" y="2276872"/>
          <a:ext cx="8277879" cy="3767296"/>
        </p:xfrm>
        <a:graphic>
          <a:graphicData uri="http://schemas.openxmlformats.org/drawingml/2006/table">
            <a:tbl>
              <a:tblPr/>
              <a:tblGrid>
                <a:gridCol w="2726802"/>
                <a:gridCol w="5551077"/>
              </a:tblGrid>
              <a:tr h="64313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时间</a:t>
                      </a:r>
                      <a:endParaRPr lang="zh-CN" altLang="en-US" sz="2800" b="1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地点</a:t>
                      </a:r>
                      <a:endParaRPr lang="zh-CN" alt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124"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参会人员</a:t>
                      </a:r>
                      <a:endParaRPr lang="zh-CN" alt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810"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议题</a:t>
                      </a:r>
                      <a:endParaRPr lang="zh-CN" alt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3563330" y="2387171"/>
            <a:ext cx="230467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1949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33040" y="3017349"/>
            <a:ext cx="230467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北平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47864" y="3573016"/>
            <a:ext cx="5552806" cy="14988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中国共产党、各民主党派、无党派人士、人民解放军、各人民团体、各地区、各民族以及海外华侨等各方面代表</a:t>
            </a: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600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余人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12065" y="5373216"/>
            <a:ext cx="2927931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讨论成立新中国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05" grpId="0"/>
      <p:bldP spid="25606" grpId="0"/>
      <p:bldP spid="25618" grpId="0" animBg="1"/>
      <p:bldP spid="8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kern="1200" dirty="0" smtClean="0">
                <a:solidFill>
                  <a:srgbClr val="CC3300"/>
                </a:solidFill>
                <a:ea typeface="华文细黑" panose="02010600040101010101" pitchFamily="2" charset="-122"/>
                <a:cs typeface="+mn-cs"/>
              </a:rPr>
              <a:t>中国人民政治协商会议的内容（重点）</a:t>
            </a:r>
            <a:endParaRPr lang="zh-CN" altLang="en-US" dirty="0"/>
          </a:p>
        </p:txBody>
      </p:sp>
      <p:sp>
        <p:nvSpPr>
          <p:cNvPr id="10" name="内容占位符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zh-CN" altLang="en-US" kern="1200" dirty="0" smtClean="0">
                <a:solidFill>
                  <a:srgbClr val="000000"/>
                </a:solidFill>
                <a:ea typeface="黑体" panose="02010609060101010101" charset="-122"/>
              </a:rPr>
              <a:t>（</a:t>
            </a:r>
            <a:r>
              <a:rPr lang="en-US" altLang="zh-CN" kern="1200" dirty="0">
                <a:solidFill>
                  <a:srgbClr val="000000"/>
                </a:solidFill>
                <a:ea typeface="黑体" panose="02010609060101010101" charset="-122"/>
              </a:rPr>
              <a:t>1</a:t>
            </a:r>
            <a:r>
              <a:rPr lang="zh-CN" altLang="en-US" kern="1200" dirty="0">
                <a:solidFill>
                  <a:srgbClr val="000000"/>
                </a:solidFill>
                <a:ea typeface="黑体" panose="02010609060101010101" charset="-122"/>
              </a:rPr>
              <a:t>）会议决定成立中华人民共和国，通过了</a:t>
            </a:r>
            <a:r>
              <a:rPr lang="en-US" altLang="zh-CN" b="1" u="sng" kern="1200" dirty="0">
                <a:solidFill>
                  <a:srgbClr val="FF0000"/>
                </a:solidFill>
                <a:ea typeface="黑体" panose="02010609060101010101" charset="-122"/>
                <a:hlinkClick r:id="rId1" action="ppaction://hlinksldjump"/>
              </a:rPr>
              <a:t>《</a:t>
            </a:r>
            <a:r>
              <a:rPr lang="zh-CN" altLang="en-US" b="1" u="sng" kern="1200" dirty="0">
                <a:solidFill>
                  <a:srgbClr val="FF0000"/>
                </a:solidFill>
                <a:ea typeface="黑体" panose="02010609060101010101" charset="-122"/>
                <a:hlinkClick r:id="rId1" action="ppaction://hlinksldjump"/>
              </a:rPr>
              <a:t>中国人民政治协商会议共同纲领</a:t>
            </a:r>
            <a:r>
              <a:rPr lang="en-US" altLang="zh-CN" b="1" u="sng" kern="1200" dirty="0">
                <a:solidFill>
                  <a:srgbClr val="FF0000"/>
                </a:solidFill>
                <a:ea typeface="黑体" panose="02010609060101010101" charset="-122"/>
                <a:hlinkClick r:id="rId1" action="ppaction://hlinksldjump"/>
              </a:rPr>
              <a:t>》</a:t>
            </a:r>
            <a:endParaRPr lang="en-US" altLang="zh-CN" b="1" u="sng" kern="1200" dirty="0">
              <a:solidFill>
                <a:srgbClr val="FF0000"/>
              </a:solidFill>
              <a:ea typeface="黑体" panose="02010609060101010101" charset="-122"/>
            </a:endParaRPr>
          </a:p>
          <a:p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12" name="Picture 9" descr="ZZ00803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1" t="9818" r="5937" b="3946"/>
          <a:stretch>
            <a:fillRect/>
          </a:stretch>
        </p:blipFill>
        <p:spPr bwMode="auto">
          <a:xfrm>
            <a:off x="5282000" y="1600200"/>
            <a:ext cx="2961500" cy="4498975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>
          <a:xfrm>
            <a:off x="6084168" y="6340679"/>
            <a:ext cx="152477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600" b="1" dirty="0">
                <a:solidFill>
                  <a:srgbClr val="000000"/>
                </a:solidFill>
              </a:rPr>
              <a:t>共同纲领</a:t>
            </a:r>
            <a:endParaRPr lang="zh-CN" altLang="en-US" sz="2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kern="1200" dirty="0">
                <a:solidFill>
                  <a:srgbClr val="CC3300"/>
                </a:solidFill>
                <a:ea typeface="华文细黑" panose="02010600040101010101" pitchFamily="2" charset="-122"/>
              </a:rPr>
              <a:t>中国人民政治协商会议的内容（重点）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（</a:t>
            </a:r>
            <a:r>
              <a:rPr lang="en-US" altLang="zh-CN" sz="2400" kern="1200" dirty="0">
                <a:solidFill>
                  <a:srgbClr val="000000"/>
                </a:solidFill>
                <a:ea typeface="黑体" panose="02010609060101010101" charset="-122"/>
              </a:rPr>
              <a:t>2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）会议选举了中央人民政府委员会，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毛泽东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当选为中央人民政府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主席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，朱德、刘少奇、宋庆龄、李济深、张澜、高岗为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副主席</a:t>
            </a:r>
            <a:endParaRPr lang="zh-CN" altLang="en-US" sz="2400" kern="1200" dirty="0">
              <a:solidFill>
                <a:srgbClr val="FF0000"/>
              </a:solidFill>
              <a:ea typeface="黑体" panose="02010609060101010101" charset="-122"/>
            </a:endParaRPr>
          </a:p>
          <a:p>
            <a:endParaRPr lang="zh-CN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56792"/>
            <a:ext cx="3384376" cy="2803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4548188"/>
            <a:ext cx="439578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kern="1200" dirty="0">
                <a:solidFill>
                  <a:srgbClr val="CC3300"/>
                </a:solidFill>
                <a:ea typeface="华文细黑" panose="02010600040101010101" pitchFamily="2" charset="-122"/>
              </a:rPr>
              <a:t>中国人民政治协商会议的内容（重点）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（</a:t>
            </a:r>
            <a:r>
              <a:rPr lang="en-US" altLang="zh-CN" sz="2400" kern="1200" dirty="0">
                <a:solidFill>
                  <a:srgbClr val="000000"/>
                </a:solidFill>
                <a:ea typeface="黑体" panose="02010609060101010101" charset="-122"/>
              </a:rPr>
              <a:t>3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）会议决定改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北平为北京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，作为新中国首都：以</a:t>
            </a:r>
            <a:r>
              <a:rPr lang="en-US" altLang="zh-CN" sz="2400" kern="1200" dirty="0">
                <a:solidFill>
                  <a:srgbClr val="FF0000"/>
                </a:solidFill>
                <a:ea typeface="黑体" panose="02010609060101010101" charset="-122"/>
              </a:rPr>
              <a:t>《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义勇军进行曲</a:t>
            </a:r>
            <a:r>
              <a:rPr lang="en-US" altLang="zh-CN" sz="2400" kern="1200" dirty="0">
                <a:solidFill>
                  <a:srgbClr val="FF0000"/>
                </a:solidFill>
                <a:ea typeface="黑体" panose="02010609060101010101" charset="-122"/>
              </a:rPr>
              <a:t>》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为代国歌；以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五星红旗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为国旗；采用公元纪年</a:t>
            </a:r>
            <a:endParaRPr lang="zh-CN" altLang="en-US" sz="2400" kern="1200" dirty="0">
              <a:solidFill>
                <a:srgbClr val="000000"/>
              </a:solidFill>
              <a:ea typeface="黑体" panose="02010609060101010101" charset="-122"/>
            </a:endParaRPr>
          </a:p>
          <a:p>
            <a:endParaRPr lang="zh-CN" alt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84784"/>
            <a:ext cx="3865199" cy="257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27500"/>
            <a:ext cx="3888432" cy="273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kern="1200" dirty="0">
                <a:solidFill>
                  <a:srgbClr val="CC3300"/>
                </a:solidFill>
                <a:ea typeface="华文细黑" panose="02010600040101010101" pitchFamily="2" charset="-122"/>
              </a:rPr>
              <a:t>中国人民政治协商会议的内容（重点）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（</a:t>
            </a:r>
            <a:r>
              <a:rPr lang="en-US" altLang="zh-CN" sz="2400" kern="1200" dirty="0">
                <a:solidFill>
                  <a:srgbClr val="000000"/>
                </a:solidFill>
                <a:ea typeface="黑体" panose="02010609060101010101" charset="-122"/>
              </a:rPr>
              <a:t>4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）会议还决定在北京天安门广场建立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人民英雄纪念碑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，以表示对革命先烈的崇敬和缅怀</a:t>
            </a:r>
            <a:endParaRPr lang="zh-CN" altLang="en-US" sz="2400" kern="1200" dirty="0">
              <a:solidFill>
                <a:srgbClr val="000000"/>
              </a:solidFill>
              <a:ea typeface="黑体" panose="02010609060101010101" charset="-122"/>
            </a:endParaRPr>
          </a:p>
          <a:p>
            <a:endParaRPr lang="zh-CN" alt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498" y="1700808"/>
            <a:ext cx="432157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79388" y="0"/>
            <a:ext cx="446405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zh-CN" altLang="en-US" sz="3200" dirty="0">
              <a:solidFill>
                <a:srgbClr val="E40000"/>
              </a:solidFill>
              <a:ea typeface="楷体_GB2312" pitchFamily="49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kern="1200" dirty="0">
                <a:solidFill>
                  <a:srgbClr val="CC3300"/>
                </a:solidFill>
                <a:ea typeface="华文细黑" panose="02010600040101010101" pitchFamily="2" charset="-122"/>
              </a:rPr>
              <a:t>中国人民政治协商会议的</a:t>
            </a:r>
            <a:r>
              <a:rPr lang="zh-CN" altLang="en-US" sz="3600" b="1" kern="1200" dirty="0" smtClean="0">
                <a:solidFill>
                  <a:srgbClr val="CC3300"/>
                </a:solidFill>
                <a:ea typeface="华文细黑" panose="02010600040101010101" pitchFamily="2" charset="-122"/>
              </a:rPr>
              <a:t>内容（总结）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ct val="0"/>
              </a:spcBef>
              <a:buClrTx/>
              <a:buNone/>
            </a:pPr>
            <a:endParaRPr lang="en-US" altLang="zh-CN" sz="2000" kern="1200" dirty="0">
              <a:solidFill>
                <a:srgbClr val="0066CC"/>
              </a:solidFill>
            </a:endParaRPr>
          </a:p>
          <a:p>
            <a:endParaRPr lang="zh-CN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611560" y="1412776"/>
          <a:ext cx="7488832" cy="5242549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841454"/>
                <a:gridCol w="5647378"/>
              </a:tblGrid>
              <a:tr h="576064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一个文件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《</a:t>
                      </a:r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共同纲领</a:t>
                      </a:r>
                      <a:r>
                        <a:rPr kumimoji="0" lang="en-US" altLang="zh-CN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》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798285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一个政府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中华人民共和国中央人民政府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522515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一个主席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毛泽东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580571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一面国旗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五星红旗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653143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一首国歌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《</a:t>
                      </a:r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义勇军进行曲</a:t>
                      </a:r>
                      <a:r>
                        <a:rPr kumimoji="0" lang="en-US" altLang="zh-CN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》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537028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一个首都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北京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751983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一座纪念碑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人民英雄纪念碑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751983">
                <a:tc>
                  <a:txBody>
                    <a:bodyPr/>
                    <a:lstStyle/>
                    <a:p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一种纪年法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公元纪年 </a:t>
                      </a:r>
                      <a:endParaRPr kumimoji="0" lang="zh-CN" altLang="en-US" sz="24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endParaRPr lang="zh-CN" altLang="en-US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 kern="1200" dirty="0">
                <a:solidFill>
                  <a:srgbClr val="CC3300"/>
                </a:solidFill>
                <a:ea typeface="华文细黑" panose="02010600040101010101" pitchFamily="2" charset="-122"/>
                <a:sym typeface="+mn-ea"/>
              </a:rPr>
              <a:t>中国人民政治协商会议的意义</a:t>
            </a:r>
            <a:endParaRPr lang="en-US" altLang="zh-CN" b="1" kern="1200" dirty="0">
              <a:solidFill>
                <a:srgbClr val="CC3300"/>
              </a:solidFill>
              <a:ea typeface="华文细黑" panose="0201060004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 kern="12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华文细黑" panose="02010600040101010101" pitchFamily="2" charset="-122"/>
                <a:sym typeface="+mn-ea"/>
              </a:rPr>
              <a:t>中国人民政治协商会议的成功召开，初步建立了中国共产党领导的多党合作和政治协商制度</a:t>
            </a:r>
            <a:endParaRPr lang="zh-CN" altLang="en-US" b="1" kern="120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华文细黑" panose="0201060004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79388" y="1614488"/>
            <a:ext cx="4537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E40000"/>
                </a:solidFill>
              </a:rPr>
              <a:t>时间</a:t>
            </a:r>
            <a:r>
              <a:rPr lang="zh-CN" altLang="en-US" sz="2800" b="1">
                <a:solidFill>
                  <a:srgbClr val="000000"/>
                </a:solidFill>
              </a:rPr>
              <a:t>：</a:t>
            </a:r>
            <a:r>
              <a:rPr lang="en-US" altLang="zh-CN" sz="2800" b="1">
                <a:solidFill>
                  <a:srgbClr val="000000"/>
                </a:solidFill>
              </a:rPr>
              <a:t>1949</a:t>
            </a:r>
            <a:r>
              <a:rPr lang="zh-CN" altLang="en-US" sz="2800" b="1">
                <a:solidFill>
                  <a:srgbClr val="000000"/>
                </a:solidFill>
              </a:rPr>
              <a:t>年</a:t>
            </a:r>
            <a:r>
              <a:rPr lang="en-US" altLang="zh-CN" sz="2800" b="1">
                <a:solidFill>
                  <a:srgbClr val="000000"/>
                </a:solidFill>
              </a:rPr>
              <a:t>10</a:t>
            </a:r>
            <a:r>
              <a:rPr lang="zh-CN" altLang="en-US" sz="2800" b="1">
                <a:solidFill>
                  <a:srgbClr val="000000"/>
                </a:solidFill>
              </a:rPr>
              <a:t>月</a:t>
            </a:r>
            <a:r>
              <a:rPr lang="en-US" altLang="zh-CN" sz="2800" b="1">
                <a:solidFill>
                  <a:srgbClr val="000000"/>
                </a:solidFill>
              </a:rPr>
              <a:t>1</a:t>
            </a:r>
            <a:r>
              <a:rPr lang="zh-CN" altLang="en-US" sz="2800" b="1">
                <a:solidFill>
                  <a:srgbClr val="000000"/>
                </a:solidFill>
              </a:rPr>
              <a:t>日下午</a:t>
            </a:r>
            <a:endParaRPr lang="zh-CN" altLang="en-US" sz="2800" b="1">
              <a:solidFill>
                <a:srgbClr val="000000"/>
              </a:solidFill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79388" y="2405063"/>
            <a:ext cx="3600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E40000"/>
                </a:solidFill>
              </a:rPr>
              <a:t>地点</a:t>
            </a:r>
            <a:r>
              <a:rPr lang="zh-CN" altLang="en-US" sz="2800" b="1">
                <a:solidFill>
                  <a:srgbClr val="000000"/>
                </a:solidFill>
              </a:rPr>
              <a:t>：天安门广场</a:t>
            </a:r>
            <a:endParaRPr lang="zh-CN" altLang="en-US" sz="2800" b="1">
              <a:solidFill>
                <a:srgbClr val="000000"/>
              </a:solidFill>
            </a:endParaRP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179388" y="3203575"/>
            <a:ext cx="84963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E40000"/>
                </a:solidFill>
              </a:rPr>
              <a:t>人物</a:t>
            </a:r>
            <a:r>
              <a:rPr lang="zh-CN" altLang="en-US" sz="2800" b="1" dirty="0">
                <a:solidFill>
                  <a:srgbClr val="000000"/>
                </a:solidFill>
              </a:rPr>
              <a:t>：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毛泽东（主席）、（副主席）朱德</a:t>
            </a:r>
            <a:r>
              <a:rPr lang="zh-CN" altLang="en-US" sz="2800" b="1" dirty="0">
                <a:solidFill>
                  <a:srgbClr val="000000"/>
                </a:solidFill>
              </a:rPr>
              <a:t>、刘少奇、宋庆龄、李济深、张谰、高岗等。</a:t>
            </a:r>
            <a:r>
              <a:rPr lang="en-US" altLang="zh-CN" sz="2800" b="1" dirty="0">
                <a:solidFill>
                  <a:srgbClr val="000000"/>
                </a:solidFill>
              </a:rPr>
              <a:t>30</a:t>
            </a:r>
            <a:r>
              <a:rPr lang="zh-CN" altLang="en-US" sz="2800" b="1" dirty="0">
                <a:solidFill>
                  <a:srgbClr val="000000"/>
                </a:solidFill>
              </a:rPr>
              <a:t>万军民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79388" y="4283075"/>
            <a:ext cx="84248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E40000"/>
                </a:solidFill>
              </a:rPr>
              <a:t>重要话语</a:t>
            </a:r>
            <a:r>
              <a:rPr lang="zh-CN" altLang="en-US" sz="2800" b="1" dirty="0">
                <a:solidFill>
                  <a:srgbClr val="000000"/>
                </a:solidFill>
              </a:rPr>
              <a:t>：“中华人民共和国中央人民政府今天成立了！”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79388" y="5291138"/>
            <a:ext cx="8280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E40000"/>
                </a:solidFill>
              </a:rPr>
              <a:t>庆典议程</a:t>
            </a:r>
            <a:r>
              <a:rPr lang="zh-CN" altLang="en-US" sz="2800" b="1" dirty="0">
                <a:solidFill>
                  <a:srgbClr val="000000"/>
                </a:solidFill>
              </a:rPr>
              <a:t>：毛泽东宣告－五星红旗升起－</a:t>
            </a:r>
            <a:r>
              <a:rPr lang="en-US" altLang="zh-CN" sz="2800" b="1" dirty="0">
                <a:solidFill>
                  <a:srgbClr val="000000"/>
                </a:solidFill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</a:rPr>
              <a:t>义勇军进行曲</a:t>
            </a:r>
            <a:r>
              <a:rPr lang="en-US" altLang="zh-CN" sz="2800" b="1" dirty="0">
                <a:solidFill>
                  <a:srgbClr val="000000"/>
                </a:solidFill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</a:rPr>
              <a:t>奏起－礼炮齐鸣－阅兵式和群众游行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pic>
        <p:nvPicPr>
          <p:cNvPr id="24588" name="Picture 12" descr="图片15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" t="2278" r="3786" b="2127"/>
          <a:stretch>
            <a:fillRect/>
          </a:stretch>
        </p:blipFill>
        <p:spPr bwMode="auto">
          <a:xfrm>
            <a:off x="5076825" y="188913"/>
            <a:ext cx="3600450" cy="299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23528" y="404664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C3300"/>
                </a:solidFill>
                <a:ea typeface="华文细黑" panose="02010600040101010101" pitchFamily="2" charset="-122"/>
              </a:rPr>
              <a:t>二、开国大典</a:t>
            </a:r>
            <a:endParaRPr lang="zh-CN" altLang="en-US" sz="3600" b="1" dirty="0">
              <a:solidFill>
                <a:srgbClr val="CC3300"/>
              </a:solidFill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  <p:bldP spid="24583" grpId="0"/>
      <p:bldP spid="24584" grpId="0"/>
      <p:bldP spid="245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 descr="调整大小 图片1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557338"/>
            <a:ext cx="5113337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684213" y="476250"/>
            <a:ext cx="4319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C3300"/>
                </a:solidFill>
                <a:ea typeface="华文细黑" panose="02010600040101010101" pitchFamily="2" charset="-122"/>
              </a:rPr>
              <a:t>二、开国大典</a:t>
            </a:r>
            <a:endParaRPr lang="zh-CN" altLang="en-US" sz="3600" b="1" dirty="0">
              <a:solidFill>
                <a:srgbClr val="CC3300"/>
              </a:solidFill>
              <a:ea typeface="华文细黑" panose="02010600040101010101" pitchFamily="2" charset="-122"/>
            </a:endParaRPr>
          </a:p>
        </p:txBody>
      </p:sp>
      <p:sp>
        <p:nvSpPr>
          <p:cNvPr id="3" name="动作按钮: 影片 2">
            <a:hlinkClick r:id="" action="ppaction://noaction" highlightClick="1"/>
          </p:cNvPr>
          <p:cNvSpPr/>
          <p:nvPr/>
        </p:nvSpPr>
        <p:spPr>
          <a:xfrm>
            <a:off x="6588224" y="4941168"/>
            <a:ext cx="1512168" cy="1296144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 action="ppaction://hlinkfile"/>
              </a:rPr>
              <a:t>视频</a:t>
            </a:r>
            <a:endParaRPr lang="zh-CN" alt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539750" y="267020"/>
            <a:ext cx="61198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C3300"/>
                </a:solidFill>
                <a:ea typeface="华文细黑" panose="02010600040101010101" pitchFamily="2" charset="-122"/>
              </a:rPr>
              <a:t>三、新中国成立的历史意义</a:t>
            </a:r>
            <a:endParaRPr lang="zh-CN" altLang="en-US" sz="3600" b="1" dirty="0">
              <a:solidFill>
                <a:srgbClr val="CC3300"/>
              </a:solidFill>
              <a:ea typeface="华文细黑" panose="02010600040101010101" pitchFamily="2" charset="-122"/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611188" y="2576512"/>
            <a:ext cx="9366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CC"/>
                </a:solidFill>
              </a:rPr>
              <a:t>国内意义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  <p:sp>
        <p:nvSpPr>
          <p:cNvPr id="29704" name="AutoShape 8"/>
          <p:cNvSpPr/>
          <p:nvPr/>
        </p:nvSpPr>
        <p:spPr bwMode="auto">
          <a:xfrm>
            <a:off x="1619250" y="1262063"/>
            <a:ext cx="431758" cy="3030537"/>
          </a:xfrm>
          <a:prstGeom prst="leftBrace">
            <a:avLst>
              <a:gd name="adj1" fmla="val 38289"/>
              <a:gd name="adj2" fmla="val 50000"/>
            </a:avLst>
          </a:prstGeom>
          <a:noFill/>
          <a:ln w="38100">
            <a:solidFill>
              <a:srgbClr val="FF66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2109291" y="1186813"/>
            <a:ext cx="5545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/>
              <a:t>开辟了中国历史</a:t>
            </a:r>
            <a:r>
              <a:rPr lang="zh-CN" altLang="en-US" sz="2400" b="1" dirty="0" smtClean="0"/>
              <a:t>新纪元</a:t>
            </a:r>
            <a:endParaRPr lang="zh-CN" altLang="en-US" sz="2400" b="1" dirty="0"/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2035091" y="1976347"/>
            <a:ext cx="62642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/>
              <a:t>中国人民经过一百多年的英勇斗争，终于推翻了帝国主义、封建主义和官僚资本主义的统治</a:t>
            </a:r>
            <a:endParaRPr lang="zh-CN" altLang="en-US" sz="2400" b="1" dirty="0"/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684213" y="5084763"/>
            <a:ext cx="9366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CC"/>
                </a:solidFill>
              </a:rPr>
              <a:t>国际意义</a:t>
            </a:r>
            <a:endParaRPr lang="zh-CN" altLang="en-US" sz="2800" b="1">
              <a:solidFill>
                <a:srgbClr val="0000CC"/>
              </a:solidFill>
            </a:endParaRPr>
          </a:p>
        </p:txBody>
      </p:sp>
      <p:sp>
        <p:nvSpPr>
          <p:cNvPr id="29709" name="AutoShape 13"/>
          <p:cNvSpPr/>
          <p:nvPr/>
        </p:nvSpPr>
        <p:spPr bwMode="auto">
          <a:xfrm>
            <a:off x="1619250" y="4724400"/>
            <a:ext cx="360363" cy="1512888"/>
          </a:xfrm>
          <a:prstGeom prst="leftBrace">
            <a:avLst>
              <a:gd name="adj1" fmla="val 34985"/>
              <a:gd name="adj2" fmla="val 50000"/>
            </a:avLst>
          </a:prstGeom>
          <a:noFill/>
          <a:ln w="38100">
            <a:solidFill>
              <a:srgbClr val="FF66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2195513" y="4868863"/>
            <a:ext cx="63373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 smtClean="0"/>
              <a:t>新中国的成立，壮大</a:t>
            </a:r>
            <a:r>
              <a:rPr lang="zh-CN" altLang="en-US" sz="2400" b="1" dirty="0"/>
              <a:t>了世界和平、民主和社会主义的力量。</a:t>
            </a:r>
            <a:endParaRPr lang="zh-CN" altLang="en-US" sz="2400" b="1" dirty="0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2051009" y="3477994"/>
            <a:ext cx="624835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/>
              <a:t>中国真正成为独立自主的国家，占人类总数四分之一的中国人从此站起来了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3" grpId="0"/>
      <p:bldP spid="29704" grpId="0" animBg="1"/>
      <p:bldP spid="29705" grpId="0"/>
      <p:bldP spid="29706" grpId="0"/>
      <p:bldP spid="29708" grpId="0"/>
      <p:bldP spid="29709" grpId="0" animBg="1"/>
      <p:bldP spid="29710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WordArt 5"/>
          <p:cNvSpPr>
            <a:spLocks noChangeArrowheads="1" noChangeShapeType="1" noTextEdit="1"/>
          </p:cNvSpPr>
          <p:nvPr/>
        </p:nvSpPr>
        <p:spPr bwMode="auto">
          <a:xfrm>
            <a:off x="827088" y="622300"/>
            <a:ext cx="1657350" cy="5032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49139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想一想</a:t>
            </a:r>
            <a:endParaRPr lang="zh-CN" altLang="en-US" sz="4000" b="1" kern="1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2843213" y="404813"/>
            <a:ext cx="5257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新中国成立之际，是否全国领土已经基本解放？？？</a:t>
            </a:r>
            <a:endParaRPr lang="zh-CN" altLang="en-US" sz="28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8136" name="WordArt 8"/>
          <p:cNvSpPr>
            <a:spLocks noChangeArrowheads="1" noChangeShapeType="1" noTextEdit="1"/>
          </p:cNvSpPr>
          <p:nvPr/>
        </p:nvSpPr>
        <p:spPr bwMode="auto">
          <a:xfrm>
            <a:off x="395288" y="3140075"/>
            <a:ext cx="1512887" cy="5048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600" kern="10" dirty="0">
              <a:ln w="9525">
                <a:solidFill>
                  <a:srgbClr val="FF3399"/>
                </a:solidFill>
                <a:round/>
              </a:ln>
              <a:gradFill rotWithShape="1">
                <a:gsLst>
                  <a:gs pos="0">
                    <a:srgbClr val="CCFFFF"/>
                  </a:gs>
                  <a:gs pos="50000">
                    <a:srgbClr val="FF3399"/>
                  </a:gs>
                  <a:gs pos="100000">
                    <a:srgbClr val="CCFFFF"/>
                  </a:gs>
                </a:gsLst>
                <a:lin ang="18900000" scaled="1"/>
              </a:gra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45" y="1772816"/>
            <a:ext cx="8426425" cy="4680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  <p:bldP spid="48134" grpId="0"/>
      <p:bldP spid="481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9767" y="620688"/>
            <a:ext cx="172355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6000" b="0" i="0" u="none" strike="noStrike" kern="10" cap="none" spc="0" normalizeH="0" baseline="0" noProof="0" dirty="0" smtClean="0">
                <a:ln w="9525">
                  <a:solidFill>
                    <a:srgbClr val="FF3399"/>
                  </a:solidFill>
                  <a:round/>
                </a:ln>
                <a:gradFill rotWithShape="1">
                  <a:gsLst>
                    <a:gs pos="0">
                      <a:srgbClr val="FF3399"/>
                    </a:gs>
                    <a:gs pos="50000">
                      <a:srgbClr val="CCFFFF"/>
                    </a:gs>
                    <a:gs pos="100000">
                      <a:srgbClr val="FF3399"/>
                    </a:gs>
                  </a:gsLst>
                  <a:lin ang="2700000" scaled="1"/>
                </a:gra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思考</a:t>
            </a:r>
            <a:endParaRPr kumimoji="0" lang="zh-CN" altLang="en-US" sz="6000" b="0" i="0" u="none" strike="noStrike" kern="10" cap="none" spc="0" normalizeH="0" baseline="0" noProof="0" dirty="0">
              <a:ln w="9525">
                <a:solidFill>
                  <a:srgbClr val="FF3399"/>
                </a:solidFill>
                <a:round/>
              </a:ln>
              <a:gradFill rotWithShape="1">
                <a:gsLst>
                  <a:gs pos="0">
                    <a:srgbClr val="FF3399"/>
                  </a:gs>
                  <a:gs pos="50000">
                    <a:srgbClr val="CCFFFF"/>
                  </a:gs>
                  <a:gs pos="100000">
                    <a:srgbClr val="FF3399"/>
                  </a:gs>
                </a:gsLst>
                <a:lin ang="2700000" scaled="1"/>
              </a:gra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187625" y="1841500"/>
            <a:ext cx="6840760" cy="1200329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-方正超大字符集" pitchFamily="1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zh-CN" alt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宋体" panose="02010600030101010101" pitchFamily="2" charset="-122"/>
                <a:ea typeface="楷体" panose="02010609060101010101" pitchFamily="49" charset="-122"/>
              </a:rPr>
              <a:t>假如你是当时国家领导人，你会采取怎样的方式解决西藏问题？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宋体" panose="02010600030101010101" pitchFamily="2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三、西藏和平解决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概况：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zh-CN" altLang="en-US" dirty="0" smtClean="0"/>
              <a:t>成果：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zh-CN" altLang="en-US" dirty="0" smtClean="0"/>
              <a:t>意义：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2264498" y="1556792"/>
            <a:ext cx="6627982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tx1"/>
                </a:solidFill>
              </a:rPr>
              <a:t>1951</a:t>
            </a:r>
            <a:r>
              <a:rPr lang="zh-CN" altLang="en-US" sz="2400" dirty="0" smtClean="0">
                <a:solidFill>
                  <a:schemeClr val="tx1"/>
                </a:solidFill>
              </a:rPr>
              <a:t>年，西藏政府派出以阿沛</a:t>
            </a:r>
            <a:r>
              <a:rPr lang="en-US" altLang="zh-CN" sz="2400" dirty="0" smtClean="0">
                <a:solidFill>
                  <a:schemeClr val="tx1"/>
                </a:solidFill>
              </a:rPr>
              <a:t>.</a:t>
            </a:r>
            <a:r>
              <a:rPr lang="zh-CN" altLang="en-US" sz="2400" dirty="0" smtClean="0">
                <a:solidFill>
                  <a:schemeClr val="tx1"/>
                </a:solidFill>
              </a:rPr>
              <a:t>阿旺晋美为首席代表的代表团到达北京，与中央人民政府谈判</a:t>
            </a:r>
            <a:endParaRPr lang="en-US" altLang="zh-CN" sz="2400" dirty="0" smtClean="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64498" y="3176972"/>
            <a:ext cx="6627982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</a:rPr>
              <a:t>双方达成了</a:t>
            </a:r>
            <a:r>
              <a:rPr lang="en-US" altLang="zh-CN" sz="2400" dirty="0" smtClean="0">
                <a:solidFill>
                  <a:schemeClr val="tx1"/>
                </a:solidFill>
              </a:rPr>
              <a:t>《</a:t>
            </a:r>
            <a:r>
              <a:rPr lang="zh-CN" altLang="en-US" sz="2400" dirty="0" smtClean="0">
                <a:solidFill>
                  <a:schemeClr val="tx1"/>
                </a:solidFill>
              </a:rPr>
              <a:t>中央人民政府和西藏地方政府关于和平解放西藏办法的协议</a:t>
            </a:r>
            <a:r>
              <a:rPr lang="en-US" altLang="zh-CN" sz="2400" dirty="0" smtClean="0">
                <a:solidFill>
                  <a:schemeClr val="tx1"/>
                </a:solidFill>
              </a:rPr>
              <a:t>》</a:t>
            </a:r>
            <a:r>
              <a:rPr lang="zh-CN" altLang="en-US" sz="2400" dirty="0" smtClean="0">
                <a:solidFill>
                  <a:schemeClr val="tx1"/>
                </a:solidFill>
              </a:rPr>
              <a:t>，西藏获得和平解放</a:t>
            </a:r>
            <a:endParaRPr lang="en-US" altLang="zh-CN" sz="2400" dirty="0" smtClean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52666" y="5013176"/>
            <a:ext cx="6495798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</a:rPr>
              <a:t>西藏的和平解放，使祖国大陆获得统一，各民</a:t>
            </a:r>
            <a:endParaRPr lang="en-US" altLang="zh-CN" sz="2400" dirty="0" smtClean="0">
              <a:solidFill>
                <a:schemeClr val="tx1"/>
              </a:solidFill>
            </a:endParaRPr>
          </a:p>
          <a:p>
            <a:pPr algn="ctr"/>
            <a:r>
              <a:rPr lang="zh-CN" altLang="en-US" sz="2400" dirty="0" smtClean="0">
                <a:solidFill>
                  <a:schemeClr val="tx1"/>
                </a:solidFill>
              </a:rPr>
              <a:t>族人民获得大团结</a:t>
            </a:r>
            <a:endParaRPr lang="en-US" altLang="zh-CN" sz="2400" dirty="0" smtClean="0">
              <a:solidFill>
                <a:schemeClr val="tx1"/>
              </a:solidFill>
            </a:endParaRPr>
          </a:p>
        </p:txBody>
      </p:sp>
      <p:pic>
        <p:nvPicPr>
          <p:cNvPr id="6146" name="Picture 2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759" y="81925"/>
            <a:ext cx="127537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1951年5月24日，毛泽东在北京设宴款待班禅额尔德尼（左）和阿沛·阿旺晋美。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700213"/>
            <a:ext cx="5256212" cy="3995737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7" name="WordArt 5"/>
          <p:cNvSpPr>
            <a:spLocks noChangeArrowheads="1" noChangeShapeType="1" noTextEdit="1"/>
          </p:cNvSpPr>
          <p:nvPr/>
        </p:nvSpPr>
        <p:spPr bwMode="auto">
          <a:xfrm>
            <a:off x="684213" y="476250"/>
            <a:ext cx="1584325" cy="6492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0">
                <a:ln w="9525">
                  <a:solidFill>
                    <a:srgbClr val="9900CC"/>
                  </a:solidFill>
                  <a:round/>
                </a:ln>
                <a:gradFill rotWithShape="1">
                  <a:gsLst>
                    <a:gs pos="0">
                      <a:srgbClr val="9900CC"/>
                    </a:gs>
                    <a:gs pos="50000">
                      <a:srgbClr val="FFFF00"/>
                    </a:gs>
                    <a:gs pos="100000">
                      <a:srgbClr val="9900CC"/>
                    </a:gs>
                  </a:gsLst>
                  <a:lin ang="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认一认</a:t>
            </a:r>
            <a:endParaRPr lang="zh-CN" altLang="en-US" sz="4000" b="1" kern="10">
              <a:ln w="9525">
                <a:solidFill>
                  <a:srgbClr val="9900CC"/>
                </a:solidFill>
                <a:round/>
              </a:ln>
              <a:gradFill rotWithShape="1">
                <a:gsLst>
                  <a:gs pos="0">
                    <a:srgbClr val="9900CC"/>
                  </a:gs>
                  <a:gs pos="50000">
                    <a:srgbClr val="FFFF00"/>
                  </a:gs>
                  <a:gs pos="100000">
                    <a:srgbClr val="9900CC"/>
                  </a:gs>
                </a:gsLst>
                <a:lin ang="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484438" y="549275"/>
            <a:ext cx="46085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660066"/>
                </a:solidFill>
              </a:rPr>
              <a:t>指出图片中的人物是谁？</a:t>
            </a:r>
            <a:endParaRPr lang="zh-CN" altLang="en-US" sz="2800" b="1">
              <a:solidFill>
                <a:srgbClr val="660066"/>
              </a:solidFill>
            </a:endParaRPr>
          </a:p>
        </p:txBody>
      </p:sp>
      <p:sp>
        <p:nvSpPr>
          <p:cNvPr id="49159" name="AutoShape 7"/>
          <p:cNvSpPr>
            <a:spLocks noChangeArrowheads="1"/>
          </p:cNvSpPr>
          <p:nvPr/>
        </p:nvSpPr>
        <p:spPr bwMode="auto">
          <a:xfrm>
            <a:off x="755650" y="1628775"/>
            <a:ext cx="1295400" cy="1008063"/>
          </a:xfrm>
          <a:prstGeom prst="wedgeRoundRectCallout">
            <a:avLst>
              <a:gd name="adj1" fmla="val 44731"/>
              <a:gd name="adj2" fmla="val 9157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</a:rPr>
              <a:t>阿沛</a:t>
            </a:r>
            <a:r>
              <a:rPr lang="en-US" altLang="zh-CN" sz="2400" b="1">
                <a:solidFill>
                  <a:srgbClr val="FF0000"/>
                </a:solidFill>
              </a:rPr>
              <a:t>·</a:t>
            </a:r>
            <a:r>
              <a:rPr lang="zh-CN" altLang="en-US" sz="2400" b="1">
                <a:solidFill>
                  <a:srgbClr val="FF0000"/>
                </a:solidFill>
              </a:rPr>
              <a:t>阿旺晋美 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49160" name="AutoShape 8"/>
          <p:cNvSpPr>
            <a:spLocks noChangeArrowheads="1"/>
          </p:cNvSpPr>
          <p:nvPr/>
        </p:nvSpPr>
        <p:spPr bwMode="auto">
          <a:xfrm>
            <a:off x="6804025" y="1484313"/>
            <a:ext cx="1979613" cy="1223962"/>
          </a:xfrm>
          <a:prstGeom prst="wedgeRoundRectCallout">
            <a:avLst>
              <a:gd name="adj1" fmla="val -48958"/>
              <a:gd name="adj2" fmla="val 7723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</a:rPr>
              <a:t>班禅额尔德尼</a:t>
            </a:r>
            <a:r>
              <a:rPr lang="en-US" altLang="zh-CN" sz="2400" b="1">
                <a:solidFill>
                  <a:srgbClr val="FF0000"/>
                </a:solidFill>
              </a:rPr>
              <a:t>·</a:t>
            </a:r>
            <a:r>
              <a:rPr lang="zh-CN" altLang="en-US" sz="2400" b="1">
                <a:solidFill>
                  <a:srgbClr val="FF0000"/>
                </a:solidFill>
              </a:rPr>
              <a:t>确吉坚赞</a:t>
            </a:r>
            <a:r>
              <a:rPr lang="zh-CN" altLang="en-US">
                <a:solidFill>
                  <a:srgbClr val="000000"/>
                </a:solidFill>
              </a:rPr>
              <a:t> 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827088" y="6021388"/>
            <a:ext cx="73453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9900"/>
                </a:solidFill>
              </a:rPr>
              <a:t>他们对西藏的和平解放作出什么贡献？</a:t>
            </a:r>
            <a:endParaRPr lang="zh-CN" altLang="en-US" sz="2800" b="1">
              <a:solidFill>
                <a:srgbClr val="009900"/>
              </a:solidFill>
            </a:endParaRPr>
          </a:p>
        </p:txBody>
      </p:sp>
      <p:sp>
        <p:nvSpPr>
          <p:cNvPr id="49162" name="Rectangl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51725" y="4724400"/>
            <a:ext cx="1368425" cy="5048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3366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CC6600"/>
                </a:solidFill>
              </a:rPr>
              <a:t>过程</a:t>
            </a:r>
            <a:endParaRPr lang="zh-CN" altLang="en-US" sz="3200" b="1">
              <a:solidFill>
                <a:srgbClr val="CC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8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animBg="1"/>
      <p:bldP spid="49158" grpId="0"/>
      <p:bldP spid="49159" grpId="0" animBg="1"/>
      <p:bldP spid="49160" grpId="0" animBg="1"/>
      <p:bldP spid="49161" grpId="0"/>
      <p:bldP spid="4916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50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28600"/>
            <a:ext cx="4724400" cy="5719763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1295400" y="609600"/>
            <a:ext cx="685800" cy="545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9900"/>
                </a:solidFill>
                <a:ea typeface="华文新魏" panose="02010800040101010101" pitchFamily="2" charset="-122"/>
              </a:rPr>
              <a:t>解放大军挺进西藏</a:t>
            </a:r>
            <a:endParaRPr lang="zh-CN" altLang="en-US" sz="4400" b="1">
              <a:solidFill>
                <a:srgbClr val="009900"/>
              </a:solidFill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《中央人民政府和西藏地方政府关于和平解放西藏办法的协议》-1b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6250"/>
            <a:ext cx="3327400" cy="5080000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Picture 3" descr="《中央人民政府和西藏地方政府关于和平解放西藏办法的协议》-2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476250"/>
            <a:ext cx="3429000" cy="5080000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447800" y="5562600"/>
            <a:ext cx="68691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en-US" altLang="zh-CN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中央人民政府和西藏地方</a:t>
            </a:r>
            <a:endParaRPr lang="zh-CN" altLang="en-US" sz="3200" b="1">
              <a:solidFill>
                <a:srgbClr val="E4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政府关于和平解放西藏办法的协议</a:t>
            </a:r>
            <a:r>
              <a:rPr lang="en-US" altLang="zh-CN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en-US" altLang="zh-CN" sz="3200" b="1">
              <a:solidFill>
                <a:srgbClr val="E4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“十七条协议”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"/>
            <a:ext cx="8208963" cy="4559300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762000" y="5486400"/>
            <a:ext cx="79136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中央人民政府和西藏地方</a:t>
            </a:r>
            <a:endParaRPr lang="zh-CN" altLang="en-US" sz="3200" b="1">
              <a:solidFill>
                <a:srgbClr val="E4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政府关于和平解放西藏办法的协议</a:t>
            </a:r>
            <a:r>
              <a:rPr lang="en-US" altLang="zh-CN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3200" b="1">
                <a:solidFill>
                  <a:srgbClr val="E4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文本</a:t>
            </a:r>
            <a:r>
              <a:rPr lang="en-US" altLang="zh-CN" sz="2800" b="1">
                <a:solidFill>
                  <a:srgbClr val="E40000"/>
                </a:solidFill>
                <a:latin typeface="黑体" panose="02010609060101010101" charset="-122"/>
                <a:ea typeface="黑体" panose="02010609060101010101" charset="-122"/>
              </a:rPr>
              <a:t>.</a:t>
            </a:r>
            <a:endParaRPr lang="en-US" altLang="zh-CN" sz="2800" b="1">
              <a:solidFill>
                <a:srgbClr val="E4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XZ十四世达赖喇嘛向毛泽东主席敬献哈达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895350"/>
            <a:ext cx="6911975" cy="4770438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990600" y="5862638"/>
            <a:ext cx="73263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99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十四世达赖喇嘛向毛泽东主席敬献哈达</a:t>
            </a:r>
            <a:r>
              <a:rPr lang="en-US" altLang="zh-CN" sz="2800" b="1">
                <a:solidFill>
                  <a:srgbClr val="009900"/>
                </a:solidFill>
                <a:latin typeface="黑体" panose="02010609060101010101" charset="-122"/>
                <a:ea typeface="黑体" panose="02010609060101010101" charset="-122"/>
              </a:rPr>
              <a:t>.</a:t>
            </a:r>
            <a:endParaRPr lang="en-US" altLang="zh-CN" sz="2800" b="1">
              <a:solidFill>
                <a:srgbClr val="0099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200" kern="1200" dirty="0">
                <a:solidFill>
                  <a:srgbClr val="FF0000"/>
                </a:solidFill>
                <a:ea typeface="黑体" panose="02010609060101010101" charset="-122"/>
              </a:rPr>
              <a:t>《</a:t>
            </a:r>
            <a:r>
              <a:rPr lang="zh-CN" altLang="en-US" sz="3200" kern="1200" dirty="0">
                <a:solidFill>
                  <a:srgbClr val="FF0000"/>
                </a:solidFill>
                <a:ea typeface="黑体" panose="02010609060101010101" charset="-122"/>
              </a:rPr>
              <a:t>中国人民政治协商会议共同纲领</a:t>
            </a:r>
            <a:r>
              <a:rPr lang="en-US" altLang="zh-CN" sz="3200" kern="1200" dirty="0">
                <a:solidFill>
                  <a:srgbClr val="FF0000"/>
                </a:solidFill>
                <a:ea typeface="黑体" panose="02010609060101010101" charset="-122"/>
              </a:rPr>
              <a:t>》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en-US" altLang="zh-CN" sz="2800" kern="1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800" kern="1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、内容：</a:t>
            </a:r>
            <a:endParaRPr lang="en-US" altLang="zh-CN" sz="2800" kern="12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zh-CN" altLang="en-US" sz="2400" kern="1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规定中华人民共和国是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新民主主义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即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人民民主主义国家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，实行工人阶级领导的、以工农联盟为基础的、团结各民主阶级和国内各民族的人民民主专政</a:t>
            </a:r>
            <a:endParaRPr lang="en-US" altLang="zh-CN" sz="2400" kern="1200" dirty="0">
              <a:solidFill>
                <a:srgbClr val="000000"/>
              </a:solidFill>
              <a:ea typeface="黑体" panose="02010609060101010101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zh-CN" altLang="zh-CN" sz="2400" kern="1200" dirty="0">
                <a:solidFill>
                  <a:srgbClr val="000000"/>
                </a:solidFill>
                <a:ea typeface="黑体" panose="02010609060101010101" charset="-122"/>
              </a:rPr>
              <a:t>②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国家政权属于</a:t>
            </a:r>
            <a:r>
              <a:rPr lang="zh-CN" altLang="en-US" sz="2400" b="1" kern="1200" dirty="0">
                <a:solidFill>
                  <a:srgbClr val="FF0000"/>
                </a:solidFill>
                <a:ea typeface="黑体" panose="02010609060101010101" charset="-122"/>
              </a:rPr>
              <a:t>人民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，各级政权机关一律实行</a:t>
            </a:r>
            <a:r>
              <a:rPr lang="zh-CN" altLang="en-US" sz="2400" b="1" kern="1200" dirty="0">
                <a:solidFill>
                  <a:srgbClr val="FF0000"/>
                </a:solidFill>
                <a:ea typeface="黑体" panose="02010609060101010101" charset="-122"/>
              </a:rPr>
              <a:t>民主集中制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。中国人民政治协商会议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暂时代行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将来召开的全国人民代表大会的职权</a:t>
            </a:r>
            <a:endParaRPr lang="zh-CN" altLang="en-US" sz="2400" kern="1200" dirty="0">
              <a:solidFill>
                <a:srgbClr val="000000"/>
              </a:solidFill>
              <a:ea typeface="黑体" panose="02010609060101010101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en-US" altLang="zh-CN" sz="2400" kern="1200" dirty="0">
                <a:solidFill>
                  <a:srgbClr val="000000"/>
                </a:solidFill>
                <a:ea typeface="黑体" panose="02010609060101010101" charset="-122"/>
              </a:rPr>
              <a:t>B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、作用：起</a:t>
            </a:r>
            <a:r>
              <a:rPr lang="zh-CN" altLang="en-US" sz="2400" kern="1200" dirty="0">
                <a:solidFill>
                  <a:srgbClr val="FF0000"/>
                </a:solidFill>
                <a:ea typeface="黑体" panose="02010609060101010101" charset="-122"/>
              </a:rPr>
              <a:t>临时宪法</a:t>
            </a:r>
            <a:r>
              <a:rPr lang="zh-CN" altLang="en-US" sz="2400" kern="1200" dirty="0">
                <a:solidFill>
                  <a:srgbClr val="000000"/>
                </a:solidFill>
                <a:ea typeface="黑体" panose="02010609060101010101" charset="-122"/>
              </a:rPr>
              <a:t>的作用</a:t>
            </a:r>
            <a:endParaRPr lang="zh-CN" altLang="en-US" sz="2400" kern="1200" dirty="0">
              <a:solidFill>
                <a:srgbClr val="000000"/>
              </a:solidFill>
              <a:ea typeface="黑体" panose="02010609060101010101" charset="-122"/>
            </a:endParaRPr>
          </a:p>
          <a:p>
            <a:endParaRPr lang="zh-CN" altLang="en-US" dirty="0"/>
          </a:p>
        </p:txBody>
      </p:sp>
      <p:sp>
        <p:nvSpPr>
          <p:cNvPr id="4" name="动作按钮: 后退或前一项 3">
            <a:hlinkClick r:id="rId1" action="ppaction://hlinksldjump" highlightClick="1">
              <a:snd r:embed="rId2" name="hammer.wav"/>
            </a:hlinkClick>
          </p:cNvPr>
          <p:cNvSpPr/>
          <p:nvPr/>
        </p:nvSpPr>
        <p:spPr>
          <a:xfrm>
            <a:off x="7452320" y="5877272"/>
            <a:ext cx="1080120" cy="72008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吉祥如意">
  <a:themeElements>
    <a:clrScheme name="吉祥如意 1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EF8FF"/>
      </a:accent5>
      <a:accent6>
        <a:srgbClr val="E7CDB2"/>
      </a:accent6>
      <a:hlink>
        <a:srgbClr val="0066CC"/>
      </a:hlink>
      <a:folHlink>
        <a:srgbClr val="9F9FBF"/>
      </a:folHlink>
    </a:clrScheme>
    <a:fontScheme name="吉祥如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1784</Words>
  <Application>WPS 演示</Application>
  <PresentationFormat>全屏显示(4:3)</PresentationFormat>
  <Paragraphs>231</Paragraphs>
  <Slides>26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50" baseType="lpstr">
      <vt:lpstr>Arial</vt:lpstr>
      <vt:lpstr>宋体</vt:lpstr>
      <vt:lpstr>Wingdings</vt:lpstr>
      <vt:lpstr>Wingdings 2</vt:lpstr>
      <vt:lpstr>华文琥珀</vt:lpstr>
      <vt:lpstr>黑体</vt:lpstr>
      <vt:lpstr>华文中宋</vt:lpstr>
      <vt:lpstr>宋体-方正超大字符集</vt:lpstr>
      <vt:lpstr>隶书</vt:lpstr>
      <vt:lpstr>Times New Roman</vt:lpstr>
      <vt:lpstr>仿宋_GB2312</vt:lpstr>
      <vt:lpstr>华文隶书</vt:lpstr>
      <vt:lpstr>华文楷体</vt:lpstr>
      <vt:lpstr>楷体_GB2312</vt:lpstr>
      <vt:lpstr>华文行楷</vt:lpstr>
      <vt:lpstr>华文细黑</vt:lpstr>
      <vt:lpstr>微软雅黑</vt:lpstr>
      <vt:lpstr>Arial Unicode MS</vt:lpstr>
      <vt:lpstr>Calibri</vt:lpstr>
      <vt:lpstr>楷体</vt:lpstr>
      <vt:lpstr>华文新魏</vt:lpstr>
      <vt:lpstr>仿宋</vt:lpstr>
      <vt:lpstr>新宋体</vt:lpstr>
      <vt:lpstr>吉祥如意</vt:lpstr>
      <vt:lpstr>欢迎回到历史新课堂</vt:lpstr>
      <vt:lpstr>中国历史分期</vt:lpstr>
      <vt:lpstr>PowerPoint 演示文稿</vt:lpstr>
      <vt:lpstr>中国现代史</vt:lpstr>
      <vt:lpstr>提问问题</vt:lpstr>
      <vt:lpstr>第一单元 中华人民共和国的成立和巩固</vt:lpstr>
      <vt:lpstr>学习目标</vt:lpstr>
      <vt:lpstr>PowerPoint 演示文稿</vt:lpstr>
      <vt:lpstr>中国人民政治协商会议的内容（重点）</vt:lpstr>
      <vt:lpstr>中国人民政治协商会议的内容（重点）</vt:lpstr>
      <vt:lpstr>中国人民政治协商会议的内容（重点）</vt:lpstr>
      <vt:lpstr>中国人民政治协商会议的内容（重点）</vt:lpstr>
      <vt:lpstr>中国人民政治协商会议的内容（总结）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三、西藏和平解决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《中国人民政治协商会议共同纲领》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欢迎回到历史新课堂</dc:title>
  <dc:creator>微软用户</dc:creator>
  <cp:lastModifiedBy>Administrator</cp:lastModifiedBy>
  <cp:revision>14</cp:revision>
  <dcterms:created xsi:type="dcterms:W3CDTF">2018-02-26T10:04:00Z</dcterms:created>
  <dcterms:modified xsi:type="dcterms:W3CDTF">2018-03-01T01:42:58Z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