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Default Extension="mp3" ContentType="audio/mp3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.NET 20.5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  <p:sldMasterId id="2147483661" r:id="rId2"/>
    <p:sldMasterId id="2147483674" r:id="rId3"/>
    <p:sldMasterId id="2147483686" r:id="rId4"/>
    <p:sldMasterId id="2147483698" r:id="rId5"/>
  </p:sldMasterIdLst>
  <p:sldIdLst>
    <p:sldId id="301" r:id="rId6"/>
    <p:sldId id="302" r:id="rId7"/>
    <p:sldId id="256" r:id="rId8"/>
    <p:sldId id="259" r:id="rId9"/>
    <p:sldId id="261" r:id="rId10"/>
    <p:sldId id="281" r:id="rId11"/>
    <p:sldId id="288" r:id="rId12"/>
    <p:sldId id="277" r:id="rId13"/>
    <p:sldId id="268" r:id="rId14"/>
    <p:sldId id="267" r:id="rId15"/>
    <p:sldId id="283" r:id="rId16"/>
    <p:sldId id="265" r:id="rId17"/>
    <p:sldId id="258" r:id="rId18"/>
    <p:sldId id="262" r:id="rId19"/>
    <p:sldId id="320" r:id="rId20"/>
    <p:sldId id="278" r:id="rId21"/>
    <p:sldId id="286" r:id="rId22"/>
    <p:sldId id="257" r:id="rId23"/>
    <p:sldId id="284" r:id="rId24"/>
    <p:sldId id="325" r:id="rId25"/>
  </p:sldIdLst>
  <p:sldSz cx="9144000" cy="6858000" type="screen4x3"/>
  <p:notesSz cx="6858000" cy="9144000"/>
  <p:custDataLst>
    <p:tags r:id="rId26"/>
  </p:custDataLst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howGuides="1">
      <p:cViewPr varScale="1">
        <p:scale>
          <a:sx n="69" d="100"/>
          <a:sy n="69" d="100"/>
        </p:scale>
        <p:origin x="-138" y="-102"/>
      </p:cViewPr>
      <p:guideLst>
        <p:guide orient="horz" pos="2174"/>
        <p:guide pos="2903"/>
      </p:guideLst>
    </p:cSldViewPr>
  </p:slideViewPr>
  <p:notesViewPr>
    <p:cSldViewPr>
      <p:cViewPr>
        <p:scale>
          <a:sx n="1" d="100"/>
          <a:sy n="1" d="100"/>
        </p:scale>
        <p:origin x="0" y="0"/>
      </p:cViewPr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5.xml" /><Relationship Id="rId11" Type="http://schemas.openxmlformats.org/officeDocument/2006/relationships/slide" Target="slides/slide6.xml" /><Relationship Id="rId12" Type="http://schemas.openxmlformats.org/officeDocument/2006/relationships/slide" Target="slides/slide7.xml" /><Relationship Id="rId13" Type="http://schemas.openxmlformats.org/officeDocument/2006/relationships/slide" Target="slides/slide8.xml" /><Relationship Id="rId14" Type="http://schemas.openxmlformats.org/officeDocument/2006/relationships/slide" Target="slides/slide9.xml" /><Relationship Id="rId15" Type="http://schemas.openxmlformats.org/officeDocument/2006/relationships/slide" Target="slides/slide10.xml" /><Relationship Id="rId16" Type="http://schemas.openxmlformats.org/officeDocument/2006/relationships/slide" Target="slides/slide11.xml" /><Relationship Id="rId17" Type="http://schemas.openxmlformats.org/officeDocument/2006/relationships/slide" Target="slides/slide12.xml" /><Relationship Id="rId18" Type="http://schemas.openxmlformats.org/officeDocument/2006/relationships/slide" Target="slides/slide13.xml" /><Relationship Id="rId19" Type="http://schemas.openxmlformats.org/officeDocument/2006/relationships/slide" Target="slides/slide14.xml" /><Relationship Id="rId2" Type="http://schemas.openxmlformats.org/officeDocument/2006/relationships/slideMaster" Target="slideMasters/slideMaster2.xml" /><Relationship Id="rId20" Type="http://schemas.openxmlformats.org/officeDocument/2006/relationships/slide" Target="slides/slide15.xml" /><Relationship Id="rId21" Type="http://schemas.openxmlformats.org/officeDocument/2006/relationships/slide" Target="slides/slide16.xml" /><Relationship Id="rId22" Type="http://schemas.openxmlformats.org/officeDocument/2006/relationships/slide" Target="slides/slide17.xml" /><Relationship Id="rId23" Type="http://schemas.openxmlformats.org/officeDocument/2006/relationships/slide" Target="slides/slide18.xml" /><Relationship Id="rId24" Type="http://schemas.openxmlformats.org/officeDocument/2006/relationships/slide" Target="slides/slide19.xml" /><Relationship Id="rId25" Type="http://schemas.openxmlformats.org/officeDocument/2006/relationships/slide" Target="slides/slide20.xml" /><Relationship Id="rId26" Type="http://schemas.openxmlformats.org/officeDocument/2006/relationships/tags" Target="tags/tag37.xml" /><Relationship Id="rId27" Type="http://schemas.openxmlformats.org/officeDocument/2006/relationships/presProps" Target="presProps.xml" /><Relationship Id="rId28" Type="http://schemas.openxmlformats.org/officeDocument/2006/relationships/viewProps" Target="viewProps.xml" /><Relationship Id="rId29" Type="http://schemas.openxmlformats.org/officeDocument/2006/relationships/theme" Target="theme/theme1.xml" /><Relationship Id="rId3" Type="http://schemas.openxmlformats.org/officeDocument/2006/relationships/slideMaster" Target="slideMasters/slideMaster3.xml" /><Relationship Id="rId30" Type="http://schemas.openxmlformats.org/officeDocument/2006/relationships/tableStyles" Target="tableStyles.xml" /><Relationship Id="rId4" Type="http://schemas.openxmlformats.org/officeDocument/2006/relationships/slideMaster" Target="slideMasters/slideMaster4.xml" /><Relationship Id="rId5" Type="http://schemas.openxmlformats.org/officeDocument/2006/relationships/slideMaster" Target="slideMasters/slideMaster5.xml" /><Relationship Id="rId6" Type="http://schemas.openxmlformats.org/officeDocument/2006/relationships/slide" Target="slides/slide1.xml" /><Relationship Id="rId7" Type="http://schemas.openxmlformats.org/officeDocument/2006/relationships/slide" Target="slides/slide2.xml" /><Relationship Id="rId8" Type="http://schemas.openxmlformats.org/officeDocument/2006/relationships/slide" Target="slides/slide3.xml" /><Relationship Id="rId9" Type="http://schemas.openxmlformats.org/officeDocument/2006/relationships/slide" Target="slides/slide4.xml" /></Relationship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2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2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2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2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3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3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3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4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4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4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4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4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4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4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4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4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4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5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5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5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5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5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5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5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/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/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/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259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259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/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/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/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/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/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fontAlgn="base"/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/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/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5293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/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1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自定义版式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fontAlgn="base">
              <a:defRPr/>
            </a:pPr>
            <a:fld id="{F56B733D-9A94-4385-918E-4689F4DF3BB3}" type="datetimeFigureOut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/>
            </a:fld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fontAlgn="base">
              <a:defRPr/>
            </a:pPr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fontAlgn="base">
              <a:defRPr/>
            </a:pPr>
            <a:fld id="{5F4CA5A7-67A4-48A8-81E0-4D2E710BF63B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/>
            </a:fld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1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/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1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/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1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/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1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259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259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/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1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/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1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/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1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/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2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/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2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fontAlgn="base"/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/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2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/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2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5293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/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2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10_自定义版式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fontAlgn="base">
              <a:defRPr/>
            </a:pPr>
            <a:fld id="{F56B733D-9A94-4385-918E-4689F4DF3BB3}" type="datetimeFigureOut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/>
            </a:fld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fontAlgn="base">
              <a:defRPr/>
            </a:pPr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fontAlgn="base">
              <a:defRPr/>
            </a:pPr>
            <a:fld id="{5F4CA5A7-67A4-48A8-81E0-4D2E710BF63B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/>
            </a:fld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2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/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2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/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2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/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2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259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259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/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2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/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3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/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3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/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3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/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3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fontAlgn="base"/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/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3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/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3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5293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/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3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/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3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/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3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/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3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259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259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/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4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/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4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/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4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/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4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/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4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fontAlgn="base"/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/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4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/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4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5293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/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4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4" name="任意多边形 23"/>
          <p:cNvSpPr/>
          <p:nvPr/>
        </p:nvSpPr>
        <p:spPr>
          <a:xfrm>
            <a:off x="1076325" y="665163"/>
            <a:ext cx="8067675" cy="6192838"/>
          </a:xfrm>
          <a:custGeom>
            <a:gdLst>
              <a:gd name="connsiteX0" fmla="*/ 5874467 w 8067533"/>
              <a:gd name="connsiteY0" fmla="*/ 0 h 6193554"/>
              <a:gd name="connsiteX1" fmla="*/ 7894306 w 8067533"/>
              <a:gd name="connsiteY1" fmla="*/ 356461 h 6193554"/>
              <a:gd name="connsiteX2" fmla="*/ 8067533 w 8067533"/>
              <a:gd name="connsiteY2" fmla="*/ 424763 h 6193554"/>
              <a:gd name="connsiteX3" fmla="*/ 8067533 w 8067533"/>
              <a:gd name="connsiteY3" fmla="*/ 6193554 h 6193554"/>
              <a:gd name="connsiteX4" fmla="*/ 8921 w 8067533"/>
              <a:gd name="connsiteY4" fmla="*/ 6193554 h 6193554"/>
              <a:gd name="connsiteX5" fmla="*/ 7644 w 8067533"/>
              <a:gd name="connsiteY5" fmla="*/ 6176767 h 6193554"/>
              <a:gd name="connsiteX6" fmla="*/ 0 w 8067533"/>
              <a:gd name="connsiteY6" fmla="*/ 5874468 h 6193554"/>
              <a:gd name="connsiteX7" fmla="*/ 5874467 w 8067533"/>
              <a:gd name="connsiteY7" fmla="*/ 0 h 6193554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067533" h="6193554">
                <a:moveTo>
                  <a:pt x="5874467" y="0"/>
                </a:moveTo>
                <a:cubicBezTo>
                  <a:pt x="6584175" y="0"/>
                  <a:pt x="7264488" y="125854"/>
                  <a:pt x="7894306" y="356461"/>
                </a:cubicBezTo>
                <a:lnTo>
                  <a:pt x="8067533" y="424763"/>
                </a:lnTo>
                <a:lnTo>
                  <a:pt x="8067533" y="6193554"/>
                </a:lnTo>
                <a:lnTo>
                  <a:pt x="8921" y="6193554"/>
                </a:lnTo>
                <a:lnTo>
                  <a:pt x="7644" y="6176767"/>
                </a:lnTo>
                <a:cubicBezTo>
                  <a:pt x="2569" y="6076641"/>
                  <a:pt x="0" y="5975854"/>
                  <a:pt x="0" y="5874468"/>
                </a:cubicBezTo>
                <a:cubicBezTo>
                  <a:pt x="0" y="2630088"/>
                  <a:pt x="2630088" y="0"/>
                  <a:pt x="5874467" y="0"/>
                </a:cubicBezTo>
                <a:close/>
              </a:path>
            </a:pathLst>
          </a:custGeom>
          <a:solidFill>
            <a:schemeClr val="accent1">
              <a:lumMod val="75000"/>
              <a:alpha val="5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endParaRPr lang="zh-CN" altLang="en-US" sz="1800" strike="noStrike" noProof="1"/>
          </a:p>
        </p:txBody>
      </p:sp>
      <p:sp>
        <p:nvSpPr>
          <p:cNvPr id="21" name="任意多边形 20"/>
          <p:cNvSpPr/>
          <p:nvPr/>
        </p:nvSpPr>
        <p:spPr>
          <a:xfrm>
            <a:off x="0" y="0"/>
            <a:ext cx="4787900" cy="4976813"/>
          </a:xfrm>
          <a:custGeom>
            <a:gdLst>
              <a:gd name="connsiteX0" fmla="*/ 0 w 4787287"/>
              <a:gd name="connsiteY0" fmla="*/ 0 h 4977059"/>
              <a:gd name="connsiteX1" fmla="*/ 3925099 w 4787287"/>
              <a:gd name="connsiteY1" fmla="*/ 0 h 4977059"/>
              <a:gd name="connsiteX2" fmla="*/ 3934885 w 4787287"/>
              <a:gd name="connsiteY2" fmla="*/ 8894 h 4977059"/>
              <a:gd name="connsiteX3" fmla="*/ 4787287 w 4787287"/>
              <a:gd name="connsiteY3" fmla="*/ 2066775 h 4977059"/>
              <a:gd name="connsiteX4" fmla="*/ 1877003 w 4787287"/>
              <a:gd name="connsiteY4" fmla="*/ 4977059 h 4977059"/>
              <a:gd name="connsiteX5" fmla="*/ 25792 w 4787287"/>
              <a:gd name="connsiteY5" fmla="*/ 4312492 h 4977059"/>
              <a:gd name="connsiteX6" fmla="*/ 0 w 4787287"/>
              <a:gd name="connsiteY6" fmla="*/ 4289050 h 4977059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787287" h="4977059">
                <a:moveTo>
                  <a:pt x="0" y="0"/>
                </a:moveTo>
                <a:lnTo>
                  <a:pt x="3925099" y="0"/>
                </a:lnTo>
                <a:lnTo>
                  <a:pt x="3934885" y="8894"/>
                </a:lnTo>
                <a:cubicBezTo>
                  <a:pt x="4461543" y="535552"/>
                  <a:pt x="4787287" y="1263123"/>
                  <a:pt x="4787287" y="2066775"/>
                </a:cubicBezTo>
                <a:cubicBezTo>
                  <a:pt x="4787287" y="3674080"/>
                  <a:pt x="3484308" y="4977059"/>
                  <a:pt x="1877003" y="4977059"/>
                </a:cubicBezTo>
                <a:cubicBezTo>
                  <a:pt x="1173807" y="4977059"/>
                  <a:pt x="528861" y="4727661"/>
                  <a:pt x="25792" y="4312492"/>
                </a:cubicBezTo>
                <a:lnTo>
                  <a:pt x="0" y="4289050"/>
                </a:lnTo>
                <a:close/>
              </a:path>
            </a:pathLst>
          </a:custGeom>
          <a:solidFill>
            <a:schemeClr val="bg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endParaRPr lang="zh-CN" altLang="en-US" sz="1800" strike="noStrike" noProof="1"/>
          </a:p>
        </p:txBody>
      </p:sp>
      <p:cxnSp>
        <p:nvCxnSpPr>
          <p:cNvPr id="8198" name="直接连接符 6"/>
          <p:cNvCxnSpPr/>
          <p:nvPr/>
        </p:nvCxnSpPr>
        <p:spPr>
          <a:xfrm flipV="1">
            <a:off x="4211638" y="4257675"/>
            <a:ext cx="4505325" cy="0"/>
          </a:xfrm>
          <a:prstGeom prst="line">
            <a:avLst/>
          </a:prstGeom>
          <a:ln w="6350" cap="flat" cmpd="sng">
            <a:solidFill>
              <a:schemeClr val="bg1">
                <a:alpha val="63135"/>
              </a:schemeClr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8199" name="椭圆 25"/>
          <p:cNvSpPr/>
          <p:nvPr/>
        </p:nvSpPr>
        <p:spPr>
          <a:xfrm>
            <a:off x="4211638" y="4178300"/>
            <a:ext cx="177800" cy="177800"/>
          </a:xfrm>
          <a:prstGeom prst="ellipse">
            <a:avLst/>
          </a:prstGeom>
          <a:solidFill>
            <a:schemeClr val="bg1"/>
          </a:solidFill>
          <a:ln w="9525">
            <a:noFill/>
          </a:ln>
        </p:spPr>
        <p:txBody>
          <a:bodyPr anchor="ctr"/>
          <a:lstStyle/>
          <a:p>
            <a:pPr lvl="0" algn="ctr"/>
            <a:endParaRPr lang="zh-CN" altLang="en-US" sz="1800">
              <a:solidFill>
                <a:srgbClr val="FFFFFF"/>
              </a:solidFill>
              <a:latin typeface="Calibri"/>
              <a:ea typeface="宋体" pitchFamily="2" charset="-122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ctrTitle" hasCustomPrompt="1"/>
          </p:nvPr>
        </p:nvSpPr>
        <p:spPr>
          <a:xfrm>
            <a:off x="4408181" y="2811475"/>
            <a:ext cx="4309110" cy="1259857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pPr fontAlgn="base"/>
            <a:r>
              <a:rPr lang="zh-CN" altLang="en-US" strike="noStrike" noProof="1" smtClean="0"/>
              <a:t>编辑标题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</p:nvPr>
        </p:nvSpPr>
        <p:spPr>
          <a:xfrm>
            <a:off x="4408181" y="4448047"/>
            <a:ext cx="4309110" cy="529011"/>
          </a:xfrm>
        </p:spPr>
        <p:txBody>
          <a:bodyPr anchor="ctr">
            <a:normAutofit/>
          </a:bodyPr>
          <a:lstStyle>
            <a:lvl1pPr marL="0" indent="0" algn="ctr">
              <a:buNone/>
              <a:defRPr sz="135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pPr fontAlgn="base"/>
            <a:r>
              <a:rPr lang="zh-CN" altLang="en-US" sz="1350" strike="noStrike" noProof="1" smtClean="0"/>
              <a:t>编辑副标题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1200"/>
            </a:lvl1pPr>
          </a:lstStyle>
          <a:p>
            <a:pPr fontAlgn="auto">
              <a:defRPr/>
            </a:pPr>
            <a:fld id="{DFBF2FDD-AE46-49F0-9AF0-CCA7D1C3D362}" type="datetimeFigureOut">
              <a:rPr lang="zh-CN" altLang="en-US" strike="noStrike" noProof="1" smtClean="0">
                <a:latin typeface="+mn-lt"/>
                <a:ea typeface="+mn-ea"/>
                <a:cs typeface="+mn-cs"/>
              </a:rPr>
              <a:t/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1200"/>
            </a:lvl1pPr>
          </a:lstStyle>
          <a:p>
            <a:pPr fontAlgn="auto">
              <a:defRPr/>
            </a:pPr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1200"/>
            </a:lvl1pPr>
          </a:lstStyle>
          <a:p>
            <a:pPr fontAlgn="auto">
              <a:defRPr/>
            </a:pPr>
            <a:fld id="{76BB57CD-86E2-4D95-AB58-BF4CA13C68FF}" type="slidenum">
              <a:rPr lang="zh-CN" altLang="en-US" strike="noStrike" noProof="1" smtClean="0">
                <a:latin typeface="+mn-lt"/>
                <a:ea typeface="+mn-ea"/>
                <a:cs typeface="+mn-cs"/>
              </a:rPr>
              <a:t>0</a:t>
            </a:fld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4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1200"/>
            </a:lvl1pPr>
          </a:lstStyle>
          <a:p>
            <a:pPr fontAlgn="auto">
              <a:defRPr/>
            </a:pPr>
            <a:fld id="{333D920C-F544-4A82-A86B-394AB3B92348}" type="datetimeFigureOut">
              <a:rPr lang="zh-CN" altLang="en-US" strike="noStrike" noProof="1" smtClean="0">
                <a:latin typeface="+mn-lt"/>
                <a:ea typeface="+mn-ea"/>
                <a:cs typeface="+mn-cs"/>
              </a:rPr>
              <a:t/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1200"/>
            </a:lvl1pPr>
          </a:lstStyle>
          <a:p>
            <a:pPr fontAlgn="auto">
              <a:defRPr/>
            </a:pPr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1200"/>
            </a:lvl1pPr>
          </a:lstStyle>
          <a:p>
            <a:pPr fontAlgn="auto">
              <a:defRPr/>
            </a:pPr>
            <a:fld id="{12834201-3AE4-4243-BBD3-7043AB53F22C}" type="slidenum">
              <a:rPr lang="zh-CN" altLang="en-US" strike="noStrike" noProof="1" smtClean="0">
                <a:latin typeface="+mn-lt"/>
                <a:ea typeface="+mn-ea"/>
                <a:cs typeface="+mn-cs"/>
              </a:rPr>
              <a:t>0</a:t>
            </a:fld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4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10244" name="组合 45"/>
          <p:cNvGrpSpPr/>
          <p:nvPr/>
        </p:nvGrpSpPr>
        <p:grpSpPr>
          <a:xfrm>
            <a:off x="-119062" y="2317750"/>
            <a:ext cx="4056062" cy="4535488"/>
            <a:chOff x="-119065" y="2317749"/>
            <a:chExt cx="4056065" cy="4535491"/>
          </a:xfrm>
        </p:grpSpPr>
        <p:sp>
          <p:nvSpPr>
            <p:cNvPr id="47" name="Line 29"/>
            <p:cNvSpPr>
              <a:spLocks noChangeShapeType="1"/>
            </p:cNvSpPr>
            <p:nvPr/>
          </p:nvSpPr>
          <p:spPr bwMode="auto">
            <a:xfrm flipH="1">
              <a:off x="-4762" y="6456365"/>
              <a:ext cx="2479676" cy="200025"/>
            </a:xfrm>
            <a:prstGeom prst="line">
              <a:avLst/>
            </a:prstGeom>
            <a:noFill/>
            <a:ln w="12700">
              <a:solidFill>
                <a:srgbClr val="ADBACA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/>
              <a:endParaRPr lang="zh-CN" altLang="en-US" sz="1350" strike="noStrike" noProof="1"/>
            </a:p>
          </p:txBody>
        </p:sp>
        <p:sp>
          <p:nvSpPr>
            <p:cNvPr id="48" name="Line 30"/>
            <p:cNvSpPr>
              <a:spLocks noChangeShapeType="1"/>
            </p:cNvSpPr>
            <p:nvPr/>
          </p:nvSpPr>
          <p:spPr bwMode="auto">
            <a:xfrm flipH="1">
              <a:off x="-4763" y="4311649"/>
              <a:ext cx="536576" cy="2344739"/>
            </a:xfrm>
            <a:prstGeom prst="line">
              <a:avLst/>
            </a:prstGeom>
            <a:noFill/>
            <a:ln w="12700">
              <a:solidFill>
                <a:srgbClr val="ADBACA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/>
              <a:endParaRPr lang="zh-CN" altLang="en-US" sz="1350" strike="noStrike" noProof="1"/>
            </a:p>
          </p:txBody>
        </p:sp>
        <p:sp>
          <p:nvSpPr>
            <p:cNvPr id="49" name="AutoShape 31"/>
            <p:cNvSpPr/>
            <p:nvPr/>
          </p:nvSpPr>
          <p:spPr bwMode="auto">
            <a:xfrm>
              <a:off x="1414463" y="3943351"/>
              <a:ext cx="201612" cy="201613"/>
            </a:xfrm>
            <a:custGeom>
              <a:gdLst>
                <a:gd name="T0" fmla="*/ 0 w 21600"/>
                <a:gd name="T1" fmla="*/ 100807 h 21600"/>
                <a:gd name="T2" fmla="*/ 100806 w 21600"/>
                <a:gd name="T3" fmla="*/ 0 h 21600"/>
                <a:gd name="T4" fmla="*/ 201612 w 21600"/>
                <a:gd name="T5" fmla="*/ 100807 h 21600"/>
                <a:gd name="T6" fmla="*/ 100806 w 21600"/>
                <a:gd name="T7" fmla="*/ 201613 h 21600"/>
                <a:gd name="T8" fmla="*/ 0 w 21600"/>
                <a:gd name="T9" fmla="*/ 100807 h 21600"/>
                <a:gd name="T10" fmla="*/ 50403 w 21600"/>
                <a:gd name="T11" fmla="*/ 100807 h 21600"/>
                <a:gd name="T12" fmla="*/ 100806 w 21600"/>
                <a:gd name="T13" fmla="*/ 151210 h 21600"/>
                <a:gd name="T14" fmla="*/ 151209 w 21600"/>
                <a:gd name="T15" fmla="*/ 100807 h 21600"/>
                <a:gd name="T16" fmla="*/ 100806 w 21600"/>
                <a:gd name="T17" fmla="*/ 50403 h 21600"/>
                <a:gd name="T18" fmla="*/ 50403 w 21600"/>
                <a:gd name="T19" fmla="*/ 100807 h 2160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3163 w 21600"/>
                <a:gd name="T31" fmla="*/ 3163 h 21600"/>
                <a:gd name="T32" fmla="*/ 18437 w 21600"/>
                <a:gd name="T33" fmla="*/ 18437 h 21600"/>
              </a:gdLst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5400" y="10800"/>
                  </a:moveTo>
                  <a:cubicBezTo>
                    <a:pt x="5400" y="13782"/>
                    <a:pt x="7818" y="16200"/>
                    <a:pt x="10800" y="16200"/>
                  </a:cubicBezTo>
                  <a:cubicBezTo>
                    <a:pt x="13782" y="16200"/>
                    <a:pt x="16200" y="13782"/>
                    <a:pt x="16200" y="10800"/>
                  </a:cubicBezTo>
                  <a:cubicBezTo>
                    <a:pt x="16200" y="7818"/>
                    <a:pt x="13782" y="5400"/>
                    <a:pt x="10800" y="5400"/>
                  </a:cubicBezTo>
                  <a:cubicBezTo>
                    <a:pt x="7818" y="5400"/>
                    <a:pt x="5400" y="7818"/>
                    <a:pt x="5400" y="10800"/>
                  </a:cubicBezTo>
                  <a:close/>
                </a:path>
              </a:pathLst>
            </a:custGeom>
            <a:solidFill>
              <a:srgbClr val="FCFCFC">
                <a:alpha val="29803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/>
            <a:p>
              <a:pPr fontAlgn="base"/>
              <a:endParaRPr lang="zh-CN" altLang="en-US" sz="1350" strike="noStrike" noProof="1"/>
            </a:p>
          </p:txBody>
        </p:sp>
        <p:sp>
          <p:nvSpPr>
            <p:cNvPr id="50" name="AutoShape 32"/>
            <p:cNvSpPr/>
            <p:nvPr/>
          </p:nvSpPr>
          <p:spPr bwMode="auto">
            <a:xfrm>
              <a:off x="2139952" y="4579939"/>
              <a:ext cx="200025" cy="201612"/>
            </a:xfrm>
            <a:custGeom>
              <a:gdLst>
                <a:gd name="T0" fmla="*/ 0 w 21600"/>
                <a:gd name="T1" fmla="*/ 100806 h 21600"/>
                <a:gd name="T2" fmla="*/ 100013 w 21600"/>
                <a:gd name="T3" fmla="*/ 0 h 21600"/>
                <a:gd name="T4" fmla="*/ 200025 w 21600"/>
                <a:gd name="T5" fmla="*/ 100806 h 21600"/>
                <a:gd name="T6" fmla="*/ 100013 w 21600"/>
                <a:gd name="T7" fmla="*/ 201612 h 21600"/>
                <a:gd name="T8" fmla="*/ 0 w 21600"/>
                <a:gd name="T9" fmla="*/ 100806 h 21600"/>
                <a:gd name="T10" fmla="*/ 50006 w 21600"/>
                <a:gd name="T11" fmla="*/ 100806 h 21600"/>
                <a:gd name="T12" fmla="*/ 100013 w 21600"/>
                <a:gd name="T13" fmla="*/ 151209 h 21600"/>
                <a:gd name="T14" fmla="*/ 150019 w 21600"/>
                <a:gd name="T15" fmla="*/ 100806 h 21600"/>
                <a:gd name="T16" fmla="*/ 100013 w 21600"/>
                <a:gd name="T17" fmla="*/ 50403 h 21600"/>
                <a:gd name="T18" fmla="*/ 50006 w 21600"/>
                <a:gd name="T19" fmla="*/ 100806 h 2160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3163 w 21600"/>
                <a:gd name="T31" fmla="*/ 3163 h 21600"/>
                <a:gd name="T32" fmla="*/ 18437 w 21600"/>
                <a:gd name="T33" fmla="*/ 18437 h 21600"/>
              </a:gdLst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5400" y="10800"/>
                  </a:moveTo>
                  <a:cubicBezTo>
                    <a:pt x="5400" y="13782"/>
                    <a:pt x="7818" y="16200"/>
                    <a:pt x="10800" y="16200"/>
                  </a:cubicBezTo>
                  <a:cubicBezTo>
                    <a:pt x="13782" y="16200"/>
                    <a:pt x="16200" y="13782"/>
                    <a:pt x="16200" y="10800"/>
                  </a:cubicBezTo>
                  <a:cubicBezTo>
                    <a:pt x="16200" y="7818"/>
                    <a:pt x="13782" y="5400"/>
                    <a:pt x="10800" y="5400"/>
                  </a:cubicBezTo>
                  <a:cubicBezTo>
                    <a:pt x="7818" y="5400"/>
                    <a:pt x="5400" y="7818"/>
                    <a:pt x="5400" y="10800"/>
                  </a:cubicBezTo>
                  <a:close/>
                </a:path>
              </a:pathLst>
            </a:custGeom>
            <a:solidFill>
              <a:srgbClr val="FCFCFC">
                <a:alpha val="29803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/>
            <a:p>
              <a:pPr fontAlgn="base"/>
              <a:endParaRPr lang="zh-CN" altLang="en-US" sz="1350" strike="noStrike" noProof="1"/>
            </a:p>
          </p:txBody>
        </p:sp>
        <p:sp>
          <p:nvSpPr>
            <p:cNvPr id="51" name="AutoShape 33"/>
            <p:cNvSpPr/>
            <p:nvPr/>
          </p:nvSpPr>
          <p:spPr bwMode="auto">
            <a:xfrm>
              <a:off x="2552700" y="5514976"/>
              <a:ext cx="201613" cy="201613"/>
            </a:xfrm>
            <a:custGeom>
              <a:gdLst>
                <a:gd name="T0" fmla="*/ 0 w 21600"/>
                <a:gd name="T1" fmla="*/ 100807 h 21600"/>
                <a:gd name="T2" fmla="*/ 100807 w 21600"/>
                <a:gd name="T3" fmla="*/ 0 h 21600"/>
                <a:gd name="T4" fmla="*/ 201613 w 21600"/>
                <a:gd name="T5" fmla="*/ 100807 h 21600"/>
                <a:gd name="T6" fmla="*/ 100807 w 21600"/>
                <a:gd name="T7" fmla="*/ 201613 h 21600"/>
                <a:gd name="T8" fmla="*/ 0 w 21600"/>
                <a:gd name="T9" fmla="*/ 100807 h 21600"/>
                <a:gd name="T10" fmla="*/ 50403 w 21600"/>
                <a:gd name="T11" fmla="*/ 100807 h 21600"/>
                <a:gd name="T12" fmla="*/ 100807 w 21600"/>
                <a:gd name="T13" fmla="*/ 151210 h 21600"/>
                <a:gd name="T14" fmla="*/ 151210 w 21600"/>
                <a:gd name="T15" fmla="*/ 100807 h 21600"/>
                <a:gd name="T16" fmla="*/ 100807 w 21600"/>
                <a:gd name="T17" fmla="*/ 50403 h 21600"/>
                <a:gd name="T18" fmla="*/ 50403 w 21600"/>
                <a:gd name="T19" fmla="*/ 100807 h 2160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3163 w 21600"/>
                <a:gd name="T31" fmla="*/ 3163 h 21600"/>
                <a:gd name="T32" fmla="*/ 18437 w 21600"/>
                <a:gd name="T33" fmla="*/ 18437 h 21600"/>
              </a:gdLst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5400" y="10800"/>
                  </a:moveTo>
                  <a:cubicBezTo>
                    <a:pt x="5400" y="13782"/>
                    <a:pt x="7818" y="16200"/>
                    <a:pt x="10800" y="16200"/>
                  </a:cubicBezTo>
                  <a:cubicBezTo>
                    <a:pt x="13782" y="16200"/>
                    <a:pt x="16200" y="13782"/>
                    <a:pt x="16200" y="10800"/>
                  </a:cubicBezTo>
                  <a:cubicBezTo>
                    <a:pt x="16200" y="7818"/>
                    <a:pt x="13782" y="5400"/>
                    <a:pt x="10800" y="5400"/>
                  </a:cubicBezTo>
                  <a:cubicBezTo>
                    <a:pt x="7818" y="5400"/>
                    <a:pt x="5400" y="7818"/>
                    <a:pt x="5400" y="10800"/>
                  </a:cubicBezTo>
                  <a:close/>
                </a:path>
              </a:pathLst>
            </a:custGeom>
            <a:solidFill>
              <a:srgbClr val="FCFCFC">
                <a:alpha val="29803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/>
            <a:p>
              <a:pPr fontAlgn="base"/>
              <a:endParaRPr lang="zh-CN" altLang="en-US" sz="1350" strike="noStrike" noProof="1"/>
            </a:p>
          </p:txBody>
        </p:sp>
        <p:sp>
          <p:nvSpPr>
            <p:cNvPr id="52" name="Line 34"/>
            <p:cNvSpPr>
              <a:spLocks noChangeShapeType="1"/>
            </p:cNvSpPr>
            <p:nvPr/>
          </p:nvSpPr>
          <p:spPr bwMode="auto">
            <a:xfrm flipH="1">
              <a:off x="-4762" y="4125913"/>
              <a:ext cx="1465263" cy="2530475"/>
            </a:xfrm>
            <a:prstGeom prst="line">
              <a:avLst/>
            </a:prstGeom>
            <a:noFill/>
            <a:ln w="12700">
              <a:solidFill>
                <a:srgbClr val="ADBACA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/>
              <a:endParaRPr lang="zh-CN" altLang="en-US" sz="1350" strike="noStrike" noProof="1"/>
            </a:p>
          </p:txBody>
        </p:sp>
        <p:sp>
          <p:nvSpPr>
            <p:cNvPr id="53" name="Line 35"/>
            <p:cNvSpPr>
              <a:spLocks noChangeShapeType="1"/>
            </p:cNvSpPr>
            <p:nvPr/>
          </p:nvSpPr>
          <p:spPr bwMode="auto">
            <a:xfrm flipH="1">
              <a:off x="-4762" y="5648326"/>
              <a:ext cx="2546351" cy="1008063"/>
            </a:xfrm>
            <a:prstGeom prst="line">
              <a:avLst/>
            </a:prstGeom>
            <a:noFill/>
            <a:ln w="12700">
              <a:solidFill>
                <a:srgbClr val="ADBACA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/>
              <a:endParaRPr lang="zh-CN" altLang="en-US" sz="1350" strike="noStrike" noProof="1"/>
            </a:p>
          </p:txBody>
        </p:sp>
        <p:sp>
          <p:nvSpPr>
            <p:cNvPr id="54" name="Line 36"/>
            <p:cNvSpPr>
              <a:spLocks noChangeShapeType="1"/>
            </p:cNvSpPr>
            <p:nvPr/>
          </p:nvSpPr>
          <p:spPr bwMode="auto">
            <a:xfrm flipH="1">
              <a:off x="-4762" y="2800350"/>
              <a:ext cx="1641476" cy="3856039"/>
            </a:xfrm>
            <a:prstGeom prst="line">
              <a:avLst/>
            </a:prstGeom>
            <a:noFill/>
            <a:ln w="12700">
              <a:solidFill>
                <a:srgbClr val="ADBACA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/>
              <a:endParaRPr lang="zh-CN" altLang="en-US" sz="1350" strike="noStrike" noProof="1"/>
            </a:p>
          </p:txBody>
        </p:sp>
        <p:sp>
          <p:nvSpPr>
            <p:cNvPr id="55" name="Line 37"/>
            <p:cNvSpPr>
              <a:spLocks noChangeShapeType="1"/>
            </p:cNvSpPr>
            <p:nvPr/>
          </p:nvSpPr>
          <p:spPr bwMode="auto">
            <a:xfrm flipH="1">
              <a:off x="-4763" y="3967165"/>
              <a:ext cx="2030413" cy="2689225"/>
            </a:xfrm>
            <a:prstGeom prst="line">
              <a:avLst/>
            </a:prstGeom>
            <a:noFill/>
            <a:ln w="12700">
              <a:solidFill>
                <a:srgbClr val="ADBACA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/>
              <a:endParaRPr lang="zh-CN" altLang="en-US" sz="1350" strike="noStrike" noProof="1"/>
            </a:p>
          </p:txBody>
        </p:sp>
        <p:sp>
          <p:nvSpPr>
            <p:cNvPr id="56" name="Line 38"/>
            <p:cNvSpPr>
              <a:spLocks noChangeShapeType="1"/>
            </p:cNvSpPr>
            <p:nvPr/>
          </p:nvSpPr>
          <p:spPr bwMode="auto">
            <a:xfrm flipH="1">
              <a:off x="-4763" y="5081588"/>
              <a:ext cx="2503488" cy="1574800"/>
            </a:xfrm>
            <a:prstGeom prst="line">
              <a:avLst/>
            </a:prstGeom>
            <a:noFill/>
            <a:ln w="12700">
              <a:solidFill>
                <a:srgbClr val="ADBACA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/>
              <a:endParaRPr lang="zh-CN" altLang="en-US" sz="1350" strike="noStrike" noProof="1"/>
            </a:p>
          </p:txBody>
        </p:sp>
        <p:sp>
          <p:nvSpPr>
            <p:cNvPr id="57" name="Line 39"/>
            <p:cNvSpPr>
              <a:spLocks noChangeShapeType="1"/>
            </p:cNvSpPr>
            <p:nvPr/>
          </p:nvSpPr>
          <p:spPr bwMode="auto">
            <a:xfrm flipH="1">
              <a:off x="-4764" y="6000750"/>
              <a:ext cx="3400427" cy="655639"/>
            </a:xfrm>
            <a:prstGeom prst="line">
              <a:avLst/>
            </a:prstGeom>
            <a:noFill/>
            <a:ln w="12700">
              <a:solidFill>
                <a:srgbClr val="ADBACA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/>
              <a:endParaRPr lang="zh-CN" altLang="en-US" sz="1350" strike="noStrike" noProof="1"/>
            </a:p>
          </p:txBody>
        </p:sp>
        <p:sp>
          <p:nvSpPr>
            <p:cNvPr id="58" name="Arc 41@|5FFC:10921638|FBC:16777215|LFC:6902852|LBC:16777215"/>
            <p:cNvSpPr/>
            <p:nvPr/>
          </p:nvSpPr>
          <p:spPr bwMode="auto">
            <a:xfrm>
              <a:off x="-98424" y="4884739"/>
              <a:ext cx="2098676" cy="1968500"/>
            </a:xfrm>
            <a:custGeom>
              <a:gdLst>
                <a:gd name="T0" fmla="*/ -93 w 21600"/>
                <a:gd name="T1" fmla="*/ 0 h 21600"/>
                <a:gd name="T2" fmla="*/ 2000250 w 21600"/>
                <a:gd name="T3" fmla="*/ 1968500 h 21600"/>
                <a:gd name="T4" fmla="*/ -93 w 21600"/>
                <a:gd name="T5" fmla="*/ 0 h 21600"/>
                <a:gd name="T6" fmla="*/ 2000250 w 21600"/>
                <a:gd name="T7" fmla="*/ 1968500 h 21600"/>
                <a:gd name="T8" fmla="*/ 0 w 21600"/>
                <a:gd name="T9" fmla="*/ 1968500 h 21600"/>
                <a:gd name="T10" fmla="*/ -93 w 21600"/>
                <a:gd name="T11" fmla="*/ 0 h 2160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lnTo>
                    <a:pt x="-1" y="0"/>
                  </a:lnTo>
                  <a:close/>
                </a:path>
              </a:pathLst>
            </a:custGeom>
            <a:solidFill>
              <a:srgbClr val="FCFCFC">
                <a:alpha val="29803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/>
            <a:p>
              <a:pPr fontAlgn="base"/>
              <a:endParaRPr lang="zh-CN" altLang="en-US" sz="1350" strike="noStrike" noProof="1"/>
            </a:p>
          </p:txBody>
        </p:sp>
        <p:sp>
          <p:nvSpPr>
            <p:cNvPr id="59" name="Line 42@|9FFC:0|FBC:0|LFC:10921638|LBC:16777215"/>
            <p:cNvSpPr>
              <a:spLocks noChangeShapeType="1"/>
            </p:cNvSpPr>
            <p:nvPr/>
          </p:nvSpPr>
          <p:spPr bwMode="auto">
            <a:xfrm flipH="1">
              <a:off x="-31750" y="4724400"/>
              <a:ext cx="2211388" cy="2076451"/>
            </a:xfrm>
            <a:prstGeom prst="line">
              <a:avLst/>
            </a:prstGeom>
            <a:noFill/>
            <a:ln w="12700">
              <a:solidFill>
                <a:srgbClr val="ADBACA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/>
              <a:endParaRPr lang="zh-CN" altLang="en-US" sz="1350" strike="noStrike" noProof="1"/>
            </a:p>
          </p:txBody>
        </p:sp>
        <p:sp>
          <p:nvSpPr>
            <p:cNvPr id="60" name="Arc 44@|5FFC:14657585|FBC:16777215|LFC:6902852|LBC:16777215"/>
            <p:cNvSpPr/>
            <p:nvPr/>
          </p:nvSpPr>
          <p:spPr bwMode="auto">
            <a:xfrm>
              <a:off x="-119065" y="5018089"/>
              <a:ext cx="1989141" cy="1835151"/>
            </a:xfrm>
            <a:custGeom>
              <a:gdLst>
                <a:gd name="T0" fmla="*/ -87 w 21600"/>
                <a:gd name="T1" fmla="*/ 0 h 21600"/>
                <a:gd name="T2" fmla="*/ 1870075 w 21600"/>
                <a:gd name="T3" fmla="*/ 1835150 h 21600"/>
                <a:gd name="T4" fmla="*/ -87 w 21600"/>
                <a:gd name="T5" fmla="*/ 0 h 21600"/>
                <a:gd name="T6" fmla="*/ 1870075 w 21600"/>
                <a:gd name="T7" fmla="*/ 1835150 h 21600"/>
                <a:gd name="T8" fmla="*/ 0 w 21600"/>
                <a:gd name="T9" fmla="*/ 1835150 h 21600"/>
                <a:gd name="T10" fmla="*/ -87 w 21600"/>
                <a:gd name="T11" fmla="*/ 0 h 2160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lnTo>
                    <a:pt x="-1" y="0"/>
                  </a:lnTo>
                  <a:close/>
                </a:path>
              </a:pathLst>
            </a:custGeom>
            <a:solidFill>
              <a:srgbClr val="FCFCFC">
                <a:alpha val="29803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/>
            <a:p>
              <a:pPr fontAlgn="base"/>
              <a:endParaRPr lang="zh-CN" altLang="en-US" sz="1350" strike="noStrike" noProof="1"/>
            </a:p>
          </p:txBody>
        </p:sp>
        <p:sp>
          <p:nvSpPr>
            <p:cNvPr id="61" name="AutoShape 50"/>
            <p:cNvSpPr/>
            <p:nvPr/>
          </p:nvSpPr>
          <p:spPr bwMode="auto">
            <a:xfrm>
              <a:off x="3359149" y="5657849"/>
              <a:ext cx="577851" cy="577851"/>
            </a:xfrm>
            <a:custGeom>
              <a:gdLst>
                <a:gd name="T0" fmla="*/ 0 w 21600"/>
                <a:gd name="T1" fmla="*/ 288925 h 21600"/>
                <a:gd name="T2" fmla="*/ 288925 w 21600"/>
                <a:gd name="T3" fmla="*/ 0 h 21600"/>
                <a:gd name="T4" fmla="*/ 577850 w 21600"/>
                <a:gd name="T5" fmla="*/ 288925 h 21600"/>
                <a:gd name="T6" fmla="*/ 288925 w 21600"/>
                <a:gd name="T7" fmla="*/ 577850 h 21600"/>
                <a:gd name="T8" fmla="*/ 0 w 21600"/>
                <a:gd name="T9" fmla="*/ 288925 h 21600"/>
                <a:gd name="T10" fmla="*/ 144463 w 21600"/>
                <a:gd name="T11" fmla="*/ 288925 h 21600"/>
                <a:gd name="T12" fmla="*/ 288925 w 21600"/>
                <a:gd name="T13" fmla="*/ 433388 h 21600"/>
                <a:gd name="T14" fmla="*/ 433388 w 21600"/>
                <a:gd name="T15" fmla="*/ 288925 h 21600"/>
                <a:gd name="T16" fmla="*/ 288925 w 21600"/>
                <a:gd name="T17" fmla="*/ 144463 h 21600"/>
                <a:gd name="T18" fmla="*/ 144463 w 21600"/>
                <a:gd name="T19" fmla="*/ 288925 h 2160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3163 w 21600"/>
                <a:gd name="T31" fmla="*/ 3163 h 21600"/>
                <a:gd name="T32" fmla="*/ 18437 w 21600"/>
                <a:gd name="T33" fmla="*/ 18437 h 21600"/>
              </a:gdLst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5400" y="10800"/>
                  </a:moveTo>
                  <a:cubicBezTo>
                    <a:pt x="5400" y="13782"/>
                    <a:pt x="7818" y="16200"/>
                    <a:pt x="10800" y="16200"/>
                  </a:cubicBezTo>
                  <a:cubicBezTo>
                    <a:pt x="13782" y="16200"/>
                    <a:pt x="16200" y="13782"/>
                    <a:pt x="16200" y="10800"/>
                  </a:cubicBezTo>
                  <a:cubicBezTo>
                    <a:pt x="16200" y="7818"/>
                    <a:pt x="13782" y="5400"/>
                    <a:pt x="10800" y="5400"/>
                  </a:cubicBezTo>
                  <a:cubicBezTo>
                    <a:pt x="7818" y="5400"/>
                    <a:pt x="5400" y="7818"/>
                    <a:pt x="5400" y="10800"/>
                  </a:cubicBezTo>
                  <a:close/>
                </a:path>
              </a:pathLst>
            </a:custGeom>
            <a:solidFill>
              <a:srgbClr val="FCFCFC">
                <a:alpha val="29803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/>
            <a:p>
              <a:pPr fontAlgn="base"/>
              <a:endParaRPr lang="zh-CN" altLang="en-US" sz="1350" strike="noStrike" noProof="1"/>
            </a:p>
          </p:txBody>
        </p:sp>
        <p:sp>
          <p:nvSpPr>
            <p:cNvPr id="62" name="AutoShape 55"/>
            <p:cNvSpPr/>
            <p:nvPr/>
          </p:nvSpPr>
          <p:spPr bwMode="auto">
            <a:xfrm>
              <a:off x="1485900" y="2317749"/>
              <a:ext cx="577851" cy="577851"/>
            </a:xfrm>
            <a:custGeom>
              <a:gdLst>
                <a:gd name="T0" fmla="*/ 0 w 21600"/>
                <a:gd name="T1" fmla="*/ 288925 h 21600"/>
                <a:gd name="T2" fmla="*/ 288925 w 21600"/>
                <a:gd name="T3" fmla="*/ 0 h 21600"/>
                <a:gd name="T4" fmla="*/ 577850 w 21600"/>
                <a:gd name="T5" fmla="*/ 288925 h 21600"/>
                <a:gd name="T6" fmla="*/ 288925 w 21600"/>
                <a:gd name="T7" fmla="*/ 577850 h 21600"/>
                <a:gd name="T8" fmla="*/ 0 w 21600"/>
                <a:gd name="T9" fmla="*/ 288925 h 21600"/>
                <a:gd name="T10" fmla="*/ 144463 w 21600"/>
                <a:gd name="T11" fmla="*/ 288925 h 21600"/>
                <a:gd name="T12" fmla="*/ 288925 w 21600"/>
                <a:gd name="T13" fmla="*/ 433388 h 21600"/>
                <a:gd name="T14" fmla="*/ 433388 w 21600"/>
                <a:gd name="T15" fmla="*/ 288925 h 21600"/>
                <a:gd name="T16" fmla="*/ 288925 w 21600"/>
                <a:gd name="T17" fmla="*/ 144463 h 21600"/>
                <a:gd name="T18" fmla="*/ 144463 w 21600"/>
                <a:gd name="T19" fmla="*/ 288925 h 2160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3163 w 21600"/>
                <a:gd name="T31" fmla="*/ 3163 h 21600"/>
                <a:gd name="T32" fmla="*/ 18437 w 21600"/>
                <a:gd name="T33" fmla="*/ 18437 h 21600"/>
              </a:gdLst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5400" y="10800"/>
                  </a:moveTo>
                  <a:cubicBezTo>
                    <a:pt x="5400" y="13782"/>
                    <a:pt x="7818" y="16200"/>
                    <a:pt x="10800" y="16200"/>
                  </a:cubicBezTo>
                  <a:cubicBezTo>
                    <a:pt x="13782" y="16200"/>
                    <a:pt x="16200" y="13782"/>
                    <a:pt x="16200" y="10800"/>
                  </a:cubicBezTo>
                  <a:cubicBezTo>
                    <a:pt x="16200" y="7818"/>
                    <a:pt x="13782" y="5400"/>
                    <a:pt x="10800" y="5400"/>
                  </a:cubicBezTo>
                  <a:cubicBezTo>
                    <a:pt x="7818" y="5400"/>
                    <a:pt x="5400" y="7818"/>
                    <a:pt x="5400" y="10800"/>
                  </a:cubicBezTo>
                  <a:close/>
                </a:path>
              </a:pathLst>
            </a:custGeom>
            <a:solidFill>
              <a:srgbClr val="FCFCFC">
                <a:alpha val="29803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/>
            <a:p>
              <a:pPr fontAlgn="base"/>
              <a:endParaRPr lang="zh-CN" altLang="en-US" sz="1350" strike="noStrike" noProof="1"/>
            </a:p>
          </p:txBody>
        </p:sp>
        <p:sp>
          <p:nvSpPr>
            <p:cNvPr id="63" name="AutoShape 56"/>
            <p:cNvSpPr/>
            <p:nvPr/>
          </p:nvSpPr>
          <p:spPr bwMode="auto">
            <a:xfrm>
              <a:off x="1912937" y="3529013"/>
              <a:ext cx="577851" cy="577851"/>
            </a:xfrm>
            <a:custGeom>
              <a:gdLst>
                <a:gd name="T0" fmla="*/ 0 w 21600"/>
                <a:gd name="T1" fmla="*/ 288925 h 21600"/>
                <a:gd name="T2" fmla="*/ 288925 w 21600"/>
                <a:gd name="T3" fmla="*/ 0 h 21600"/>
                <a:gd name="T4" fmla="*/ 577850 w 21600"/>
                <a:gd name="T5" fmla="*/ 288925 h 21600"/>
                <a:gd name="T6" fmla="*/ 288925 w 21600"/>
                <a:gd name="T7" fmla="*/ 577850 h 21600"/>
                <a:gd name="T8" fmla="*/ 0 w 21600"/>
                <a:gd name="T9" fmla="*/ 288925 h 21600"/>
                <a:gd name="T10" fmla="*/ 144463 w 21600"/>
                <a:gd name="T11" fmla="*/ 288925 h 21600"/>
                <a:gd name="T12" fmla="*/ 288925 w 21600"/>
                <a:gd name="T13" fmla="*/ 433388 h 21600"/>
                <a:gd name="T14" fmla="*/ 433388 w 21600"/>
                <a:gd name="T15" fmla="*/ 288925 h 21600"/>
                <a:gd name="T16" fmla="*/ 288925 w 21600"/>
                <a:gd name="T17" fmla="*/ 144463 h 21600"/>
                <a:gd name="T18" fmla="*/ 144463 w 21600"/>
                <a:gd name="T19" fmla="*/ 288925 h 2160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3163 w 21600"/>
                <a:gd name="T31" fmla="*/ 3163 h 21600"/>
                <a:gd name="T32" fmla="*/ 18437 w 21600"/>
                <a:gd name="T33" fmla="*/ 18437 h 21600"/>
              </a:gdLst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5400" y="10800"/>
                  </a:moveTo>
                  <a:cubicBezTo>
                    <a:pt x="5400" y="13782"/>
                    <a:pt x="7818" y="16200"/>
                    <a:pt x="10800" y="16200"/>
                  </a:cubicBezTo>
                  <a:cubicBezTo>
                    <a:pt x="13782" y="16200"/>
                    <a:pt x="16200" y="13782"/>
                    <a:pt x="16200" y="10800"/>
                  </a:cubicBezTo>
                  <a:cubicBezTo>
                    <a:pt x="16200" y="7818"/>
                    <a:pt x="13782" y="5400"/>
                    <a:pt x="10800" y="5400"/>
                  </a:cubicBezTo>
                  <a:cubicBezTo>
                    <a:pt x="7818" y="5400"/>
                    <a:pt x="5400" y="7818"/>
                    <a:pt x="5400" y="10800"/>
                  </a:cubicBezTo>
                  <a:close/>
                </a:path>
              </a:pathLst>
            </a:custGeom>
            <a:solidFill>
              <a:srgbClr val="FCFCFC">
                <a:alpha val="29803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/>
            <a:p>
              <a:pPr fontAlgn="base"/>
              <a:endParaRPr lang="zh-CN" altLang="en-US" sz="1350" strike="noStrike" noProof="1"/>
            </a:p>
          </p:txBody>
        </p:sp>
        <p:sp>
          <p:nvSpPr>
            <p:cNvPr id="64" name="AutoShape 57"/>
            <p:cNvSpPr/>
            <p:nvPr/>
          </p:nvSpPr>
          <p:spPr bwMode="auto">
            <a:xfrm>
              <a:off x="2436813" y="4681537"/>
              <a:ext cx="577851" cy="577851"/>
            </a:xfrm>
            <a:custGeom>
              <a:gdLst>
                <a:gd name="T0" fmla="*/ 0 w 21600"/>
                <a:gd name="T1" fmla="*/ 288925 h 21600"/>
                <a:gd name="T2" fmla="*/ 288925 w 21600"/>
                <a:gd name="T3" fmla="*/ 0 h 21600"/>
                <a:gd name="T4" fmla="*/ 577850 w 21600"/>
                <a:gd name="T5" fmla="*/ 288925 h 21600"/>
                <a:gd name="T6" fmla="*/ 288925 w 21600"/>
                <a:gd name="T7" fmla="*/ 577850 h 21600"/>
                <a:gd name="T8" fmla="*/ 0 w 21600"/>
                <a:gd name="T9" fmla="*/ 288925 h 21600"/>
                <a:gd name="T10" fmla="*/ 144463 w 21600"/>
                <a:gd name="T11" fmla="*/ 288925 h 21600"/>
                <a:gd name="T12" fmla="*/ 288925 w 21600"/>
                <a:gd name="T13" fmla="*/ 433388 h 21600"/>
                <a:gd name="T14" fmla="*/ 433388 w 21600"/>
                <a:gd name="T15" fmla="*/ 288925 h 21600"/>
                <a:gd name="T16" fmla="*/ 288925 w 21600"/>
                <a:gd name="T17" fmla="*/ 144463 h 21600"/>
                <a:gd name="T18" fmla="*/ 144463 w 21600"/>
                <a:gd name="T19" fmla="*/ 288925 h 2160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3163 w 21600"/>
                <a:gd name="T31" fmla="*/ 3163 h 21600"/>
                <a:gd name="T32" fmla="*/ 18437 w 21600"/>
                <a:gd name="T33" fmla="*/ 18437 h 21600"/>
              </a:gdLst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5400" y="10800"/>
                  </a:moveTo>
                  <a:cubicBezTo>
                    <a:pt x="5400" y="13782"/>
                    <a:pt x="7818" y="16200"/>
                    <a:pt x="10800" y="16200"/>
                  </a:cubicBezTo>
                  <a:cubicBezTo>
                    <a:pt x="13782" y="16200"/>
                    <a:pt x="16200" y="13782"/>
                    <a:pt x="16200" y="10800"/>
                  </a:cubicBezTo>
                  <a:cubicBezTo>
                    <a:pt x="16200" y="7818"/>
                    <a:pt x="13782" y="5400"/>
                    <a:pt x="10800" y="5400"/>
                  </a:cubicBezTo>
                  <a:cubicBezTo>
                    <a:pt x="7818" y="5400"/>
                    <a:pt x="5400" y="7818"/>
                    <a:pt x="5400" y="10800"/>
                  </a:cubicBezTo>
                  <a:close/>
                </a:path>
              </a:pathLst>
            </a:custGeom>
            <a:solidFill>
              <a:srgbClr val="FCFCFC">
                <a:alpha val="29803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/>
            <a:p>
              <a:pPr fontAlgn="base"/>
              <a:endParaRPr lang="zh-CN" altLang="en-US" sz="1350" strike="noStrike" noProof="1"/>
            </a:p>
          </p:txBody>
        </p:sp>
        <p:sp>
          <p:nvSpPr>
            <p:cNvPr id="65" name="AutoShape 58"/>
            <p:cNvSpPr/>
            <p:nvPr/>
          </p:nvSpPr>
          <p:spPr bwMode="auto">
            <a:xfrm>
              <a:off x="454026" y="4110040"/>
              <a:ext cx="200025" cy="200025"/>
            </a:xfrm>
            <a:custGeom>
              <a:gdLst>
                <a:gd name="T0" fmla="*/ 0 w 21600"/>
                <a:gd name="T1" fmla="*/ 100013 h 21600"/>
                <a:gd name="T2" fmla="*/ 100013 w 21600"/>
                <a:gd name="T3" fmla="*/ 0 h 21600"/>
                <a:gd name="T4" fmla="*/ 200025 w 21600"/>
                <a:gd name="T5" fmla="*/ 100013 h 21600"/>
                <a:gd name="T6" fmla="*/ 100013 w 21600"/>
                <a:gd name="T7" fmla="*/ 200025 h 21600"/>
                <a:gd name="T8" fmla="*/ 0 w 21600"/>
                <a:gd name="T9" fmla="*/ 100013 h 21600"/>
                <a:gd name="T10" fmla="*/ 50006 w 21600"/>
                <a:gd name="T11" fmla="*/ 100013 h 21600"/>
                <a:gd name="T12" fmla="*/ 100013 w 21600"/>
                <a:gd name="T13" fmla="*/ 150019 h 21600"/>
                <a:gd name="T14" fmla="*/ 150019 w 21600"/>
                <a:gd name="T15" fmla="*/ 100013 h 21600"/>
                <a:gd name="T16" fmla="*/ 100013 w 21600"/>
                <a:gd name="T17" fmla="*/ 50006 h 21600"/>
                <a:gd name="T18" fmla="*/ 50006 w 21600"/>
                <a:gd name="T19" fmla="*/ 100013 h 2160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3163 w 21600"/>
                <a:gd name="T31" fmla="*/ 3163 h 21600"/>
                <a:gd name="T32" fmla="*/ 18437 w 21600"/>
                <a:gd name="T33" fmla="*/ 18437 h 21600"/>
              </a:gdLst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5400" y="10800"/>
                  </a:moveTo>
                  <a:cubicBezTo>
                    <a:pt x="5400" y="13782"/>
                    <a:pt x="7818" y="16200"/>
                    <a:pt x="10800" y="16200"/>
                  </a:cubicBezTo>
                  <a:cubicBezTo>
                    <a:pt x="13782" y="16200"/>
                    <a:pt x="16200" y="13782"/>
                    <a:pt x="16200" y="10800"/>
                  </a:cubicBezTo>
                  <a:cubicBezTo>
                    <a:pt x="16200" y="7818"/>
                    <a:pt x="13782" y="5400"/>
                    <a:pt x="10800" y="5400"/>
                  </a:cubicBezTo>
                  <a:cubicBezTo>
                    <a:pt x="7818" y="5400"/>
                    <a:pt x="5400" y="7818"/>
                    <a:pt x="5400" y="10800"/>
                  </a:cubicBezTo>
                  <a:close/>
                </a:path>
              </a:pathLst>
            </a:custGeom>
            <a:solidFill>
              <a:srgbClr val="FCFCFC">
                <a:alpha val="29803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/>
            <a:p>
              <a:pPr fontAlgn="base"/>
              <a:endParaRPr lang="zh-CN" altLang="en-US" sz="1350" strike="noStrike" noProof="1"/>
            </a:p>
          </p:txBody>
        </p:sp>
        <p:sp>
          <p:nvSpPr>
            <p:cNvPr id="66" name="AutoShape 59"/>
            <p:cNvSpPr/>
            <p:nvPr/>
          </p:nvSpPr>
          <p:spPr bwMode="auto">
            <a:xfrm>
              <a:off x="2495551" y="6367465"/>
              <a:ext cx="201613" cy="200025"/>
            </a:xfrm>
            <a:custGeom>
              <a:gdLst>
                <a:gd name="T0" fmla="*/ 0 w 21600"/>
                <a:gd name="T1" fmla="*/ 100013 h 21600"/>
                <a:gd name="T2" fmla="*/ 100807 w 21600"/>
                <a:gd name="T3" fmla="*/ 0 h 21600"/>
                <a:gd name="T4" fmla="*/ 201613 w 21600"/>
                <a:gd name="T5" fmla="*/ 100013 h 21600"/>
                <a:gd name="T6" fmla="*/ 100807 w 21600"/>
                <a:gd name="T7" fmla="*/ 200025 h 21600"/>
                <a:gd name="T8" fmla="*/ 0 w 21600"/>
                <a:gd name="T9" fmla="*/ 100013 h 21600"/>
                <a:gd name="T10" fmla="*/ 50403 w 21600"/>
                <a:gd name="T11" fmla="*/ 100013 h 21600"/>
                <a:gd name="T12" fmla="*/ 100807 w 21600"/>
                <a:gd name="T13" fmla="*/ 150019 h 21600"/>
                <a:gd name="T14" fmla="*/ 151210 w 21600"/>
                <a:gd name="T15" fmla="*/ 100013 h 21600"/>
                <a:gd name="T16" fmla="*/ 100807 w 21600"/>
                <a:gd name="T17" fmla="*/ 50006 h 21600"/>
                <a:gd name="T18" fmla="*/ 50403 w 21600"/>
                <a:gd name="T19" fmla="*/ 100013 h 2160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3163 w 21600"/>
                <a:gd name="T31" fmla="*/ 3163 h 21600"/>
                <a:gd name="T32" fmla="*/ 18437 w 21600"/>
                <a:gd name="T33" fmla="*/ 18437 h 21600"/>
              </a:gdLst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5400" y="10800"/>
                  </a:moveTo>
                  <a:cubicBezTo>
                    <a:pt x="5400" y="13782"/>
                    <a:pt x="7818" y="16200"/>
                    <a:pt x="10800" y="16200"/>
                  </a:cubicBezTo>
                  <a:cubicBezTo>
                    <a:pt x="13782" y="16200"/>
                    <a:pt x="16200" y="13782"/>
                    <a:pt x="16200" y="10800"/>
                  </a:cubicBezTo>
                  <a:cubicBezTo>
                    <a:pt x="16200" y="7818"/>
                    <a:pt x="13782" y="5400"/>
                    <a:pt x="10800" y="5400"/>
                  </a:cubicBezTo>
                  <a:cubicBezTo>
                    <a:pt x="7818" y="5400"/>
                    <a:pt x="5400" y="7818"/>
                    <a:pt x="5400" y="10800"/>
                  </a:cubicBezTo>
                  <a:close/>
                </a:path>
              </a:pathLst>
            </a:custGeom>
            <a:solidFill>
              <a:srgbClr val="FCFCFC">
                <a:alpha val="29803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/>
            <a:p>
              <a:pPr fontAlgn="base"/>
              <a:endParaRPr lang="zh-CN" altLang="en-US" sz="1350" strike="noStrike" noProof="1"/>
            </a:p>
          </p:txBody>
        </p:sp>
      </p:grpSp>
      <p:grpSp>
        <p:nvGrpSpPr>
          <p:cNvPr id="10265" name="组合 36"/>
          <p:cNvGrpSpPr/>
          <p:nvPr/>
        </p:nvGrpSpPr>
        <p:grpSpPr>
          <a:xfrm rot="-4616084">
            <a:off x="6205538" y="-1028700"/>
            <a:ext cx="3792537" cy="3586163"/>
            <a:chOff x="6561535" y="1931194"/>
            <a:chExt cx="2844403" cy="2689622"/>
          </a:xfrm>
        </p:grpSpPr>
        <p:sp>
          <p:nvSpPr>
            <p:cNvPr id="10266" name="椭圆 23"/>
            <p:cNvSpPr/>
            <p:nvPr/>
          </p:nvSpPr>
          <p:spPr>
            <a:xfrm>
              <a:off x="7410451" y="2909888"/>
              <a:ext cx="1012031" cy="1012031"/>
            </a:xfrm>
            <a:prstGeom prst="ellipse">
              <a:avLst/>
            </a:prstGeom>
            <a:solidFill>
              <a:schemeClr val="bg1">
                <a:alpha val="36861"/>
              </a:schemeClr>
            </a:solidFill>
            <a:ln w="9525">
              <a:noFill/>
            </a:ln>
          </p:spPr>
          <p:txBody>
            <a:bodyPr anchor="ctr"/>
            <a:lstStyle/>
            <a:p>
              <a:pPr lvl="0" algn="ctr"/>
              <a:endParaRPr lang="zh-CN" altLang="en-US" sz="1800">
                <a:solidFill>
                  <a:srgbClr val="FFFFFF"/>
                </a:solidFill>
                <a:latin typeface="Calibri" charset="0"/>
                <a:ea typeface="宋体" panose="02010600030101010101" pitchFamily="2" charset="-122"/>
              </a:endParaRPr>
            </a:p>
          </p:txBody>
        </p:sp>
        <p:sp>
          <p:nvSpPr>
            <p:cNvPr id="10267" name="椭圆 24"/>
            <p:cNvSpPr/>
            <p:nvPr/>
          </p:nvSpPr>
          <p:spPr>
            <a:xfrm>
              <a:off x="6561535" y="3979069"/>
              <a:ext cx="319088" cy="319088"/>
            </a:xfrm>
            <a:prstGeom prst="ellipse">
              <a:avLst/>
            </a:prstGeom>
            <a:solidFill>
              <a:schemeClr val="bg1">
                <a:alpha val="36861"/>
              </a:schemeClr>
            </a:solidFill>
            <a:ln w="9525">
              <a:noFill/>
            </a:ln>
          </p:spPr>
          <p:txBody>
            <a:bodyPr anchor="ctr"/>
            <a:lstStyle/>
            <a:p>
              <a:pPr lvl="0" algn="ctr"/>
              <a:endParaRPr lang="zh-CN" altLang="en-US" sz="1800">
                <a:solidFill>
                  <a:srgbClr val="FFFFFF"/>
                </a:solidFill>
                <a:latin typeface="Calibri" charset="0"/>
                <a:ea typeface="宋体" panose="02010600030101010101" pitchFamily="2" charset="-122"/>
              </a:endParaRPr>
            </a:p>
          </p:txBody>
        </p:sp>
        <p:sp>
          <p:nvSpPr>
            <p:cNvPr id="10268" name="椭圆 26"/>
            <p:cNvSpPr/>
            <p:nvPr/>
          </p:nvSpPr>
          <p:spPr>
            <a:xfrm>
              <a:off x="7621191" y="1931194"/>
              <a:ext cx="479822" cy="478631"/>
            </a:xfrm>
            <a:prstGeom prst="ellipse">
              <a:avLst/>
            </a:prstGeom>
            <a:solidFill>
              <a:schemeClr val="bg1">
                <a:alpha val="36861"/>
              </a:schemeClr>
            </a:solidFill>
            <a:ln w="9525">
              <a:noFill/>
            </a:ln>
          </p:spPr>
          <p:txBody>
            <a:bodyPr anchor="ctr"/>
            <a:lstStyle/>
            <a:p>
              <a:pPr lvl="0" algn="ctr"/>
              <a:endParaRPr lang="zh-CN" altLang="en-US" sz="1800">
                <a:solidFill>
                  <a:srgbClr val="FFFFFF"/>
                </a:solidFill>
                <a:latin typeface="Calibri" charset="0"/>
                <a:ea typeface="宋体" panose="02010600030101010101" pitchFamily="2" charset="-122"/>
              </a:endParaRPr>
            </a:p>
          </p:txBody>
        </p:sp>
        <p:sp>
          <p:nvSpPr>
            <p:cNvPr id="10269" name="椭圆 27"/>
            <p:cNvSpPr/>
            <p:nvPr/>
          </p:nvSpPr>
          <p:spPr>
            <a:xfrm>
              <a:off x="7924800" y="3138487"/>
              <a:ext cx="1481138" cy="1482329"/>
            </a:xfrm>
            <a:prstGeom prst="ellipse">
              <a:avLst/>
            </a:prstGeom>
            <a:solidFill>
              <a:schemeClr val="bg1">
                <a:alpha val="36861"/>
              </a:schemeClr>
            </a:solidFill>
            <a:ln w="9525">
              <a:noFill/>
            </a:ln>
          </p:spPr>
          <p:txBody>
            <a:bodyPr anchor="ctr"/>
            <a:lstStyle/>
            <a:p>
              <a:pPr lvl="0" algn="ctr"/>
              <a:endParaRPr lang="zh-CN" altLang="en-US" sz="1800">
                <a:solidFill>
                  <a:srgbClr val="FFFFFF"/>
                </a:solidFill>
                <a:latin typeface="Calibri" charset="0"/>
                <a:ea typeface="宋体" panose="02010600030101010101" pitchFamily="2" charset="-122"/>
              </a:endParaRPr>
            </a:p>
          </p:txBody>
        </p:sp>
        <p:sp>
          <p:nvSpPr>
            <p:cNvPr id="10270" name="椭圆 30"/>
            <p:cNvSpPr/>
            <p:nvPr/>
          </p:nvSpPr>
          <p:spPr>
            <a:xfrm>
              <a:off x="7071122" y="2930129"/>
              <a:ext cx="351234" cy="351234"/>
            </a:xfrm>
            <a:prstGeom prst="ellipse">
              <a:avLst/>
            </a:prstGeom>
            <a:solidFill>
              <a:schemeClr val="bg1">
                <a:alpha val="36861"/>
              </a:schemeClr>
            </a:solidFill>
            <a:ln w="9525">
              <a:noFill/>
            </a:ln>
          </p:spPr>
          <p:txBody>
            <a:bodyPr anchor="ctr"/>
            <a:lstStyle/>
            <a:p>
              <a:pPr lvl="0" algn="ctr"/>
              <a:endParaRPr lang="zh-CN" altLang="en-US" sz="1800">
                <a:solidFill>
                  <a:srgbClr val="FFFFFF"/>
                </a:solidFill>
                <a:latin typeface="Calibri" charset="0"/>
                <a:ea typeface="宋体" panose="02010600030101010101" pitchFamily="2" charset="-122"/>
              </a:endParaRPr>
            </a:p>
          </p:txBody>
        </p:sp>
        <p:sp>
          <p:nvSpPr>
            <p:cNvPr id="10271" name="椭圆 31"/>
            <p:cNvSpPr/>
            <p:nvPr/>
          </p:nvSpPr>
          <p:spPr>
            <a:xfrm>
              <a:off x="6850857" y="3506391"/>
              <a:ext cx="594122" cy="595313"/>
            </a:xfrm>
            <a:prstGeom prst="ellipse">
              <a:avLst/>
            </a:prstGeom>
            <a:solidFill>
              <a:schemeClr val="bg1">
                <a:alpha val="36861"/>
              </a:schemeClr>
            </a:solidFill>
            <a:ln w="9525">
              <a:noFill/>
            </a:ln>
          </p:spPr>
          <p:txBody>
            <a:bodyPr anchor="ctr"/>
            <a:lstStyle/>
            <a:p>
              <a:pPr lvl="0" algn="ctr"/>
              <a:endParaRPr lang="zh-CN" altLang="en-US" sz="1800">
                <a:solidFill>
                  <a:srgbClr val="FFFFFF"/>
                </a:solidFill>
                <a:latin typeface="Calibri" charset="0"/>
                <a:ea typeface="宋体" panose="02010600030101010101" pitchFamily="2" charset="-122"/>
              </a:endParaRPr>
            </a:p>
          </p:txBody>
        </p:sp>
        <p:sp>
          <p:nvSpPr>
            <p:cNvPr id="10272" name="椭圆 32"/>
            <p:cNvSpPr/>
            <p:nvPr/>
          </p:nvSpPr>
          <p:spPr>
            <a:xfrm>
              <a:off x="7503319" y="4130278"/>
              <a:ext cx="251222" cy="251222"/>
            </a:xfrm>
            <a:prstGeom prst="ellipse">
              <a:avLst/>
            </a:prstGeom>
            <a:solidFill>
              <a:schemeClr val="bg1">
                <a:alpha val="36861"/>
              </a:schemeClr>
            </a:solidFill>
            <a:ln w="9525">
              <a:noFill/>
            </a:ln>
          </p:spPr>
          <p:txBody>
            <a:bodyPr anchor="ctr"/>
            <a:lstStyle/>
            <a:p>
              <a:pPr lvl="0" algn="ctr"/>
              <a:endParaRPr lang="zh-CN" altLang="en-US" sz="1800">
                <a:solidFill>
                  <a:srgbClr val="FFFFFF"/>
                </a:solidFill>
                <a:latin typeface="Calibri" charset="0"/>
                <a:ea typeface="宋体" panose="02010600030101010101" pitchFamily="2" charset="-122"/>
              </a:endParaRPr>
            </a:p>
          </p:txBody>
        </p:sp>
        <p:sp>
          <p:nvSpPr>
            <p:cNvPr id="10273" name="椭圆 33"/>
            <p:cNvSpPr/>
            <p:nvPr/>
          </p:nvSpPr>
          <p:spPr>
            <a:xfrm>
              <a:off x="8601075" y="2438400"/>
              <a:ext cx="352425" cy="351235"/>
            </a:xfrm>
            <a:prstGeom prst="ellipse">
              <a:avLst/>
            </a:prstGeom>
            <a:solidFill>
              <a:schemeClr val="bg1">
                <a:alpha val="36861"/>
              </a:schemeClr>
            </a:solidFill>
            <a:ln w="9525">
              <a:noFill/>
            </a:ln>
          </p:spPr>
          <p:txBody>
            <a:bodyPr anchor="ctr"/>
            <a:lstStyle/>
            <a:p>
              <a:pPr lvl="0" algn="ctr"/>
              <a:endParaRPr lang="zh-CN" altLang="en-US" sz="1800">
                <a:solidFill>
                  <a:srgbClr val="FFFFFF"/>
                </a:solidFill>
                <a:latin typeface="Calibri" charset="0"/>
                <a:ea typeface="宋体" panose="02010600030101010101" pitchFamily="2" charset="-122"/>
              </a:endParaRPr>
            </a:p>
          </p:txBody>
        </p:sp>
      </p:grpSp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3554413" y="2780745"/>
            <a:ext cx="4128752" cy="993549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pPr fontAlgn="base"/>
            <a:r>
              <a:rPr lang="zh-CN" altLang="en-US" strike="noStrike" noProof="1" smtClean="0"/>
              <a:t>编辑标题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1200"/>
            </a:lvl1pPr>
          </a:lstStyle>
          <a:p>
            <a:pPr fontAlgn="auto">
              <a:defRPr/>
            </a:pPr>
            <a:fld id="{F56B733D-9A94-4385-918E-4689F4DF3BB3}" type="datetimeFigureOut">
              <a:rPr lang="zh-CN" altLang="en-US" strike="noStrike" noProof="1" smtClean="0">
                <a:latin typeface="+mn-lt"/>
                <a:ea typeface="+mn-ea"/>
                <a:cs typeface="+mn-cs"/>
              </a:rPr>
              <a:t/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1200"/>
            </a:lvl1pPr>
          </a:lstStyle>
          <a:p>
            <a:pPr fontAlgn="auto">
              <a:defRPr/>
            </a:pPr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1200"/>
            </a:lvl1pPr>
          </a:lstStyle>
          <a:p>
            <a:pPr fontAlgn="auto">
              <a:defRPr/>
            </a:pPr>
            <a:fld id="{5F4CA5A7-67A4-48A8-81E0-4D2E710BF63B}" type="slidenum">
              <a:rPr lang="zh-CN" altLang="en-US" strike="noStrike" noProof="1" smtClean="0">
                <a:latin typeface="+mn-lt"/>
                <a:ea typeface="+mn-ea"/>
                <a:cs typeface="+mn-cs"/>
              </a:rPr>
              <a:t>0</a:t>
            </a:fld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5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1200"/>
            </a:lvl1pPr>
          </a:lstStyle>
          <a:p>
            <a:pPr fontAlgn="auto">
              <a:defRPr/>
            </a:pPr>
            <a:fld id="{1AEB9D0A-E7BC-45CD-81E9-BD1C47479554}" type="datetimeFigureOut">
              <a:rPr lang="zh-CN" altLang="en-US" strike="noStrike" noProof="1" smtClean="0">
                <a:latin typeface="+mn-lt"/>
                <a:ea typeface="+mn-ea"/>
                <a:cs typeface="+mn-cs"/>
              </a:rPr>
              <a:t/>
            </a:fld>
            <a:endParaRPr lang="zh-CN" altLang="en-US" strike="noStrike" noProof="1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1200"/>
            </a:lvl1pPr>
          </a:lstStyle>
          <a:p>
            <a:pPr fontAlgn="auto">
              <a:defRPr/>
            </a:pPr>
            <a:endParaRPr lang="zh-CN" altLang="en-US" strike="noStrike" noProof="1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1200"/>
            </a:lvl1pPr>
          </a:lstStyle>
          <a:p>
            <a:pPr fontAlgn="auto">
              <a:defRPr/>
            </a:pPr>
            <a:fld id="{5AEB6FE4-3551-4A80-BC06-0989404DAAFE}" type="slidenum">
              <a:rPr lang="zh-CN" altLang="en-US" strike="noStrike" noProof="1" smtClean="0">
                <a:latin typeface="+mn-lt"/>
                <a:ea typeface="+mn-ea"/>
                <a:cs typeface="+mn-cs"/>
              </a:rPr>
              <a:t>0</a:t>
            </a:fld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5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>
            <a:normAutofit/>
          </a:bodyPr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>
            <a:normAutofit/>
          </a:bodyPr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>
            <a:normAutofit/>
          </a:bodyPr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1200"/>
            </a:lvl1pPr>
          </a:lstStyle>
          <a:p>
            <a:pPr fontAlgn="auto">
              <a:defRPr/>
            </a:pPr>
            <a:fld id="{FFD7168D-8A00-4931-BE48-1AB83DB967E9}" type="datetimeFigureOut">
              <a:rPr lang="zh-CN" altLang="en-US" strike="noStrike" noProof="1" smtClean="0">
                <a:latin typeface="+mn-lt"/>
                <a:ea typeface="+mn-ea"/>
                <a:cs typeface="+mn-cs"/>
              </a:rPr>
              <a:t/>
            </a:fld>
            <a:endParaRPr lang="zh-CN" altLang="en-US" strike="noStrike" noProof="1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1200"/>
            </a:lvl1pPr>
          </a:lstStyle>
          <a:p>
            <a:pPr fontAlgn="auto">
              <a:defRPr/>
            </a:pPr>
            <a:endParaRPr lang="zh-CN" altLang="en-US" strike="noStrike" noProof="1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1200"/>
            </a:lvl1pPr>
          </a:lstStyle>
          <a:p>
            <a:pPr fontAlgn="auto">
              <a:defRPr/>
            </a:pPr>
            <a:fld id="{6F3A0C69-9D3F-4681-9578-97D34EBE3D68}" type="slidenum">
              <a:rPr lang="zh-CN" altLang="en-US" strike="noStrike" noProof="1" smtClean="0">
                <a:latin typeface="+mn-lt"/>
                <a:ea typeface="+mn-ea"/>
                <a:cs typeface="+mn-cs"/>
              </a:rPr>
              <a:t>0</a:t>
            </a:fld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5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5" name="任意多边形 14"/>
          <p:cNvSpPr/>
          <p:nvPr/>
        </p:nvSpPr>
        <p:spPr>
          <a:xfrm>
            <a:off x="1076325" y="665163"/>
            <a:ext cx="8067675" cy="6192838"/>
          </a:xfrm>
          <a:custGeom>
            <a:gdLst>
              <a:gd name="connsiteX0" fmla="*/ 5874467 w 8067533"/>
              <a:gd name="connsiteY0" fmla="*/ 0 h 6193554"/>
              <a:gd name="connsiteX1" fmla="*/ 7894306 w 8067533"/>
              <a:gd name="connsiteY1" fmla="*/ 356461 h 6193554"/>
              <a:gd name="connsiteX2" fmla="*/ 8067533 w 8067533"/>
              <a:gd name="connsiteY2" fmla="*/ 424763 h 6193554"/>
              <a:gd name="connsiteX3" fmla="*/ 8067533 w 8067533"/>
              <a:gd name="connsiteY3" fmla="*/ 6193554 h 6193554"/>
              <a:gd name="connsiteX4" fmla="*/ 8921 w 8067533"/>
              <a:gd name="connsiteY4" fmla="*/ 6193554 h 6193554"/>
              <a:gd name="connsiteX5" fmla="*/ 7644 w 8067533"/>
              <a:gd name="connsiteY5" fmla="*/ 6176767 h 6193554"/>
              <a:gd name="connsiteX6" fmla="*/ 0 w 8067533"/>
              <a:gd name="connsiteY6" fmla="*/ 5874468 h 6193554"/>
              <a:gd name="connsiteX7" fmla="*/ 5874467 w 8067533"/>
              <a:gd name="connsiteY7" fmla="*/ 0 h 6193554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067533" h="6193554">
                <a:moveTo>
                  <a:pt x="5874467" y="0"/>
                </a:moveTo>
                <a:cubicBezTo>
                  <a:pt x="6584175" y="0"/>
                  <a:pt x="7264488" y="125854"/>
                  <a:pt x="7894306" y="356461"/>
                </a:cubicBezTo>
                <a:lnTo>
                  <a:pt x="8067533" y="424763"/>
                </a:lnTo>
                <a:lnTo>
                  <a:pt x="8067533" y="6193554"/>
                </a:lnTo>
                <a:lnTo>
                  <a:pt x="8921" y="6193554"/>
                </a:lnTo>
                <a:lnTo>
                  <a:pt x="7644" y="6176767"/>
                </a:lnTo>
                <a:cubicBezTo>
                  <a:pt x="2569" y="6076641"/>
                  <a:pt x="0" y="5975854"/>
                  <a:pt x="0" y="5874468"/>
                </a:cubicBezTo>
                <a:cubicBezTo>
                  <a:pt x="0" y="2630088"/>
                  <a:pt x="2630088" y="0"/>
                  <a:pt x="5874467" y="0"/>
                </a:cubicBezTo>
                <a:close/>
              </a:path>
            </a:pathLst>
          </a:custGeom>
          <a:solidFill>
            <a:schemeClr val="accent1">
              <a:lumMod val="75000"/>
              <a:alpha val="5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endParaRPr lang="zh-CN" altLang="en-US" sz="1800" strike="noStrike" noProof="1"/>
          </a:p>
        </p:txBody>
      </p:sp>
      <p:sp>
        <p:nvSpPr>
          <p:cNvPr id="16" name="任意多边形 15"/>
          <p:cNvSpPr/>
          <p:nvPr/>
        </p:nvSpPr>
        <p:spPr>
          <a:xfrm>
            <a:off x="0" y="0"/>
            <a:ext cx="4787900" cy="4976813"/>
          </a:xfrm>
          <a:custGeom>
            <a:gdLst>
              <a:gd name="connsiteX0" fmla="*/ 0 w 4787287"/>
              <a:gd name="connsiteY0" fmla="*/ 0 h 4977059"/>
              <a:gd name="connsiteX1" fmla="*/ 3925099 w 4787287"/>
              <a:gd name="connsiteY1" fmla="*/ 0 h 4977059"/>
              <a:gd name="connsiteX2" fmla="*/ 3934885 w 4787287"/>
              <a:gd name="connsiteY2" fmla="*/ 8894 h 4977059"/>
              <a:gd name="connsiteX3" fmla="*/ 4787287 w 4787287"/>
              <a:gd name="connsiteY3" fmla="*/ 2066775 h 4977059"/>
              <a:gd name="connsiteX4" fmla="*/ 1877003 w 4787287"/>
              <a:gd name="connsiteY4" fmla="*/ 4977059 h 4977059"/>
              <a:gd name="connsiteX5" fmla="*/ 25792 w 4787287"/>
              <a:gd name="connsiteY5" fmla="*/ 4312492 h 4977059"/>
              <a:gd name="connsiteX6" fmla="*/ 0 w 4787287"/>
              <a:gd name="connsiteY6" fmla="*/ 4289050 h 4977059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787287" h="4977059">
                <a:moveTo>
                  <a:pt x="0" y="0"/>
                </a:moveTo>
                <a:lnTo>
                  <a:pt x="3925099" y="0"/>
                </a:lnTo>
                <a:lnTo>
                  <a:pt x="3934885" y="8894"/>
                </a:lnTo>
                <a:cubicBezTo>
                  <a:pt x="4461543" y="535552"/>
                  <a:pt x="4787287" y="1263123"/>
                  <a:pt x="4787287" y="2066775"/>
                </a:cubicBezTo>
                <a:cubicBezTo>
                  <a:pt x="4787287" y="3674080"/>
                  <a:pt x="3484308" y="4977059"/>
                  <a:pt x="1877003" y="4977059"/>
                </a:cubicBezTo>
                <a:cubicBezTo>
                  <a:pt x="1173807" y="4977059"/>
                  <a:pt x="528861" y="4727661"/>
                  <a:pt x="25792" y="4312492"/>
                </a:cubicBezTo>
                <a:lnTo>
                  <a:pt x="0" y="4289050"/>
                </a:lnTo>
                <a:close/>
              </a:path>
            </a:pathLst>
          </a:custGeom>
          <a:solidFill>
            <a:schemeClr val="bg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endParaRPr lang="zh-CN" altLang="en-US" sz="1800" strike="noStrike" noProof="1"/>
          </a:p>
        </p:txBody>
      </p:sp>
      <p:cxnSp>
        <p:nvCxnSpPr>
          <p:cNvPr id="13318" name="直接连接符 6"/>
          <p:cNvCxnSpPr/>
          <p:nvPr/>
        </p:nvCxnSpPr>
        <p:spPr>
          <a:xfrm flipV="1">
            <a:off x="4211638" y="4257675"/>
            <a:ext cx="4505325" cy="0"/>
          </a:xfrm>
          <a:prstGeom prst="line">
            <a:avLst/>
          </a:prstGeom>
          <a:ln w="6350" cap="flat" cmpd="sng">
            <a:solidFill>
              <a:schemeClr val="bg1">
                <a:alpha val="63135"/>
              </a:schemeClr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3319" name="椭圆 17"/>
          <p:cNvSpPr/>
          <p:nvPr/>
        </p:nvSpPr>
        <p:spPr>
          <a:xfrm>
            <a:off x="4211638" y="4178300"/>
            <a:ext cx="177800" cy="177800"/>
          </a:xfrm>
          <a:prstGeom prst="ellipse">
            <a:avLst/>
          </a:prstGeom>
          <a:solidFill>
            <a:schemeClr val="bg1"/>
          </a:solidFill>
          <a:ln w="9525">
            <a:noFill/>
          </a:ln>
        </p:spPr>
        <p:txBody>
          <a:bodyPr anchor="ctr"/>
          <a:lstStyle/>
          <a:p>
            <a:pPr lvl="0" algn="ctr"/>
            <a:endParaRPr lang="zh-CN" altLang="en-US" sz="1800">
              <a:solidFill>
                <a:srgbClr val="FFFFFF"/>
              </a:solidFill>
              <a:latin typeface="Calibri" charset="0"/>
              <a:ea typeface="宋体" panose="02010600030101010101" pitchFamily="2" charset="-122"/>
            </a:endParaRPr>
          </a:p>
        </p:txBody>
      </p:sp>
      <p:sp>
        <p:nvSpPr>
          <p:cNvPr id="9" name="标题 1"/>
          <p:cNvSpPr>
            <a:spLocks noGrp="1"/>
          </p:cNvSpPr>
          <p:nvPr>
            <p:ph type="ctrTitle" hasCustomPrompt="1"/>
          </p:nvPr>
        </p:nvSpPr>
        <p:spPr>
          <a:xfrm>
            <a:off x="4408181" y="2811475"/>
            <a:ext cx="4309110" cy="1259857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pPr fontAlgn="base"/>
            <a:r>
              <a:rPr lang="zh-CN" altLang="en-US" strike="noStrike" noProof="1" smtClean="0"/>
              <a:t>编辑标题</a:t>
            </a:r>
            <a:endParaRPr lang="zh-CN" altLang="en-US" strike="noStrike" noProof="1"/>
          </a:p>
        </p:txBody>
      </p:sp>
      <p:sp>
        <p:nvSpPr>
          <p:cNvPr id="10" name="副标题 2"/>
          <p:cNvSpPr>
            <a:spLocks noGrp="1"/>
          </p:cNvSpPr>
          <p:nvPr>
            <p:ph type="subTitle" idx="1" hasCustomPrompt="1"/>
          </p:nvPr>
        </p:nvSpPr>
        <p:spPr>
          <a:xfrm>
            <a:off x="4408181" y="4448047"/>
            <a:ext cx="2221219" cy="529011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pPr fontAlgn="base"/>
            <a:r>
              <a:rPr lang="zh-CN" altLang="en-US" strike="noStrike" noProof="1" smtClean="0"/>
              <a:t>编辑副标题</a:t>
            </a:r>
            <a:endParaRPr lang="zh-CN" altLang="en-US" strike="noStrike" noProof="1"/>
          </a:p>
        </p:txBody>
      </p:sp>
      <p:sp>
        <p:nvSpPr>
          <p:cNvPr id="1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6629995" y="4455376"/>
            <a:ext cx="2087296" cy="51435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 fontAlgn="base"/>
            <a:r>
              <a:rPr lang="zh-CN" altLang="en-US" strike="noStrike" noProof="1" smtClean="0"/>
              <a:t>编辑文本</a:t>
            </a:r>
            <a:endParaRPr lang="zh-CN" altLang="en-US" strike="noStrike" noProof="1" smtClean="0"/>
          </a:p>
        </p:txBody>
      </p:sp>
      <p:sp>
        <p:nvSpPr>
          <p:cNvPr id="11" name="日期占位符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1200"/>
            </a:lvl1pPr>
          </a:lstStyle>
          <a:p>
            <a:pPr fontAlgn="auto">
              <a:defRPr/>
            </a:pPr>
            <a:fld id="{F56B733D-9A94-4385-918E-4689F4DF3BB3}" type="datetimeFigureOut">
              <a:rPr lang="zh-CN" altLang="en-US" strike="noStrike" noProof="1" smtClean="0">
                <a:latin typeface="+mn-lt"/>
                <a:ea typeface="+mn-ea"/>
                <a:cs typeface="+mn-cs"/>
              </a:rPr>
              <a:t/>
            </a:fld>
            <a:endParaRPr lang="zh-CN" altLang="en-US" strike="noStrike" noProof="1"/>
          </a:p>
        </p:txBody>
      </p:sp>
      <p:sp>
        <p:nvSpPr>
          <p:cNvPr id="12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1200"/>
            </a:lvl1pPr>
          </a:lstStyle>
          <a:p>
            <a:pPr fontAlgn="auto">
              <a:defRPr/>
            </a:pPr>
            <a:endParaRPr lang="zh-CN" altLang="en-US" strike="noStrike" noProof="1"/>
          </a:p>
        </p:txBody>
      </p:sp>
      <p:sp>
        <p:nvSpPr>
          <p:cNvPr id="13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1200"/>
            </a:lvl1pPr>
          </a:lstStyle>
          <a:p>
            <a:pPr fontAlgn="auto">
              <a:defRPr/>
            </a:pPr>
            <a:fld id="{5F4CA5A7-67A4-48A8-81E0-4D2E710BF63B}" type="slidenum">
              <a:rPr lang="zh-CN" altLang="en-US" strike="noStrike" noProof="1" smtClean="0">
                <a:latin typeface="+mn-lt"/>
                <a:ea typeface="+mn-ea"/>
                <a:cs typeface="+mn-cs"/>
              </a:rPr>
              <a:t>0</a:t>
            </a:fld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5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1200"/>
            </a:lvl1pPr>
          </a:lstStyle>
          <a:p>
            <a:pPr fontAlgn="auto">
              <a:defRPr/>
            </a:pPr>
            <a:fld id="{A2C80E17-F028-4FD2-888B-CB70835242F3}" type="datetimeFigureOut">
              <a:rPr lang="zh-CN" altLang="en-US" strike="noStrike" noProof="1" smtClean="0">
                <a:latin typeface="+mn-lt"/>
                <a:ea typeface="+mn-ea"/>
                <a:cs typeface="+mn-cs"/>
              </a:rPr>
              <a:t/>
            </a:fld>
            <a:endParaRPr lang="zh-CN" altLang="en-US" strike="noStrike" noProof="1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1200"/>
            </a:lvl1pPr>
          </a:lstStyle>
          <a:p>
            <a:pPr fontAlgn="auto">
              <a:defRPr/>
            </a:pPr>
            <a:endParaRPr lang="zh-CN" altLang="en-US" strike="noStrike" noProof="1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1200"/>
            </a:lvl1pPr>
          </a:lstStyle>
          <a:p>
            <a:pPr fontAlgn="auto">
              <a:defRPr/>
            </a:pPr>
            <a:fld id="{80303909-B45B-4F60-A224-FA495A2D3F19}" type="slidenum">
              <a:rPr lang="zh-CN" altLang="en-US" strike="noStrike" noProof="1" smtClean="0">
                <a:latin typeface="+mn-lt"/>
                <a:ea typeface="+mn-ea"/>
                <a:cs typeface="+mn-cs"/>
              </a:rPr>
              <a:t>0</a:t>
            </a:fld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5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629841" y="711200"/>
            <a:ext cx="3196800" cy="1600200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pPr fontAlgn="base"/>
            <a:r>
              <a:rPr lang="zh-CN" altLang="en-US" strike="noStrike" noProof="1" smtClean="0"/>
              <a:t>单击此处编辑标题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 hasCustomPrompt="1"/>
          </p:nvPr>
        </p:nvSpPr>
        <p:spPr>
          <a:xfrm>
            <a:off x="4014391" y="733425"/>
            <a:ext cx="4478400" cy="5403600"/>
          </a:xfrm>
        </p:spPr>
        <p:txBody>
          <a:bodyPr rtlCol="0">
            <a:normAutofit/>
          </a:bodyPr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 fontAlgn="base"/>
            <a:r>
              <a:rPr lang="zh-CN" altLang="en-US" strike="noStrike" noProof="0" smtClean="0"/>
              <a:t>图片</a:t>
            </a:r>
            <a:endParaRPr lang="zh-CN" altLang="en-US" strike="noStrike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311400"/>
            <a:ext cx="3196800" cy="3811588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1200"/>
            </a:lvl1pPr>
          </a:lstStyle>
          <a:p>
            <a:pPr fontAlgn="auto">
              <a:defRPr/>
            </a:pPr>
            <a:fld id="{2593487D-7599-4C33-BD78-93BF40EBFE8D}" type="datetimeFigureOut">
              <a:rPr lang="zh-CN" altLang="en-US" strike="noStrike" noProof="1" smtClean="0">
                <a:latin typeface="+mn-lt"/>
                <a:ea typeface="+mn-ea"/>
                <a:cs typeface="+mn-cs"/>
              </a:rPr>
              <a:t/>
            </a:fld>
            <a:endParaRPr lang="zh-CN" altLang="en-US" strike="noStrike" noProof="1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1200"/>
            </a:lvl1pPr>
          </a:lstStyle>
          <a:p>
            <a:pPr fontAlgn="auto">
              <a:defRPr/>
            </a:pPr>
            <a:endParaRPr lang="zh-CN" altLang="en-US" strike="noStrike" noProof="1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1200"/>
            </a:lvl1pPr>
          </a:lstStyle>
          <a:p>
            <a:pPr fontAlgn="auto">
              <a:defRPr/>
            </a:pPr>
            <a:fld id="{5FA61F5C-33A5-46CF-8A7E-4044BCC4E5E0}" type="slidenum">
              <a:rPr lang="zh-CN" altLang="en-US" strike="noStrike" noProof="1" smtClean="0">
                <a:latin typeface="+mn-lt"/>
                <a:ea typeface="+mn-ea"/>
                <a:cs typeface="+mn-cs"/>
              </a:rPr>
              <a:t>0</a:t>
            </a:fld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5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315200" y="365125"/>
            <a:ext cx="1200150" cy="5811838"/>
          </a:xfrm>
        </p:spPr>
        <p:txBody>
          <a:bodyPr vert="eaVert">
            <a:normAutofit/>
          </a:bodyPr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6512378" cy="5811838"/>
          </a:xfrm>
        </p:spPr>
        <p:txBody>
          <a:bodyPr vert="eaVert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1200"/>
            </a:lvl1pPr>
          </a:lstStyle>
          <a:p>
            <a:pPr fontAlgn="auto">
              <a:defRPr/>
            </a:pPr>
            <a:fld id="{F56B733D-9A94-4385-918E-4689F4DF3BB3}" type="datetimeFigureOut">
              <a:rPr lang="zh-CN" altLang="en-US" strike="noStrike" noProof="1" smtClean="0">
                <a:latin typeface="+mn-lt"/>
                <a:ea typeface="+mn-ea"/>
                <a:cs typeface="+mn-cs"/>
              </a:rPr>
              <a:t/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1200"/>
            </a:lvl1pPr>
          </a:lstStyle>
          <a:p>
            <a:pPr fontAlgn="auto">
              <a:defRPr/>
            </a:pPr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1200"/>
            </a:lvl1pPr>
          </a:lstStyle>
          <a:p>
            <a:pPr fontAlgn="auto">
              <a:defRPr/>
            </a:pPr>
            <a:fld id="{5F4CA5A7-67A4-48A8-81E0-4D2E710BF63B}" type="slidenum">
              <a:rPr lang="zh-CN" altLang="en-US" strike="noStrike" noProof="1" smtClean="0">
                <a:latin typeface="+mn-lt"/>
                <a:ea typeface="+mn-ea"/>
                <a:cs typeface="+mn-cs"/>
              </a:rPr>
              <a:t>0</a:t>
            </a:fld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5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628650" y="628650"/>
            <a:ext cx="7886700" cy="550545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1200"/>
            </a:lvl1pPr>
          </a:lstStyle>
          <a:p>
            <a:pPr fontAlgn="auto">
              <a:defRPr/>
            </a:pPr>
            <a:fld id="{1212DF7C-2A18-41DC-97E2-293FAC45FADA}" type="datetime1">
              <a:rPr lang="zh-CN" altLang="en-US" strike="noStrike" noProof="1" smtClean="0">
                <a:latin typeface="+mn-lt"/>
                <a:ea typeface="+mn-ea"/>
                <a:cs typeface="+mn-cs"/>
              </a:rPr>
              <a:t>2020/7/2</a:t>
            </a:fld>
            <a:endParaRPr lang="zh-CN" altLang="en-US" strike="noStrike" noProof="1">
              <a:solidFill>
                <a:schemeClr val="tx1"/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1200"/>
            </a:lvl1pPr>
          </a:lstStyle>
          <a:p>
            <a:pPr fontAlgn="auto">
              <a:defRPr/>
            </a:pPr>
            <a:endParaRPr lang="zh-CN" altLang="zh-CN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1200"/>
            </a:lvl1pPr>
          </a:lstStyle>
          <a:p>
            <a:pPr fontAlgn="auto">
              <a:defRPr/>
            </a:pPr>
            <a:fld id="{A83E95F6-982B-4D1B-8AE2-13EC406B7D75}" type="slidenum">
              <a:rPr lang="zh-CN" altLang="en-US" strike="noStrike" noProof="1" smtClean="0">
                <a:latin typeface="+mn-lt"/>
                <a:ea typeface="+mn-ea"/>
                <a:cs typeface="+mn-cs"/>
              </a:rPr>
              <a:t>0</a:t>
            </a:fld>
            <a:endParaRPr lang="zh-CN" altLang="en-US" strike="noStrike" noProof="1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slideLayout" Target="../slideLayouts/slideLayout12.xml" /><Relationship Id="rId13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_rels/slideMaster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Relationship Id="rId10" Type="http://schemas.openxmlformats.org/officeDocument/2006/relationships/slideLayout" Target="../slideLayouts/slideLayout22.xml" /><Relationship Id="rId11" Type="http://schemas.openxmlformats.org/officeDocument/2006/relationships/slideLayout" Target="../slideLayouts/slideLayout23.xml" /><Relationship Id="rId12" Type="http://schemas.openxmlformats.org/officeDocument/2006/relationships/slideLayout" Target="../slideLayouts/slideLayout24.xml" /><Relationship Id="rId13" Type="http://schemas.openxmlformats.org/officeDocument/2006/relationships/theme" Target="../theme/theme2.xml" /><Relationship Id="rId2" Type="http://schemas.openxmlformats.org/officeDocument/2006/relationships/slideLayout" Target="../slideLayouts/slideLayout14.xml" /><Relationship Id="rId3" Type="http://schemas.openxmlformats.org/officeDocument/2006/relationships/slideLayout" Target="../slideLayouts/slideLayout15.xml" /><Relationship Id="rId4" Type="http://schemas.openxmlformats.org/officeDocument/2006/relationships/slideLayout" Target="../slideLayouts/slideLayout16.xml" /><Relationship Id="rId5" Type="http://schemas.openxmlformats.org/officeDocument/2006/relationships/slideLayout" Target="../slideLayouts/slideLayout17.xml" /><Relationship Id="rId6" Type="http://schemas.openxmlformats.org/officeDocument/2006/relationships/slideLayout" Target="../slideLayouts/slideLayout18.xml" /><Relationship Id="rId7" Type="http://schemas.openxmlformats.org/officeDocument/2006/relationships/slideLayout" Target="../slideLayouts/slideLayout19.xml" /><Relationship Id="rId8" Type="http://schemas.openxmlformats.org/officeDocument/2006/relationships/slideLayout" Target="../slideLayouts/slideLayout20.xml" /><Relationship Id="rId9" Type="http://schemas.openxmlformats.org/officeDocument/2006/relationships/slideLayout" Target="../slideLayouts/slideLayout21.xml" /></Relationships>
</file>

<file path=ppt/slideMasters/_rels/slideMaster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5.xml" /><Relationship Id="rId10" Type="http://schemas.openxmlformats.org/officeDocument/2006/relationships/slideLayout" Target="../slideLayouts/slideLayout34.xml" /><Relationship Id="rId11" Type="http://schemas.openxmlformats.org/officeDocument/2006/relationships/slideLayout" Target="../slideLayouts/slideLayout35.xml" /><Relationship Id="rId12" Type="http://schemas.openxmlformats.org/officeDocument/2006/relationships/theme" Target="../theme/theme3.xml" /><Relationship Id="rId2" Type="http://schemas.openxmlformats.org/officeDocument/2006/relationships/slideLayout" Target="../slideLayouts/slideLayout26.xml" /><Relationship Id="rId3" Type="http://schemas.openxmlformats.org/officeDocument/2006/relationships/slideLayout" Target="../slideLayouts/slideLayout27.xml" /><Relationship Id="rId4" Type="http://schemas.openxmlformats.org/officeDocument/2006/relationships/slideLayout" Target="../slideLayouts/slideLayout28.xml" /><Relationship Id="rId5" Type="http://schemas.openxmlformats.org/officeDocument/2006/relationships/slideLayout" Target="../slideLayouts/slideLayout29.xml" /><Relationship Id="rId6" Type="http://schemas.openxmlformats.org/officeDocument/2006/relationships/slideLayout" Target="../slideLayouts/slideLayout30.xml" /><Relationship Id="rId7" Type="http://schemas.openxmlformats.org/officeDocument/2006/relationships/slideLayout" Target="../slideLayouts/slideLayout31.xml" /><Relationship Id="rId8" Type="http://schemas.openxmlformats.org/officeDocument/2006/relationships/slideLayout" Target="../slideLayouts/slideLayout32.xml" /><Relationship Id="rId9" Type="http://schemas.openxmlformats.org/officeDocument/2006/relationships/slideLayout" Target="../slideLayouts/slideLayout33.xml" /></Relationships>
</file>

<file path=ppt/slideMasters/_rels/slideMaster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6.xml" /><Relationship Id="rId10" Type="http://schemas.openxmlformats.org/officeDocument/2006/relationships/slideLayout" Target="../slideLayouts/slideLayout45.xml" /><Relationship Id="rId11" Type="http://schemas.openxmlformats.org/officeDocument/2006/relationships/slideLayout" Target="../slideLayouts/slideLayout46.xml" /><Relationship Id="rId12" Type="http://schemas.openxmlformats.org/officeDocument/2006/relationships/theme" Target="../theme/theme4.xml" /><Relationship Id="rId2" Type="http://schemas.openxmlformats.org/officeDocument/2006/relationships/slideLayout" Target="../slideLayouts/slideLayout37.xml" /><Relationship Id="rId3" Type="http://schemas.openxmlformats.org/officeDocument/2006/relationships/slideLayout" Target="../slideLayouts/slideLayout38.xml" /><Relationship Id="rId4" Type="http://schemas.openxmlformats.org/officeDocument/2006/relationships/slideLayout" Target="../slideLayouts/slideLayout39.xml" /><Relationship Id="rId5" Type="http://schemas.openxmlformats.org/officeDocument/2006/relationships/slideLayout" Target="../slideLayouts/slideLayout40.xml" /><Relationship Id="rId6" Type="http://schemas.openxmlformats.org/officeDocument/2006/relationships/slideLayout" Target="../slideLayouts/slideLayout41.xml" /><Relationship Id="rId7" Type="http://schemas.openxmlformats.org/officeDocument/2006/relationships/slideLayout" Target="../slideLayouts/slideLayout42.xml" /><Relationship Id="rId8" Type="http://schemas.openxmlformats.org/officeDocument/2006/relationships/slideLayout" Target="../slideLayouts/slideLayout43.xml" /><Relationship Id="rId9" Type="http://schemas.openxmlformats.org/officeDocument/2006/relationships/slideLayout" Target="../slideLayouts/slideLayout44.xml" /></Relationships>
</file>

<file path=ppt/slideMasters/_rels/slideMaster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7.xml" /><Relationship Id="rId10" Type="http://schemas.openxmlformats.org/officeDocument/2006/relationships/slideLayout" Target="../slideLayouts/slideLayout56.xml" /><Relationship Id="rId11" Type="http://schemas.openxmlformats.org/officeDocument/2006/relationships/tags" Target="../tags/tag1.xml" /><Relationship Id="rId12" Type="http://schemas.openxmlformats.org/officeDocument/2006/relationships/tags" Target="../tags/tag2.xml" /><Relationship Id="rId13" Type="http://schemas.openxmlformats.org/officeDocument/2006/relationships/tags" Target="../tags/tag3.xml" /><Relationship Id="rId14" Type="http://schemas.openxmlformats.org/officeDocument/2006/relationships/tags" Target="../tags/tag4.xml" /><Relationship Id="rId15" Type="http://schemas.openxmlformats.org/officeDocument/2006/relationships/image" Target="../media/image1.png" /><Relationship Id="rId16" Type="http://schemas.openxmlformats.org/officeDocument/2006/relationships/theme" Target="../theme/theme5.xml" /><Relationship Id="rId2" Type="http://schemas.openxmlformats.org/officeDocument/2006/relationships/slideLayout" Target="../slideLayouts/slideLayout48.xml" /><Relationship Id="rId3" Type="http://schemas.openxmlformats.org/officeDocument/2006/relationships/slideLayout" Target="../slideLayouts/slideLayout49.xml" /><Relationship Id="rId4" Type="http://schemas.openxmlformats.org/officeDocument/2006/relationships/slideLayout" Target="../slideLayouts/slideLayout50.xml" /><Relationship Id="rId5" Type="http://schemas.openxmlformats.org/officeDocument/2006/relationships/slideLayout" Target="../slideLayouts/slideLayout51.xml" /><Relationship Id="rId6" Type="http://schemas.openxmlformats.org/officeDocument/2006/relationships/slideLayout" Target="../slideLayouts/slideLayout52.xml" /><Relationship Id="rId7" Type="http://schemas.openxmlformats.org/officeDocument/2006/relationships/slideLayout" Target="../slideLayouts/slideLayout53.xml" /><Relationship Id="rId8" Type="http://schemas.openxmlformats.org/officeDocument/2006/relationships/slideLayout" Target="../slideLayouts/slideLayout54.xml" /><Relationship Id="rId9" Type="http://schemas.openxmlformats.org/officeDocument/2006/relationships/slideLayout" Target="../slideLayouts/slideLayout55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026" name="标题 1025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1027" name="文本占位符 1026"/>
          <p:cNvSpPr>
            <a:spLocks noGrp="1"/>
          </p:cNvSpPr>
          <p:nvPr>
            <p:ph type="body" idx="5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 indent="-285750"/>
            <a:r>
              <a:rPr lang="zh-CN" altLang="en-US"/>
              <a:t>第二级</a:t>
            </a:r>
            <a:endParaRPr lang="zh-CN" altLang="en-US"/>
          </a:p>
          <a:p>
            <a:pPr lvl="2" indent="-228600"/>
            <a:r>
              <a:rPr lang="zh-CN" altLang="en-US"/>
              <a:t>第三级</a:t>
            </a:r>
            <a:endParaRPr lang="zh-CN" altLang="en-US"/>
          </a:p>
          <a:p>
            <a:pPr lvl="3" indent="-228600"/>
            <a:r>
              <a:rPr lang="zh-CN" altLang="en-US"/>
              <a:t>第四级</a:t>
            </a:r>
            <a:endParaRPr lang="zh-CN" altLang="en-US"/>
          </a:p>
          <a:p>
            <a:pPr lvl="4" indent="-228600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1028" name="日期占位符 1027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/>
            </a:lvl1pPr>
          </a:lstStyle>
          <a:p>
            <a:pPr lvl="0" fontAlgn="base"/>
            <a:endParaRPr lang="zh-CN" altLang="en-US" strike="noStrike" noProof="1">
              <a:latin typeface="Arial" pitchFamily="34" charset="0"/>
            </a:endParaRPr>
          </a:p>
        </p:txBody>
      </p:sp>
      <p:sp>
        <p:nvSpPr>
          <p:cNvPr id="1029" name="页脚占位符 102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/>
            </a:lvl1pPr>
          </a:lstStyle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1030" name="灯片编号占位符 1029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/>
            </a:lvl1pPr>
          </a:lstStyle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/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/>
  <p:timing/>
  <p:txStyles>
    <p:titleStyle>
      <a:lvl1pPr marL="0" lvl="0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050" name="标题 1025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2051" name="文本占位符 1026"/>
          <p:cNvSpPr>
            <a:spLocks noGrp="1"/>
          </p:cNvSpPr>
          <p:nvPr>
            <p:ph type="body" idx="5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 indent="-285750"/>
            <a:r>
              <a:rPr lang="zh-CN" altLang="en-US"/>
              <a:t>第二级</a:t>
            </a:r>
            <a:endParaRPr lang="zh-CN" altLang="en-US"/>
          </a:p>
          <a:p>
            <a:pPr lvl="2" indent="-228600"/>
            <a:r>
              <a:rPr lang="zh-CN" altLang="en-US"/>
              <a:t>第三级</a:t>
            </a:r>
            <a:endParaRPr lang="zh-CN" altLang="en-US"/>
          </a:p>
          <a:p>
            <a:pPr lvl="3" indent="-228600"/>
            <a:r>
              <a:rPr lang="zh-CN" altLang="en-US"/>
              <a:t>第四级</a:t>
            </a:r>
            <a:endParaRPr lang="zh-CN" altLang="en-US"/>
          </a:p>
          <a:p>
            <a:pPr lvl="4" indent="-228600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1028" name="日期占位符 1027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/>
            </a:lvl1pPr>
          </a:lstStyle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1029" name="页脚占位符 102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/>
            </a:lvl1pPr>
          </a:lstStyle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1030" name="灯片编号占位符 1029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/>
            </a:lvl1pPr>
          </a:lstStyle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/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ransition/>
  <p:timing/>
  <p:txStyles>
    <p:titleStyle>
      <a:lvl1pPr marL="0" lvl="0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3074" name="标题 1025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075" name="文本占位符 1026"/>
          <p:cNvSpPr>
            <a:spLocks noGrp="1"/>
          </p:cNvSpPr>
          <p:nvPr>
            <p:ph type="body" idx="5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 indent="-285750"/>
            <a:r>
              <a:rPr lang="zh-CN" altLang="en-US"/>
              <a:t>第二级</a:t>
            </a:r>
            <a:endParaRPr lang="zh-CN" altLang="en-US"/>
          </a:p>
          <a:p>
            <a:pPr lvl="2" indent="-228600"/>
            <a:r>
              <a:rPr lang="zh-CN" altLang="en-US"/>
              <a:t>第三级</a:t>
            </a:r>
            <a:endParaRPr lang="zh-CN" altLang="en-US"/>
          </a:p>
          <a:p>
            <a:pPr lvl="3" indent="-228600"/>
            <a:r>
              <a:rPr lang="zh-CN" altLang="en-US"/>
              <a:t>第四级</a:t>
            </a:r>
            <a:endParaRPr lang="zh-CN" altLang="en-US"/>
          </a:p>
          <a:p>
            <a:pPr lvl="4" indent="-228600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1028" name="日期占位符 1027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/>
            </a:lvl1pPr>
          </a:lstStyle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1029" name="页脚占位符 102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/>
            </a:lvl1pPr>
          </a:lstStyle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1030" name="灯片编号占位符 1029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/>
            </a:lvl1pPr>
          </a:lstStyle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/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</p:sldLayoutIdLst>
  <p:transition/>
  <p:timing/>
  <p:txStyles>
    <p:titleStyle>
      <a:lvl1pPr marL="0" lvl="0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098" name="标题 1025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4099" name="文本占位符 1026"/>
          <p:cNvSpPr>
            <a:spLocks noGrp="1"/>
          </p:cNvSpPr>
          <p:nvPr>
            <p:ph type="body" idx="5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 indent="-285750"/>
            <a:r>
              <a:rPr lang="zh-CN" altLang="en-US"/>
              <a:t>第二级</a:t>
            </a:r>
            <a:endParaRPr lang="zh-CN" altLang="en-US"/>
          </a:p>
          <a:p>
            <a:pPr lvl="2" indent="-228600"/>
            <a:r>
              <a:rPr lang="zh-CN" altLang="en-US"/>
              <a:t>第三级</a:t>
            </a:r>
            <a:endParaRPr lang="zh-CN" altLang="en-US"/>
          </a:p>
          <a:p>
            <a:pPr lvl="3" indent="-228600"/>
            <a:r>
              <a:rPr lang="zh-CN" altLang="en-US"/>
              <a:t>第四级</a:t>
            </a:r>
            <a:endParaRPr lang="zh-CN" altLang="en-US"/>
          </a:p>
          <a:p>
            <a:pPr lvl="4" indent="-228600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1028" name="日期占位符 1027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/>
            </a:lvl1pPr>
          </a:lstStyle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1029" name="页脚占位符 102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/>
            </a:lvl1pPr>
          </a:lstStyle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1030" name="灯片编号占位符 1029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/>
            </a:lvl1pPr>
          </a:lstStyle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/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</p:sldLayoutIdLst>
  <p:transition/>
  <p:timing/>
  <p:txStyles>
    <p:titleStyle>
      <a:lvl1pPr marL="0" lvl="0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blipFill dpi="0" rotWithShape="1">
          <a:blip r:embed="rId15">
            <a:lum/>
          </a:blip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5122" name="标题占位符 1"/>
          <p:cNvSpPr>
            <a:spLocks noGrp="1"/>
          </p:cNvSpPr>
          <p:nvPr>
            <p:ph type="title"/>
            <p:custDataLst>
              <p:tags r:id="rId11"/>
            </p:custDataLst>
          </p:nvPr>
        </p:nvSpPr>
        <p:spPr>
          <a:xfrm>
            <a:off x="628650" y="365125"/>
            <a:ext cx="7886700" cy="1325563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ctr"/>
          <a:lstStyle/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5123" name="文本占位符 2"/>
          <p:cNvSpPr>
            <a:spLocks noGrp="1"/>
          </p:cNvSpPr>
          <p:nvPr>
            <p:ph type="body" idx="5"/>
            <p:custDataLst>
              <p:tags r:id="rId12"/>
            </p:custDataLst>
          </p:nvPr>
        </p:nvSpPr>
        <p:spPr>
          <a:xfrm>
            <a:off x="628650" y="1825625"/>
            <a:ext cx="7886700" cy="4351338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 indent="-171450"/>
            <a:r>
              <a:rPr lang="zh-CN" altLang="en-US"/>
              <a:t>第二级</a:t>
            </a:r>
            <a:endParaRPr lang="zh-CN" altLang="en-US"/>
          </a:p>
          <a:p>
            <a:pPr lvl="2" indent="-171450"/>
            <a:r>
              <a:rPr lang="zh-CN" altLang="en-US"/>
              <a:t>第三级</a:t>
            </a:r>
            <a:endParaRPr lang="zh-CN" altLang="en-US"/>
          </a:p>
          <a:p>
            <a:pPr lvl="3" indent="-171450"/>
            <a:r>
              <a:rPr lang="zh-CN" altLang="en-US"/>
              <a:t>第四级</a:t>
            </a:r>
            <a:endParaRPr lang="zh-CN" altLang="en-US"/>
          </a:p>
          <a:p>
            <a:pPr lvl="4" indent="-171450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eaLnBrk="1" fontAlgn="auto" hangingPunct="1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 fontAlgn="auto">
              <a:defRPr/>
            </a:pPr>
            <a:fld id="{F56B733D-9A94-4385-918E-4689F4DF3BB3}" type="datetimeFigureOut">
              <a:rPr lang="zh-CN" altLang="en-US" strike="noStrike" noProof="1" smtClean="0">
                <a:latin typeface="+mn-lt"/>
                <a:ea typeface="+mn-ea"/>
                <a:cs typeface="+mn-cs"/>
              </a:rPr>
              <a:t/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eaLnBrk="1" fontAlgn="auto" hangingPunct="1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 fontAlgn="auto">
              <a:defRPr/>
            </a:pPr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 eaLnBrk="1" fontAlgn="auto" hangingPunct="1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 fontAlgn="auto">
              <a:defRPr/>
            </a:pPr>
            <a:fld id="{5F4CA5A7-67A4-48A8-81E0-4D2E710BF63B}" type="slidenum">
              <a:rPr lang="zh-CN" altLang="en-US" strike="noStrike" noProof="1" smtClean="0">
                <a:latin typeface="+mn-lt"/>
                <a:ea typeface="+mn-ea"/>
                <a:cs typeface="+mn-cs"/>
              </a:rPr>
              <a:t>0</a:t>
            </a:fld>
            <a:endParaRPr lang="zh-CN" altLang="en-US" strike="noStrike" noProof="1"/>
          </a:p>
        </p:txBody>
      </p:sp>
      <p:sp>
        <p:nvSpPr>
          <p:cNvPr id="2" name="KSO_TEMPLATE" hidden="1"/>
          <p:cNvSpPr/>
          <p:nvPr>
            <p:custDataLst>
              <p:tags r:id="rId13"/>
            </p:custDataLst>
          </p:nvPr>
        </p:nvSpPr>
        <p:spPr>
          <a:xfrm flipH="1"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endParaRPr lang="zh-CN" altLang="en-US" sz="1800" strike="noStrike" noProof="1"/>
          </a:p>
        </p:txBody>
      </p:sp>
      <p:sp>
        <p:nvSpPr>
          <p:cNvPr id="8" name="KSO_TEMPLATE" hidden="1"/>
          <p:cNvSpPr/>
          <p:nvPr>
            <p:custDataLst>
              <p:tags r:id="rId14"/>
            </p:custDataLst>
          </p:nvPr>
        </p:nvSpPr>
        <p:spPr>
          <a:xfrm flipH="1"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endParaRPr lang="zh-CN" altLang="en-US" sz="1800" strike="noStrike" noProof="1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9" r:id="rId1"/>
    <p:sldLayoutId id="2147483700" r:id="rId2"/>
    <p:sldLayoutId id="2147483701" r:id="rId3"/>
    <p:sldLayoutId id="2147483702" r:id="rId4"/>
    <p:sldLayoutId id="2147483703" r:id="rId5"/>
    <p:sldLayoutId id="2147483704" r:id="rId6"/>
    <p:sldLayoutId id="2147483705" r:id="rId7"/>
    <p:sldLayoutId id="2147483706" r:id="rId8"/>
    <p:sldLayoutId id="2147483707" r:id="rId9"/>
    <p:sldLayoutId id="2147483708" r:id="rId10"/>
  </p:sldLayoutIdLst>
  <p:transition/>
  <p:timing/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600" kern="1200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  <a:ea typeface="宋体" panose="02010600030101010101" pitchFamily="2" charset="-122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  <a:ea typeface="宋体" panose="02010600030101010101" pitchFamily="2" charset="-122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  <a:ea typeface="宋体" panose="02010600030101010101" pitchFamily="2" charset="-122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  <a:ea typeface="宋体" panose="02010600030101010101" pitchFamily="2" charset="-122"/>
        </a:defRPr>
      </a:lvl5pPr>
      <a:lvl6pPr marL="3429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  <a:ea typeface="宋体" panose="02010600030101010101" pitchFamily="2" charset="-122"/>
        </a:defRPr>
      </a:lvl6pPr>
      <a:lvl7pPr marL="685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  <a:ea typeface="宋体" panose="02010600030101010101" pitchFamily="2" charset="-122"/>
        </a:defRPr>
      </a:lvl7pPr>
      <a:lvl8pPr marL="10287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  <a:ea typeface="宋体" panose="02010600030101010101" pitchFamily="2" charset="-122"/>
        </a:defRPr>
      </a:lvl8pPr>
      <a:lvl9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  <a:ea typeface="宋体" panose="02010600030101010101" pitchFamily="2" charset="-122"/>
        </a:defRPr>
      </a:lvl9pPr>
    </p:titleStyle>
    <p:bodyStyle>
      <a:lvl1pPr marL="171450" indent="-171450" algn="l" rtl="0" eaLnBrk="1" fontAlgn="base" hangingPunct="1">
        <a:lnSpc>
          <a:spcPct val="90000"/>
        </a:lnSpc>
        <a:spcBef>
          <a:spcPts val="75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1pPr>
      <a:lvl2pPr marL="514350" indent="-171450" algn="l" rtl="0" eaLnBrk="1" fontAlgn="base" hangingPunct="1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2pPr>
      <a:lvl3pPr marL="857250" indent="-171450" algn="l" rtl="0" eaLnBrk="1" fontAlgn="base" hangingPunct="1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3pPr>
      <a:lvl4pPr marL="1200150" indent="-171450" algn="l" rtl="0" eaLnBrk="1" fontAlgn="base" hangingPunct="1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1543050" indent="-171450" algn="l" rtl="0" eaLnBrk="1" fontAlgn="base" hangingPunct="1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 /><Relationship Id="rId2" Type="http://schemas.openxmlformats.org/officeDocument/2006/relationships/image" Target="../media/image2.jpeg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 /><Relationship Id="rId2" Type="http://schemas.openxmlformats.org/officeDocument/2006/relationships/image" Target="../media/image3.jpeg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4.jpeg" /><Relationship Id="rId3" Type="http://schemas.openxmlformats.org/officeDocument/2006/relationships/image" Target="../media/image5.jpeg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 /><Relationship Id="rId2" Type="http://schemas.openxmlformats.org/officeDocument/2006/relationships/image" Target="../media/image6.jpeg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4.jpeg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4.xml" /><Relationship Id="rId2" Type="http://schemas.openxmlformats.org/officeDocument/2006/relationships/tags" Target="../tags/tag5.xml" /><Relationship Id="rId3" Type="http://schemas.openxmlformats.org/officeDocument/2006/relationships/tags" Target="../tags/tag6.xml" /><Relationship Id="rId4" Type="http://schemas.openxmlformats.org/officeDocument/2006/relationships/tags" Target="../tags/tag7.xml" /><Relationship Id="rId5" Type="http://schemas.openxmlformats.org/officeDocument/2006/relationships/tags" Target="../tags/tag8.xml" /><Relationship Id="rId6" Type="http://schemas.openxmlformats.org/officeDocument/2006/relationships/tags" Target="../tags/tag9.xml" /><Relationship Id="rId7" Type="http://schemas.openxmlformats.org/officeDocument/2006/relationships/tags" Target="../tags/tag10.xml" /><Relationship Id="rId8" Type="http://schemas.openxmlformats.org/officeDocument/2006/relationships/tags" Target="../tags/tag11.x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8.xml" /><Relationship Id="rId2" Type="http://schemas.openxmlformats.org/officeDocument/2006/relationships/image" Target="../media/image4.jpeg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 /><Relationship Id="rId2" Type="http://schemas.openxmlformats.org/officeDocument/2006/relationships/image" Target="../media/image4.jpeg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 /><Relationship Id="rId2" Type="http://schemas.openxmlformats.org/officeDocument/2006/relationships/image" Target="../media/image7.jpeg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5.xml" /><Relationship Id="rId2" Type="http://schemas.openxmlformats.org/officeDocument/2006/relationships/image" Target="../media/image4.jpeg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9.xml" /><Relationship Id="rId2" Type="http://schemas.openxmlformats.org/officeDocument/2006/relationships/image" Target="../media/image8.png" /><Relationship Id="rId3" Type="http://schemas.openxmlformats.org/officeDocument/2006/relationships/tags" Target="../tags/tag12.x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5.xml" /><Relationship Id="rId2" Type="http://schemas.openxmlformats.org/officeDocument/2006/relationships/image" Target="../media/image4.jpeg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9.jpeg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 /><Relationship Id="rId2" Type="http://schemas.openxmlformats.org/officeDocument/2006/relationships/image" Target="../media/image10.jpeg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 /><Relationship Id="rId2" Type="http://schemas.openxmlformats.org/officeDocument/2006/relationships/image" Target="../media/image11.png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1.xml" /><Relationship Id="rId2" Type="http://schemas.openxmlformats.org/officeDocument/2006/relationships/image" Target="../media/image6.jpeg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 /><Relationship Id="rId2" Type="http://schemas.openxmlformats.org/officeDocument/2006/relationships/image" Target="../media/image12.jpeg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3.jpeg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 /><Relationship Id="rId2" Type="http://schemas.openxmlformats.org/officeDocument/2006/relationships/image" Target="../media/image14.jpeg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10" Type="http://schemas.openxmlformats.org/officeDocument/2006/relationships/tags" Target="../tags/tag21.xml" /><Relationship Id="rId11" Type="http://schemas.openxmlformats.org/officeDocument/2006/relationships/tags" Target="../tags/tag22.xml" /><Relationship Id="rId12" Type="http://schemas.openxmlformats.org/officeDocument/2006/relationships/tags" Target="../tags/tag23.xml" /><Relationship Id="rId13" Type="http://schemas.openxmlformats.org/officeDocument/2006/relationships/tags" Target="../tags/tag24.xml" /><Relationship Id="rId14" Type="http://schemas.openxmlformats.org/officeDocument/2006/relationships/tags" Target="../tags/tag25.xml" /><Relationship Id="rId15" Type="http://schemas.openxmlformats.org/officeDocument/2006/relationships/tags" Target="../tags/tag26.xml" /><Relationship Id="rId16" Type="http://schemas.openxmlformats.org/officeDocument/2006/relationships/tags" Target="../tags/tag27.xml" /><Relationship Id="rId17" Type="http://schemas.openxmlformats.org/officeDocument/2006/relationships/tags" Target="../tags/tag28.xml" /><Relationship Id="rId18" Type="http://schemas.openxmlformats.org/officeDocument/2006/relationships/tags" Target="../tags/tag29.xml" /><Relationship Id="rId19" Type="http://schemas.openxmlformats.org/officeDocument/2006/relationships/tags" Target="../tags/tag30.xml" /><Relationship Id="rId2" Type="http://schemas.openxmlformats.org/officeDocument/2006/relationships/tags" Target="../tags/tag13.xml" /><Relationship Id="rId20" Type="http://schemas.openxmlformats.org/officeDocument/2006/relationships/tags" Target="../tags/tag31.xml" /><Relationship Id="rId21" Type="http://schemas.openxmlformats.org/officeDocument/2006/relationships/tags" Target="../tags/tag32.xml" /><Relationship Id="rId22" Type="http://schemas.openxmlformats.org/officeDocument/2006/relationships/tags" Target="../tags/tag33.xml" /><Relationship Id="rId23" Type="http://schemas.openxmlformats.org/officeDocument/2006/relationships/tags" Target="../tags/tag34.xml" /><Relationship Id="rId24" Type="http://schemas.openxmlformats.org/officeDocument/2006/relationships/tags" Target="../tags/tag35.xml" /><Relationship Id="rId25" Type="http://schemas.openxmlformats.org/officeDocument/2006/relationships/image" Target="../media/image15.png" /><Relationship Id="rId26" Type="http://schemas.openxmlformats.org/officeDocument/2006/relationships/image" Target="../media/image16.png" /><Relationship Id="rId27" Type="http://schemas.microsoft.com/office/2007/relationships/media" Target="../media/media1.mp3" /><Relationship Id="rId28" Type="http://schemas.microsoft.com/office/2007/relationships/media" Target="../media/media1.mp3" TargetMode="Internal" /><Relationship Id="rId29" Type="http://schemas.openxmlformats.org/officeDocument/2006/relationships/image" Target="../media/image17.png" /><Relationship Id="rId3" Type="http://schemas.openxmlformats.org/officeDocument/2006/relationships/tags" Target="../tags/tag14.xml" /><Relationship Id="rId30" Type="http://schemas.openxmlformats.org/officeDocument/2006/relationships/tags" Target="../tags/tag36.xml" /><Relationship Id="rId4" Type="http://schemas.openxmlformats.org/officeDocument/2006/relationships/tags" Target="../tags/tag15.xml" /><Relationship Id="rId5" Type="http://schemas.openxmlformats.org/officeDocument/2006/relationships/tags" Target="../tags/tag16.xml" /><Relationship Id="rId6" Type="http://schemas.openxmlformats.org/officeDocument/2006/relationships/tags" Target="../tags/tag17.xml" /><Relationship Id="rId7" Type="http://schemas.openxmlformats.org/officeDocument/2006/relationships/tags" Target="../tags/tag18.xml" /><Relationship Id="rId8" Type="http://schemas.openxmlformats.org/officeDocument/2006/relationships/tags" Target="../tags/tag19.xml" /><Relationship Id="rId9" Type="http://schemas.openxmlformats.org/officeDocument/2006/relationships/tags" Target="../tags/tag20.xml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8433" name="图片 2" descr="78abd050ee1c8549377a083618f6548d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7875" y="668338"/>
            <a:ext cx="7693025" cy="53911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9457" name="图片 2" descr="6c6f1a386b3ae363c45422c70a42a28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82775" y="911225"/>
            <a:ext cx="5726113" cy="490537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  <p:timing/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0481" name="标题 3073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 anchor="ctr"/>
          <a:lstStyle/>
          <a:p>
            <a:pPr defTabSz="914400">
              <a:buClrTx/>
              <a:buSzTx/>
              <a:buFontTx/>
            </a:pPr>
            <a:endParaRPr lang="zh-CN" altLang="zh-CN" sz="4400" kern="1200" baseline="0">
              <a:latin typeface="+mj-lt"/>
              <a:ea typeface="+mj-ea"/>
              <a:cs typeface="+mj-cs"/>
            </a:endParaRPr>
          </a:p>
        </p:txBody>
      </p:sp>
      <p:sp>
        <p:nvSpPr>
          <p:cNvPr id="20482" name="副标题 3074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 anchor="t"/>
          <a:lstStyle/>
          <a:p>
            <a:pPr defTabSz="914400">
              <a:buClrTx/>
              <a:buSzTx/>
              <a:buFontTx/>
            </a:pPr>
            <a:endParaRPr lang="zh-CN" altLang="zh-CN" sz="3200" kern="1200" baseline="0">
              <a:latin typeface="+mn-lt"/>
              <a:ea typeface="+mn-ea"/>
              <a:cs typeface="+mn-cs"/>
            </a:endParaRPr>
          </a:p>
        </p:txBody>
      </p:sp>
      <p:pic>
        <p:nvPicPr>
          <p:cNvPr id="20483" name="图片 1" descr="38f7ee71f2940d76160703a917e4439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42875" y="-6350"/>
            <a:ext cx="9521825" cy="69500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484" name="文本框 2"/>
          <p:cNvSpPr txBox="1"/>
          <p:nvPr/>
        </p:nvSpPr>
        <p:spPr>
          <a:xfrm>
            <a:off x="685800" y="800100"/>
            <a:ext cx="8043863" cy="24003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60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第</a:t>
            </a:r>
            <a:r>
              <a:rPr lang="en-US" altLang="zh-CN" sz="60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6</a:t>
            </a:r>
            <a:r>
              <a:rPr lang="zh-CN" altLang="en-US" sz="60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课 </a:t>
            </a:r>
            <a:endParaRPr lang="zh-CN" altLang="en-US" sz="6000" b="1">
              <a:solidFill>
                <a:srgbClr val="FF0000"/>
              </a:solidFill>
              <a:latin typeface="Arial" pitchFamily="34" charset="0"/>
              <a:ea typeface="宋体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40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  近代以来中国的官员选拔与管理</a:t>
            </a:r>
            <a:endParaRPr lang="zh-CN" altLang="en-US" sz="4000" b="1">
              <a:solidFill>
                <a:srgbClr val="FF0000"/>
              </a:solidFill>
              <a:latin typeface="Arial" pitchFamily="34" charset="0"/>
              <a:ea typeface="宋体" pitchFamily="2" charset="-122"/>
            </a:endParaRPr>
          </a:p>
        </p:txBody>
      </p:sp>
      <p:pic>
        <p:nvPicPr>
          <p:cNvPr id="20485" name="图片 1" descr="cf95f109a26ee10ea9144e9cd7e5fd6d_看图王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24475" y="4340225"/>
            <a:ext cx="3571875" cy="230187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  <p:timing/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1505" name="标题 1"/>
          <p:cNvSpPr>
            <a:spLocks noGrp="1"/>
          </p:cNvSpPr>
          <p:nvPr>
            <p:ph type="title"/>
          </p:nvPr>
        </p:nvSpPr>
        <p:spPr/>
        <p:txBody>
          <a:bodyPr anchor="ctr"/>
          <a:lstStyle/>
          <a:p>
            <a:endParaRPr lang="zh-CN" altLang="en-US"/>
          </a:p>
        </p:txBody>
      </p:sp>
      <p:pic>
        <p:nvPicPr>
          <p:cNvPr id="21506" name="图片 2" descr="a2786977191959903642ef7b3202807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63500" y="-22225"/>
            <a:ext cx="9242425" cy="699293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1507" name="文本框 3"/>
          <p:cNvSpPr txBox="1"/>
          <p:nvPr/>
        </p:nvSpPr>
        <p:spPr>
          <a:xfrm>
            <a:off x="657225" y="1228725"/>
            <a:ext cx="7934325" cy="11080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4400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        </a:t>
            </a:r>
            <a:r>
              <a:rPr lang="en-US" altLang="zh-CN" sz="4400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——</a:t>
            </a:r>
            <a:r>
              <a:rPr lang="zh-CN" altLang="en-US" sz="4400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近代官制改革</a:t>
            </a:r>
            <a:endParaRPr lang="zh-CN" altLang="en-US" sz="4400">
              <a:solidFill>
                <a:srgbClr val="FF0000"/>
              </a:solidFill>
              <a:latin typeface="黑体"/>
              <a:ea typeface="黑体"/>
            </a:endParaRPr>
          </a:p>
        </p:txBody>
      </p:sp>
      <p:sp>
        <p:nvSpPr>
          <p:cNvPr id="4100" name="文本框 4"/>
          <p:cNvSpPr txBox="1"/>
          <p:nvPr/>
        </p:nvSpPr>
        <p:spPr>
          <a:xfrm>
            <a:off x="1738313" y="2335213"/>
            <a:ext cx="4302125" cy="1754187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600" b="1">
                <a:latin typeface="Arial" panose="020b0604020202020204" pitchFamily="34" charset="0"/>
                <a:ea typeface="宋体" panose="02010600030101010101" pitchFamily="2" charset="-122"/>
              </a:rPr>
              <a:t>（一）晚清时期</a:t>
            </a:r>
            <a:endParaRPr lang="zh-CN" altLang="en-US" sz="3600" b="1">
              <a:latin typeface="Arial" pitchFamily="34" charset="0"/>
              <a:ea typeface="宋体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3600" b="1">
                <a:latin typeface="Arial" panose="020b0604020202020204" pitchFamily="34" charset="0"/>
                <a:ea typeface="宋体" panose="02010600030101010101" pitchFamily="2" charset="-122"/>
              </a:rPr>
              <a:t>（二）民国时期</a:t>
            </a:r>
            <a:endParaRPr lang="zh-CN" altLang="en-US" sz="3600" b="1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1509" name="Text Box 2"/>
          <p:cNvSpPr txBox="1"/>
          <p:nvPr/>
        </p:nvSpPr>
        <p:spPr>
          <a:xfrm>
            <a:off x="657225" y="219075"/>
            <a:ext cx="6724650" cy="1198563"/>
          </a:xfrm>
          <a:prstGeom prst="rect">
            <a:avLst/>
          </a:prstGeom>
          <a:solidFill>
            <a:srgbClr val="D003FB"/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4800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  <a:sym typeface="宋体" panose="02010600030101010101" pitchFamily="2" charset="-122"/>
              </a:rPr>
              <a:t>一、潮流涌动 助推发展</a:t>
            </a:r>
            <a:endParaRPr lang="zh-CN" altLang="en-US" sz="4800">
              <a:solidFill>
                <a:srgbClr val="FFFF00"/>
              </a:solidFill>
              <a:latin typeface="隶书" pitchFamily="1" charset="-122"/>
              <a:ea typeface="隶书" pitchFamily="1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2529" name="标题 1"/>
          <p:cNvSpPr>
            <a:spLocks noGrp="1"/>
          </p:cNvSpPr>
          <p:nvPr>
            <p:ph type="title"/>
          </p:nvPr>
        </p:nvSpPr>
        <p:spPr/>
        <p:txBody>
          <a:bodyPr anchor="b"/>
          <a:lstStyle/>
          <a:p>
            <a:pPr defTabSz="914400"/>
            <a:endParaRPr lang="zh-CN" altLang="en-US" kern="1200" baseline="0">
              <a:latin typeface="+mj-lt"/>
              <a:ea typeface="+mj-ea"/>
              <a:cs typeface="+mj-cs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8"/>
          </a:xfrm>
        </p:spPr>
        <p:txBody>
          <a:bodyPr/>
          <a:lstStyle/>
          <a:p>
            <a:pPr fontAlgn="base"/>
            <a:endParaRPr lang="zh-CN" altLang="en-US" strike="noStrike" noProof="1"/>
          </a:p>
        </p:txBody>
      </p:sp>
      <p:pic>
        <p:nvPicPr>
          <p:cNvPr id="22531" name="图片 3" descr="38f7ee71f2940d76160703a917e4439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2862" y="-44450"/>
            <a:ext cx="9269412" cy="69088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2532" name="文本框 4"/>
          <p:cNvSpPr txBox="1"/>
          <p:nvPr/>
        </p:nvSpPr>
        <p:spPr>
          <a:xfrm>
            <a:off x="1103313" y="514350"/>
            <a:ext cx="5027612" cy="1014413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40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（一）晚清时期</a:t>
            </a:r>
            <a:endParaRPr lang="zh-CN" altLang="en-US" sz="4000" b="1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2533" name="文本框 5"/>
          <p:cNvSpPr txBox="1"/>
          <p:nvPr/>
        </p:nvSpPr>
        <p:spPr>
          <a:xfrm>
            <a:off x="1103313" y="1895475"/>
            <a:ext cx="3540125" cy="646113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3600">
                <a:latin typeface="Arial" panose="020b0604020202020204" pitchFamily="34" charset="0"/>
                <a:ea typeface="宋体" panose="02010600030101010101" pitchFamily="2" charset="-122"/>
              </a:rPr>
              <a:t>1.</a:t>
            </a:r>
            <a:r>
              <a:rPr lang="zh-CN" altLang="en-US" sz="3600">
                <a:latin typeface="Arial" panose="020b0604020202020204" pitchFamily="34" charset="0"/>
                <a:ea typeface="宋体" panose="02010600030101010101" pitchFamily="2" charset="-122"/>
              </a:rPr>
              <a:t>原因：</a:t>
            </a:r>
            <a:endParaRPr lang="zh-CN" altLang="en-US" sz="3600">
              <a:latin typeface="Arial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  <p:timing/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5" name="组合 4"/>
          <p:cNvGrpSpPr/>
          <p:nvPr/>
        </p:nvGrpSpPr>
        <p:grpSpPr>
          <a:xfrm>
            <a:off x="258763" y="1611313"/>
            <a:ext cx="3429000" cy="3783012"/>
            <a:chOff x="870687" y="3624414"/>
            <a:chExt cx="2138616" cy="1838060"/>
          </a:xfrm>
        </p:grpSpPr>
        <p:sp>
          <p:nvSpPr>
            <p:cNvPr id="3" name="任意多边形 2"/>
            <p:cNvSpPr/>
            <p:nvPr>
              <p:custDataLst>
                <p:tags r:id="rId2"/>
              </p:custDataLst>
            </p:nvPr>
          </p:nvSpPr>
          <p:spPr>
            <a:xfrm>
              <a:off x="2069619" y="3624414"/>
              <a:ext cx="939684" cy="663401"/>
            </a:xfrm>
            <a:custGeom>
              <a:gdLst>
                <a:gd name="connsiteX0" fmla="*/ 349985 w 663588"/>
                <a:gd name="connsiteY0" fmla="*/ 142900 h 663588"/>
                <a:gd name="connsiteX1" fmla="*/ 482976 w 663588"/>
                <a:gd name="connsiteY1" fmla="*/ 211390 h 663588"/>
                <a:gd name="connsiteX2" fmla="*/ 460097 w 663588"/>
                <a:gd name="connsiteY2" fmla="*/ 486849 h 663588"/>
                <a:gd name="connsiteX3" fmla="*/ 260810 w 663588"/>
                <a:gd name="connsiteY3" fmla="*/ 655570 h 663588"/>
                <a:gd name="connsiteX4" fmla="*/ 202645 w 663588"/>
                <a:gd name="connsiteY4" fmla="*/ 637514 h 663588"/>
                <a:gd name="connsiteX5" fmla="*/ 6741 w 663588"/>
                <a:gd name="connsiteY5" fmla="*/ 398662 h 663588"/>
                <a:gd name="connsiteX6" fmla="*/ 3010 w 663588"/>
                <a:gd name="connsiteY6" fmla="*/ 361650 h 663588"/>
                <a:gd name="connsiteX7" fmla="*/ 207517 w 663588"/>
                <a:gd name="connsiteY7" fmla="*/ 188510 h 663588"/>
                <a:gd name="connsiteX8" fmla="*/ 349985 w 663588"/>
                <a:gd name="connsiteY8" fmla="*/ 142900 h 663588"/>
                <a:gd name="connsiteX9" fmla="*/ 331794 w 663588"/>
                <a:gd name="connsiteY9" fmla="*/ 0 h 663588"/>
                <a:gd name="connsiteX10" fmla="*/ 663588 w 663588"/>
                <a:gd name="connsiteY10" fmla="*/ 331794 h 663588"/>
                <a:gd name="connsiteX11" fmla="*/ 331794 w 663588"/>
                <a:gd name="connsiteY11" fmla="*/ 663588 h 663588"/>
                <a:gd name="connsiteX12" fmla="*/ 278642 w 663588"/>
                <a:gd name="connsiteY12" fmla="*/ 658230 h 663588"/>
                <a:gd name="connsiteX13" fmla="*/ 471280 w 663588"/>
                <a:gd name="connsiteY13" fmla="*/ 495139 h 663588"/>
                <a:gd name="connsiteX14" fmla="*/ 495745 w 663588"/>
                <a:gd name="connsiteY14" fmla="*/ 200580 h 663588"/>
                <a:gd name="connsiteX15" fmla="*/ 495746 w 663588"/>
                <a:gd name="connsiteY15" fmla="*/ 200580 h 663588"/>
                <a:gd name="connsiteX16" fmla="*/ 201187 w 663588"/>
                <a:gd name="connsiteY16" fmla="*/ 176113 h 663588"/>
                <a:gd name="connsiteX17" fmla="*/ 1361 w 663588"/>
                <a:gd name="connsiteY17" fmla="*/ 345290 h 663588"/>
                <a:gd name="connsiteX18" fmla="*/ 0 w 663588"/>
                <a:gd name="connsiteY18" fmla="*/ 331794 h 663588"/>
                <a:gd name="connsiteX19" fmla="*/ 331794 w 663588"/>
                <a:gd name="connsiteY19" fmla="*/ 0 h 663588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663588" h="663588">
                  <a:moveTo>
                    <a:pt x="349985" y="142900"/>
                  </a:moveTo>
                  <a:cubicBezTo>
                    <a:pt x="399833" y="147041"/>
                    <a:pt x="448102" y="170198"/>
                    <a:pt x="482976" y="211390"/>
                  </a:cubicBezTo>
                  <a:cubicBezTo>
                    <a:pt x="552725" y="293774"/>
                    <a:pt x="542481" y="417101"/>
                    <a:pt x="460097" y="486849"/>
                  </a:cubicBezTo>
                  <a:lnTo>
                    <a:pt x="260810" y="655570"/>
                  </a:lnTo>
                  <a:lnTo>
                    <a:pt x="202645" y="637514"/>
                  </a:lnTo>
                  <a:cubicBezTo>
                    <a:pt x="103407" y="595540"/>
                    <a:pt x="28840" y="506657"/>
                    <a:pt x="6741" y="398662"/>
                  </a:cubicBezTo>
                  <a:lnTo>
                    <a:pt x="3010" y="361650"/>
                  </a:lnTo>
                  <a:lnTo>
                    <a:pt x="207517" y="188510"/>
                  </a:lnTo>
                  <a:cubicBezTo>
                    <a:pt x="248709" y="153636"/>
                    <a:pt x="300137" y="138760"/>
                    <a:pt x="349985" y="142900"/>
                  </a:cubicBezTo>
                  <a:close/>
                  <a:moveTo>
                    <a:pt x="331794" y="0"/>
                  </a:moveTo>
                  <a:cubicBezTo>
                    <a:pt x="515039" y="0"/>
                    <a:pt x="663588" y="148549"/>
                    <a:pt x="663588" y="331794"/>
                  </a:cubicBezTo>
                  <a:cubicBezTo>
                    <a:pt x="663588" y="515039"/>
                    <a:pt x="515039" y="663588"/>
                    <a:pt x="331794" y="663588"/>
                  </a:cubicBezTo>
                  <a:lnTo>
                    <a:pt x="278642" y="658230"/>
                  </a:lnTo>
                  <a:lnTo>
                    <a:pt x="471280" y="495139"/>
                  </a:lnTo>
                  <a:cubicBezTo>
                    <a:pt x="559376" y="420555"/>
                    <a:pt x="570330" y="288677"/>
                    <a:pt x="495745" y="200580"/>
                  </a:cubicBezTo>
                  <a:lnTo>
                    <a:pt x="495746" y="200580"/>
                  </a:lnTo>
                  <a:cubicBezTo>
                    <a:pt x="421162" y="112483"/>
                    <a:pt x="289283" y="101529"/>
                    <a:pt x="201187" y="176113"/>
                  </a:cubicBezTo>
                  <a:lnTo>
                    <a:pt x="1361" y="345290"/>
                  </a:lnTo>
                  <a:lnTo>
                    <a:pt x="0" y="331794"/>
                  </a:lnTo>
                  <a:cubicBezTo>
                    <a:pt x="0" y="148549"/>
                    <a:pt x="148549" y="0"/>
                    <a:pt x="331794" y="0"/>
                  </a:cubicBezTo>
                  <a:close/>
                </a:path>
              </a:pathLst>
            </a:custGeom>
            <a:ln>
              <a:noFill/>
            </a:ln>
          </p:spPr>
          <p:style>
            <a:lnRef idx="2">
              <a:srgbClr val="92D050">
                <a:shade val="50000"/>
              </a:srgbClr>
            </a:lnRef>
            <a:fillRef idx="1">
              <a:srgbClr val="92D050"/>
            </a:fillRef>
            <a:effectRef idx="0">
              <a:srgbClr val="92D050"/>
            </a:effectRef>
            <a:fontRef idx="minor">
              <a:sysClr val="window" lastClr="FFFFFF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rmAutofit/>
            </a:bodyPr>
            <a:lstStyle/>
            <a:p>
              <a:pPr algn="ctr" fontAlgn="base"/>
              <a:r>
                <a:rPr lang="en-US" altLang="zh-CN" sz="4400" strike="noStrike" noProof="1" smtClean="0">
                  <a:solidFill>
                    <a:srgbClr val="68045E"/>
                  </a:solidFill>
                  <a:sym typeface="Arial" panose="020b0604020202020204" pitchFamily="34" charset="0"/>
                </a:rPr>
                <a:t>A</a:t>
              </a:r>
              <a:endParaRPr lang="en-US" altLang="zh-CN" sz="4400" strike="noStrike" noProof="1" smtClean="0">
                <a:solidFill>
                  <a:srgbClr val="68045E"/>
                </a:solidFill>
                <a:sym typeface="Arial" pitchFamily="34" charset="0"/>
              </a:endParaRPr>
            </a:p>
          </p:txBody>
        </p:sp>
        <p:sp>
          <p:nvSpPr>
            <p:cNvPr id="4" name="任意多边形 3"/>
            <p:cNvSpPr/>
            <p:nvPr>
              <p:custDataLst>
                <p:tags r:id="rId3"/>
              </p:custDataLst>
            </p:nvPr>
          </p:nvSpPr>
          <p:spPr>
            <a:xfrm rot="19176636" flipH="1">
              <a:off x="870687" y="4777985"/>
              <a:ext cx="2051274" cy="684489"/>
            </a:xfrm>
            <a:custGeom>
              <a:gdLst>
                <a:gd name="connsiteX0" fmla="*/ 302185 w 1423253"/>
                <a:gd name="connsiteY0" fmla="*/ 557176 h 557177"/>
                <a:gd name="connsiteX1" fmla="*/ 313708 w 1423253"/>
                <a:gd name="connsiteY1" fmla="*/ 539112 h 557177"/>
                <a:gd name="connsiteX2" fmla="*/ 1140428 w 1423253"/>
                <a:gd name="connsiteY2" fmla="*/ 539112 h 557177"/>
                <a:gd name="connsiteX3" fmla="*/ 1400952 w 1423253"/>
                <a:gd name="connsiteY3" fmla="*/ 278588 h 557177"/>
                <a:gd name="connsiteX4" fmla="*/ 1140428 w 1423253"/>
                <a:gd name="connsiteY4" fmla="*/ 18063 h 557177"/>
                <a:gd name="connsiteX5" fmla="*/ 0 w 1423253"/>
                <a:gd name="connsiteY5" fmla="*/ 18063 h 557177"/>
                <a:gd name="connsiteX6" fmla="*/ 1016 w 1423253"/>
                <a:gd name="connsiteY6" fmla="*/ 0 h 557177"/>
                <a:gd name="connsiteX7" fmla="*/ 1144665 w 1423253"/>
                <a:gd name="connsiteY7" fmla="*/ 0 h 557177"/>
                <a:gd name="connsiteX8" fmla="*/ 1423253 w 1423253"/>
                <a:gd name="connsiteY8" fmla="*/ 278589 h 557177"/>
                <a:gd name="connsiteX9" fmla="*/ 1423252 w 1423253"/>
                <a:gd name="connsiteY9" fmla="*/ 278589 h 557177"/>
                <a:gd name="connsiteX10" fmla="*/ 1144664 w 1423253"/>
                <a:gd name="connsiteY10" fmla="*/ 557177 h 557177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423253" h="557177">
                  <a:moveTo>
                    <a:pt x="302185" y="557176"/>
                  </a:moveTo>
                  <a:lnTo>
                    <a:pt x="313708" y="539112"/>
                  </a:lnTo>
                  <a:lnTo>
                    <a:pt x="1140428" y="539112"/>
                  </a:lnTo>
                  <a:cubicBezTo>
                    <a:pt x="1284311" y="539112"/>
                    <a:pt x="1400952" y="422472"/>
                    <a:pt x="1400952" y="278588"/>
                  </a:cubicBezTo>
                  <a:cubicBezTo>
                    <a:pt x="1400952" y="134704"/>
                    <a:pt x="1284311" y="18063"/>
                    <a:pt x="1140428" y="18063"/>
                  </a:cubicBezTo>
                  <a:lnTo>
                    <a:pt x="0" y="18063"/>
                  </a:lnTo>
                  <a:lnTo>
                    <a:pt x="1016" y="0"/>
                  </a:lnTo>
                  <a:lnTo>
                    <a:pt x="1144665" y="0"/>
                  </a:lnTo>
                  <a:cubicBezTo>
                    <a:pt x="1298525" y="0"/>
                    <a:pt x="1423253" y="124728"/>
                    <a:pt x="1423253" y="278589"/>
                  </a:cubicBezTo>
                  <a:lnTo>
                    <a:pt x="1423252" y="278589"/>
                  </a:lnTo>
                  <a:cubicBezTo>
                    <a:pt x="1423252" y="432449"/>
                    <a:pt x="1298524" y="557177"/>
                    <a:pt x="1144664" y="557177"/>
                  </a:cubicBezTo>
                  <a:close/>
                </a:path>
              </a:pathLst>
            </a:custGeom>
            <a:ln>
              <a:noFill/>
            </a:ln>
          </p:spPr>
          <p:style>
            <a:lnRef idx="2">
              <a:srgbClr val="92D050">
                <a:shade val="50000"/>
              </a:srgbClr>
            </a:lnRef>
            <a:fillRef idx="1">
              <a:srgbClr val="92D050"/>
            </a:fillRef>
            <a:effectRef idx="0">
              <a:srgbClr val="92D050"/>
            </a:effectRef>
            <a:fontRef idx="minor">
              <a:sysClr val="window" lastClr="FFFFFF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 fontAlgn="base"/>
              <a:r>
                <a:rPr lang="zh-CN" altLang="en-US" sz="4000" strike="noStrike" noProof="1" smtClean="0">
                  <a:solidFill>
                    <a:srgbClr val="FF0000"/>
                  </a:solidFill>
                  <a:latin typeface="隶书" pitchFamily="1" charset="-122"/>
                  <a:ea typeface="隶书" pitchFamily="1" charset="-122"/>
                  <a:sym typeface="Arial" panose="020b0604020202020204" pitchFamily="34" charset="0"/>
                </a:rPr>
                <a:t>废除科举制度</a:t>
              </a:r>
              <a:endParaRPr lang="zh-CN" altLang="en-US" sz="4000" strike="noStrike" noProof="1" smtClean="0">
                <a:solidFill>
                  <a:srgbClr val="FF0000"/>
                </a:solidFill>
                <a:latin typeface="隶书" pitchFamily="1" charset="-122"/>
                <a:ea typeface="隶书" pitchFamily="1" charset="-122"/>
                <a:sym typeface="Arial" pitchFamily="34" charset="0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3084513" y="1873250"/>
            <a:ext cx="2979737" cy="3587750"/>
            <a:chOff x="1264418" y="3432965"/>
            <a:chExt cx="1800932" cy="2075623"/>
          </a:xfrm>
        </p:grpSpPr>
        <p:sp>
          <p:nvSpPr>
            <p:cNvPr id="19" name="任意多边形 18"/>
            <p:cNvSpPr/>
            <p:nvPr>
              <p:custDataLst>
                <p:tags r:id="rId4"/>
              </p:custDataLst>
            </p:nvPr>
          </p:nvSpPr>
          <p:spPr>
            <a:xfrm>
              <a:off x="2135810" y="3432965"/>
              <a:ext cx="929540" cy="814005"/>
            </a:xfrm>
            <a:custGeom>
              <a:gdLst>
                <a:gd name="connsiteX0" fmla="*/ 349985 w 663588"/>
                <a:gd name="connsiteY0" fmla="*/ 142900 h 663588"/>
                <a:gd name="connsiteX1" fmla="*/ 482976 w 663588"/>
                <a:gd name="connsiteY1" fmla="*/ 211390 h 663588"/>
                <a:gd name="connsiteX2" fmla="*/ 460097 w 663588"/>
                <a:gd name="connsiteY2" fmla="*/ 486849 h 663588"/>
                <a:gd name="connsiteX3" fmla="*/ 260810 w 663588"/>
                <a:gd name="connsiteY3" fmla="*/ 655570 h 663588"/>
                <a:gd name="connsiteX4" fmla="*/ 202645 w 663588"/>
                <a:gd name="connsiteY4" fmla="*/ 637514 h 663588"/>
                <a:gd name="connsiteX5" fmla="*/ 6741 w 663588"/>
                <a:gd name="connsiteY5" fmla="*/ 398662 h 663588"/>
                <a:gd name="connsiteX6" fmla="*/ 3010 w 663588"/>
                <a:gd name="connsiteY6" fmla="*/ 361650 h 663588"/>
                <a:gd name="connsiteX7" fmla="*/ 207517 w 663588"/>
                <a:gd name="connsiteY7" fmla="*/ 188510 h 663588"/>
                <a:gd name="connsiteX8" fmla="*/ 349985 w 663588"/>
                <a:gd name="connsiteY8" fmla="*/ 142900 h 663588"/>
                <a:gd name="connsiteX9" fmla="*/ 331794 w 663588"/>
                <a:gd name="connsiteY9" fmla="*/ 0 h 663588"/>
                <a:gd name="connsiteX10" fmla="*/ 663588 w 663588"/>
                <a:gd name="connsiteY10" fmla="*/ 331794 h 663588"/>
                <a:gd name="connsiteX11" fmla="*/ 331794 w 663588"/>
                <a:gd name="connsiteY11" fmla="*/ 663588 h 663588"/>
                <a:gd name="connsiteX12" fmla="*/ 278642 w 663588"/>
                <a:gd name="connsiteY12" fmla="*/ 658230 h 663588"/>
                <a:gd name="connsiteX13" fmla="*/ 471280 w 663588"/>
                <a:gd name="connsiteY13" fmla="*/ 495139 h 663588"/>
                <a:gd name="connsiteX14" fmla="*/ 495745 w 663588"/>
                <a:gd name="connsiteY14" fmla="*/ 200580 h 663588"/>
                <a:gd name="connsiteX15" fmla="*/ 495746 w 663588"/>
                <a:gd name="connsiteY15" fmla="*/ 200580 h 663588"/>
                <a:gd name="connsiteX16" fmla="*/ 201187 w 663588"/>
                <a:gd name="connsiteY16" fmla="*/ 176113 h 663588"/>
                <a:gd name="connsiteX17" fmla="*/ 1361 w 663588"/>
                <a:gd name="connsiteY17" fmla="*/ 345290 h 663588"/>
                <a:gd name="connsiteX18" fmla="*/ 0 w 663588"/>
                <a:gd name="connsiteY18" fmla="*/ 331794 h 663588"/>
                <a:gd name="connsiteX19" fmla="*/ 331794 w 663588"/>
                <a:gd name="connsiteY19" fmla="*/ 0 h 663588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663588" h="663588">
                  <a:moveTo>
                    <a:pt x="349985" y="142900"/>
                  </a:moveTo>
                  <a:cubicBezTo>
                    <a:pt x="399833" y="147041"/>
                    <a:pt x="448102" y="170198"/>
                    <a:pt x="482976" y="211390"/>
                  </a:cubicBezTo>
                  <a:cubicBezTo>
                    <a:pt x="552725" y="293774"/>
                    <a:pt x="542481" y="417101"/>
                    <a:pt x="460097" y="486849"/>
                  </a:cubicBezTo>
                  <a:lnTo>
                    <a:pt x="260810" y="655570"/>
                  </a:lnTo>
                  <a:lnTo>
                    <a:pt x="202645" y="637514"/>
                  </a:lnTo>
                  <a:cubicBezTo>
                    <a:pt x="103407" y="595540"/>
                    <a:pt x="28840" y="506657"/>
                    <a:pt x="6741" y="398662"/>
                  </a:cubicBezTo>
                  <a:lnTo>
                    <a:pt x="3010" y="361650"/>
                  </a:lnTo>
                  <a:lnTo>
                    <a:pt x="207517" y="188510"/>
                  </a:lnTo>
                  <a:cubicBezTo>
                    <a:pt x="248709" y="153636"/>
                    <a:pt x="300137" y="138760"/>
                    <a:pt x="349985" y="142900"/>
                  </a:cubicBezTo>
                  <a:close/>
                  <a:moveTo>
                    <a:pt x="331794" y="0"/>
                  </a:moveTo>
                  <a:cubicBezTo>
                    <a:pt x="515039" y="0"/>
                    <a:pt x="663588" y="148549"/>
                    <a:pt x="663588" y="331794"/>
                  </a:cubicBezTo>
                  <a:cubicBezTo>
                    <a:pt x="663588" y="515039"/>
                    <a:pt x="515039" y="663588"/>
                    <a:pt x="331794" y="663588"/>
                  </a:cubicBezTo>
                  <a:lnTo>
                    <a:pt x="278642" y="658230"/>
                  </a:lnTo>
                  <a:lnTo>
                    <a:pt x="471280" y="495139"/>
                  </a:lnTo>
                  <a:cubicBezTo>
                    <a:pt x="559376" y="420555"/>
                    <a:pt x="570330" y="288677"/>
                    <a:pt x="495745" y="200580"/>
                  </a:cubicBezTo>
                  <a:lnTo>
                    <a:pt x="495746" y="200580"/>
                  </a:lnTo>
                  <a:cubicBezTo>
                    <a:pt x="421162" y="112483"/>
                    <a:pt x="289283" y="101529"/>
                    <a:pt x="201187" y="176113"/>
                  </a:cubicBezTo>
                  <a:lnTo>
                    <a:pt x="1361" y="345290"/>
                  </a:lnTo>
                  <a:lnTo>
                    <a:pt x="0" y="331794"/>
                  </a:lnTo>
                  <a:cubicBezTo>
                    <a:pt x="0" y="148549"/>
                    <a:pt x="148549" y="0"/>
                    <a:pt x="331794" y="0"/>
                  </a:cubicBezTo>
                  <a:close/>
                </a:path>
              </a:pathLst>
            </a:custGeom>
            <a:ln>
              <a:noFill/>
            </a:ln>
          </p:spPr>
          <p:style>
            <a:lnRef idx="2">
              <a:srgbClr val="92D050">
                <a:shade val="50000"/>
              </a:srgbClr>
            </a:lnRef>
            <a:fillRef idx="1">
              <a:srgbClr val="92D050"/>
            </a:fillRef>
            <a:effectRef idx="0">
              <a:srgbClr val="92D050"/>
            </a:effectRef>
            <a:fontRef idx="minor">
              <a:sysClr val="window" lastClr="FFFFFF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rmAutofit/>
            </a:bodyPr>
            <a:lstStyle/>
            <a:p>
              <a:pPr algn="ctr" fontAlgn="base"/>
              <a:r>
                <a:rPr lang="en-US" altLang="zh-CN" sz="4400" strike="noStrike" noProof="1" smtClean="0">
                  <a:solidFill>
                    <a:srgbClr val="68045E"/>
                  </a:solidFill>
                  <a:sym typeface="Arial" panose="020b0604020202020204" pitchFamily="34" charset="0"/>
                </a:rPr>
                <a:t>B</a:t>
              </a:r>
              <a:endParaRPr lang="en-US" altLang="zh-CN" sz="4400" strike="noStrike" noProof="1" smtClean="0">
                <a:solidFill>
                  <a:srgbClr val="68045E"/>
                </a:solidFill>
                <a:sym typeface="Arial" panose="020b0604020202020204" pitchFamily="34" charset="0"/>
              </a:endParaRPr>
            </a:p>
          </p:txBody>
        </p:sp>
        <p:sp>
          <p:nvSpPr>
            <p:cNvPr id="20" name="任意多边形 19"/>
            <p:cNvSpPr/>
            <p:nvPr>
              <p:custDataLst>
                <p:tags r:id="rId5"/>
              </p:custDataLst>
            </p:nvPr>
          </p:nvSpPr>
          <p:spPr>
            <a:xfrm rot="19176636" flipH="1">
              <a:off x="1264418" y="4764538"/>
              <a:ext cx="1551163" cy="744050"/>
            </a:xfrm>
            <a:custGeom>
              <a:gdLst>
                <a:gd name="connsiteX0" fmla="*/ 302185 w 1423253"/>
                <a:gd name="connsiteY0" fmla="*/ 557176 h 557177"/>
                <a:gd name="connsiteX1" fmla="*/ 313708 w 1423253"/>
                <a:gd name="connsiteY1" fmla="*/ 539112 h 557177"/>
                <a:gd name="connsiteX2" fmla="*/ 1140428 w 1423253"/>
                <a:gd name="connsiteY2" fmla="*/ 539112 h 557177"/>
                <a:gd name="connsiteX3" fmla="*/ 1400952 w 1423253"/>
                <a:gd name="connsiteY3" fmla="*/ 278588 h 557177"/>
                <a:gd name="connsiteX4" fmla="*/ 1140428 w 1423253"/>
                <a:gd name="connsiteY4" fmla="*/ 18063 h 557177"/>
                <a:gd name="connsiteX5" fmla="*/ 0 w 1423253"/>
                <a:gd name="connsiteY5" fmla="*/ 18063 h 557177"/>
                <a:gd name="connsiteX6" fmla="*/ 1016 w 1423253"/>
                <a:gd name="connsiteY6" fmla="*/ 0 h 557177"/>
                <a:gd name="connsiteX7" fmla="*/ 1144665 w 1423253"/>
                <a:gd name="connsiteY7" fmla="*/ 0 h 557177"/>
                <a:gd name="connsiteX8" fmla="*/ 1423253 w 1423253"/>
                <a:gd name="connsiteY8" fmla="*/ 278589 h 557177"/>
                <a:gd name="connsiteX9" fmla="*/ 1423252 w 1423253"/>
                <a:gd name="connsiteY9" fmla="*/ 278589 h 557177"/>
                <a:gd name="connsiteX10" fmla="*/ 1144664 w 1423253"/>
                <a:gd name="connsiteY10" fmla="*/ 557177 h 557177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423253" h="557177">
                  <a:moveTo>
                    <a:pt x="302185" y="557176"/>
                  </a:moveTo>
                  <a:lnTo>
                    <a:pt x="313708" y="539112"/>
                  </a:lnTo>
                  <a:lnTo>
                    <a:pt x="1140428" y="539112"/>
                  </a:lnTo>
                  <a:cubicBezTo>
                    <a:pt x="1284311" y="539112"/>
                    <a:pt x="1400952" y="422472"/>
                    <a:pt x="1400952" y="278588"/>
                  </a:cubicBezTo>
                  <a:cubicBezTo>
                    <a:pt x="1400952" y="134704"/>
                    <a:pt x="1284311" y="18063"/>
                    <a:pt x="1140428" y="18063"/>
                  </a:cubicBezTo>
                  <a:lnTo>
                    <a:pt x="0" y="18063"/>
                  </a:lnTo>
                  <a:lnTo>
                    <a:pt x="1016" y="0"/>
                  </a:lnTo>
                  <a:lnTo>
                    <a:pt x="1144665" y="0"/>
                  </a:lnTo>
                  <a:cubicBezTo>
                    <a:pt x="1298525" y="0"/>
                    <a:pt x="1423253" y="124728"/>
                    <a:pt x="1423253" y="278589"/>
                  </a:cubicBezTo>
                  <a:lnTo>
                    <a:pt x="1423252" y="278589"/>
                  </a:lnTo>
                  <a:cubicBezTo>
                    <a:pt x="1423252" y="432449"/>
                    <a:pt x="1298524" y="557177"/>
                    <a:pt x="1144664" y="557177"/>
                  </a:cubicBezTo>
                  <a:close/>
                </a:path>
              </a:pathLst>
            </a:custGeom>
            <a:ln>
              <a:noFill/>
            </a:ln>
          </p:spPr>
          <p:style>
            <a:lnRef idx="2">
              <a:srgbClr val="92D050">
                <a:shade val="50000"/>
              </a:srgbClr>
            </a:lnRef>
            <a:fillRef idx="1">
              <a:srgbClr val="92D050"/>
            </a:fillRef>
            <a:effectRef idx="0">
              <a:srgbClr val="92D050"/>
            </a:effectRef>
            <a:fontRef idx="minor">
              <a:sysClr val="window" lastClr="FFFFFF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 fontAlgn="base"/>
              <a:r>
                <a:rPr lang="zh-CN" altLang="en-US" sz="3600" strike="noStrike" noProof="1" smtClean="0">
                  <a:solidFill>
                    <a:srgbClr val="FF0000"/>
                  </a:solidFill>
                  <a:latin typeface="隶书" pitchFamily="1" charset="-122"/>
                  <a:ea typeface="隶书" pitchFamily="1" charset="-122"/>
                  <a:sym typeface="Arial" panose="020b0604020202020204" pitchFamily="34" charset="0"/>
                </a:rPr>
                <a:t>西学</a:t>
              </a:r>
              <a:endParaRPr lang="zh-CN" altLang="en-US" sz="3600" strike="noStrike" noProof="1" smtClean="0">
                <a:solidFill>
                  <a:srgbClr val="FF0000"/>
                </a:solidFill>
                <a:latin typeface="隶书" pitchFamily="1" charset="-122"/>
                <a:ea typeface="隶书" pitchFamily="1" charset="-122"/>
                <a:sym typeface="Arial" pitchFamily="34" charset="0"/>
              </a:endParaRPr>
            </a:p>
          </p:txBody>
        </p:sp>
      </p:grpSp>
      <p:sp>
        <p:nvSpPr>
          <p:cNvPr id="23559" name="文本框 5"/>
          <p:cNvSpPr txBox="1"/>
          <p:nvPr/>
        </p:nvSpPr>
        <p:spPr>
          <a:xfrm>
            <a:off x="2608263" y="293688"/>
            <a:ext cx="3927475" cy="1198562"/>
          </a:xfrm>
          <a:prstGeom prst="rect">
            <a:avLst/>
          </a:prstGeom>
          <a:solidFill>
            <a:srgbClr val="F6FC14"/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7200">
                <a:latin typeface="隶书" pitchFamily="1" charset="-122"/>
                <a:ea typeface="隶书" pitchFamily="1" charset="-122"/>
              </a:rPr>
              <a:t>思维视角</a:t>
            </a:r>
            <a:endParaRPr lang="zh-CN" altLang="en-US" sz="7200">
              <a:latin typeface="隶书" pitchFamily="1" charset="-122"/>
              <a:ea typeface="隶书" pitchFamily="1" charset="-122"/>
            </a:endParaRPr>
          </a:p>
        </p:txBody>
      </p:sp>
      <p:sp>
        <p:nvSpPr>
          <p:cNvPr id="2" name="任意多边形 1"/>
          <p:cNvSpPr/>
          <p:nvPr>
            <p:custDataLst>
              <p:tags r:id="rId6"/>
            </p:custDataLst>
          </p:nvPr>
        </p:nvSpPr>
        <p:spPr>
          <a:xfrm>
            <a:off x="6869113" y="1873250"/>
            <a:ext cx="1538288" cy="1408113"/>
          </a:xfrm>
          <a:custGeom>
            <a:gdLst>
              <a:gd name="connsiteX0" fmla="*/ 349985 w 663588"/>
              <a:gd name="connsiteY0" fmla="*/ 142900 h 663588"/>
              <a:gd name="connsiteX1" fmla="*/ 482976 w 663588"/>
              <a:gd name="connsiteY1" fmla="*/ 211390 h 663588"/>
              <a:gd name="connsiteX2" fmla="*/ 460097 w 663588"/>
              <a:gd name="connsiteY2" fmla="*/ 486849 h 663588"/>
              <a:gd name="connsiteX3" fmla="*/ 260810 w 663588"/>
              <a:gd name="connsiteY3" fmla="*/ 655570 h 663588"/>
              <a:gd name="connsiteX4" fmla="*/ 202645 w 663588"/>
              <a:gd name="connsiteY4" fmla="*/ 637514 h 663588"/>
              <a:gd name="connsiteX5" fmla="*/ 6741 w 663588"/>
              <a:gd name="connsiteY5" fmla="*/ 398662 h 663588"/>
              <a:gd name="connsiteX6" fmla="*/ 3010 w 663588"/>
              <a:gd name="connsiteY6" fmla="*/ 361650 h 663588"/>
              <a:gd name="connsiteX7" fmla="*/ 207517 w 663588"/>
              <a:gd name="connsiteY7" fmla="*/ 188510 h 663588"/>
              <a:gd name="connsiteX8" fmla="*/ 349985 w 663588"/>
              <a:gd name="connsiteY8" fmla="*/ 142900 h 663588"/>
              <a:gd name="connsiteX9" fmla="*/ 331794 w 663588"/>
              <a:gd name="connsiteY9" fmla="*/ 0 h 663588"/>
              <a:gd name="connsiteX10" fmla="*/ 663588 w 663588"/>
              <a:gd name="connsiteY10" fmla="*/ 331794 h 663588"/>
              <a:gd name="connsiteX11" fmla="*/ 331794 w 663588"/>
              <a:gd name="connsiteY11" fmla="*/ 663588 h 663588"/>
              <a:gd name="connsiteX12" fmla="*/ 278642 w 663588"/>
              <a:gd name="connsiteY12" fmla="*/ 658230 h 663588"/>
              <a:gd name="connsiteX13" fmla="*/ 471280 w 663588"/>
              <a:gd name="connsiteY13" fmla="*/ 495139 h 663588"/>
              <a:gd name="connsiteX14" fmla="*/ 495745 w 663588"/>
              <a:gd name="connsiteY14" fmla="*/ 200580 h 663588"/>
              <a:gd name="connsiteX15" fmla="*/ 495746 w 663588"/>
              <a:gd name="connsiteY15" fmla="*/ 200580 h 663588"/>
              <a:gd name="connsiteX16" fmla="*/ 201187 w 663588"/>
              <a:gd name="connsiteY16" fmla="*/ 176113 h 663588"/>
              <a:gd name="connsiteX17" fmla="*/ 1361 w 663588"/>
              <a:gd name="connsiteY17" fmla="*/ 345290 h 663588"/>
              <a:gd name="connsiteX18" fmla="*/ 0 w 663588"/>
              <a:gd name="connsiteY18" fmla="*/ 331794 h 663588"/>
              <a:gd name="connsiteX19" fmla="*/ 331794 w 663588"/>
              <a:gd name="connsiteY19" fmla="*/ 0 h 663588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663588" h="663588">
                <a:moveTo>
                  <a:pt x="349985" y="142900"/>
                </a:moveTo>
                <a:cubicBezTo>
                  <a:pt x="399833" y="147041"/>
                  <a:pt x="448102" y="170198"/>
                  <a:pt x="482976" y="211390"/>
                </a:cubicBezTo>
                <a:cubicBezTo>
                  <a:pt x="552725" y="293774"/>
                  <a:pt x="542481" y="417101"/>
                  <a:pt x="460097" y="486849"/>
                </a:cubicBezTo>
                <a:lnTo>
                  <a:pt x="260810" y="655570"/>
                </a:lnTo>
                <a:lnTo>
                  <a:pt x="202645" y="637514"/>
                </a:lnTo>
                <a:cubicBezTo>
                  <a:pt x="103407" y="595540"/>
                  <a:pt x="28840" y="506657"/>
                  <a:pt x="6741" y="398662"/>
                </a:cubicBezTo>
                <a:lnTo>
                  <a:pt x="3010" y="361650"/>
                </a:lnTo>
                <a:lnTo>
                  <a:pt x="207517" y="188510"/>
                </a:lnTo>
                <a:cubicBezTo>
                  <a:pt x="248709" y="153636"/>
                  <a:pt x="300137" y="138760"/>
                  <a:pt x="349985" y="142900"/>
                </a:cubicBezTo>
                <a:close/>
                <a:moveTo>
                  <a:pt x="331794" y="0"/>
                </a:moveTo>
                <a:cubicBezTo>
                  <a:pt x="515039" y="0"/>
                  <a:pt x="663588" y="148549"/>
                  <a:pt x="663588" y="331794"/>
                </a:cubicBezTo>
                <a:cubicBezTo>
                  <a:pt x="663588" y="515039"/>
                  <a:pt x="515039" y="663588"/>
                  <a:pt x="331794" y="663588"/>
                </a:cubicBezTo>
                <a:lnTo>
                  <a:pt x="278642" y="658230"/>
                </a:lnTo>
                <a:lnTo>
                  <a:pt x="471280" y="495139"/>
                </a:lnTo>
                <a:cubicBezTo>
                  <a:pt x="559376" y="420555"/>
                  <a:pt x="570330" y="288677"/>
                  <a:pt x="495745" y="200580"/>
                </a:cubicBezTo>
                <a:lnTo>
                  <a:pt x="495746" y="200580"/>
                </a:lnTo>
                <a:cubicBezTo>
                  <a:pt x="421162" y="112483"/>
                  <a:pt x="289283" y="101529"/>
                  <a:pt x="201187" y="176113"/>
                </a:cubicBezTo>
                <a:lnTo>
                  <a:pt x="1361" y="345290"/>
                </a:lnTo>
                <a:lnTo>
                  <a:pt x="0" y="331794"/>
                </a:lnTo>
                <a:cubicBezTo>
                  <a:pt x="0" y="148549"/>
                  <a:pt x="148549" y="0"/>
                  <a:pt x="331794" y="0"/>
                </a:cubicBezTo>
                <a:close/>
              </a:path>
            </a:pathLst>
          </a:custGeom>
          <a:ln>
            <a:noFill/>
          </a:ln>
        </p:spPr>
        <p:style>
          <a:lnRef idx="2">
            <a:srgbClr val="92D050">
              <a:shade val="50000"/>
            </a:srgbClr>
          </a:lnRef>
          <a:fillRef idx="1">
            <a:srgbClr val="92D050"/>
          </a:fillRef>
          <a:effectRef idx="0">
            <a:srgbClr val="92D050"/>
          </a:effectRef>
          <a:fontRef idx="minor">
            <a:sysClr val="window" lastClr="FFFFFF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rmAutofit/>
          </a:bodyPr>
          <a:lstStyle/>
          <a:p>
            <a:pPr algn="ctr" fontAlgn="base"/>
            <a:r>
              <a:rPr lang="en-US" altLang="zh-CN" sz="4400" strike="noStrike" noProof="1" smtClean="0">
                <a:solidFill>
                  <a:srgbClr val="68045E"/>
                </a:solidFill>
                <a:sym typeface="Arial" panose="020b0604020202020204" pitchFamily="34" charset="0"/>
              </a:rPr>
              <a:t>C</a:t>
            </a:r>
            <a:endParaRPr lang="en-US" altLang="zh-CN" sz="4400" strike="noStrike" noProof="1" smtClean="0">
              <a:solidFill>
                <a:srgbClr val="68045E"/>
              </a:solidFill>
              <a:sym typeface="Arial" panose="020b0604020202020204" pitchFamily="34" charset="0"/>
            </a:endParaRPr>
          </a:p>
        </p:txBody>
      </p:sp>
      <p:sp>
        <p:nvSpPr>
          <p:cNvPr id="7" name="任意多边形 6"/>
          <p:cNvSpPr/>
          <p:nvPr>
            <p:custDataLst>
              <p:tags r:id="rId7"/>
            </p:custDataLst>
          </p:nvPr>
        </p:nvSpPr>
        <p:spPr>
          <a:xfrm rot="19176636" flipH="1">
            <a:off x="5194300" y="4162425"/>
            <a:ext cx="2973388" cy="1336675"/>
          </a:xfrm>
          <a:custGeom>
            <a:gdLst>
              <a:gd name="connsiteX0" fmla="*/ 302185 w 1423253"/>
              <a:gd name="connsiteY0" fmla="*/ 557176 h 557177"/>
              <a:gd name="connsiteX1" fmla="*/ 313708 w 1423253"/>
              <a:gd name="connsiteY1" fmla="*/ 539112 h 557177"/>
              <a:gd name="connsiteX2" fmla="*/ 1140428 w 1423253"/>
              <a:gd name="connsiteY2" fmla="*/ 539112 h 557177"/>
              <a:gd name="connsiteX3" fmla="*/ 1400952 w 1423253"/>
              <a:gd name="connsiteY3" fmla="*/ 278588 h 557177"/>
              <a:gd name="connsiteX4" fmla="*/ 1140428 w 1423253"/>
              <a:gd name="connsiteY4" fmla="*/ 18063 h 557177"/>
              <a:gd name="connsiteX5" fmla="*/ 0 w 1423253"/>
              <a:gd name="connsiteY5" fmla="*/ 18063 h 557177"/>
              <a:gd name="connsiteX6" fmla="*/ 1016 w 1423253"/>
              <a:gd name="connsiteY6" fmla="*/ 0 h 557177"/>
              <a:gd name="connsiteX7" fmla="*/ 1144665 w 1423253"/>
              <a:gd name="connsiteY7" fmla="*/ 0 h 557177"/>
              <a:gd name="connsiteX8" fmla="*/ 1423253 w 1423253"/>
              <a:gd name="connsiteY8" fmla="*/ 278589 h 557177"/>
              <a:gd name="connsiteX9" fmla="*/ 1423252 w 1423253"/>
              <a:gd name="connsiteY9" fmla="*/ 278589 h 557177"/>
              <a:gd name="connsiteX10" fmla="*/ 1144664 w 1423253"/>
              <a:gd name="connsiteY10" fmla="*/ 557177 h 557177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423253" h="557177">
                <a:moveTo>
                  <a:pt x="302185" y="557176"/>
                </a:moveTo>
                <a:lnTo>
                  <a:pt x="313708" y="539112"/>
                </a:lnTo>
                <a:lnTo>
                  <a:pt x="1140428" y="539112"/>
                </a:lnTo>
                <a:cubicBezTo>
                  <a:pt x="1284311" y="539112"/>
                  <a:pt x="1400952" y="422472"/>
                  <a:pt x="1400952" y="278588"/>
                </a:cubicBezTo>
                <a:cubicBezTo>
                  <a:pt x="1400952" y="134704"/>
                  <a:pt x="1284311" y="18063"/>
                  <a:pt x="1140428" y="18063"/>
                </a:cubicBezTo>
                <a:lnTo>
                  <a:pt x="0" y="18063"/>
                </a:lnTo>
                <a:lnTo>
                  <a:pt x="1016" y="0"/>
                </a:lnTo>
                <a:lnTo>
                  <a:pt x="1144665" y="0"/>
                </a:lnTo>
                <a:cubicBezTo>
                  <a:pt x="1298525" y="0"/>
                  <a:pt x="1423253" y="124728"/>
                  <a:pt x="1423253" y="278589"/>
                </a:cubicBezTo>
                <a:lnTo>
                  <a:pt x="1423252" y="278589"/>
                </a:lnTo>
                <a:cubicBezTo>
                  <a:pt x="1423252" y="432449"/>
                  <a:pt x="1298524" y="557177"/>
                  <a:pt x="1144664" y="557177"/>
                </a:cubicBezTo>
                <a:close/>
              </a:path>
            </a:pathLst>
          </a:custGeom>
          <a:ln>
            <a:noFill/>
          </a:ln>
        </p:spPr>
        <p:style>
          <a:lnRef idx="2">
            <a:srgbClr val="92D050">
              <a:shade val="50000"/>
            </a:srgbClr>
          </a:lnRef>
          <a:fillRef idx="1">
            <a:srgbClr val="92D050"/>
          </a:fillRef>
          <a:effectRef idx="0">
            <a:srgbClr val="92D050"/>
          </a:effectRef>
          <a:fontRef idx="minor">
            <a:sysClr val="window" lastClr="FFFFFF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 fontAlgn="base"/>
            <a:r>
              <a:rPr lang="zh-CN" altLang="en-US" sz="3600" strike="noStrike" noProof="1" smtClean="0">
                <a:solidFill>
                  <a:srgbClr val="FF0000"/>
                </a:solidFill>
                <a:latin typeface="隶书" pitchFamily="1" charset="-122"/>
                <a:ea typeface="隶书" pitchFamily="1" charset="-122"/>
                <a:sym typeface="Arial" panose="020b0604020202020204" pitchFamily="34" charset="0"/>
              </a:rPr>
              <a:t>清末</a:t>
            </a:r>
            <a:r>
              <a:rPr lang="en-US" altLang="zh-CN" sz="3600" strike="noStrike" noProof="1" smtClean="0">
                <a:solidFill>
                  <a:srgbClr val="FF0000"/>
                </a:solidFill>
                <a:latin typeface="隶书" pitchFamily="1" charset="-122"/>
                <a:ea typeface="隶书" pitchFamily="1" charset="-122"/>
                <a:sym typeface="Arial" panose="020b0604020202020204" pitchFamily="34" charset="0"/>
              </a:rPr>
              <a:t>“</a:t>
            </a:r>
            <a:r>
              <a:rPr lang="zh-CN" altLang="en-US" sz="3600" strike="noStrike" noProof="1" smtClean="0">
                <a:solidFill>
                  <a:srgbClr val="FF0000"/>
                </a:solidFill>
                <a:latin typeface="隶书" pitchFamily="1" charset="-122"/>
                <a:ea typeface="隶书" pitchFamily="1" charset="-122"/>
                <a:sym typeface="Arial" panose="020b0604020202020204" pitchFamily="34" charset="0"/>
              </a:rPr>
              <a:t>新政</a:t>
            </a:r>
            <a:r>
              <a:rPr lang="en-US" altLang="zh-CN" sz="3600" strike="noStrike" noProof="1" smtClean="0">
                <a:solidFill>
                  <a:srgbClr val="FF0000"/>
                </a:solidFill>
                <a:latin typeface="隶书" pitchFamily="1" charset="-122"/>
                <a:ea typeface="隶书" pitchFamily="1" charset="-122"/>
                <a:sym typeface="Arial" panose="020b0604020202020204" pitchFamily="34" charset="0"/>
              </a:rPr>
              <a:t>”</a:t>
            </a:r>
            <a:endParaRPr lang="en-US" altLang="zh-CN" sz="3600" strike="noStrike" noProof="1" smtClean="0">
              <a:solidFill>
                <a:srgbClr val="FF0000"/>
              </a:solidFill>
              <a:latin typeface="隶书" pitchFamily="1" charset="-122"/>
              <a:ea typeface="隶书" pitchFamily="1" charset="-122"/>
              <a:sym typeface="Arial" pitchFamily="34" charset="0"/>
            </a:endParaRPr>
          </a:p>
        </p:txBody>
      </p:sp>
    </p:spTree>
    <p:custDataLst>
      <p:tags r:id="rId8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4577" name="标题 1"/>
          <p:cNvSpPr>
            <a:spLocks noGrp="1"/>
          </p:cNvSpPr>
          <p:nvPr>
            <p:ph type="title"/>
          </p:nvPr>
        </p:nvSpPr>
        <p:spPr/>
        <p:txBody>
          <a:bodyPr anchor="b"/>
          <a:lstStyle/>
          <a:p>
            <a:pPr defTabSz="914400"/>
            <a:endParaRPr lang="zh-CN" altLang="en-US" kern="1200" baseline="0">
              <a:latin typeface="+mj-lt"/>
              <a:ea typeface="+mj-ea"/>
              <a:cs typeface="+mj-cs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8"/>
          </a:xfrm>
        </p:spPr>
        <p:txBody>
          <a:bodyPr/>
          <a:lstStyle/>
          <a:p>
            <a:pPr fontAlgn="base"/>
            <a:endParaRPr lang="zh-CN" altLang="en-US" strike="noStrike" noProof="1"/>
          </a:p>
        </p:txBody>
      </p:sp>
      <p:pic>
        <p:nvPicPr>
          <p:cNvPr id="24579" name="图片 3" descr="38f7ee71f2940d76160703a917e4439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2862" y="-44450"/>
            <a:ext cx="9269412" cy="69088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4580" name="文本框 4"/>
          <p:cNvSpPr txBox="1"/>
          <p:nvPr/>
        </p:nvSpPr>
        <p:spPr>
          <a:xfrm>
            <a:off x="1103313" y="514350"/>
            <a:ext cx="5027612" cy="1014413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40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（一）晚清时期</a:t>
            </a:r>
            <a:endParaRPr lang="zh-CN" altLang="en-US" sz="4000" b="1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4581" name="文本框 5"/>
          <p:cNvSpPr txBox="1"/>
          <p:nvPr/>
        </p:nvSpPr>
        <p:spPr>
          <a:xfrm>
            <a:off x="1103313" y="1895475"/>
            <a:ext cx="3540125" cy="646113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3600">
                <a:latin typeface="Arial" panose="020b0604020202020204" pitchFamily="34" charset="0"/>
                <a:ea typeface="宋体" panose="02010600030101010101" pitchFamily="2" charset="-122"/>
              </a:rPr>
              <a:t>1.</a:t>
            </a:r>
            <a:r>
              <a:rPr lang="zh-CN" altLang="en-US" sz="3600">
                <a:latin typeface="Arial" panose="020b0604020202020204" pitchFamily="34" charset="0"/>
                <a:ea typeface="宋体" panose="02010600030101010101" pitchFamily="2" charset="-122"/>
              </a:rPr>
              <a:t>原因：</a:t>
            </a:r>
            <a:endParaRPr lang="zh-CN" altLang="en-US" sz="36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/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5601" name="标题 1"/>
          <p:cNvSpPr>
            <a:spLocks noGrp="1"/>
          </p:cNvSpPr>
          <p:nvPr>
            <p:ph type="title"/>
          </p:nvPr>
        </p:nvSpPr>
        <p:spPr/>
        <p:txBody>
          <a:bodyPr anchor="b"/>
          <a:lstStyle/>
          <a:p>
            <a:pPr defTabSz="914400"/>
            <a:endParaRPr lang="zh-CN" altLang="en-US" kern="1200" baseline="0">
              <a:latin typeface="+mj-lt"/>
              <a:ea typeface="+mj-ea"/>
              <a:cs typeface="+mj-cs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8"/>
          </a:xfrm>
        </p:spPr>
        <p:txBody>
          <a:bodyPr/>
          <a:lstStyle/>
          <a:p>
            <a:pPr fontAlgn="base"/>
            <a:endParaRPr lang="zh-CN" altLang="en-US" strike="noStrike" noProof="1"/>
          </a:p>
        </p:txBody>
      </p:sp>
      <p:pic>
        <p:nvPicPr>
          <p:cNvPr id="25603" name="图片 3" descr="38f7ee71f2940d76160703a917e4439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2862" y="-44450"/>
            <a:ext cx="9269412" cy="69088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5604" name="文本框 4"/>
          <p:cNvSpPr txBox="1"/>
          <p:nvPr/>
        </p:nvSpPr>
        <p:spPr>
          <a:xfrm>
            <a:off x="1103313" y="514350"/>
            <a:ext cx="5027612" cy="1014413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40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（一）晚清时期</a:t>
            </a:r>
            <a:endParaRPr lang="zh-CN" altLang="en-US" sz="4000" b="1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5605" name="文本框 5"/>
          <p:cNvSpPr txBox="1"/>
          <p:nvPr/>
        </p:nvSpPr>
        <p:spPr>
          <a:xfrm>
            <a:off x="1103313" y="1895475"/>
            <a:ext cx="3540125" cy="646113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3600">
                <a:latin typeface="Arial" panose="020b0604020202020204" pitchFamily="34" charset="0"/>
                <a:ea typeface="宋体" panose="02010600030101010101" pitchFamily="2" charset="-122"/>
              </a:rPr>
              <a:t>1.</a:t>
            </a:r>
            <a:r>
              <a:rPr lang="zh-CN" altLang="en-US" sz="3600">
                <a:latin typeface="Arial" panose="020b0604020202020204" pitchFamily="34" charset="0"/>
                <a:ea typeface="宋体" panose="02010600030101010101" pitchFamily="2" charset="-122"/>
              </a:rPr>
              <a:t>原因：</a:t>
            </a:r>
            <a:endParaRPr lang="zh-CN" altLang="en-US" sz="36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103313" y="2813050"/>
            <a:ext cx="3759200" cy="646113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3600">
                <a:latin typeface="Arial" panose="020b0604020202020204" pitchFamily="34" charset="0"/>
                <a:ea typeface="宋体" panose="02010600030101010101" pitchFamily="2" charset="-122"/>
              </a:rPr>
              <a:t>2.</a:t>
            </a:r>
            <a:r>
              <a:rPr lang="zh-CN" altLang="en-US" sz="3600">
                <a:latin typeface="Arial" panose="020b0604020202020204" pitchFamily="34" charset="0"/>
                <a:ea typeface="宋体" panose="02010600030101010101" pitchFamily="2" charset="-122"/>
              </a:rPr>
              <a:t>表现：</a:t>
            </a:r>
            <a:endParaRPr lang="zh-CN" altLang="en-US" sz="36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6625" name="标题 1"/>
          <p:cNvSpPr>
            <a:spLocks noGrp="1"/>
          </p:cNvSpPr>
          <p:nvPr>
            <p:ph type="title"/>
          </p:nvPr>
        </p:nvSpPr>
        <p:spPr/>
        <p:txBody>
          <a:bodyPr anchor="ctr"/>
          <a:lstStyle/>
          <a:p>
            <a:endParaRPr lang="zh-CN" altLang="en-US"/>
          </a:p>
        </p:txBody>
      </p:sp>
      <p:pic>
        <p:nvPicPr>
          <p:cNvPr id="26626" name="图片 2" descr="42e10c30806cc20e936e340eaae0ee4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175" y="-14287"/>
            <a:ext cx="9161463" cy="69167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6627" name="文本框 3"/>
          <p:cNvSpPr txBox="1"/>
          <p:nvPr/>
        </p:nvSpPr>
        <p:spPr>
          <a:xfrm>
            <a:off x="509588" y="1820863"/>
            <a:ext cx="8135937" cy="5842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endParaRPr lang="zh-CN" altLang="en-US" sz="3200">
              <a:solidFill>
                <a:srgbClr val="FF0000"/>
              </a:solidFill>
              <a:latin typeface="黑体"/>
              <a:ea typeface="黑体"/>
            </a:endParaRPr>
          </a:p>
        </p:txBody>
      </p:sp>
      <p:sp>
        <p:nvSpPr>
          <p:cNvPr id="26628" name="文本框 5"/>
          <p:cNvSpPr txBox="1"/>
          <p:nvPr/>
        </p:nvSpPr>
        <p:spPr>
          <a:xfrm>
            <a:off x="196850" y="2055813"/>
            <a:ext cx="8750300" cy="644525"/>
          </a:xfrm>
          <a:prstGeom prst="rect">
            <a:avLst/>
          </a:prstGeom>
          <a:solidFill>
            <a:srgbClr val="F6FC14"/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3600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用唯物史观分析晚清选官制度产生的影响。</a:t>
            </a:r>
            <a:endParaRPr lang="zh-CN" altLang="en-US" sz="3600">
              <a:solidFill>
                <a:srgbClr val="FF0000"/>
              </a:solidFill>
              <a:latin typeface="黑体"/>
              <a:ea typeface="黑体"/>
            </a:endParaRPr>
          </a:p>
        </p:txBody>
      </p:sp>
      <p:sp>
        <p:nvSpPr>
          <p:cNvPr id="26629" name="文本框 1"/>
          <p:cNvSpPr txBox="1"/>
          <p:nvPr/>
        </p:nvSpPr>
        <p:spPr>
          <a:xfrm>
            <a:off x="2757488" y="687388"/>
            <a:ext cx="2620962" cy="830262"/>
          </a:xfrm>
          <a:prstGeom prst="rect">
            <a:avLst/>
          </a:prstGeom>
          <a:solidFill>
            <a:srgbClr val="99FAFC"/>
          </a:solidFill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4800">
                <a:solidFill>
                  <a:srgbClr val="F435FB"/>
                </a:solidFill>
                <a:latin typeface="Arial" panose="020b0604020202020204" pitchFamily="34" charset="0"/>
                <a:ea typeface="宋体" panose="02010600030101010101" pitchFamily="2" charset="-122"/>
                <a:sym typeface="宋体" panose="02010600030101010101" pitchFamily="2" charset="-122"/>
              </a:rPr>
              <a:t>深化认知</a:t>
            </a:r>
            <a:endParaRPr lang="zh-CN" altLang="en-US" sz="4800">
              <a:solidFill>
                <a:srgbClr val="F435FB"/>
              </a:solidFill>
              <a:latin typeface="Arial" pitchFamily="34" charset="0"/>
              <a:ea typeface="宋体" pitchFamily="2" charset="-122"/>
              <a:sym typeface="宋体" pitchFamily="2" charset="-122"/>
            </a:endParaRPr>
          </a:p>
        </p:txBody>
      </p:sp>
    </p:spTree>
  </p:cSld>
  <p:clrMapOvr>
    <a:masterClrMapping/>
  </p:clrMapOvr>
  <p:transition/>
  <p:timing/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7649" name="标题 1"/>
          <p:cNvSpPr>
            <a:spLocks noGrp="1"/>
          </p:cNvSpPr>
          <p:nvPr>
            <p:ph type="title"/>
          </p:nvPr>
        </p:nvSpPr>
        <p:spPr/>
        <p:txBody>
          <a:bodyPr anchor="b"/>
          <a:lstStyle/>
          <a:p>
            <a:pPr defTabSz="914400"/>
            <a:endParaRPr lang="zh-CN" altLang="en-US" kern="1200" baseline="0">
              <a:latin typeface="+mj-lt"/>
              <a:ea typeface="+mj-ea"/>
              <a:cs typeface="+mj-cs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8"/>
          </a:xfrm>
        </p:spPr>
        <p:txBody>
          <a:bodyPr/>
          <a:lstStyle/>
          <a:p>
            <a:pPr fontAlgn="base"/>
            <a:endParaRPr lang="zh-CN" altLang="en-US" strike="noStrike" noProof="1"/>
          </a:p>
        </p:txBody>
      </p:sp>
      <p:pic>
        <p:nvPicPr>
          <p:cNvPr id="27651" name="图片 3" descr="38f7ee71f2940d76160703a917e4439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2862" y="-44450"/>
            <a:ext cx="9269412" cy="69088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7652" name="文本框 4"/>
          <p:cNvSpPr txBox="1"/>
          <p:nvPr/>
        </p:nvSpPr>
        <p:spPr>
          <a:xfrm>
            <a:off x="1103313" y="514350"/>
            <a:ext cx="5027612" cy="1014413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40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（一）晚清时期</a:t>
            </a:r>
            <a:endParaRPr lang="zh-CN" altLang="en-US" sz="4000" b="1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7653" name="文本框 5"/>
          <p:cNvSpPr txBox="1"/>
          <p:nvPr/>
        </p:nvSpPr>
        <p:spPr>
          <a:xfrm>
            <a:off x="1103313" y="1895475"/>
            <a:ext cx="3540125" cy="646113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3600">
                <a:latin typeface="Arial" panose="020b0604020202020204" pitchFamily="34" charset="0"/>
                <a:ea typeface="宋体" panose="02010600030101010101" pitchFamily="2" charset="-122"/>
              </a:rPr>
              <a:t>1.</a:t>
            </a:r>
            <a:r>
              <a:rPr lang="zh-CN" altLang="en-US" sz="3600">
                <a:latin typeface="Arial" panose="020b0604020202020204" pitchFamily="34" charset="0"/>
                <a:ea typeface="宋体" panose="02010600030101010101" pitchFamily="2" charset="-122"/>
              </a:rPr>
              <a:t>原因：</a:t>
            </a:r>
            <a:endParaRPr lang="zh-CN" altLang="en-US" sz="36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7654" name="文本框 6"/>
          <p:cNvSpPr txBox="1"/>
          <p:nvPr/>
        </p:nvSpPr>
        <p:spPr>
          <a:xfrm>
            <a:off x="1103313" y="2813050"/>
            <a:ext cx="3759200" cy="646113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3600">
                <a:latin typeface="Arial" panose="020b0604020202020204" pitchFamily="34" charset="0"/>
                <a:ea typeface="宋体" panose="02010600030101010101" pitchFamily="2" charset="-122"/>
              </a:rPr>
              <a:t>2.</a:t>
            </a:r>
            <a:r>
              <a:rPr lang="zh-CN" altLang="en-US" sz="3600">
                <a:latin typeface="Arial" panose="020b0604020202020204" pitchFamily="34" charset="0"/>
                <a:ea typeface="宋体" panose="02010600030101010101" pitchFamily="2" charset="-122"/>
              </a:rPr>
              <a:t>表现：</a:t>
            </a:r>
            <a:endParaRPr lang="zh-CN" altLang="en-US" sz="36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7655" name="文本框 7"/>
          <p:cNvSpPr txBox="1"/>
          <p:nvPr/>
        </p:nvSpPr>
        <p:spPr>
          <a:xfrm>
            <a:off x="1047750" y="3702050"/>
            <a:ext cx="3651250" cy="64452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3600">
                <a:latin typeface="Arial" panose="020b0604020202020204" pitchFamily="34" charset="0"/>
                <a:ea typeface="宋体" panose="02010600030101010101" pitchFamily="2" charset="-122"/>
              </a:rPr>
              <a:t>3.</a:t>
            </a:r>
            <a:r>
              <a:rPr lang="zh-CN" altLang="en-US" sz="3600">
                <a:latin typeface="Arial" panose="020b0604020202020204" pitchFamily="34" charset="0"/>
                <a:ea typeface="宋体" panose="02010600030101010101" pitchFamily="2" charset="-122"/>
              </a:rPr>
              <a:t>影响：</a:t>
            </a:r>
            <a:endParaRPr lang="zh-CN" altLang="en-US" sz="36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/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8673" name="Text Box 2"/>
          <p:cNvSpPr txBox="1"/>
          <p:nvPr/>
        </p:nvSpPr>
        <p:spPr>
          <a:xfrm>
            <a:off x="549275" y="2058988"/>
            <a:ext cx="8216900" cy="706437"/>
          </a:xfrm>
          <a:prstGeom prst="rect">
            <a:avLst/>
          </a:prstGeom>
          <a:solidFill>
            <a:srgbClr val="D003FB"/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>
                <a:solidFill>
                  <a:srgbClr val="0AE691"/>
                </a:solidFill>
                <a:latin typeface="隶书" pitchFamily="1" charset="-122"/>
                <a:ea typeface="隶书" pitchFamily="1" charset="-122"/>
              </a:rPr>
              <a:t>讨论晚清时期选官制度变革的特点。</a:t>
            </a:r>
            <a:endParaRPr lang="zh-CN" altLang="en-US" sz="4000" b="1">
              <a:solidFill>
                <a:srgbClr val="0AE691"/>
              </a:solidFill>
              <a:latin typeface="隶书" pitchFamily="1" charset="-122"/>
              <a:ea typeface="隶书" pitchFamily="1" charset="-122"/>
            </a:endParaRPr>
          </a:p>
        </p:txBody>
      </p:sp>
      <p:pic>
        <p:nvPicPr>
          <p:cNvPr id="28674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75463" y="4483100"/>
            <a:ext cx="2011362" cy="19716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8675" name="文本框 6"/>
          <p:cNvSpPr txBox="1"/>
          <p:nvPr/>
        </p:nvSpPr>
        <p:spPr>
          <a:xfrm>
            <a:off x="2224088" y="252413"/>
            <a:ext cx="3927475" cy="1198562"/>
          </a:xfrm>
          <a:prstGeom prst="rect">
            <a:avLst/>
          </a:prstGeom>
          <a:solidFill>
            <a:srgbClr val="F6FC14"/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7200">
                <a:latin typeface="隶书" pitchFamily="1" charset="-122"/>
                <a:ea typeface="隶书" pitchFamily="1" charset="-122"/>
              </a:rPr>
              <a:t>归纳梳理 </a:t>
            </a:r>
            <a:endParaRPr lang="zh-CN" altLang="en-US" sz="7200">
              <a:latin typeface="隶书" pitchFamily="1" charset="-122"/>
              <a:ea typeface="隶书" pitchFamily="1" charset="-122"/>
            </a:endParaRPr>
          </a:p>
        </p:txBody>
      </p:sp>
    </p:spTree>
    <p:custDataLst>
      <p:tags r:id="rId3"/>
    </p:custDataLst>
  </p:cSld>
  <p:clrMapOvr>
    <a:masterClrMapping/>
  </p:clrMapOvr>
  <p:transition spd="slow">
    <p:blinds dir="vert"/>
  </p:transition>
  <p:timing/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9697" name="标题 1"/>
          <p:cNvSpPr>
            <a:spLocks noGrp="1"/>
          </p:cNvSpPr>
          <p:nvPr>
            <p:ph type="title"/>
          </p:nvPr>
        </p:nvSpPr>
        <p:spPr/>
        <p:txBody>
          <a:bodyPr anchor="b"/>
          <a:lstStyle/>
          <a:p>
            <a:pPr defTabSz="914400"/>
            <a:endParaRPr lang="zh-CN" altLang="en-US" kern="1200" baseline="0">
              <a:latin typeface="+mj-lt"/>
              <a:ea typeface="+mj-ea"/>
              <a:cs typeface="+mj-cs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8"/>
          </a:xfrm>
        </p:spPr>
        <p:txBody>
          <a:bodyPr/>
          <a:lstStyle/>
          <a:p>
            <a:pPr fontAlgn="base"/>
            <a:endParaRPr lang="zh-CN" altLang="en-US" strike="noStrike" noProof="1"/>
          </a:p>
        </p:txBody>
      </p:sp>
      <p:pic>
        <p:nvPicPr>
          <p:cNvPr id="29699" name="图片 3" descr="38f7ee71f2940d76160703a917e4439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2862" y="-44450"/>
            <a:ext cx="9269412" cy="69088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9700" name="文本框 4"/>
          <p:cNvSpPr txBox="1"/>
          <p:nvPr/>
        </p:nvSpPr>
        <p:spPr>
          <a:xfrm>
            <a:off x="1103313" y="514350"/>
            <a:ext cx="5027612" cy="1014413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40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（一）晚清时期</a:t>
            </a:r>
            <a:endParaRPr lang="zh-CN" altLang="en-US" sz="4000" b="1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9701" name="文本框 5"/>
          <p:cNvSpPr txBox="1"/>
          <p:nvPr/>
        </p:nvSpPr>
        <p:spPr>
          <a:xfrm>
            <a:off x="1103313" y="1895475"/>
            <a:ext cx="3540125" cy="646113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3600">
                <a:latin typeface="Arial" panose="020b0604020202020204" pitchFamily="34" charset="0"/>
                <a:ea typeface="宋体" panose="02010600030101010101" pitchFamily="2" charset="-122"/>
              </a:rPr>
              <a:t>1.</a:t>
            </a:r>
            <a:r>
              <a:rPr lang="zh-CN" altLang="en-US" sz="3600">
                <a:latin typeface="Arial" panose="020b0604020202020204" pitchFamily="34" charset="0"/>
                <a:ea typeface="宋体" panose="02010600030101010101" pitchFamily="2" charset="-122"/>
              </a:rPr>
              <a:t>原因：</a:t>
            </a:r>
            <a:endParaRPr lang="zh-CN" altLang="en-US" sz="36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9702" name="文本框 6"/>
          <p:cNvSpPr txBox="1"/>
          <p:nvPr/>
        </p:nvSpPr>
        <p:spPr>
          <a:xfrm>
            <a:off x="1103313" y="2813050"/>
            <a:ext cx="3759200" cy="646113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3600">
                <a:latin typeface="Arial" panose="020b0604020202020204" pitchFamily="34" charset="0"/>
                <a:ea typeface="宋体" panose="02010600030101010101" pitchFamily="2" charset="-122"/>
              </a:rPr>
              <a:t>2.</a:t>
            </a:r>
            <a:r>
              <a:rPr lang="zh-CN" altLang="en-US" sz="3600">
                <a:latin typeface="Arial" panose="020b0604020202020204" pitchFamily="34" charset="0"/>
                <a:ea typeface="宋体" panose="02010600030101010101" pitchFamily="2" charset="-122"/>
              </a:rPr>
              <a:t>表现：</a:t>
            </a:r>
            <a:endParaRPr lang="zh-CN" altLang="en-US" sz="36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9703" name="文本框 7"/>
          <p:cNvSpPr txBox="1"/>
          <p:nvPr/>
        </p:nvSpPr>
        <p:spPr>
          <a:xfrm>
            <a:off x="1047750" y="3702050"/>
            <a:ext cx="3651250" cy="64452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3600">
                <a:latin typeface="Arial" panose="020b0604020202020204" pitchFamily="34" charset="0"/>
                <a:ea typeface="宋体" panose="02010600030101010101" pitchFamily="2" charset="-122"/>
              </a:rPr>
              <a:t>3.</a:t>
            </a:r>
            <a:r>
              <a:rPr lang="zh-CN" altLang="en-US" sz="3600">
                <a:latin typeface="Arial" panose="020b0604020202020204" pitchFamily="34" charset="0"/>
                <a:ea typeface="宋体" panose="02010600030101010101" pitchFamily="2" charset="-122"/>
              </a:rPr>
              <a:t>影响：</a:t>
            </a:r>
            <a:endParaRPr lang="zh-CN" altLang="en-US" sz="36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9704" name="文本框 8"/>
          <p:cNvSpPr txBox="1"/>
          <p:nvPr/>
        </p:nvSpPr>
        <p:spPr>
          <a:xfrm>
            <a:off x="1103313" y="4721225"/>
            <a:ext cx="3759200" cy="64452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3600">
                <a:latin typeface="Arial" panose="020b0604020202020204" pitchFamily="34" charset="0"/>
                <a:ea typeface="宋体" panose="02010600030101010101" pitchFamily="2" charset="-122"/>
              </a:rPr>
              <a:t>4.</a:t>
            </a:r>
            <a:r>
              <a:rPr lang="zh-CN" altLang="en-US" sz="3600">
                <a:latin typeface="Arial" panose="020b0604020202020204" pitchFamily="34" charset="0"/>
                <a:ea typeface="宋体" panose="02010600030101010101" pitchFamily="2" charset="-122"/>
              </a:rPr>
              <a:t>特点：</a:t>
            </a:r>
            <a:endParaRPr lang="zh-CN" altLang="en-US" sz="36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/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0721" name="标题 1"/>
          <p:cNvSpPr>
            <a:spLocks noGrp="1"/>
          </p:cNvSpPr>
          <p:nvPr>
            <p:ph type="ctrTitle"/>
          </p:nvPr>
        </p:nvSpPr>
        <p:spPr/>
        <p:txBody>
          <a:bodyPr anchor="b"/>
          <a:lstStyle/>
          <a:p>
            <a:pPr defTabSz="914400">
              <a:buClrTx/>
              <a:buSzTx/>
              <a:buFontTx/>
            </a:pPr>
            <a:endParaRPr lang="zh-CN" altLang="en-US" kern="1200" baseline="0">
              <a:latin typeface="+mj-lt"/>
              <a:ea typeface="+mj-ea"/>
              <a:cs typeface="+mj-cs"/>
            </a:endParaRPr>
          </a:p>
        </p:txBody>
      </p:sp>
      <p:sp>
        <p:nvSpPr>
          <p:cNvPr id="30722" name="副标题 2"/>
          <p:cNvSpPr>
            <a:spLocks noGrp="1"/>
          </p:cNvSpPr>
          <p:nvPr>
            <p:ph type="subTitle" idx="1"/>
          </p:nvPr>
        </p:nvSpPr>
        <p:spPr/>
        <p:txBody>
          <a:bodyPr anchor="t"/>
          <a:lstStyle/>
          <a:p>
            <a:pPr defTabSz="914400">
              <a:buClrTx/>
              <a:buSzTx/>
              <a:buFontTx/>
            </a:pPr>
            <a:endParaRPr lang="zh-CN" altLang="en-US" kern="1200" baseline="0">
              <a:latin typeface="+mn-lt"/>
              <a:ea typeface="+mn-ea"/>
              <a:cs typeface="+mn-cs"/>
            </a:endParaRPr>
          </a:p>
        </p:txBody>
      </p:sp>
      <p:pic>
        <p:nvPicPr>
          <p:cNvPr id="30723" name="图片 3" descr="d64477b02251db88aaf02e0de018cfd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4450" y="-11112"/>
            <a:ext cx="9182100" cy="68786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0724" name="文本框 4"/>
          <p:cNvSpPr txBox="1"/>
          <p:nvPr/>
        </p:nvSpPr>
        <p:spPr>
          <a:xfrm>
            <a:off x="895350" y="107950"/>
            <a:ext cx="5027613" cy="1014413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40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（二）民国时期</a:t>
            </a:r>
            <a:endParaRPr lang="zh-CN" altLang="en-US" sz="4000" b="1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0725" name="文本框 5"/>
          <p:cNvSpPr txBox="1"/>
          <p:nvPr/>
        </p:nvSpPr>
        <p:spPr>
          <a:xfrm>
            <a:off x="1028700" y="1339850"/>
            <a:ext cx="6076950" cy="646113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36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1.</a:t>
            </a:r>
            <a:r>
              <a:rPr lang="zh-CN" altLang="en-US" sz="36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南京临时政府时期：</a:t>
            </a:r>
            <a:endParaRPr lang="zh-CN" altLang="en-US" sz="3600" b="1">
              <a:solidFill>
                <a:srgbClr val="FF0000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30726" name="文本框 6"/>
          <p:cNvSpPr txBox="1"/>
          <p:nvPr/>
        </p:nvSpPr>
        <p:spPr>
          <a:xfrm>
            <a:off x="1289050" y="2108200"/>
            <a:ext cx="6076950" cy="4246563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600" b="1">
                <a:latin typeface="Arial" panose="020b0604020202020204" pitchFamily="34" charset="0"/>
                <a:ea typeface="宋体" panose="02010600030101010101" pitchFamily="2" charset="-122"/>
              </a:rPr>
              <a:t>（</a:t>
            </a:r>
            <a:r>
              <a:rPr lang="en-US" altLang="zh-CN" sz="3600" b="1">
                <a:latin typeface="Arial" panose="020b0604020202020204" pitchFamily="34" charset="0"/>
                <a:ea typeface="宋体" panose="02010600030101010101" pitchFamily="2" charset="-122"/>
              </a:rPr>
              <a:t>1</a:t>
            </a:r>
            <a:r>
              <a:rPr lang="zh-CN" altLang="en-US" sz="3600" b="1">
                <a:latin typeface="Arial" panose="020b0604020202020204" pitchFamily="34" charset="0"/>
                <a:ea typeface="宋体" panose="02010600030101010101" pitchFamily="2" charset="-122"/>
              </a:rPr>
              <a:t>）背景：</a:t>
            </a:r>
            <a:endParaRPr lang="zh-CN" altLang="en-US" sz="3600" b="1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3600" b="1">
                <a:latin typeface="Arial" panose="020b0604020202020204" pitchFamily="34" charset="0"/>
                <a:ea typeface="宋体" panose="02010600030101010101" pitchFamily="2" charset="-122"/>
              </a:rPr>
              <a:t>（</a:t>
            </a:r>
            <a:r>
              <a:rPr lang="en-US" altLang="zh-CN" sz="3600" b="1"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r>
              <a:rPr lang="zh-CN" altLang="en-US" sz="3600" b="1">
                <a:latin typeface="Arial" panose="020b0604020202020204" pitchFamily="34" charset="0"/>
                <a:ea typeface="宋体" panose="02010600030101010101" pitchFamily="2" charset="-122"/>
              </a:rPr>
              <a:t>）目的：</a:t>
            </a:r>
            <a:endParaRPr lang="zh-CN" altLang="en-US" sz="3600" b="1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3600" b="1">
                <a:latin typeface="Arial" panose="020b0604020202020204" pitchFamily="34" charset="0"/>
                <a:ea typeface="宋体" panose="02010600030101010101" pitchFamily="2" charset="-122"/>
              </a:rPr>
              <a:t>（</a:t>
            </a:r>
            <a:r>
              <a:rPr lang="en-US" altLang="zh-CN" sz="3600" b="1">
                <a:latin typeface="Arial" panose="020b0604020202020204" pitchFamily="34" charset="0"/>
                <a:ea typeface="宋体" panose="02010600030101010101" pitchFamily="2" charset="-122"/>
              </a:rPr>
              <a:t>3</a:t>
            </a:r>
            <a:r>
              <a:rPr lang="zh-CN" altLang="en-US" sz="3600" b="1">
                <a:latin typeface="Arial" panose="020b0604020202020204" pitchFamily="34" charset="0"/>
                <a:ea typeface="宋体" panose="02010600030101010101" pitchFamily="2" charset="-122"/>
              </a:rPr>
              <a:t>）过程：</a:t>
            </a:r>
            <a:endParaRPr lang="zh-CN" altLang="en-US" sz="3600" b="1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3600" b="1">
                <a:latin typeface="Arial" panose="020b0604020202020204" pitchFamily="34" charset="0"/>
                <a:ea typeface="宋体" panose="02010600030101010101" pitchFamily="2" charset="-122"/>
              </a:rPr>
              <a:t>（</a:t>
            </a:r>
            <a:r>
              <a:rPr lang="en-US" altLang="zh-CN" sz="3600" b="1">
                <a:latin typeface="Arial" panose="020b0604020202020204" pitchFamily="34" charset="0"/>
                <a:ea typeface="宋体" panose="02010600030101010101" pitchFamily="2" charset="-122"/>
              </a:rPr>
              <a:t>4</a:t>
            </a:r>
            <a:r>
              <a:rPr lang="zh-CN" altLang="en-US" sz="3600" b="1">
                <a:latin typeface="Arial" panose="020b0604020202020204" pitchFamily="34" charset="0"/>
                <a:ea typeface="宋体" panose="02010600030101010101" pitchFamily="2" charset="-122"/>
              </a:rPr>
              <a:t>）特点：</a:t>
            </a:r>
            <a:endParaRPr lang="zh-CN" altLang="en-US" sz="3600" b="1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3600" b="1">
                <a:latin typeface="Arial" panose="020b0604020202020204" pitchFamily="34" charset="0"/>
                <a:ea typeface="宋体" panose="02010600030101010101" pitchFamily="2" charset="-122"/>
              </a:rPr>
              <a:t>（</a:t>
            </a:r>
            <a:r>
              <a:rPr lang="en-US" altLang="zh-CN" sz="3600" b="1">
                <a:latin typeface="Arial" panose="020b0604020202020204" pitchFamily="34" charset="0"/>
                <a:ea typeface="宋体" panose="02010600030101010101" pitchFamily="2" charset="-122"/>
              </a:rPr>
              <a:t>5</a:t>
            </a:r>
            <a:r>
              <a:rPr lang="zh-CN" altLang="en-US" sz="3600" b="1">
                <a:latin typeface="Arial" panose="020b0604020202020204" pitchFamily="34" charset="0"/>
                <a:ea typeface="宋体" panose="02010600030101010101" pitchFamily="2" charset="-122"/>
              </a:rPr>
              <a:t>）影响：</a:t>
            </a:r>
            <a:endParaRPr lang="zh-CN" altLang="en-US" sz="3600" b="1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/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1745" name="标题 1"/>
          <p:cNvSpPr>
            <a:spLocks noGrp="1"/>
          </p:cNvSpPr>
          <p:nvPr>
            <p:ph type="title"/>
          </p:nvPr>
        </p:nvSpPr>
        <p:spPr/>
        <p:txBody>
          <a:bodyPr anchor="ctr"/>
          <a:lstStyle/>
          <a:p>
            <a:endParaRPr lang="zh-CN" altLang="en-US"/>
          </a:p>
        </p:txBody>
      </p:sp>
      <p:pic>
        <p:nvPicPr>
          <p:cNvPr id="31746" name="图片 2" descr="9bb46418ec65ac34ee449cf69147e0e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4612" y="-9525"/>
            <a:ext cx="9293225" cy="68770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1747" name="文本框 6"/>
          <p:cNvSpPr txBox="1"/>
          <p:nvPr/>
        </p:nvSpPr>
        <p:spPr>
          <a:xfrm>
            <a:off x="1416050" y="1806575"/>
            <a:ext cx="6076950" cy="4246563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600" b="1">
                <a:latin typeface="Arial" panose="020b0604020202020204" pitchFamily="34" charset="0"/>
                <a:ea typeface="宋体" panose="02010600030101010101" pitchFamily="2" charset="-122"/>
              </a:rPr>
              <a:t>（</a:t>
            </a:r>
            <a:r>
              <a:rPr lang="en-US" altLang="zh-CN" sz="3600" b="1">
                <a:latin typeface="Arial" panose="020b0604020202020204" pitchFamily="34" charset="0"/>
                <a:ea typeface="宋体" panose="02010600030101010101" pitchFamily="2" charset="-122"/>
              </a:rPr>
              <a:t>1</a:t>
            </a:r>
            <a:r>
              <a:rPr lang="zh-CN" altLang="en-US" sz="3600" b="1">
                <a:latin typeface="Arial" panose="020b0604020202020204" pitchFamily="34" charset="0"/>
                <a:ea typeface="宋体" panose="02010600030101010101" pitchFamily="2" charset="-122"/>
              </a:rPr>
              <a:t>）背景：</a:t>
            </a:r>
            <a:endParaRPr lang="zh-CN" altLang="en-US" sz="3600" b="1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3600" b="1">
                <a:latin typeface="Arial" panose="020b0604020202020204" pitchFamily="34" charset="0"/>
                <a:ea typeface="宋体" panose="02010600030101010101" pitchFamily="2" charset="-122"/>
              </a:rPr>
              <a:t>（</a:t>
            </a:r>
            <a:r>
              <a:rPr lang="en-US" altLang="zh-CN" sz="3600" b="1"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r>
              <a:rPr lang="zh-CN" altLang="en-US" sz="3600" b="1">
                <a:latin typeface="Arial" panose="020b0604020202020204" pitchFamily="34" charset="0"/>
                <a:ea typeface="宋体" panose="02010600030101010101" pitchFamily="2" charset="-122"/>
              </a:rPr>
              <a:t>）目的：</a:t>
            </a:r>
            <a:endParaRPr lang="zh-CN" altLang="en-US" sz="3600" b="1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3600" b="1">
                <a:latin typeface="Arial" panose="020b0604020202020204" pitchFamily="34" charset="0"/>
                <a:ea typeface="宋体" panose="02010600030101010101" pitchFamily="2" charset="-122"/>
              </a:rPr>
              <a:t>（</a:t>
            </a:r>
            <a:r>
              <a:rPr lang="en-US" altLang="zh-CN" sz="3600" b="1">
                <a:latin typeface="Arial" panose="020b0604020202020204" pitchFamily="34" charset="0"/>
                <a:ea typeface="宋体" panose="02010600030101010101" pitchFamily="2" charset="-122"/>
              </a:rPr>
              <a:t>3</a:t>
            </a:r>
            <a:r>
              <a:rPr lang="zh-CN" altLang="en-US" sz="3600" b="1">
                <a:latin typeface="Arial" panose="020b0604020202020204" pitchFamily="34" charset="0"/>
                <a:ea typeface="宋体" panose="02010600030101010101" pitchFamily="2" charset="-122"/>
              </a:rPr>
              <a:t>）过程：</a:t>
            </a:r>
            <a:endParaRPr lang="zh-CN" altLang="en-US" sz="3600" b="1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3600" b="1">
                <a:latin typeface="Arial" panose="020b0604020202020204" pitchFamily="34" charset="0"/>
                <a:ea typeface="宋体" panose="02010600030101010101" pitchFamily="2" charset="-122"/>
              </a:rPr>
              <a:t>（</a:t>
            </a:r>
            <a:r>
              <a:rPr lang="en-US" altLang="zh-CN" sz="3600" b="1">
                <a:latin typeface="Arial" panose="020b0604020202020204" pitchFamily="34" charset="0"/>
                <a:ea typeface="宋体" panose="02010600030101010101" pitchFamily="2" charset="-122"/>
              </a:rPr>
              <a:t>4</a:t>
            </a:r>
            <a:r>
              <a:rPr lang="zh-CN" altLang="en-US" sz="3600" b="1">
                <a:latin typeface="Arial" panose="020b0604020202020204" pitchFamily="34" charset="0"/>
                <a:ea typeface="宋体" panose="02010600030101010101" pitchFamily="2" charset="-122"/>
              </a:rPr>
              <a:t>）特点：</a:t>
            </a:r>
            <a:endParaRPr lang="zh-CN" altLang="en-US" sz="3600" b="1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3600" b="1">
                <a:latin typeface="Arial" panose="020b0604020202020204" pitchFamily="34" charset="0"/>
                <a:ea typeface="宋体" panose="02010600030101010101" pitchFamily="2" charset="-122"/>
              </a:rPr>
              <a:t>（</a:t>
            </a:r>
            <a:r>
              <a:rPr lang="en-US" altLang="zh-CN" sz="3600" b="1">
                <a:latin typeface="Arial" panose="020b0604020202020204" pitchFamily="34" charset="0"/>
                <a:ea typeface="宋体" panose="02010600030101010101" pitchFamily="2" charset="-122"/>
              </a:rPr>
              <a:t>5</a:t>
            </a:r>
            <a:r>
              <a:rPr lang="zh-CN" altLang="en-US" sz="3600" b="1">
                <a:latin typeface="Arial" panose="020b0604020202020204" pitchFamily="34" charset="0"/>
                <a:ea typeface="宋体" panose="02010600030101010101" pitchFamily="2" charset="-122"/>
              </a:rPr>
              <a:t>）影响：</a:t>
            </a:r>
            <a:endParaRPr lang="zh-CN" altLang="en-US" sz="3600" b="1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1748" name="文本框 5"/>
          <p:cNvSpPr txBox="1"/>
          <p:nvPr/>
        </p:nvSpPr>
        <p:spPr>
          <a:xfrm>
            <a:off x="1022350" y="935038"/>
            <a:ext cx="6076950" cy="76835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44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2.</a:t>
            </a:r>
            <a:r>
              <a:rPr lang="zh-CN" altLang="en-US" sz="44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北洋政府时期</a:t>
            </a:r>
            <a:r>
              <a:rPr lang="zh-CN" altLang="en-US" sz="440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：</a:t>
            </a:r>
            <a:endParaRPr lang="zh-CN" altLang="en-US" sz="4400">
              <a:solidFill>
                <a:srgbClr val="FF0000"/>
              </a:solidFill>
              <a:latin typeface="Arial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  <p:timing/>
</p:sld>
</file>

<file path=ppt/slides/slide1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2769" name="标题 1"/>
          <p:cNvSpPr>
            <a:spLocks noGrp="1"/>
          </p:cNvSpPr>
          <p:nvPr>
            <p:ph type="title"/>
          </p:nvPr>
        </p:nvSpPr>
        <p:spPr/>
        <p:txBody>
          <a:bodyPr anchor="ctr"/>
          <a:lstStyle/>
          <a:p>
            <a:endParaRPr lang="zh-CN" altLang="en-US"/>
          </a:p>
        </p:txBody>
      </p:sp>
      <p:pic>
        <p:nvPicPr>
          <p:cNvPr id="32770" name="图片 2" descr="图片1_WPS图片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3812" y="-52387"/>
            <a:ext cx="9148762" cy="689768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2771" name="文本框 5"/>
          <p:cNvSpPr txBox="1"/>
          <p:nvPr/>
        </p:nvSpPr>
        <p:spPr>
          <a:xfrm>
            <a:off x="968375" y="492125"/>
            <a:ext cx="6076950" cy="70802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40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3.</a:t>
            </a:r>
            <a:r>
              <a:rPr lang="zh-CN" altLang="en-US" sz="40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南京国民政府时期：</a:t>
            </a:r>
            <a:endParaRPr lang="zh-CN" altLang="en-US" sz="4000" b="1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2772" name="文本框 6"/>
          <p:cNvSpPr txBox="1"/>
          <p:nvPr/>
        </p:nvSpPr>
        <p:spPr>
          <a:xfrm>
            <a:off x="1533525" y="1506538"/>
            <a:ext cx="6076950" cy="4246562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600" b="1">
                <a:latin typeface="Arial" panose="020b0604020202020204" pitchFamily="34" charset="0"/>
                <a:ea typeface="宋体" panose="02010600030101010101" pitchFamily="2" charset="-122"/>
              </a:rPr>
              <a:t>（</a:t>
            </a:r>
            <a:r>
              <a:rPr lang="en-US" altLang="zh-CN" sz="3600" b="1">
                <a:latin typeface="Arial" panose="020b0604020202020204" pitchFamily="34" charset="0"/>
                <a:ea typeface="宋体" panose="02010600030101010101" pitchFamily="2" charset="-122"/>
              </a:rPr>
              <a:t>1</a:t>
            </a:r>
            <a:r>
              <a:rPr lang="zh-CN" altLang="en-US" sz="3600" b="1">
                <a:latin typeface="Arial" panose="020b0604020202020204" pitchFamily="34" charset="0"/>
                <a:ea typeface="宋体" panose="02010600030101010101" pitchFamily="2" charset="-122"/>
              </a:rPr>
              <a:t>）背景：</a:t>
            </a:r>
            <a:endParaRPr lang="zh-CN" altLang="en-US" sz="3600" b="1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3600" b="1">
                <a:latin typeface="Arial" panose="020b0604020202020204" pitchFamily="34" charset="0"/>
                <a:ea typeface="宋体" panose="02010600030101010101" pitchFamily="2" charset="-122"/>
              </a:rPr>
              <a:t>（</a:t>
            </a:r>
            <a:r>
              <a:rPr lang="en-US" altLang="zh-CN" sz="3600" b="1"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r>
              <a:rPr lang="zh-CN" altLang="en-US" sz="3600" b="1">
                <a:latin typeface="Arial" panose="020b0604020202020204" pitchFamily="34" charset="0"/>
                <a:ea typeface="宋体" panose="02010600030101010101" pitchFamily="2" charset="-122"/>
              </a:rPr>
              <a:t>）目的：</a:t>
            </a:r>
            <a:endParaRPr lang="zh-CN" altLang="en-US" sz="3600" b="1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3600" b="1">
                <a:latin typeface="Arial" panose="020b0604020202020204" pitchFamily="34" charset="0"/>
                <a:ea typeface="宋体" panose="02010600030101010101" pitchFamily="2" charset="-122"/>
              </a:rPr>
              <a:t>（</a:t>
            </a:r>
            <a:r>
              <a:rPr lang="en-US" altLang="zh-CN" sz="3600" b="1">
                <a:latin typeface="Arial" panose="020b0604020202020204" pitchFamily="34" charset="0"/>
                <a:ea typeface="宋体" panose="02010600030101010101" pitchFamily="2" charset="-122"/>
              </a:rPr>
              <a:t>3</a:t>
            </a:r>
            <a:r>
              <a:rPr lang="zh-CN" altLang="en-US" sz="3600" b="1">
                <a:latin typeface="Arial" panose="020b0604020202020204" pitchFamily="34" charset="0"/>
                <a:ea typeface="宋体" panose="02010600030101010101" pitchFamily="2" charset="-122"/>
              </a:rPr>
              <a:t>）过程：</a:t>
            </a:r>
            <a:endParaRPr lang="zh-CN" altLang="en-US" sz="3600" b="1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3600" b="1">
                <a:latin typeface="Arial" panose="020b0604020202020204" pitchFamily="34" charset="0"/>
                <a:ea typeface="宋体" panose="02010600030101010101" pitchFamily="2" charset="-122"/>
              </a:rPr>
              <a:t>（</a:t>
            </a:r>
            <a:r>
              <a:rPr lang="en-US" altLang="zh-CN" sz="3600" b="1">
                <a:latin typeface="Arial" panose="020b0604020202020204" pitchFamily="34" charset="0"/>
                <a:ea typeface="宋体" panose="02010600030101010101" pitchFamily="2" charset="-122"/>
              </a:rPr>
              <a:t>4</a:t>
            </a:r>
            <a:r>
              <a:rPr lang="zh-CN" altLang="en-US" sz="3600" b="1">
                <a:latin typeface="Arial" panose="020b0604020202020204" pitchFamily="34" charset="0"/>
                <a:ea typeface="宋体" panose="02010600030101010101" pitchFamily="2" charset="-122"/>
              </a:rPr>
              <a:t>）特点：</a:t>
            </a:r>
            <a:endParaRPr lang="zh-CN" altLang="en-US" sz="3600" b="1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3600" b="1">
                <a:latin typeface="Arial" panose="020b0604020202020204" pitchFamily="34" charset="0"/>
                <a:ea typeface="宋体" panose="02010600030101010101" pitchFamily="2" charset="-122"/>
              </a:rPr>
              <a:t>（</a:t>
            </a:r>
            <a:r>
              <a:rPr lang="en-US" altLang="zh-CN" sz="3600" b="1">
                <a:latin typeface="Arial" panose="020b0604020202020204" pitchFamily="34" charset="0"/>
                <a:ea typeface="宋体" panose="02010600030101010101" pitchFamily="2" charset="-122"/>
              </a:rPr>
              <a:t>5</a:t>
            </a:r>
            <a:r>
              <a:rPr lang="zh-CN" altLang="en-US" sz="3600" b="1">
                <a:latin typeface="Arial" panose="020b0604020202020204" pitchFamily="34" charset="0"/>
                <a:ea typeface="宋体" panose="02010600030101010101" pitchFamily="2" charset="-122"/>
              </a:rPr>
              <a:t>）影响：</a:t>
            </a:r>
            <a:endParaRPr lang="zh-CN" altLang="en-US" sz="3600" b="1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/>
</p:sld>
</file>

<file path=ppt/slides/slide1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3793" name="标题 1"/>
          <p:cNvSpPr>
            <a:spLocks noGrp="1"/>
          </p:cNvSpPr>
          <p:nvPr>
            <p:ph type="title"/>
          </p:nvPr>
        </p:nvSpPr>
        <p:spPr/>
        <p:txBody>
          <a:bodyPr anchor="ctr"/>
          <a:lstStyle/>
          <a:p>
            <a:endParaRPr lang="zh-CN" altLang="en-US"/>
          </a:p>
        </p:txBody>
      </p:sp>
      <p:pic>
        <p:nvPicPr>
          <p:cNvPr id="33794" name="图片 2" descr="a2786977191959903642ef7b3202807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3812" y="-122237"/>
            <a:ext cx="9191625" cy="690086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3795" name="文本框 4"/>
          <p:cNvSpPr txBox="1"/>
          <p:nvPr/>
        </p:nvSpPr>
        <p:spPr>
          <a:xfrm>
            <a:off x="109538" y="5822950"/>
            <a:ext cx="8858250" cy="830263"/>
          </a:xfrm>
          <a:prstGeom prst="rect">
            <a:avLst/>
          </a:prstGeom>
          <a:solidFill>
            <a:srgbClr val="E8E8E8"/>
          </a:solidFill>
          <a:ln w="9525" cap="flat" cmpd="sng">
            <a:solidFill>
              <a:srgbClr val="558BB8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square" anchor="t"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根据材料，结合所学知识，思考北洋政府时期的选官制度与英国有何不同？</a:t>
            </a:r>
            <a:endParaRPr lang="zh-CN" altLang="en-US" sz="2400" b="1">
              <a:solidFill>
                <a:srgbClr val="FF0000"/>
              </a:solidFill>
              <a:latin typeface="黑体"/>
              <a:ea typeface="黑体"/>
            </a:endParaRPr>
          </a:p>
        </p:txBody>
      </p:sp>
      <p:sp>
        <p:nvSpPr>
          <p:cNvPr id="33796" name="文本框 1"/>
          <p:cNvSpPr txBox="1"/>
          <p:nvPr/>
        </p:nvSpPr>
        <p:spPr>
          <a:xfrm>
            <a:off x="109538" y="1135063"/>
            <a:ext cx="8747125" cy="506412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>
                <a:latin typeface="Arial" panose="020b0604020202020204" pitchFamily="34" charset="0"/>
                <a:ea typeface="宋体" panose="02010600030101010101" pitchFamily="2" charset="-122"/>
              </a:rPr>
              <a:t>     </a:t>
            </a:r>
            <a:r>
              <a:rPr lang="en-US" altLang="zh-CN" b="1">
                <a:latin typeface="Arial" panose="020b0604020202020204" pitchFamily="34" charset="0"/>
                <a:ea typeface="宋体" panose="02010600030101010101" pitchFamily="2" charset="-122"/>
              </a:rPr>
              <a:t>  </a:t>
            </a:r>
            <a:endParaRPr lang="zh-CN" altLang="en-US" b="1">
              <a:latin typeface="Arial" pitchFamily="34" charset="0"/>
              <a:ea typeface="宋体" pitchFamily="2" charset="-122"/>
            </a:endParaRPr>
          </a:p>
        </p:txBody>
      </p:sp>
      <p:sp>
        <p:nvSpPr>
          <p:cNvPr id="33797" name="文本框 3"/>
          <p:cNvSpPr txBox="1"/>
          <p:nvPr/>
        </p:nvSpPr>
        <p:spPr>
          <a:xfrm>
            <a:off x="292100" y="-23812"/>
            <a:ext cx="2736850" cy="706437"/>
          </a:xfrm>
          <a:prstGeom prst="rect">
            <a:avLst/>
          </a:prstGeom>
          <a:solidFill>
            <a:srgbClr val="D8D3FE"/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4000">
                <a:solidFill>
                  <a:srgbClr val="7030A0"/>
                </a:solidFill>
                <a:latin typeface="黑体" panose="02010600030101010101" charset="-122"/>
                <a:ea typeface="黑体" panose="02010600030101010101" charset="-122"/>
              </a:rPr>
              <a:t> </a:t>
            </a:r>
            <a:r>
              <a:rPr lang="zh-CN" altLang="en-US" sz="4000">
                <a:solidFill>
                  <a:srgbClr val="7030A0"/>
                </a:solidFill>
                <a:latin typeface="黑体" panose="02010600030101010101" charset="-122"/>
                <a:ea typeface="黑体" panose="02010600030101010101" charset="-122"/>
              </a:rPr>
              <a:t>史料研读</a:t>
            </a:r>
            <a:r>
              <a:rPr lang="zh-CN" altLang="en-US" sz="4000">
                <a:solidFill>
                  <a:srgbClr val="7030A0"/>
                </a:solidFill>
                <a:latin typeface="隶书" pitchFamily="1" charset="-122"/>
                <a:ea typeface="隶书" pitchFamily="1" charset="-122"/>
              </a:rPr>
              <a:t> </a:t>
            </a:r>
            <a:endParaRPr lang="zh-CN" altLang="en-US" sz="4000">
              <a:solidFill>
                <a:srgbClr val="7030A0"/>
              </a:solidFill>
              <a:latin typeface="隶书" pitchFamily="1" charset="-122"/>
              <a:ea typeface="隶书" pitchFamily="1" charset="-122"/>
            </a:endParaRPr>
          </a:p>
        </p:txBody>
      </p:sp>
      <p:sp>
        <p:nvSpPr>
          <p:cNvPr id="33798" name="文本框 2"/>
          <p:cNvSpPr txBox="1"/>
          <p:nvPr/>
        </p:nvSpPr>
        <p:spPr>
          <a:xfrm>
            <a:off x="285750" y="788988"/>
            <a:ext cx="8394700" cy="4954587"/>
          </a:xfrm>
          <a:prstGeom prst="rect">
            <a:avLst/>
          </a:prstGeom>
          <a:noFill/>
          <a:ln w="38100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square" anchor="t">
            <a:spAutoFit/>
          </a:bodyPr>
          <a:lstStyle/>
          <a:p>
            <a:pPr>
              <a:lnSpc>
                <a:spcPts val="3165"/>
              </a:lnSpc>
            </a:pPr>
            <a:r>
              <a:rPr lang="en-US" altLang="zh-CN">
                <a:latin typeface="Arial" panose="020b0604020202020204" pitchFamily="34" charset="0"/>
                <a:ea typeface="宋体" panose="02010600030101010101" pitchFamily="2" charset="-122"/>
              </a:rPr>
              <a:t>       </a:t>
            </a:r>
            <a:r>
              <a:rPr lang="en-US" altLang="zh-CN" b="1">
                <a:latin typeface="Arial" panose="020b0604020202020204" pitchFamily="34" charset="0"/>
                <a:ea typeface="宋体" panose="02010600030101010101" pitchFamily="2" charset="-122"/>
              </a:rPr>
              <a:t>北洋政府在客观上承继了清末以来官员选任制度的近代化建设成果,并吸收借鉴西方资产阶级文官制度的经验,在极为关键的文官管理制度上进行改革 ,首次引入西方的文官选拔及任用制度 ,形成了近代意义的文官考选制度体系。颁布了一系列有关文官考试 、文官任用、文官管理等方面的法律法规 ,初步建立起近代文官法律制度</a:t>
            </a:r>
            <a:r>
              <a:rPr lang="zh-CN" altLang="en-US" b="1">
                <a:latin typeface="Arial" panose="020b0604020202020204" pitchFamily="34" charset="0"/>
                <a:ea typeface="宋体" panose="02010600030101010101" pitchFamily="2" charset="-122"/>
              </a:rPr>
              <a:t>的雏形。</a:t>
            </a:r>
            <a:endParaRPr lang="zh-CN" altLang="en-US" b="1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ts val="3165"/>
              </a:lnSpc>
            </a:pPr>
            <a:r>
              <a:rPr lang="zh-CN" altLang="en-US" b="1">
                <a:latin typeface="Arial" panose="020b0604020202020204" pitchFamily="34" charset="0"/>
                <a:ea typeface="宋体" panose="02010600030101010101" pitchFamily="2" charset="-122"/>
              </a:rPr>
              <a:t>       19 世纪初, 英国工业资产阶级执政后从功利主义原则出发 ,迫切要求改革现行的文官制度, 建立一个高效廉洁的政府,以最大限度地解放和发展生产力 。随着东西方文明的不断交流,中国实行了一千多年的考试选官制度最终流传到西方, 为英国人所吸收、借鉴 。1870 年格莱斯顿政府颁布了第二个改革文官体制的法令 ,标志着英国近代文官制度的建立。英国近代文官制度的建立对世界其他一些国家产生了很大的影响,其他国家纷纷效仿英国文官制度的范式 ,通过改革建立起一套适合本国国情的文官制度。</a:t>
            </a:r>
            <a:r>
              <a:rPr lang="en-US" altLang="zh-CN"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endParaRPr lang="zh-CN" altLang="en-US">
              <a:latin typeface="Arial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  <p:timing/>
</p:sld>
</file>

<file path=ppt/slides/slide1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4817" name="标题 1"/>
          <p:cNvSpPr>
            <a:spLocks noGrp="1"/>
          </p:cNvSpPr>
          <p:nvPr>
            <p:ph type="title"/>
          </p:nvPr>
        </p:nvSpPr>
        <p:spPr/>
        <p:txBody>
          <a:bodyPr anchor="ctr"/>
          <a:lstStyle/>
          <a:p>
            <a:endParaRPr lang="zh-CN" altLang="en-US"/>
          </a:p>
        </p:txBody>
      </p:sp>
      <p:pic>
        <p:nvPicPr>
          <p:cNvPr id="34818" name="图片 2" descr="9de58b1c159b3a19c79817c82b7f88c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25" y="-46037"/>
            <a:ext cx="9134475" cy="69056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4819" name="Text Box 2"/>
          <p:cNvSpPr txBox="1"/>
          <p:nvPr/>
        </p:nvSpPr>
        <p:spPr>
          <a:xfrm>
            <a:off x="149225" y="2058988"/>
            <a:ext cx="8816975" cy="706437"/>
          </a:xfrm>
          <a:prstGeom prst="rect">
            <a:avLst/>
          </a:prstGeom>
          <a:solidFill>
            <a:srgbClr val="D003FB"/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>
                <a:solidFill>
                  <a:srgbClr val="0AE691"/>
                </a:solidFill>
                <a:latin typeface="隶书" pitchFamily="1" charset="-122"/>
                <a:ea typeface="隶书" pitchFamily="1" charset="-122"/>
              </a:rPr>
              <a:t>近代中国选官制度变革有哪些规律性？</a:t>
            </a:r>
            <a:endParaRPr lang="zh-CN" altLang="en-US" sz="4000" b="1">
              <a:solidFill>
                <a:srgbClr val="0AE691"/>
              </a:solidFill>
              <a:latin typeface="隶书" pitchFamily="1" charset="-122"/>
              <a:ea typeface="隶书" pitchFamily="1" charset="-122"/>
            </a:endParaRPr>
          </a:p>
        </p:txBody>
      </p:sp>
      <p:sp>
        <p:nvSpPr>
          <p:cNvPr id="34820" name="文本框 6"/>
          <p:cNvSpPr txBox="1"/>
          <p:nvPr/>
        </p:nvSpPr>
        <p:spPr>
          <a:xfrm>
            <a:off x="2224088" y="252413"/>
            <a:ext cx="3927475" cy="1198562"/>
          </a:xfrm>
          <a:prstGeom prst="rect">
            <a:avLst/>
          </a:prstGeom>
          <a:solidFill>
            <a:srgbClr val="F6FC14"/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7200">
                <a:latin typeface="隶书" pitchFamily="1" charset="-122"/>
                <a:ea typeface="隶书" pitchFamily="1" charset="-122"/>
              </a:rPr>
              <a:t>总结提升 </a:t>
            </a:r>
            <a:endParaRPr lang="zh-CN" altLang="en-US" sz="7200">
              <a:latin typeface="隶书" pitchFamily="1" charset="-122"/>
              <a:ea typeface="隶书" pitchFamily="1" charset="-122"/>
            </a:endParaRPr>
          </a:p>
        </p:txBody>
      </p:sp>
    </p:spTree>
  </p:cSld>
  <p:clrMapOvr>
    <a:masterClrMapping/>
  </p:clrMapOvr>
  <p:transition/>
  <p:timing/>
</p:sld>
</file>

<file path=ppt/slides/slide1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5841" name="标题 1"/>
          <p:cNvSpPr>
            <a:spLocks noGrp="1"/>
          </p:cNvSpPr>
          <p:nvPr>
            <p:ph type="ctrTitle"/>
          </p:nvPr>
        </p:nvSpPr>
        <p:spPr/>
        <p:txBody>
          <a:bodyPr anchor="b"/>
          <a:lstStyle/>
          <a:p>
            <a:pPr defTabSz="914400">
              <a:buClrTx/>
              <a:buSzTx/>
              <a:buFontTx/>
            </a:pPr>
            <a:endParaRPr lang="zh-CN" altLang="en-US" kern="1200" baseline="0">
              <a:latin typeface="+mj-lt"/>
              <a:ea typeface="+mj-ea"/>
              <a:cs typeface="+mj-cs"/>
            </a:endParaRPr>
          </a:p>
        </p:txBody>
      </p:sp>
      <p:sp>
        <p:nvSpPr>
          <p:cNvPr id="35842" name="副标题 2"/>
          <p:cNvSpPr>
            <a:spLocks noGrp="1"/>
          </p:cNvSpPr>
          <p:nvPr>
            <p:ph type="subTitle" idx="1"/>
          </p:nvPr>
        </p:nvSpPr>
        <p:spPr/>
        <p:txBody>
          <a:bodyPr anchor="t"/>
          <a:lstStyle/>
          <a:p>
            <a:pPr defTabSz="914400">
              <a:buClrTx/>
              <a:buSzTx/>
              <a:buFontTx/>
            </a:pPr>
            <a:endParaRPr lang="zh-CN" altLang="en-US" kern="1200" baseline="0">
              <a:latin typeface="+mn-lt"/>
              <a:ea typeface="+mn-ea"/>
              <a:cs typeface="+mn-cs"/>
            </a:endParaRPr>
          </a:p>
        </p:txBody>
      </p:sp>
      <p:pic>
        <p:nvPicPr>
          <p:cNvPr id="35843" name="图片 3" descr="b539171ca8ea2b5fdc9ea8a694ef136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6037" y="-20637"/>
            <a:ext cx="9217025" cy="69088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5844" name="文本框 5"/>
          <p:cNvSpPr txBox="1"/>
          <p:nvPr/>
        </p:nvSpPr>
        <p:spPr>
          <a:xfrm>
            <a:off x="536575" y="1595438"/>
            <a:ext cx="7575550" cy="1014412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4000" b="1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           —— </a:t>
            </a:r>
            <a:r>
              <a:rPr lang="zh-CN" altLang="en-US" sz="4000" b="1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现代官制改革</a:t>
            </a:r>
            <a:endParaRPr lang="zh-CN" altLang="en-US" sz="4000" b="1">
              <a:solidFill>
                <a:srgbClr val="FF0000"/>
              </a:solidFill>
              <a:latin typeface="黑体"/>
              <a:ea typeface="黑体"/>
            </a:endParaRPr>
          </a:p>
        </p:txBody>
      </p:sp>
      <p:sp>
        <p:nvSpPr>
          <p:cNvPr id="35845" name="Text Box 2"/>
          <p:cNvSpPr txBox="1"/>
          <p:nvPr/>
        </p:nvSpPr>
        <p:spPr>
          <a:xfrm>
            <a:off x="536575" y="161925"/>
            <a:ext cx="6723063" cy="1198563"/>
          </a:xfrm>
          <a:prstGeom prst="rect">
            <a:avLst/>
          </a:prstGeom>
          <a:solidFill>
            <a:srgbClr val="00B0F0"/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4800" b="1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二、与时俱进 保持特色</a:t>
            </a:r>
            <a:endParaRPr lang="zh-CN" altLang="en-US" sz="4800" b="1">
              <a:solidFill>
                <a:srgbClr val="C00000"/>
              </a:solidFill>
              <a:latin typeface="黑体"/>
              <a:ea typeface="黑体"/>
            </a:endParaRPr>
          </a:p>
        </p:txBody>
      </p:sp>
    </p:spTree>
  </p:cSld>
  <p:clrMapOvr>
    <a:masterClrMapping/>
  </p:clrMapOvr>
  <p:transition/>
  <p:timing/>
</p:sld>
</file>

<file path=ppt/slides/slide1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6865" name="标题 1"/>
          <p:cNvSpPr>
            <a:spLocks noGrp="1"/>
          </p:cNvSpPr>
          <p:nvPr>
            <p:ph type="title"/>
          </p:nvPr>
        </p:nvSpPr>
        <p:spPr/>
        <p:txBody>
          <a:bodyPr anchor="ctr"/>
          <a:lstStyle/>
          <a:p>
            <a:endParaRPr lang="zh-CN" altLang="en-US"/>
          </a:p>
        </p:txBody>
      </p:sp>
      <p:pic>
        <p:nvPicPr>
          <p:cNvPr id="36866" name="图片 2" descr="08a6a44bfb542a78b530bd456739c53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04800" y="-228600"/>
            <a:ext cx="9753600" cy="73152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6867" name="文本框 3"/>
          <p:cNvSpPr txBox="1"/>
          <p:nvPr/>
        </p:nvSpPr>
        <p:spPr>
          <a:xfrm>
            <a:off x="125413" y="1417638"/>
            <a:ext cx="8669337" cy="1198562"/>
          </a:xfrm>
          <a:prstGeom prst="rect">
            <a:avLst/>
          </a:prstGeom>
          <a:solidFill>
            <a:srgbClr val="D4E2ED"/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>
                <a:solidFill>
                  <a:srgbClr val="C00000"/>
                </a:solidFill>
                <a:latin typeface="Arial" panose="020b0604020202020204" pitchFamily="34" charset="0"/>
                <a:ea typeface="宋体" panose="02010600030101010101" pitchFamily="2" charset="-122"/>
                <a:sym typeface="宋体" panose="02010600030101010101" pitchFamily="2" charset="-122"/>
              </a:rPr>
              <a:t>中国现代的公务员制度与近代选官制度有哪些本质性的区别？</a:t>
            </a:r>
            <a:endParaRPr lang="zh-CN" altLang="en-US" sz="3600" b="1">
              <a:solidFill>
                <a:srgbClr val="C00000"/>
              </a:solidFill>
              <a:latin typeface="Arial" pitchFamily="34" charset="0"/>
              <a:ea typeface="宋体" pitchFamily="2" charset="-122"/>
              <a:sym typeface="宋体" pitchFamily="2" charset="-122"/>
            </a:endParaRPr>
          </a:p>
        </p:txBody>
      </p:sp>
      <p:sp>
        <p:nvSpPr>
          <p:cNvPr id="36868" name="Text Box 2"/>
          <p:cNvSpPr txBox="1"/>
          <p:nvPr/>
        </p:nvSpPr>
        <p:spPr>
          <a:xfrm>
            <a:off x="536575" y="107950"/>
            <a:ext cx="1631950" cy="1200150"/>
          </a:xfrm>
          <a:prstGeom prst="rect">
            <a:avLst/>
          </a:prstGeom>
          <a:solidFill>
            <a:srgbClr val="D003FB"/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4800">
                <a:solidFill>
                  <a:srgbClr val="FFFF00"/>
                </a:solidFill>
                <a:latin typeface="隶书" pitchFamily="1" charset="-122"/>
                <a:ea typeface="隶书" pitchFamily="1" charset="-122"/>
              </a:rPr>
              <a:t>思考</a:t>
            </a:r>
            <a:endParaRPr lang="zh-CN" altLang="en-US" sz="4800">
              <a:solidFill>
                <a:srgbClr val="FFFF00"/>
              </a:solidFill>
              <a:latin typeface="隶书" pitchFamily="1" charset="-122"/>
              <a:ea typeface="隶书" pitchFamily="1" charset="-122"/>
            </a:endParaRPr>
          </a:p>
        </p:txBody>
      </p:sp>
    </p:spTree>
  </p:cSld>
  <p:clrMapOvr>
    <a:masterClrMapping/>
  </p:clrMapOvr>
  <p:transition/>
  <p:timing/>
</p:sld>
</file>

<file path=ppt/slides/slide2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3" name="椭圆 42"/>
          <p:cNvSpPr/>
          <p:nvPr>
            <p:custDataLst>
              <p:tags r:id="rId2"/>
            </p:custDataLst>
          </p:nvPr>
        </p:nvSpPr>
        <p:spPr>
          <a:xfrm>
            <a:off x="7824788" y="1509713"/>
            <a:ext cx="144463" cy="146050"/>
          </a:xfrm>
          <a:prstGeom prst="ellipse">
            <a:avLst/>
          </a:prstGeom>
          <a:solidFill>
            <a:sysClr val="window" lastClr="FFFFFF">
              <a:lumMod val="85000"/>
            </a:sysClr>
          </a:solidFill>
          <a:ln>
            <a:noFill/>
          </a:ln>
        </p:spPr>
        <p:style>
          <a:lnRef idx="2">
            <a:srgbClr val="1F74AD">
              <a:shade val="50000"/>
            </a:srgbClr>
          </a:lnRef>
          <a:fillRef idx="1">
            <a:srgbClr val="1F74AD"/>
          </a:fillRef>
          <a:effectRef idx="0">
            <a:srgbClr val="1F74AD"/>
          </a:effectRef>
          <a:fontRef idx="minor">
            <a:sysClr val="window" lastClr="FFFFFF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350" b="0" i="0" u="none" strike="noStrike" kern="1200" cap="none" spc="0" normalizeH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itchFamily="34" charset="0"/>
              <a:ea typeface="微软雅黑"/>
              <a:cs typeface="+mn-ea"/>
            </a:endParaRPr>
          </a:p>
        </p:txBody>
      </p:sp>
      <p:sp>
        <p:nvSpPr>
          <p:cNvPr id="44" name="椭圆 43"/>
          <p:cNvSpPr/>
          <p:nvPr>
            <p:custDataLst>
              <p:tags r:id="rId3"/>
            </p:custDataLst>
          </p:nvPr>
        </p:nvSpPr>
        <p:spPr>
          <a:xfrm>
            <a:off x="8013700" y="1509713"/>
            <a:ext cx="146050" cy="146050"/>
          </a:xfrm>
          <a:prstGeom prst="ellipse">
            <a:avLst/>
          </a:prstGeom>
          <a:solidFill>
            <a:sysClr val="window" lastClr="FFFFFF">
              <a:lumMod val="75000"/>
            </a:sysClr>
          </a:solidFill>
          <a:ln>
            <a:noFill/>
          </a:ln>
        </p:spPr>
        <p:style>
          <a:lnRef idx="2">
            <a:srgbClr val="1F74AD">
              <a:shade val="50000"/>
            </a:srgbClr>
          </a:lnRef>
          <a:fillRef idx="1">
            <a:srgbClr val="1F74AD"/>
          </a:fillRef>
          <a:effectRef idx="0">
            <a:srgbClr val="1F74AD"/>
          </a:effectRef>
          <a:fontRef idx="minor">
            <a:sysClr val="window" lastClr="FFFFFF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350" b="0" i="0" u="none" strike="noStrike" kern="1200" cap="none" spc="0" normalizeH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微软雅黑" charset="-122"/>
              <a:cs typeface="+mn-ea"/>
            </a:endParaRPr>
          </a:p>
        </p:txBody>
      </p:sp>
      <p:sp>
        <p:nvSpPr>
          <p:cNvPr id="45" name="椭圆 44"/>
          <p:cNvSpPr/>
          <p:nvPr>
            <p:custDataLst>
              <p:tags r:id="rId4"/>
            </p:custDataLst>
          </p:nvPr>
        </p:nvSpPr>
        <p:spPr>
          <a:xfrm>
            <a:off x="8204200" y="1509713"/>
            <a:ext cx="144463" cy="146050"/>
          </a:xfrm>
          <a:prstGeom prst="ellipse">
            <a:avLst/>
          </a:prstGeom>
          <a:solidFill>
            <a:sysClr val="window" lastClr="FFFFFF">
              <a:lumMod val="65000"/>
            </a:sysClr>
          </a:solidFill>
          <a:ln>
            <a:noFill/>
          </a:ln>
        </p:spPr>
        <p:style>
          <a:lnRef idx="2">
            <a:srgbClr val="1F74AD">
              <a:shade val="50000"/>
            </a:srgbClr>
          </a:lnRef>
          <a:fillRef idx="1">
            <a:srgbClr val="1F74AD"/>
          </a:fillRef>
          <a:effectRef idx="0">
            <a:srgbClr val="1F74AD"/>
          </a:effectRef>
          <a:fontRef idx="minor">
            <a:sysClr val="window" lastClr="FFFFFF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350" b="0" i="0" u="none" strike="noStrike" kern="1200" cap="none" spc="0" normalizeH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微软雅黑" charset="-122"/>
              <a:cs typeface="+mn-ea"/>
            </a:endParaRPr>
          </a:p>
        </p:txBody>
      </p:sp>
      <p:sp>
        <p:nvSpPr>
          <p:cNvPr id="31" name="矩形: 圆角 30"/>
          <p:cNvSpPr/>
          <p:nvPr>
            <p:custDataLst>
              <p:tags r:id="rId5"/>
            </p:custDataLst>
          </p:nvPr>
        </p:nvSpPr>
        <p:spPr>
          <a:xfrm rot="18900000">
            <a:off x="1547813" y="2916238"/>
            <a:ext cx="746125" cy="746125"/>
          </a:xfrm>
          <a:prstGeom prst="roundRect">
            <a:avLst>
              <a:gd name="adj" fmla="val 35535"/>
            </a:avLst>
          </a:prstGeom>
          <a:solidFill>
            <a:srgbClr val="3498DB"/>
          </a:solidFill>
          <a:ln>
            <a:noFill/>
          </a:ln>
        </p:spPr>
        <p:style>
          <a:lnRef idx="2">
            <a:srgbClr val="1F74AD">
              <a:shade val="50000"/>
            </a:srgbClr>
          </a:lnRef>
          <a:fillRef idx="1">
            <a:srgbClr val="1F74AD"/>
          </a:fillRef>
          <a:effectRef idx="0">
            <a:srgbClr val="1F74AD"/>
          </a:effectRef>
          <a:fontRef idx="minor">
            <a:sysClr val="window" lastClr="FFFFFF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等线"/>
              <a:ea typeface="等线"/>
              <a:cs typeface="+mn-ea"/>
            </a:endParaRPr>
          </a:p>
        </p:txBody>
      </p:sp>
      <p:sp>
        <p:nvSpPr>
          <p:cNvPr id="37893" name="rectangular-briefcase_18205"/>
          <p:cNvSpPr>
            <a:spLocks noChangeAspect="1"/>
          </p:cNvSpPr>
          <p:nvPr>
            <p:custDataLst>
              <p:tags r:id="rId6"/>
            </p:custDataLst>
          </p:nvPr>
        </p:nvSpPr>
        <p:spPr>
          <a:xfrm>
            <a:off x="1776413" y="3162300"/>
            <a:ext cx="288925" cy="254000"/>
          </a:xfrm>
          <a:custGeom>
            <a:cxnLst>
              <a:cxn ang="0">
                <a:pos x="46148" y="191371"/>
              </a:cxn>
              <a:cxn ang="0">
                <a:pos x="38988" y="198469"/>
              </a:cxn>
              <a:cxn ang="0">
                <a:pos x="46148" y="205568"/>
              </a:cxn>
              <a:cxn ang="0">
                <a:pos x="242764" y="205568"/>
              </a:cxn>
              <a:cxn ang="0">
                <a:pos x="249872" y="198469"/>
              </a:cxn>
              <a:cxn ang="0">
                <a:pos x="242764" y="191371"/>
              </a:cxn>
              <a:cxn ang="0">
                <a:pos x="45939" y="145701"/>
              </a:cxn>
              <a:cxn ang="0">
                <a:pos x="38831" y="152799"/>
              </a:cxn>
              <a:cxn ang="0">
                <a:pos x="45939" y="159897"/>
              </a:cxn>
              <a:cxn ang="0">
                <a:pos x="242555" y="159897"/>
              </a:cxn>
              <a:cxn ang="0">
                <a:pos x="249663" y="152799"/>
              </a:cxn>
              <a:cxn ang="0">
                <a:pos x="242555" y="145701"/>
              </a:cxn>
              <a:cxn ang="0">
                <a:pos x="45731" y="99977"/>
              </a:cxn>
              <a:cxn ang="0">
                <a:pos x="38622" y="107128"/>
              </a:cxn>
              <a:cxn ang="0">
                <a:pos x="45731" y="114227"/>
              </a:cxn>
              <a:cxn ang="0">
                <a:pos x="242398" y="114227"/>
              </a:cxn>
              <a:cxn ang="0">
                <a:pos x="249506" y="107128"/>
              </a:cxn>
              <a:cxn ang="0">
                <a:pos x="242398" y="99977"/>
              </a:cxn>
              <a:cxn ang="0">
                <a:pos x="29215" y="51958"/>
              </a:cxn>
              <a:cxn ang="0">
                <a:pos x="258861" y="51958"/>
              </a:cxn>
              <a:cxn ang="0">
                <a:pos x="288077" y="81135"/>
              </a:cxn>
              <a:cxn ang="0">
                <a:pos x="288077" y="224463"/>
              </a:cxn>
              <a:cxn ang="0">
                <a:pos x="258861" y="253640"/>
              </a:cxn>
              <a:cxn ang="0">
                <a:pos x="29215" y="253640"/>
              </a:cxn>
              <a:cxn ang="0">
                <a:pos x="0" y="224463"/>
              </a:cxn>
              <a:cxn ang="0">
                <a:pos x="0" y="81135"/>
              </a:cxn>
              <a:cxn ang="0">
                <a:pos x="29215" y="51958"/>
              </a:cxn>
              <a:cxn ang="0">
                <a:pos x="113459" y="0"/>
              </a:cxn>
              <a:cxn ang="0">
                <a:pos x="174669" y="0"/>
              </a:cxn>
              <a:cxn ang="0">
                <a:pos x="205091" y="30412"/>
              </a:cxn>
              <a:cxn ang="0">
                <a:pos x="194323" y="41158"/>
              </a:cxn>
              <a:cxn ang="0">
                <a:pos x="183503" y="30412"/>
              </a:cxn>
              <a:cxn ang="0">
                <a:pos x="174669" y="21492"/>
              </a:cxn>
              <a:cxn ang="0">
                <a:pos x="113459" y="21492"/>
              </a:cxn>
              <a:cxn ang="0">
                <a:pos x="104521" y="30412"/>
              </a:cxn>
              <a:cxn ang="0">
                <a:pos x="93805" y="41158"/>
              </a:cxn>
              <a:cxn ang="0">
                <a:pos x="82985" y="30412"/>
              </a:cxn>
              <a:cxn ang="0">
                <a:pos x="113459" y="0"/>
              </a:cxn>
            </a:cxnLst>
            <a:pathLst>
              <a:path w="607991" h="535309">
                <a:moveTo>
                  <a:pt x="97398" y="403891"/>
                </a:moveTo>
                <a:cubicBezTo>
                  <a:pt x="89015" y="403891"/>
                  <a:pt x="82286" y="410610"/>
                  <a:pt x="82286" y="418872"/>
                </a:cubicBezTo>
                <a:cubicBezTo>
                  <a:pt x="82286" y="427244"/>
                  <a:pt x="89015" y="433854"/>
                  <a:pt x="97398" y="433854"/>
                </a:cubicBezTo>
                <a:lnTo>
                  <a:pt x="512358" y="433854"/>
                </a:lnTo>
                <a:cubicBezTo>
                  <a:pt x="520631" y="433854"/>
                  <a:pt x="527360" y="427244"/>
                  <a:pt x="527360" y="418872"/>
                </a:cubicBezTo>
                <a:cubicBezTo>
                  <a:pt x="527360" y="410610"/>
                  <a:pt x="520631" y="403891"/>
                  <a:pt x="512358" y="403891"/>
                </a:cubicBezTo>
                <a:close/>
                <a:moveTo>
                  <a:pt x="96957" y="307503"/>
                </a:moveTo>
                <a:cubicBezTo>
                  <a:pt x="88574" y="307503"/>
                  <a:pt x="81955" y="314222"/>
                  <a:pt x="81955" y="322484"/>
                </a:cubicBezTo>
                <a:cubicBezTo>
                  <a:pt x="81955" y="330856"/>
                  <a:pt x="88574" y="337465"/>
                  <a:pt x="96957" y="337465"/>
                </a:cubicBezTo>
                <a:lnTo>
                  <a:pt x="511917" y="337465"/>
                </a:lnTo>
                <a:cubicBezTo>
                  <a:pt x="520190" y="337465"/>
                  <a:pt x="527029" y="330856"/>
                  <a:pt x="526918" y="322484"/>
                </a:cubicBezTo>
                <a:cubicBezTo>
                  <a:pt x="526918" y="314222"/>
                  <a:pt x="520190" y="307503"/>
                  <a:pt x="511917" y="307503"/>
                </a:cubicBezTo>
                <a:close/>
                <a:moveTo>
                  <a:pt x="96516" y="211004"/>
                </a:moveTo>
                <a:cubicBezTo>
                  <a:pt x="88243" y="211004"/>
                  <a:pt x="81514" y="217834"/>
                  <a:pt x="81514" y="226096"/>
                </a:cubicBezTo>
                <a:cubicBezTo>
                  <a:pt x="81514" y="234358"/>
                  <a:pt x="88243" y="241077"/>
                  <a:pt x="96516" y="241077"/>
                </a:cubicBezTo>
                <a:lnTo>
                  <a:pt x="511586" y="241077"/>
                </a:lnTo>
                <a:cubicBezTo>
                  <a:pt x="519859" y="241077"/>
                  <a:pt x="526587" y="234358"/>
                  <a:pt x="526587" y="226096"/>
                </a:cubicBezTo>
                <a:cubicBezTo>
                  <a:pt x="526587" y="217834"/>
                  <a:pt x="519859" y="211004"/>
                  <a:pt x="511586" y="211004"/>
                </a:cubicBezTo>
                <a:close/>
                <a:moveTo>
                  <a:pt x="61660" y="109659"/>
                </a:moveTo>
                <a:lnTo>
                  <a:pt x="546332" y="109659"/>
                </a:lnTo>
                <a:cubicBezTo>
                  <a:pt x="580415" y="109659"/>
                  <a:pt x="607991" y="137198"/>
                  <a:pt x="607991" y="171237"/>
                </a:cubicBezTo>
                <a:lnTo>
                  <a:pt x="607991" y="473731"/>
                </a:lnTo>
                <a:cubicBezTo>
                  <a:pt x="607991" y="507770"/>
                  <a:pt x="580415" y="535309"/>
                  <a:pt x="546332" y="535309"/>
                </a:cubicBezTo>
                <a:lnTo>
                  <a:pt x="61660" y="535309"/>
                </a:lnTo>
                <a:cubicBezTo>
                  <a:pt x="27576" y="535309"/>
                  <a:pt x="0" y="507770"/>
                  <a:pt x="0" y="473731"/>
                </a:cubicBezTo>
                <a:lnTo>
                  <a:pt x="0" y="171237"/>
                </a:lnTo>
                <a:cubicBezTo>
                  <a:pt x="0" y="137198"/>
                  <a:pt x="27576" y="109659"/>
                  <a:pt x="61660" y="109659"/>
                </a:cubicBezTo>
                <a:close/>
                <a:moveTo>
                  <a:pt x="239459" y="0"/>
                </a:moveTo>
                <a:lnTo>
                  <a:pt x="368643" y="0"/>
                </a:lnTo>
                <a:cubicBezTo>
                  <a:pt x="404055" y="0"/>
                  <a:pt x="432848" y="28845"/>
                  <a:pt x="432848" y="64186"/>
                </a:cubicBezTo>
                <a:cubicBezTo>
                  <a:pt x="432848" y="76627"/>
                  <a:pt x="422699" y="86866"/>
                  <a:pt x="410123" y="86866"/>
                </a:cubicBezTo>
                <a:cubicBezTo>
                  <a:pt x="397546" y="86866"/>
                  <a:pt x="387287" y="76627"/>
                  <a:pt x="387287" y="64186"/>
                </a:cubicBezTo>
                <a:cubicBezTo>
                  <a:pt x="387287" y="53837"/>
                  <a:pt x="378902" y="45360"/>
                  <a:pt x="368643" y="45360"/>
                </a:cubicBezTo>
                <a:lnTo>
                  <a:pt x="239459" y="45360"/>
                </a:lnTo>
                <a:cubicBezTo>
                  <a:pt x="229089" y="45360"/>
                  <a:pt x="220595" y="53837"/>
                  <a:pt x="220595" y="64186"/>
                </a:cubicBezTo>
                <a:cubicBezTo>
                  <a:pt x="220595" y="76627"/>
                  <a:pt x="210445" y="86866"/>
                  <a:pt x="197979" y="86866"/>
                </a:cubicBezTo>
                <a:cubicBezTo>
                  <a:pt x="185403" y="86866"/>
                  <a:pt x="175143" y="76627"/>
                  <a:pt x="175143" y="64186"/>
                </a:cubicBezTo>
                <a:cubicBezTo>
                  <a:pt x="175143" y="28845"/>
                  <a:pt x="204047" y="0"/>
                  <a:pt x="239459" y="0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3" name="文本框 32"/>
          <p:cNvSpPr txBox="1"/>
          <p:nvPr>
            <p:custDataLst>
              <p:tags r:id="rId7"/>
            </p:custDataLst>
          </p:nvPr>
        </p:nvSpPr>
        <p:spPr>
          <a:xfrm>
            <a:off x="1174750" y="3808413"/>
            <a:ext cx="1490663" cy="357188"/>
          </a:xfrm>
          <a:prstGeom prst="rect">
            <a:avLst/>
          </a:prstGeom>
          <a:noFill/>
        </p:spPr>
        <p:txBody>
          <a:bodyPr wrap="square" rtlCol="0" anchor="ctr" anchorCtr="0">
            <a:normAutofit fontScale="90000" lnSpcReduction="20000"/>
          </a:bodyPr>
          <a:lstStyle/>
          <a:p>
            <a:pPr marR="0" algn="ctr" defTabSz="914400" fontAlgn="auto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defRPr/>
            </a:pPr>
            <a:r>
              <a:rPr kumimoji="0" lang="zh-CN" altLang="en-US" sz="1500" b="1" kern="1200" cap="none" spc="300" normalizeH="0" noProof="0">
                <a:solidFill>
                  <a:srgbClr val="000000">
                    <a:lumMod val="65000"/>
                    <a:lumOff val="35000"/>
                  </a:srgbClr>
                </a:solidFill>
                <a:latin typeface="微软雅黑" charset="-122"/>
                <a:ea typeface="微软雅黑" charset="-122"/>
                <a:cs typeface="+mn-cs"/>
              </a:rPr>
              <a:t>添加标题</a:t>
            </a:r>
            <a:endParaRPr kumimoji="0" lang="zh-CN" altLang="en-US" sz="1500" b="1" kern="1200" cap="none" spc="300" normalizeH="0" noProof="0">
              <a:solidFill>
                <a:srgbClr val="000000">
                  <a:lumMod val="65000"/>
                  <a:lumOff val="35000"/>
                </a:srgbClr>
              </a:solidFill>
              <a:latin typeface="微软雅黑"/>
              <a:ea typeface="微软雅黑"/>
            </a:endParaRPr>
          </a:p>
        </p:txBody>
      </p:sp>
      <p:sp>
        <p:nvSpPr>
          <p:cNvPr id="34" name="文本框 33"/>
          <p:cNvSpPr txBox="1"/>
          <p:nvPr>
            <p:custDataLst>
              <p:tags r:id="rId8"/>
            </p:custDataLst>
          </p:nvPr>
        </p:nvSpPr>
        <p:spPr>
          <a:xfrm>
            <a:off x="1174750" y="4237038"/>
            <a:ext cx="1490663" cy="893763"/>
          </a:xfrm>
          <a:prstGeom prst="rect">
            <a:avLst/>
          </a:prstGeom>
          <a:noFill/>
        </p:spPr>
        <p:txBody>
          <a:bodyPr wrap="square" rtlCol="0">
            <a:normAutofit/>
          </a:bodyPr>
          <a:lstStyle/>
          <a:p>
            <a:pPr marR="0" algn="ctr" defTabSz="914400" fontAlgn="auto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defRPr/>
            </a:pPr>
            <a:r>
              <a:rPr kumimoji="0" lang="zh-CN" altLang="en-US" sz="1050" kern="1200" cap="none" spc="150" normalizeH="0" noProof="0">
                <a:solidFill>
                  <a:srgbClr val="000000">
                    <a:lumMod val="50000"/>
                    <a:lumOff val="50000"/>
                  </a:srgbClr>
                </a:solidFill>
                <a:latin typeface="微软雅黑" charset="-122"/>
                <a:ea typeface="微软雅黑" charset="-122"/>
                <a:cs typeface="+mn-cs"/>
              </a:rPr>
              <a:t>单击此处添加文本具体内容，简明扼要的阐述您的观点。</a:t>
            </a:r>
            <a:endParaRPr kumimoji="0" lang="zh-CN" altLang="en-US" sz="1050" kern="1200" cap="none" spc="150" normalizeH="0" noProof="0">
              <a:solidFill>
                <a:srgbClr val="000000">
                  <a:lumMod val="50000"/>
                  <a:lumOff val="50000"/>
                </a:srgbClr>
              </a:solidFill>
              <a:latin typeface="微软雅黑"/>
              <a:ea typeface="微软雅黑"/>
            </a:endParaRPr>
          </a:p>
        </p:txBody>
      </p:sp>
      <p:sp>
        <p:nvSpPr>
          <p:cNvPr id="35" name="文本框 34"/>
          <p:cNvSpPr txBox="1"/>
          <p:nvPr>
            <p:custDataLst>
              <p:tags r:id="rId9"/>
            </p:custDataLst>
          </p:nvPr>
        </p:nvSpPr>
        <p:spPr>
          <a:xfrm>
            <a:off x="2943225" y="3808413"/>
            <a:ext cx="1490663" cy="357188"/>
          </a:xfrm>
          <a:prstGeom prst="rect">
            <a:avLst/>
          </a:prstGeom>
          <a:noFill/>
        </p:spPr>
        <p:txBody>
          <a:bodyPr wrap="square" rtlCol="0" anchor="ctr" anchorCtr="0">
            <a:normAutofit fontScale="90000" lnSpcReduction="20000"/>
          </a:bodyPr>
          <a:lstStyle/>
          <a:p>
            <a:pPr algn="ctr">
              <a:lnSpc>
                <a:spcPct val="140000"/>
              </a:lnSpc>
              <a:defRPr/>
            </a:pPr>
            <a:r>
              <a:rPr lang="zh-CN" altLang="en-US" sz="1500" b="1" spc="300" noProof="1">
                <a:solidFill>
                  <a:srgbClr val="000000">
                    <a:lumMod val="65000"/>
                    <a:lumOff val="35000"/>
                  </a:srgbClr>
                </a:solidFill>
                <a:latin typeface="微软雅黑" charset="-122"/>
                <a:ea typeface="微软雅黑" charset="-122"/>
                <a:cs typeface="+mn-cs"/>
              </a:rPr>
              <a:t>添加标题</a:t>
            </a:r>
            <a:endParaRPr lang="zh-CN" altLang="en-US" sz="1500" b="1" spc="300" noProof="1">
              <a:solidFill>
                <a:srgbClr val="000000">
                  <a:lumMod val="65000"/>
                  <a:lumOff val="35000"/>
                </a:srgbClr>
              </a:solidFill>
              <a:latin typeface="微软雅黑"/>
              <a:ea typeface="微软雅黑"/>
            </a:endParaRPr>
          </a:p>
        </p:txBody>
      </p:sp>
      <p:sp>
        <p:nvSpPr>
          <p:cNvPr id="36" name="文本框 35"/>
          <p:cNvSpPr txBox="1"/>
          <p:nvPr>
            <p:custDataLst>
              <p:tags r:id="rId10"/>
            </p:custDataLst>
          </p:nvPr>
        </p:nvSpPr>
        <p:spPr>
          <a:xfrm>
            <a:off x="2943225" y="4237038"/>
            <a:ext cx="1490663" cy="893763"/>
          </a:xfrm>
          <a:prstGeom prst="rect">
            <a:avLst/>
          </a:prstGeom>
          <a:noFill/>
        </p:spPr>
        <p:txBody>
          <a:bodyPr wrap="square" rtlCol="0">
            <a:norm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zh-CN" altLang="en-US" sz="1050" spc="150" noProof="1">
                <a:solidFill>
                  <a:srgbClr val="000000">
                    <a:lumMod val="50000"/>
                    <a:lumOff val="50000"/>
                  </a:srgbClr>
                </a:solidFill>
                <a:latin typeface="微软雅黑" charset="-122"/>
                <a:ea typeface="微软雅黑" charset="-122"/>
                <a:cs typeface="+mn-cs"/>
              </a:rPr>
              <a:t>单击此处添加文本具体内容，简明扼要的阐述您的观点。</a:t>
            </a:r>
            <a:endParaRPr lang="zh-CN" altLang="en-US" sz="1050" spc="150" noProof="1">
              <a:solidFill>
                <a:srgbClr val="000000">
                  <a:lumMod val="50000"/>
                  <a:lumOff val="50000"/>
                </a:srgbClr>
              </a:solidFill>
              <a:latin typeface="微软雅黑"/>
              <a:ea typeface="微软雅黑"/>
            </a:endParaRPr>
          </a:p>
        </p:txBody>
      </p:sp>
      <p:sp>
        <p:nvSpPr>
          <p:cNvPr id="37" name="矩形: 圆角 36"/>
          <p:cNvSpPr/>
          <p:nvPr>
            <p:custDataLst>
              <p:tags r:id="rId11"/>
            </p:custDataLst>
          </p:nvPr>
        </p:nvSpPr>
        <p:spPr>
          <a:xfrm rot="18900000">
            <a:off x="3315494" y="2917031"/>
            <a:ext cx="747713" cy="746125"/>
          </a:xfrm>
          <a:prstGeom prst="roundRect">
            <a:avLst>
              <a:gd name="adj" fmla="val 35535"/>
            </a:avLst>
          </a:prstGeom>
          <a:solidFill>
            <a:srgbClr val="1AA3AA"/>
          </a:solidFill>
          <a:ln>
            <a:noFill/>
          </a:ln>
        </p:spPr>
        <p:style>
          <a:lnRef idx="2">
            <a:srgbClr val="1F74AD">
              <a:shade val="50000"/>
            </a:srgbClr>
          </a:lnRef>
          <a:fillRef idx="1">
            <a:srgbClr val="1F74AD"/>
          </a:fillRef>
          <a:effectRef idx="0">
            <a:srgbClr val="1F74AD"/>
          </a:effectRef>
          <a:fontRef idx="minor">
            <a:sysClr val="window" lastClr="FFFFFF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/>
              <a:ea typeface="等线"/>
              <a:cs typeface="+mn-ea"/>
            </a:endParaRPr>
          </a:p>
        </p:txBody>
      </p:sp>
      <p:sp>
        <p:nvSpPr>
          <p:cNvPr id="37899" name="pet-shampoo_109251"/>
          <p:cNvSpPr>
            <a:spLocks noChangeAspect="1"/>
          </p:cNvSpPr>
          <p:nvPr>
            <p:custDataLst>
              <p:tags r:id="rId12"/>
            </p:custDataLst>
          </p:nvPr>
        </p:nvSpPr>
        <p:spPr>
          <a:xfrm>
            <a:off x="3592513" y="3130550"/>
            <a:ext cx="190500" cy="315913"/>
          </a:xfrm>
          <a:custGeom>
            <a:cxnLst>
              <a:cxn ang="0">
                <a:pos x="194613" y="194613"/>
              </a:cxn>
              <a:cxn ang="0">
                <a:pos x="194613" y="194613"/>
              </a:cxn>
              <a:cxn ang="0">
                <a:pos x="194613" y="194613"/>
              </a:cxn>
              <a:cxn ang="0">
                <a:pos x="194613" y="194613"/>
              </a:cxn>
              <a:cxn ang="0">
                <a:pos x="194613" y="194613"/>
              </a:cxn>
              <a:cxn ang="0">
                <a:pos x="194613" y="194613"/>
              </a:cxn>
              <a:cxn ang="0">
                <a:pos x="194613" y="194613"/>
              </a:cxn>
              <a:cxn ang="0">
                <a:pos x="194613" y="194613"/>
              </a:cxn>
              <a:cxn ang="0">
                <a:pos x="194613" y="194613"/>
              </a:cxn>
              <a:cxn ang="0">
                <a:pos x="194613" y="194613"/>
              </a:cxn>
              <a:cxn ang="0">
                <a:pos x="194613" y="194613"/>
              </a:cxn>
              <a:cxn ang="0">
                <a:pos x="194613" y="194613"/>
              </a:cxn>
              <a:cxn ang="0">
                <a:pos x="194613" y="194613"/>
              </a:cxn>
              <a:cxn ang="0">
                <a:pos x="194613" y="194613"/>
              </a:cxn>
              <a:cxn ang="0">
                <a:pos x="194613" y="194613"/>
              </a:cxn>
              <a:cxn ang="0">
                <a:pos x="194613" y="194613"/>
              </a:cxn>
              <a:cxn ang="0">
                <a:pos x="194613" y="194613"/>
              </a:cxn>
              <a:cxn ang="0">
                <a:pos x="194613" y="194613"/>
              </a:cxn>
              <a:cxn ang="0">
                <a:pos x="194613" y="194613"/>
              </a:cxn>
              <a:cxn ang="0">
                <a:pos x="194613" y="194613"/>
              </a:cxn>
              <a:cxn ang="0">
                <a:pos x="194613" y="194613"/>
              </a:cxn>
              <a:cxn ang="0">
                <a:pos x="194613" y="194613"/>
              </a:cxn>
              <a:cxn ang="0">
                <a:pos x="194613" y="194613"/>
              </a:cxn>
              <a:cxn ang="0">
                <a:pos x="194613" y="194613"/>
              </a:cxn>
              <a:cxn ang="0">
                <a:pos x="194613" y="194613"/>
              </a:cxn>
              <a:cxn ang="0">
                <a:pos x="194613" y="194613"/>
              </a:cxn>
            </a:cxnLst>
            <a:pathLst>
              <a:path w="365882" h="605522">
                <a:moveTo>
                  <a:pt x="112476" y="344924"/>
                </a:moveTo>
                <a:cubicBezTo>
                  <a:pt x="131738" y="344924"/>
                  <a:pt x="148747" y="354334"/>
                  <a:pt x="159198" y="368654"/>
                </a:cubicBezTo>
                <a:cubicBezTo>
                  <a:pt x="166575" y="362721"/>
                  <a:pt x="176001" y="359244"/>
                  <a:pt x="186247" y="359244"/>
                </a:cubicBezTo>
                <a:cubicBezTo>
                  <a:pt x="210223" y="359244"/>
                  <a:pt x="229690" y="378677"/>
                  <a:pt x="229690" y="402611"/>
                </a:cubicBezTo>
                <a:cubicBezTo>
                  <a:pt x="229690" y="426545"/>
                  <a:pt x="210223" y="445979"/>
                  <a:pt x="186247" y="445979"/>
                </a:cubicBezTo>
                <a:cubicBezTo>
                  <a:pt x="176001" y="445979"/>
                  <a:pt x="166575" y="442297"/>
                  <a:pt x="159198" y="436569"/>
                </a:cubicBezTo>
                <a:cubicBezTo>
                  <a:pt x="148747" y="450888"/>
                  <a:pt x="131738" y="460298"/>
                  <a:pt x="112476" y="460298"/>
                </a:cubicBezTo>
                <a:cubicBezTo>
                  <a:pt x="80713" y="460298"/>
                  <a:pt x="54688" y="434319"/>
                  <a:pt x="54688" y="402611"/>
                </a:cubicBezTo>
                <a:cubicBezTo>
                  <a:pt x="54688" y="370699"/>
                  <a:pt x="80713" y="344924"/>
                  <a:pt x="112476" y="344924"/>
                </a:cubicBezTo>
                <a:close/>
                <a:moveTo>
                  <a:pt x="115337" y="0"/>
                </a:moveTo>
                <a:lnTo>
                  <a:pt x="295000" y="0"/>
                </a:lnTo>
                <a:lnTo>
                  <a:pt x="295000" y="87351"/>
                </a:lnTo>
                <a:lnTo>
                  <a:pt x="232108" y="87351"/>
                </a:lnTo>
                <a:lnTo>
                  <a:pt x="232108" y="163654"/>
                </a:lnTo>
                <a:lnTo>
                  <a:pt x="365882" y="163654"/>
                </a:lnTo>
                <a:lnTo>
                  <a:pt x="365882" y="605522"/>
                </a:lnTo>
                <a:lnTo>
                  <a:pt x="0" y="605522"/>
                </a:lnTo>
                <a:lnTo>
                  <a:pt x="0" y="504670"/>
                </a:lnTo>
                <a:lnTo>
                  <a:pt x="286806" y="504670"/>
                </a:lnTo>
                <a:lnTo>
                  <a:pt x="286806" y="286395"/>
                </a:lnTo>
                <a:lnTo>
                  <a:pt x="0" y="286395"/>
                </a:lnTo>
                <a:lnTo>
                  <a:pt x="0" y="163654"/>
                </a:lnTo>
                <a:lnTo>
                  <a:pt x="133775" y="163654"/>
                </a:lnTo>
                <a:lnTo>
                  <a:pt x="133775" y="87351"/>
                </a:lnTo>
                <a:lnTo>
                  <a:pt x="0" y="87351"/>
                </a:lnTo>
                <a:lnTo>
                  <a:pt x="0" y="34163"/>
                </a:lnTo>
                <a:close/>
              </a:path>
            </a:pathLst>
          </a:custGeom>
          <a:solidFill>
            <a:srgbClr val="FFFFFF"/>
          </a:solidFill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7" name="矩形: 圆角 46"/>
          <p:cNvSpPr/>
          <p:nvPr>
            <p:custDataLst>
              <p:tags r:id="rId13"/>
            </p:custDataLst>
          </p:nvPr>
        </p:nvSpPr>
        <p:spPr>
          <a:xfrm rot="18900000">
            <a:off x="5080794" y="2917031"/>
            <a:ext cx="747713" cy="746125"/>
          </a:xfrm>
          <a:prstGeom prst="roundRect">
            <a:avLst>
              <a:gd name="adj" fmla="val 35535"/>
            </a:avLst>
          </a:prstGeom>
          <a:solidFill>
            <a:srgbClr val="69A35B"/>
          </a:solidFill>
          <a:ln>
            <a:noFill/>
          </a:ln>
        </p:spPr>
        <p:style>
          <a:lnRef idx="2">
            <a:srgbClr val="1F74AD">
              <a:shade val="50000"/>
            </a:srgbClr>
          </a:lnRef>
          <a:fillRef idx="1">
            <a:srgbClr val="1F74AD"/>
          </a:fillRef>
          <a:effectRef idx="0">
            <a:srgbClr val="1F74AD"/>
          </a:effectRef>
          <a:fontRef idx="minor">
            <a:sysClr val="window" lastClr="FFFFFF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 charset="-122"/>
              <a:ea typeface="等线" charset="-122"/>
              <a:cs typeface="+mn-ea"/>
            </a:endParaRPr>
          </a:p>
        </p:txBody>
      </p:sp>
      <p:sp>
        <p:nvSpPr>
          <p:cNvPr id="48" name="文本框 47"/>
          <p:cNvSpPr txBox="1"/>
          <p:nvPr>
            <p:custDataLst>
              <p:tags r:id="rId14"/>
            </p:custDataLst>
          </p:nvPr>
        </p:nvSpPr>
        <p:spPr>
          <a:xfrm>
            <a:off x="4710113" y="3814763"/>
            <a:ext cx="1490663" cy="357188"/>
          </a:xfrm>
          <a:prstGeom prst="rect">
            <a:avLst/>
          </a:prstGeom>
          <a:noFill/>
        </p:spPr>
        <p:txBody>
          <a:bodyPr wrap="square" rtlCol="0" anchor="ctr" anchorCtr="0">
            <a:normAutofit fontScale="90000" lnSpcReduction="20000"/>
          </a:bodyPr>
          <a:lstStyle/>
          <a:p>
            <a:pPr marR="0" algn="ctr" fontAlgn="auto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defRPr/>
            </a:pPr>
            <a:r>
              <a:rPr lang="zh-CN" altLang="en-US" sz="1500" b="1" spc="300" noProof="1">
                <a:solidFill>
                  <a:srgbClr val="000000">
                    <a:lumMod val="65000"/>
                    <a:lumOff val="35000"/>
                  </a:srgbClr>
                </a:solidFill>
                <a:latin typeface="微软雅黑" charset="-122"/>
                <a:ea typeface="微软雅黑" charset="-122"/>
                <a:cs typeface="+mn-cs"/>
              </a:rPr>
              <a:t>添加标题</a:t>
            </a:r>
            <a:endParaRPr lang="zh-CN" altLang="en-US" sz="1500" b="1" spc="300" noProof="1">
              <a:solidFill>
                <a:srgbClr val="000000">
                  <a:lumMod val="65000"/>
                  <a:lumOff val="35000"/>
                </a:srgbClr>
              </a:solidFill>
              <a:latin typeface="微软雅黑" charset="-122"/>
              <a:ea typeface="微软雅黑" charset="-122"/>
            </a:endParaRPr>
          </a:p>
        </p:txBody>
      </p:sp>
      <p:sp>
        <p:nvSpPr>
          <p:cNvPr id="49" name="文本框 48"/>
          <p:cNvSpPr txBox="1"/>
          <p:nvPr>
            <p:custDataLst>
              <p:tags r:id="rId15"/>
            </p:custDataLst>
          </p:nvPr>
        </p:nvSpPr>
        <p:spPr>
          <a:xfrm>
            <a:off x="4710113" y="4243388"/>
            <a:ext cx="1490663" cy="893763"/>
          </a:xfrm>
          <a:prstGeom prst="rect">
            <a:avLst/>
          </a:prstGeom>
          <a:noFill/>
        </p:spPr>
        <p:txBody>
          <a:bodyPr wrap="square" rtlCol="0">
            <a:normAutofit/>
          </a:bodyPr>
          <a:lstStyle/>
          <a:p>
            <a:pPr marR="0" algn="ctr" fontAlgn="auto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defRPr/>
            </a:pPr>
            <a:r>
              <a:rPr lang="zh-CN" altLang="en-US" sz="1050" spc="150" noProof="1">
                <a:solidFill>
                  <a:srgbClr val="000000">
                    <a:lumMod val="50000"/>
                    <a:lumOff val="50000"/>
                  </a:srgbClr>
                </a:solidFill>
                <a:latin typeface="微软雅黑" charset="-122"/>
                <a:ea typeface="微软雅黑" charset="-122"/>
                <a:cs typeface="+mn-cs"/>
              </a:rPr>
              <a:t>单击此处添加文本具体内容，简明扼要的阐述您的观点。</a:t>
            </a:r>
            <a:endParaRPr lang="zh-CN" altLang="en-US" sz="1050" spc="150" noProof="1">
              <a:solidFill>
                <a:srgbClr val="000000">
                  <a:lumMod val="50000"/>
                  <a:lumOff val="50000"/>
                </a:srgbClr>
              </a:solidFill>
              <a:latin typeface="微软雅黑" charset="-122"/>
              <a:ea typeface="微软雅黑" charset="-122"/>
            </a:endParaRPr>
          </a:p>
        </p:txBody>
      </p:sp>
      <p:sp>
        <p:nvSpPr>
          <p:cNvPr id="50" name="pet-shampoo_109251"/>
          <p:cNvSpPr>
            <a:spLocks noChangeAspect="1"/>
          </p:cNvSpPr>
          <p:nvPr>
            <p:custDataLst>
              <p:tags r:id="rId16"/>
            </p:custDataLst>
          </p:nvPr>
        </p:nvSpPr>
        <p:spPr bwMode="auto">
          <a:xfrm>
            <a:off x="5376863" y="3122613"/>
            <a:ext cx="158750" cy="333375"/>
          </a:xfrm>
          <a:custGeom>
            <a:gdLst>
              <a:gd name="connsiteX0" fmla="*/ 373273 h 605239"/>
              <a:gd name="connsiteY0" fmla="*/ 373273 h 605239"/>
              <a:gd name="connsiteX1" fmla="*/ 373273 h 605239"/>
              <a:gd name="connsiteY1" fmla="*/ 373273 h 605239"/>
              <a:gd name="connsiteX2" fmla="*/ 373273 h 605239"/>
              <a:gd name="connsiteY2" fmla="*/ 373273 h 605239"/>
              <a:gd name="connsiteX3" fmla="*/ 373273 h 605239"/>
              <a:gd name="connsiteY3" fmla="*/ 373273 h 605239"/>
              <a:gd name="connsiteX4" fmla="*/ 373273 h 605239"/>
              <a:gd name="connsiteY4" fmla="*/ 373273 h 605239"/>
              <a:gd name="connsiteX5" fmla="*/ 373273 h 605239"/>
              <a:gd name="connsiteY5" fmla="*/ 373273 h 605239"/>
              <a:gd name="connsiteX6" fmla="*/ 373273 h 605239"/>
              <a:gd name="connsiteY6" fmla="*/ 373273 h 605239"/>
              <a:gd name="connsiteX7" fmla="*/ 373273 h 605239"/>
              <a:gd name="connsiteY7" fmla="*/ 373273 h 605239"/>
              <a:gd name="connsiteX8" fmla="*/ 373273 h 605239"/>
              <a:gd name="connsiteY8" fmla="*/ 373273 h 605239"/>
              <a:gd name="connsiteX9" fmla="*/ 373273 h 605239"/>
              <a:gd name="connsiteY9" fmla="*/ 373273 h 605239"/>
              <a:gd name="connsiteX10" fmla="*/ 373273 h 605239"/>
              <a:gd name="connsiteY10" fmla="*/ 373273 h 605239"/>
              <a:gd name="connsiteX11" fmla="*/ 373273 h 605239"/>
              <a:gd name="connsiteY11" fmla="*/ 373273 h 605239"/>
              <a:gd name="connsiteX12" fmla="*/ 373273 h 605239"/>
              <a:gd name="connsiteY12" fmla="*/ 373273 h 605239"/>
              <a:gd name="connsiteX13" fmla="*/ 373273 h 605239"/>
              <a:gd name="connsiteY13" fmla="*/ 373273 h 605239"/>
              <a:gd name="connsiteX14" fmla="*/ 373273 h 605239"/>
              <a:gd name="connsiteY14" fmla="*/ 373273 h 605239"/>
              <a:gd name="connsiteX15" fmla="*/ 373273 h 605239"/>
              <a:gd name="connsiteY15" fmla="*/ 373273 h 605239"/>
              <a:gd name="connsiteX16" fmla="*/ 373273 h 605239"/>
              <a:gd name="connsiteY16" fmla="*/ 373273 h 605239"/>
              <a:gd name="connsiteX17" fmla="*/ 373273 h 605239"/>
              <a:gd name="connsiteY17" fmla="*/ 373273 h 605239"/>
              <a:gd name="connsiteX18" fmla="*/ 373273 h 605239"/>
              <a:gd name="connsiteY18" fmla="*/ 373273 h 605239"/>
              <a:gd name="connsiteX19" fmla="*/ 373273 h 605239"/>
              <a:gd name="connsiteY19" fmla="*/ 373273 h 605239"/>
              <a:gd name="connsiteX20" fmla="*/ 373273 h 605239"/>
              <a:gd name="connsiteY20" fmla="*/ 373273 h 605239"/>
              <a:gd name="connsiteX21" fmla="*/ 373273 h 605239"/>
              <a:gd name="connsiteY21" fmla="*/ 373273 h 605239"/>
              <a:gd name="connsiteX22" fmla="*/ 373273 h 605239"/>
              <a:gd name="connsiteY22" fmla="*/ 373273 h 605239"/>
              <a:gd name="connsiteX23" fmla="*/ 373273 h 605239"/>
              <a:gd name="connsiteY23" fmla="*/ 373273 h 605239"/>
              <a:gd name="connsiteX24" fmla="*/ 373273 h 605239"/>
              <a:gd name="connsiteY24" fmla="*/ 373273 h 605239"/>
              <a:gd name="connsiteX25" fmla="*/ 373273 h 605239"/>
              <a:gd name="connsiteY25" fmla="*/ 373273 h 605239"/>
              <a:gd name="connsiteX26" fmla="*/ 373273 h 605239"/>
              <a:gd name="connsiteY26" fmla="*/ 373273 h 605239"/>
              <a:gd name="connsiteX27" fmla="*/ 373273 h 605239"/>
              <a:gd name="connsiteY27" fmla="*/ 373273 h 605239"/>
              <a:gd name="connsiteX28" fmla="*/ 373273 h 605239"/>
              <a:gd name="connsiteY28" fmla="*/ 373273 h 605239"/>
              <a:gd name="connsiteX29" fmla="*/ 373273 h 605239"/>
              <a:gd name="connsiteY29" fmla="*/ 373273 h 605239"/>
              <a:gd name="connsiteX30" fmla="*/ 373273 h 605239"/>
              <a:gd name="connsiteY30" fmla="*/ 373273 h 605239"/>
              <a:gd name="connsiteX31" fmla="*/ 373273 h 605239"/>
              <a:gd name="connsiteY31" fmla="*/ 373273 h 605239"/>
              <a:gd name="connsiteX32" fmla="*/ 373273 h 605239"/>
              <a:gd name="connsiteY32" fmla="*/ 373273 h 605239"/>
              <a:gd name="connsiteX33" fmla="*/ 373273 h 605239"/>
              <a:gd name="connsiteY33" fmla="*/ 373273 h 605239"/>
              <a:gd name="connsiteX34" fmla="*/ 373273 h 605239"/>
              <a:gd name="connsiteY34" fmla="*/ 373273 h 605239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287164" h="604110">
                <a:moveTo>
                  <a:pt x="110225" y="246072"/>
                </a:moveTo>
                <a:lnTo>
                  <a:pt x="176781" y="246072"/>
                </a:lnTo>
                <a:lnTo>
                  <a:pt x="176781" y="402731"/>
                </a:lnTo>
                <a:cubicBezTo>
                  <a:pt x="196648" y="414629"/>
                  <a:pt x="210555" y="436442"/>
                  <a:pt x="210555" y="460238"/>
                </a:cubicBezTo>
                <a:cubicBezTo>
                  <a:pt x="210555" y="497916"/>
                  <a:pt x="180754" y="527661"/>
                  <a:pt x="143006" y="527661"/>
                </a:cubicBezTo>
                <a:cubicBezTo>
                  <a:pt x="106251" y="527661"/>
                  <a:pt x="76450" y="497916"/>
                  <a:pt x="76450" y="460238"/>
                </a:cubicBezTo>
                <a:cubicBezTo>
                  <a:pt x="76450" y="436442"/>
                  <a:pt x="89364" y="414629"/>
                  <a:pt x="110225" y="402731"/>
                </a:cubicBezTo>
                <a:close/>
                <a:moveTo>
                  <a:pt x="143085" y="39679"/>
                </a:moveTo>
                <a:cubicBezTo>
                  <a:pt x="108308" y="39679"/>
                  <a:pt x="80486" y="68446"/>
                  <a:pt x="80486" y="103165"/>
                </a:cubicBezTo>
                <a:lnTo>
                  <a:pt x="80486" y="128956"/>
                </a:lnTo>
                <a:lnTo>
                  <a:pt x="125200" y="128956"/>
                </a:lnTo>
                <a:cubicBezTo>
                  <a:pt x="132155" y="128956"/>
                  <a:pt x="138117" y="134908"/>
                  <a:pt x="138117" y="141852"/>
                </a:cubicBezTo>
                <a:cubicBezTo>
                  <a:pt x="138117" y="149788"/>
                  <a:pt x="132155" y="154747"/>
                  <a:pt x="125200" y="154747"/>
                </a:cubicBezTo>
                <a:lnTo>
                  <a:pt x="80486" y="154747"/>
                </a:lnTo>
                <a:lnTo>
                  <a:pt x="80486" y="187482"/>
                </a:lnTo>
                <a:lnTo>
                  <a:pt x="125200" y="187482"/>
                </a:lnTo>
                <a:cubicBezTo>
                  <a:pt x="132155" y="187482"/>
                  <a:pt x="138117" y="193434"/>
                  <a:pt x="138117" y="201370"/>
                </a:cubicBezTo>
                <a:cubicBezTo>
                  <a:pt x="138117" y="208314"/>
                  <a:pt x="132155" y="214266"/>
                  <a:pt x="125200" y="214266"/>
                </a:cubicBezTo>
                <a:lnTo>
                  <a:pt x="80486" y="214266"/>
                </a:lnTo>
                <a:lnTo>
                  <a:pt x="80486" y="378933"/>
                </a:lnTo>
                <a:cubicBezTo>
                  <a:pt x="55644" y="397780"/>
                  <a:pt x="39746" y="427539"/>
                  <a:pt x="39746" y="460274"/>
                </a:cubicBezTo>
                <a:cubicBezTo>
                  <a:pt x="39746" y="517809"/>
                  <a:pt x="86447" y="564431"/>
                  <a:pt x="143085" y="564431"/>
                </a:cubicBezTo>
                <a:cubicBezTo>
                  <a:pt x="200717" y="564431"/>
                  <a:pt x="246425" y="517809"/>
                  <a:pt x="246425" y="460274"/>
                </a:cubicBezTo>
                <a:cubicBezTo>
                  <a:pt x="246425" y="427539"/>
                  <a:pt x="231520" y="397780"/>
                  <a:pt x="206679" y="378933"/>
                </a:cubicBezTo>
                <a:lnTo>
                  <a:pt x="206679" y="103165"/>
                </a:lnTo>
                <a:cubicBezTo>
                  <a:pt x="206679" y="68446"/>
                  <a:pt x="178857" y="39679"/>
                  <a:pt x="143085" y="39679"/>
                </a:cubicBezTo>
                <a:close/>
                <a:moveTo>
                  <a:pt x="143085" y="0"/>
                </a:moveTo>
                <a:cubicBezTo>
                  <a:pt x="200717" y="0"/>
                  <a:pt x="246425" y="46623"/>
                  <a:pt x="246425" y="103165"/>
                </a:cubicBezTo>
                <a:lnTo>
                  <a:pt x="246425" y="361077"/>
                </a:lnTo>
                <a:cubicBezTo>
                  <a:pt x="272259" y="386868"/>
                  <a:pt x="287164" y="421587"/>
                  <a:pt x="287164" y="460274"/>
                </a:cubicBezTo>
                <a:cubicBezTo>
                  <a:pt x="287164" y="539632"/>
                  <a:pt x="222577" y="604110"/>
                  <a:pt x="143085" y="604110"/>
                </a:cubicBezTo>
                <a:cubicBezTo>
                  <a:pt x="64587" y="604110"/>
                  <a:pt x="0" y="539632"/>
                  <a:pt x="0" y="460274"/>
                </a:cubicBezTo>
                <a:cubicBezTo>
                  <a:pt x="0" y="421587"/>
                  <a:pt x="14905" y="386868"/>
                  <a:pt x="40739" y="361077"/>
                </a:cubicBezTo>
                <a:lnTo>
                  <a:pt x="40739" y="103165"/>
                </a:lnTo>
                <a:cubicBezTo>
                  <a:pt x="40739" y="46623"/>
                  <a:pt x="86447" y="0"/>
                  <a:pt x="143085" y="0"/>
                </a:cubicBezTo>
                <a:close/>
              </a:path>
            </a:pathLst>
          </a:custGeom>
          <a:solidFill>
            <a:sysClr val="window" lastClr="FFFFFF"/>
          </a:solidFill>
          <a:ln>
            <a:noFill/>
          </a:ln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等线"/>
              <a:cs typeface="+mn-ea"/>
            </a:endParaRPr>
          </a:p>
        </p:txBody>
      </p:sp>
      <p:sp>
        <p:nvSpPr>
          <p:cNvPr id="51" name="文本框 50"/>
          <p:cNvSpPr txBox="1"/>
          <p:nvPr>
            <p:custDataLst>
              <p:tags r:id="rId17"/>
            </p:custDataLst>
          </p:nvPr>
        </p:nvSpPr>
        <p:spPr>
          <a:xfrm>
            <a:off x="6478588" y="3808413"/>
            <a:ext cx="1490663" cy="357188"/>
          </a:xfrm>
          <a:prstGeom prst="rect">
            <a:avLst/>
          </a:prstGeom>
          <a:noFill/>
        </p:spPr>
        <p:txBody>
          <a:bodyPr wrap="square" rtlCol="0" anchor="ctr" anchorCtr="0">
            <a:normAutofit fontScale="90000" lnSpcReduction="20000"/>
          </a:bodyPr>
          <a:lstStyle/>
          <a:p>
            <a:pPr algn="ctr">
              <a:lnSpc>
                <a:spcPct val="140000"/>
              </a:lnSpc>
              <a:defRPr/>
            </a:pPr>
            <a:r>
              <a:rPr lang="zh-CN" altLang="en-US" sz="1500" b="1" spc="300" noProof="1">
                <a:solidFill>
                  <a:srgbClr val="000000">
                    <a:lumMod val="65000"/>
                    <a:lumOff val="35000"/>
                  </a:srgbClr>
                </a:solidFill>
                <a:latin typeface="微软雅黑" charset="-122"/>
                <a:ea typeface="微软雅黑" charset="-122"/>
                <a:cs typeface="+mn-cs"/>
              </a:rPr>
              <a:t>添加标题</a:t>
            </a:r>
            <a:endParaRPr lang="zh-CN" altLang="en-US" sz="1500" b="1" spc="300" noProof="1">
              <a:solidFill>
                <a:srgbClr val="000000">
                  <a:lumMod val="65000"/>
                  <a:lumOff val="35000"/>
                </a:srgbClr>
              </a:solidFill>
              <a:latin typeface="微软雅黑" charset="-122"/>
              <a:ea typeface="微软雅黑" charset="-122"/>
            </a:endParaRPr>
          </a:p>
        </p:txBody>
      </p:sp>
      <p:sp>
        <p:nvSpPr>
          <p:cNvPr id="52" name="文本框 51"/>
          <p:cNvSpPr txBox="1"/>
          <p:nvPr>
            <p:custDataLst>
              <p:tags r:id="rId18"/>
            </p:custDataLst>
          </p:nvPr>
        </p:nvSpPr>
        <p:spPr>
          <a:xfrm>
            <a:off x="6478588" y="4237038"/>
            <a:ext cx="1490663" cy="893763"/>
          </a:xfrm>
          <a:prstGeom prst="rect">
            <a:avLst/>
          </a:prstGeom>
          <a:noFill/>
        </p:spPr>
        <p:txBody>
          <a:bodyPr wrap="square" rtlCol="0">
            <a:normAutofit/>
          </a:bodyPr>
          <a:lstStyle/>
          <a:p>
            <a:pPr marR="0" algn="ctr" defTabSz="914400" fontAlgn="auto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defRPr/>
            </a:pPr>
            <a:r>
              <a:rPr lang="zh-CN" altLang="en-US" sz="1050" spc="150" noProof="1">
                <a:solidFill>
                  <a:srgbClr val="000000">
                    <a:lumMod val="50000"/>
                    <a:lumOff val="50000"/>
                  </a:srgbClr>
                </a:solidFill>
                <a:latin typeface="微软雅黑" charset="-122"/>
                <a:ea typeface="微软雅黑" charset="-122"/>
                <a:cs typeface="+mn-cs"/>
              </a:rPr>
              <a:t>单击此处添加文本具体内容，简明扼要的阐述您的观点。</a:t>
            </a:r>
            <a:endParaRPr lang="zh-CN" altLang="en-US" sz="1050" spc="150" noProof="1">
              <a:solidFill>
                <a:srgbClr val="000000">
                  <a:lumMod val="50000"/>
                  <a:lumOff val="50000"/>
                </a:srgbClr>
              </a:solidFill>
              <a:latin typeface="微软雅黑" charset="-122"/>
              <a:ea typeface="微软雅黑" charset="-122"/>
            </a:endParaRPr>
          </a:p>
        </p:txBody>
      </p:sp>
      <p:sp>
        <p:nvSpPr>
          <p:cNvPr id="53" name="矩形: 圆角 52"/>
          <p:cNvSpPr/>
          <p:nvPr>
            <p:custDataLst>
              <p:tags r:id="rId19"/>
            </p:custDataLst>
          </p:nvPr>
        </p:nvSpPr>
        <p:spPr>
          <a:xfrm rot="18900000">
            <a:off x="6850063" y="2916238"/>
            <a:ext cx="746125" cy="746125"/>
          </a:xfrm>
          <a:prstGeom prst="roundRect">
            <a:avLst>
              <a:gd name="adj" fmla="val 35535"/>
            </a:avLst>
          </a:prstGeom>
          <a:solidFill>
            <a:srgbClr val="9BBB59"/>
          </a:solidFill>
          <a:ln>
            <a:noFill/>
          </a:ln>
        </p:spPr>
        <p:style>
          <a:lnRef idx="2">
            <a:srgbClr val="1F74AD">
              <a:shade val="50000"/>
            </a:srgbClr>
          </a:lnRef>
          <a:fillRef idx="1">
            <a:srgbClr val="1F74AD"/>
          </a:fillRef>
          <a:effectRef idx="0">
            <a:srgbClr val="1F74AD"/>
          </a:effectRef>
          <a:fontRef idx="minor">
            <a:sysClr val="window" lastClr="FFFFFF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 charset="-122"/>
              <a:ea typeface="等线" charset="-122"/>
              <a:cs typeface="+mn-ea"/>
            </a:endParaRPr>
          </a:p>
        </p:txBody>
      </p:sp>
      <p:sp>
        <p:nvSpPr>
          <p:cNvPr id="54" name="rectangular-briefcase_18205"/>
          <p:cNvSpPr>
            <a:spLocks noChangeAspect="1"/>
          </p:cNvSpPr>
          <p:nvPr>
            <p:custDataLst>
              <p:tags r:id="rId20"/>
            </p:custDataLst>
          </p:nvPr>
        </p:nvSpPr>
        <p:spPr bwMode="auto">
          <a:xfrm>
            <a:off x="7050088" y="3125788"/>
            <a:ext cx="347663" cy="325438"/>
          </a:xfrm>
          <a:custGeom>
            <a:gdLst>
              <a:gd name="T0" fmla="*/ 6185 w 6535"/>
              <a:gd name="T1" fmla="*/ 3476 h 6131"/>
              <a:gd name="T2" fmla="*/ 6185 w 6535"/>
              <a:gd name="T3" fmla="*/ 2781 h 6131"/>
              <a:gd name="T4" fmla="*/ 5253 w 6535"/>
              <a:gd name="T5" fmla="*/ 1849 h 6131"/>
              <a:gd name="T6" fmla="*/ 4321 w 6535"/>
              <a:gd name="T7" fmla="*/ 2781 h 6131"/>
              <a:gd name="T8" fmla="*/ 4321 w 6535"/>
              <a:gd name="T9" fmla="*/ 4532 h 6131"/>
              <a:gd name="T10" fmla="*/ 3265 w 6535"/>
              <a:gd name="T11" fmla="*/ 5588 h 6131"/>
              <a:gd name="T12" fmla="*/ 2209 w 6535"/>
              <a:gd name="T13" fmla="*/ 4532 h 6131"/>
              <a:gd name="T14" fmla="*/ 2209 w 6535"/>
              <a:gd name="T15" fmla="*/ 3916 h 6131"/>
              <a:gd name="T16" fmla="*/ 3891 w 6535"/>
              <a:gd name="T17" fmla="*/ 2169 h 6131"/>
              <a:gd name="T18" fmla="*/ 3891 w 6535"/>
              <a:gd name="T19" fmla="*/ 529 h 6131"/>
              <a:gd name="T20" fmla="*/ 3612 w 6535"/>
              <a:gd name="T21" fmla="*/ 251 h 6131"/>
              <a:gd name="T22" fmla="*/ 2971 w 6535"/>
              <a:gd name="T23" fmla="*/ 251 h 6131"/>
              <a:gd name="T24" fmla="*/ 2695 w 6535"/>
              <a:gd name="T25" fmla="*/ 0 h 6131"/>
              <a:gd name="T26" fmla="*/ 2416 w 6535"/>
              <a:gd name="T27" fmla="*/ 279 h 6131"/>
              <a:gd name="T28" fmla="*/ 2416 w 6535"/>
              <a:gd name="T29" fmla="*/ 779 h 6131"/>
              <a:gd name="T30" fmla="*/ 2695 w 6535"/>
              <a:gd name="T31" fmla="*/ 1057 h 6131"/>
              <a:gd name="T32" fmla="*/ 2969 w 6535"/>
              <a:gd name="T33" fmla="*/ 807 h 6131"/>
              <a:gd name="T34" fmla="*/ 3335 w 6535"/>
              <a:gd name="T35" fmla="*/ 807 h 6131"/>
              <a:gd name="T36" fmla="*/ 3335 w 6535"/>
              <a:gd name="T37" fmla="*/ 2169 h 6131"/>
              <a:gd name="T38" fmla="*/ 1944 w 6535"/>
              <a:gd name="T39" fmla="*/ 3379 h 6131"/>
              <a:gd name="T40" fmla="*/ 553 w 6535"/>
              <a:gd name="T41" fmla="*/ 2169 h 6131"/>
              <a:gd name="T42" fmla="*/ 553 w 6535"/>
              <a:gd name="T43" fmla="*/ 807 h 6131"/>
              <a:gd name="T44" fmla="*/ 903 w 6535"/>
              <a:gd name="T45" fmla="*/ 807 h 6131"/>
              <a:gd name="T46" fmla="*/ 1179 w 6535"/>
              <a:gd name="T47" fmla="*/ 1057 h 6131"/>
              <a:gd name="T48" fmla="*/ 1457 w 6535"/>
              <a:gd name="T49" fmla="*/ 779 h 6131"/>
              <a:gd name="T50" fmla="*/ 1457 w 6535"/>
              <a:gd name="T51" fmla="*/ 279 h 6131"/>
              <a:gd name="T52" fmla="*/ 1179 w 6535"/>
              <a:gd name="T53" fmla="*/ 0 h 6131"/>
              <a:gd name="T54" fmla="*/ 903 w 6535"/>
              <a:gd name="T55" fmla="*/ 251 h 6131"/>
              <a:gd name="T56" fmla="*/ 276 w 6535"/>
              <a:gd name="T57" fmla="*/ 251 h 6131"/>
              <a:gd name="T58" fmla="*/ 0 w 6535"/>
              <a:gd name="T59" fmla="*/ 528 h 6131"/>
              <a:gd name="T60" fmla="*/ 0 w 6535"/>
              <a:gd name="T61" fmla="*/ 2168 h 6131"/>
              <a:gd name="T62" fmla="*/ 1655 w 6535"/>
              <a:gd name="T63" fmla="*/ 3915 h 6131"/>
              <a:gd name="T64" fmla="*/ 1655 w 6535"/>
              <a:gd name="T65" fmla="*/ 4532 h 6131"/>
              <a:gd name="T66" fmla="*/ 3253 w 6535"/>
              <a:gd name="T67" fmla="*/ 6131 h 6131"/>
              <a:gd name="T68" fmla="*/ 4880 w 6535"/>
              <a:gd name="T69" fmla="*/ 4532 h 6131"/>
              <a:gd name="T70" fmla="*/ 4880 w 6535"/>
              <a:gd name="T71" fmla="*/ 2780 h 6131"/>
              <a:gd name="T72" fmla="*/ 5255 w 6535"/>
              <a:gd name="T73" fmla="*/ 2405 h 6131"/>
              <a:gd name="T74" fmla="*/ 5629 w 6535"/>
              <a:gd name="T75" fmla="*/ 2780 h 6131"/>
              <a:gd name="T76" fmla="*/ 5629 w 6535"/>
              <a:gd name="T77" fmla="*/ 3465 h 6131"/>
              <a:gd name="T78" fmla="*/ 5255 w 6535"/>
              <a:gd name="T79" fmla="*/ 4045 h 6131"/>
              <a:gd name="T80" fmla="*/ 5895 w 6535"/>
              <a:gd name="T81" fmla="*/ 4685 h 6131"/>
              <a:gd name="T82" fmla="*/ 6535 w 6535"/>
              <a:gd name="T83" fmla="*/ 4045 h 6131"/>
              <a:gd name="T84" fmla="*/ 6185 w 6535"/>
              <a:gd name="T85" fmla="*/ 3476 h 6131"/>
              <a:gd name="T86" fmla="*/ 5893 w 6535"/>
              <a:gd name="T87" fmla="*/ 4143 h 6131"/>
              <a:gd name="T88" fmla="*/ 5796 w 6535"/>
              <a:gd name="T89" fmla="*/ 4045 h 6131"/>
              <a:gd name="T90" fmla="*/ 5893 w 6535"/>
              <a:gd name="T91" fmla="*/ 3948 h 6131"/>
              <a:gd name="T92" fmla="*/ 5991 w 6535"/>
              <a:gd name="T93" fmla="*/ 4045 h 6131"/>
              <a:gd name="T94" fmla="*/ 5893 w 6535"/>
              <a:gd name="T95" fmla="*/ 4143 h 6131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6535" h="6131">
                <a:moveTo>
                  <a:pt x="6185" y="3476"/>
                </a:moveTo>
                <a:lnTo>
                  <a:pt x="6185" y="2781"/>
                </a:lnTo>
                <a:cubicBezTo>
                  <a:pt x="6185" y="2267"/>
                  <a:pt x="5768" y="1849"/>
                  <a:pt x="5253" y="1849"/>
                </a:cubicBezTo>
                <a:cubicBezTo>
                  <a:pt x="4739" y="1849"/>
                  <a:pt x="4321" y="2267"/>
                  <a:pt x="4321" y="2781"/>
                </a:cubicBezTo>
                <a:lnTo>
                  <a:pt x="4321" y="4532"/>
                </a:lnTo>
                <a:cubicBezTo>
                  <a:pt x="4321" y="5116"/>
                  <a:pt x="3849" y="5588"/>
                  <a:pt x="3265" y="5588"/>
                </a:cubicBezTo>
                <a:cubicBezTo>
                  <a:pt x="2681" y="5588"/>
                  <a:pt x="2209" y="5116"/>
                  <a:pt x="2209" y="4532"/>
                </a:cubicBezTo>
                <a:lnTo>
                  <a:pt x="2209" y="3916"/>
                </a:lnTo>
                <a:cubicBezTo>
                  <a:pt x="3137" y="3792"/>
                  <a:pt x="3867" y="3056"/>
                  <a:pt x="3891" y="2169"/>
                </a:cubicBezTo>
                <a:lnTo>
                  <a:pt x="3891" y="529"/>
                </a:lnTo>
                <a:cubicBezTo>
                  <a:pt x="3891" y="376"/>
                  <a:pt x="3765" y="251"/>
                  <a:pt x="3612" y="251"/>
                </a:cubicBezTo>
                <a:lnTo>
                  <a:pt x="2971" y="251"/>
                </a:lnTo>
                <a:cubicBezTo>
                  <a:pt x="2956" y="111"/>
                  <a:pt x="2837" y="0"/>
                  <a:pt x="2695" y="0"/>
                </a:cubicBezTo>
                <a:cubicBezTo>
                  <a:pt x="2541" y="0"/>
                  <a:pt x="2416" y="125"/>
                  <a:pt x="2416" y="279"/>
                </a:cubicBezTo>
                <a:lnTo>
                  <a:pt x="2416" y="779"/>
                </a:lnTo>
                <a:cubicBezTo>
                  <a:pt x="2416" y="932"/>
                  <a:pt x="2541" y="1057"/>
                  <a:pt x="2695" y="1057"/>
                </a:cubicBezTo>
                <a:cubicBezTo>
                  <a:pt x="2839" y="1057"/>
                  <a:pt x="2945" y="947"/>
                  <a:pt x="2969" y="807"/>
                </a:cubicBezTo>
                <a:lnTo>
                  <a:pt x="3335" y="807"/>
                </a:lnTo>
                <a:lnTo>
                  <a:pt x="3335" y="2169"/>
                </a:lnTo>
                <a:cubicBezTo>
                  <a:pt x="3335" y="2836"/>
                  <a:pt x="2709" y="3379"/>
                  <a:pt x="1944" y="3379"/>
                </a:cubicBezTo>
                <a:cubicBezTo>
                  <a:pt x="1180" y="3379"/>
                  <a:pt x="553" y="2836"/>
                  <a:pt x="553" y="2169"/>
                </a:cubicBezTo>
                <a:lnTo>
                  <a:pt x="553" y="807"/>
                </a:lnTo>
                <a:lnTo>
                  <a:pt x="903" y="807"/>
                </a:lnTo>
                <a:cubicBezTo>
                  <a:pt x="917" y="947"/>
                  <a:pt x="1036" y="1057"/>
                  <a:pt x="1179" y="1057"/>
                </a:cubicBezTo>
                <a:cubicBezTo>
                  <a:pt x="1332" y="1057"/>
                  <a:pt x="1443" y="932"/>
                  <a:pt x="1457" y="779"/>
                </a:cubicBezTo>
                <a:lnTo>
                  <a:pt x="1457" y="279"/>
                </a:lnTo>
                <a:cubicBezTo>
                  <a:pt x="1457" y="125"/>
                  <a:pt x="1332" y="0"/>
                  <a:pt x="1179" y="0"/>
                </a:cubicBezTo>
                <a:cubicBezTo>
                  <a:pt x="1035" y="0"/>
                  <a:pt x="916" y="111"/>
                  <a:pt x="903" y="251"/>
                </a:cubicBezTo>
                <a:lnTo>
                  <a:pt x="276" y="251"/>
                </a:lnTo>
                <a:cubicBezTo>
                  <a:pt x="125" y="251"/>
                  <a:pt x="0" y="376"/>
                  <a:pt x="0" y="528"/>
                </a:cubicBezTo>
                <a:lnTo>
                  <a:pt x="0" y="2168"/>
                </a:lnTo>
                <a:cubicBezTo>
                  <a:pt x="0" y="3055"/>
                  <a:pt x="716" y="3792"/>
                  <a:pt x="1655" y="3915"/>
                </a:cubicBezTo>
                <a:lnTo>
                  <a:pt x="1655" y="4532"/>
                </a:lnTo>
                <a:cubicBezTo>
                  <a:pt x="1655" y="5408"/>
                  <a:pt x="2377" y="6131"/>
                  <a:pt x="3253" y="6131"/>
                </a:cubicBezTo>
                <a:cubicBezTo>
                  <a:pt x="4143" y="6131"/>
                  <a:pt x="4852" y="5421"/>
                  <a:pt x="4880" y="4532"/>
                </a:cubicBezTo>
                <a:lnTo>
                  <a:pt x="4880" y="2780"/>
                </a:lnTo>
                <a:cubicBezTo>
                  <a:pt x="4880" y="2572"/>
                  <a:pt x="5047" y="2405"/>
                  <a:pt x="5255" y="2405"/>
                </a:cubicBezTo>
                <a:cubicBezTo>
                  <a:pt x="5463" y="2405"/>
                  <a:pt x="5629" y="2572"/>
                  <a:pt x="5629" y="2780"/>
                </a:cubicBezTo>
                <a:lnTo>
                  <a:pt x="5629" y="3465"/>
                </a:lnTo>
                <a:cubicBezTo>
                  <a:pt x="5409" y="3568"/>
                  <a:pt x="5255" y="3792"/>
                  <a:pt x="5255" y="4045"/>
                </a:cubicBezTo>
                <a:cubicBezTo>
                  <a:pt x="5255" y="4393"/>
                  <a:pt x="5533" y="4685"/>
                  <a:pt x="5895" y="4685"/>
                </a:cubicBezTo>
                <a:cubicBezTo>
                  <a:pt x="6243" y="4685"/>
                  <a:pt x="6535" y="4407"/>
                  <a:pt x="6535" y="4045"/>
                </a:cubicBezTo>
                <a:cubicBezTo>
                  <a:pt x="6533" y="3800"/>
                  <a:pt x="6395" y="3583"/>
                  <a:pt x="6185" y="3476"/>
                </a:cubicBezTo>
                <a:close/>
                <a:moveTo>
                  <a:pt x="5893" y="4143"/>
                </a:moveTo>
                <a:cubicBezTo>
                  <a:pt x="5837" y="4143"/>
                  <a:pt x="5796" y="4101"/>
                  <a:pt x="5796" y="4045"/>
                </a:cubicBezTo>
                <a:cubicBezTo>
                  <a:pt x="5796" y="3989"/>
                  <a:pt x="5837" y="3948"/>
                  <a:pt x="5893" y="3948"/>
                </a:cubicBezTo>
                <a:cubicBezTo>
                  <a:pt x="5949" y="3948"/>
                  <a:pt x="5991" y="4004"/>
                  <a:pt x="5991" y="4045"/>
                </a:cubicBezTo>
                <a:cubicBezTo>
                  <a:pt x="5991" y="4101"/>
                  <a:pt x="5949" y="4143"/>
                  <a:pt x="5893" y="4143"/>
                </a:cubicBezTo>
                <a:close/>
              </a:path>
            </a:pathLst>
          </a:custGeom>
          <a:solidFill>
            <a:sysClr val="window" lastClr="FFFFFF"/>
          </a:solidFill>
          <a:ln>
            <a:noFill/>
          </a:ln>
        </p:spPr>
        <p:txBody>
          <a:bodyPr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charset="-122"/>
                <a:cs typeface="+mn-ea"/>
              </a:defRPr>
            </a:lvl1pPr>
            <a:lvl2pPr marL="4572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charset="-122"/>
                <a:cs typeface="+mn-ea"/>
              </a:defRPr>
            </a:lvl2pPr>
            <a:lvl3pPr marL="9144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charset="-122"/>
                <a:cs typeface="+mn-ea"/>
              </a:defRPr>
            </a:lvl3pPr>
            <a:lvl4pPr marL="13716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charset="-122"/>
                <a:cs typeface="+mn-ea"/>
              </a:defRPr>
            </a:lvl4pPr>
            <a:lvl5pPr marL="18288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charset="-122"/>
                <a:cs typeface="+mn-ea"/>
              </a:defRPr>
            </a:lvl5pPr>
            <a:lvl6pPr marL="22860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charset="-122"/>
                <a:cs typeface="+mn-ea"/>
              </a:defRPr>
            </a:lvl6pPr>
            <a:lvl7pPr marL="27432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charset="-122"/>
                <a:cs typeface="+mn-ea"/>
              </a:defRPr>
            </a:lvl7pPr>
            <a:lvl8pPr marL="32004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charset="-122"/>
                <a:cs typeface="+mn-ea"/>
              </a:defRPr>
            </a:lvl8pPr>
            <a:lvl9pPr marL="36576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charset="-122"/>
                <a:cs typeface="+mn-ea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charset="-122"/>
              <a:ea typeface="等线" charset="-122"/>
              <a:cs typeface="+mn-ea"/>
            </a:endParaRPr>
          </a:p>
        </p:txBody>
      </p:sp>
      <p:sp>
        <p:nvSpPr>
          <p:cNvPr id="64" name="矩形 3"/>
          <p:cNvSpPr>
            <a:spLocks noChangeArrowheads="1"/>
          </p:cNvSpPr>
          <p:nvPr>
            <p:custDataLst>
              <p:tags r:id="rId21"/>
            </p:custDataLst>
          </p:nvPr>
        </p:nvSpPr>
        <p:spPr bwMode="auto">
          <a:xfrm>
            <a:off x="719138" y="1250950"/>
            <a:ext cx="3067050" cy="474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73" tIns="34287" rIns="68573" bIns="34287" anchor="ctr">
            <a:normAutofit lnSpcReduction="10000"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rgbClr val="000000"/>
                </a:solidFill>
                <a:latin typeface="微软雅黑" charset="-122"/>
                <a:ea typeface="微软雅黑" charset="-122"/>
                <a:sym typeface="Calibri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rgbClr val="000000"/>
                </a:solidFill>
                <a:latin typeface="微软雅黑" charset="-122"/>
                <a:ea typeface="微软雅黑" charset="-122"/>
                <a:sym typeface="Calibri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rgbClr val="000000"/>
                </a:solidFill>
                <a:latin typeface="微软雅黑" charset="-122"/>
                <a:ea typeface="微软雅黑" charset="-122"/>
                <a:sym typeface="Calibri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rgbClr val="000000"/>
                </a:solidFill>
                <a:latin typeface="微软雅黑" charset="-122"/>
                <a:ea typeface="微软雅黑" charset="-122"/>
                <a:sym typeface="Calibri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rgbClr val="000000"/>
                </a:solidFill>
                <a:latin typeface="微软雅黑" charset="-122"/>
                <a:ea typeface="微软雅黑" charset="-122"/>
                <a:sym typeface="Calibri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rgbClr val="000000"/>
                </a:solidFill>
                <a:latin typeface="微软雅黑" charset="-122"/>
                <a:ea typeface="微软雅黑" charset="-122"/>
                <a:sym typeface="Calibri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rgbClr val="000000"/>
                </a:solidFill>
                <a:latin typeface="微软雅黑" charset="-122"/>
                <a:ea typeface="微软雅黑" charset="-122"/>
                <a:sym typeface="Calibri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rgbClr val="000000"/>
                </a:solidFill>
                <a:latin typeface="微软雅黑" charset="-122"/>
                <a:ea typeface="微软雅黑" charset="-122"/>
                <a:sym typeface="Calibri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rgbClr val="000000"/>
                </a:solidFill>
                <a:latin typeface="微软雅黑" charset="-122"/>
                <a:ea typeface="微软雅黑" charset="-122"/>
                <a:sym typeface="Calibri" charset="0"/>
              </a:defRPr>
            </a:lvl9pPr>
          </a:lstStyle>
          <a:p>
            <a:pPr lvl="0" fontAlgn="base">
              <a:lnSpc>
                <a:spcPct val="120000"/>
              </a:lnSpc>
              <a:spcBef>
                <a:spcPct val="0"/>
              </a:spcBef>
              <a:buNone/>
              <a:defRPr/>
            </a:pPr>
            <a:r>
              <a:rPr lang="zh-CN" altLang="en-US" sz="2400" b="1" strike="noStrike" spc="150" noProof="1">
                <a:solidFill>
                  <a:srgbClr val="000000">
                    <a:lumMod val="65000"/>
                    <a:lumOff val="35000"/>
                  </a:srgbClr>
                </a:solidFill>
                <a:latin typeface="微软雅黑" charset="-122"/>
                <a:ea typeface="微软雅黑" charset="-122"/>
                <a:cs typeface="Arial" panose="020b0604020202020204" pitchFamily="34" charset="0"/>
                <a:sym typeface="Impact" panose="020b0806030902050204" pitchFamily="34" charset="0"/>
              </a:rPr>
              <a:t>痛点分析</a:t>
            </a:r>
            <a:endParaRPr lang="zh-CN" altLang="en-US" sz="2400" b="1" strike="noStrike" spc="150" noProof="1">
              <a:solidFill>
                <a:srgbClr val="000000">
                  <a:lumMod val="65000"/>
                  <a:lumOff val="35000"/>
                </a:srgbClr>
              </a:solidFill>
              <a:latin typeface="微软雅黑"/>
              <a:ea typeface="微软雅黑"/>
              <a:cs typeface="Arial" pitchFamily="34" charset="0"/>
              <a:sym typeface="Impact" pitchFamily="34" charset="0"/>
            </a:endParaRPr>
          </a:p>
        </p:txBody>
      </p:sp>
      <p:sp>
        <p:nvSpPr>
          <p:cNvPr id="37909" name="文本框 37"/>
          <p:cNvSpPr txBox="1"/>
          <p:nvPr>
            <p:custDataLst>
              <p:tags r:id="rId22"/>
            </p:custDataLst>
          </p:nvPr>
        </p:nvSpPr>
        <p:spPr>
          <a:xfrm>
            <a:off x="719138" y="1720850"/>
            <a:ext cx="3067050" cy="271463"/>
          </a:xfrm>
          <a:prstGeom prst="rect">
            <a:avLst/>
          </a:prstGeom>
          <a:noFill/>
          <a:ln w="9525">
            <a:noFill/>
          </a:ln>
        </p:spPr>
        <p:txBody>
          <a:bodyPr wrap="square" lIns="68573" tIns="34287" rIns="68573" bIns="34287" anchor="ctr"/>
          <a:lstStyle/>
          <a:p>
            <a:r>
              <a:rPr lang="en-US" altLang="zh-CN" sz="1200">
                <a:solidFill>
                  <a:srgbClr val="595959"/>
                </a:solidFill>
                <a:latin typeface="微软雅黑" charset="-122"/>
                <a:ea typeface="微软雅黑" charset="-122"/>
              </a:rPr>
              <a:t>Project background</a:t>
            </a:r>
            <a:endParaRPr lang="en-US" altLang="zh-CN" sz="1200">
              <a:solidFill>
                <a:srgbClr val="595959"/>
              </a:solidFill>
              <a:latin typeface="微软雅黑"/>
              <a:ea typeface="微软雅黑"/>
            </a:endParaRPr>
          </a:p>
        </p:txBody>
      </p:sp>
      <p:sp>
        <p:nvSpPr>
          <p:cNvPr id="62" name="矩形 61"/>
          <p:cNvSpPr/>
          <p:nvPr>
            <p:custDataLst>
              <p:tags r:id="rId23"/>
            </p:custDataLst>
          </p:nvPr>
        </p:nvSpPr>
        <p:spPr>
          <a:xfrm>
            <a:off x="0" y="1447800"/>
            <a:ext cx="77788" cy="355600"/>
          </a:xfrm>
          <a:prstGeom prst="rect">
            <a:avLst/>
          </a:prstGeom>
          <a:solidFill>
            <a:srgbClr val="3498DB"/>
          </a:solidFill>
          <a:ln>
            <a:noFill/>
          </a:ln>
        </p:spPr>
        <p:style>
          <a:lnRef idx="2">
            <a:srgbClr val="1F74AD">
              <a:shade val="50000"/>
            </a:srgbClr>
          </a:lnRef>
          <a:fillRef idx="1">
            <a:srgbClr val="1F74AD"/>
          </a:fillRef>
          <a:effectRef idx="0">
            <a:srgbClr val="1F74AD"/>
          </a:effectRef>
          <a:fontRef idx="minor">
            <a:sysClr val="window" lastClr="FFFFFF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350" b="0" i="0" u="none" strike="noStrike" kern="1200" cap="none" spc="0" normalizeH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微软雅黑" charset="-122"/>
              <a:cs typeface="+mn-ea"/>
            </a:endParaRPr>
          </a:p>
        </p:txBody>
      </p:sp>
      <p:sp>
        <p:nvSpPr>
          <p:cNvPr id="63" name="流程图: 延期 62"/>
          <p:cNvSpPr/>
          <p:nvPr>
            <p:custDataLst>
              <p:tags r:id="rId24"/>
            </p:custDataLst>
          </p:nvPr>
        </p:nvSpPr>
        <p:spPr>
          <a:xfrm>
            <a:off x="133350" y="1439863"/>
            <a:ext cx="361950" cy="355600"/>
          </a:xfrm>
          <a:prstGeom prst="flowChartDelay">
            <a:avLst/>
          </a:prstGeom>
          <a:solidFill>
            <a:srgbClr val="9BBB59"/>
          </a:solidFill>
          <a:ln>
            <a:noFill/>
          </a:ln>
        </p:spPr>
        <p:style>
          <a:lnRef idx="2">
            <a:srgbClr val="1F74AD">
              <a:shade val="50000"/>
            </a:srgbClr>
          </a:lnRef>
          <a:fillRef idx="1">
            <a:srgbClr val="1F74AD"/>
          </a:fillRef>
          <a:effectRef idx="0">
            <a:srgbClr val="1F74AD"/>
          </a:effectRef>
          <a:fontRef idx="minor">
            <a:sysClr val="window" lastClr="FFFFFF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350" b="0" i="0" u="none" strike="noStrike" kern="1200" cap="none" spc="0" normalizeH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微软雅黑" charset="-122"/>
              <a:cs typeface="+mn-ea"/>
            </a:endParaRPr>
          </a:p>
        </p:txBody>
      </p:sp>
      <p:pic>
        <p:nvPicPr>
          <p:cNvPr id="37912" name="图片 2"/>
          <p:cNvPicPr>
            <a:picLocks noChangeAspect="1"/>
          </p:cNvPicPr>
          <p:nvPr/>
        </p:nvPicPr>
        <p:blipFill>
          <a:blip r:embed="rId25"/>
          <a:stretch>
            <a:fillRect/>
          </a:stretch>
        </p:blipFill>
        <p:spPr>
          <a:xfrm>
            <a:off x="0" y="-3175"/>
            <a:ext cx="9218613" cy="724693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7913" name="文本框 3"/>
          <p:cNvSpPr txBox="1"/>
          <p:nvPr/>
        </p:nvSpPr>
        <p:spPr>
          <a:xfrm>
            <a:off x="2263775" y="1838325"/>
            <a:ext cx="3114675" cy="922338"/>
          </a:xfrm>
          <a:prstGeom prst="rect">
            <a:avLst/>
          </a:prstGeom>
          <a:solidFill>
            <a:srgbClr val="BE93DF"/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5400">
                <a:solidFill>
                  <a:srgbClr val="0070C0"/>
                </a:solidFill>
                <a:latin typeface="黑体" panose="02010600030101010101" charset="-122"/>
                <a:ea typeface="黑体" panose="02010600030101010101" charset="-122"/>
              </a:rPr>
              <a:t>与时俱进</a:t>
            </a:r>
            <a:endParaRPr lang="zh-CN" altLang="en-US" sz="5400">
              <a:solidFill>
                <a:srgbClr val="0070C0"/>
              </a:solidFill>
              <a:latin typeface="黑体"/>
              <a:ea typeface="黑体"/>
            </a:endParaRPr>
          </a:p>
        </p:txBody>
      </p:sp>
      <p:sp>
        <p:nvSpPr>
          <p:cNvPr id="37914" name="文本框 4"/>
          <p:cNvSpPr txBox="1"/>
          <p:nvPr/>
        </p:nvSpPr>
        <p:spPr>
          <a:xfrm>
            <a:off x="2373313" y="3968750"/>
            <a:ext cx="3116262" cy="922338"/>
          </a:xfrm>
          <a:prstGeom prst="rect">
            <a:avLst/>
          </a:prstGeom>
          <a:solidFill>
            <a:srgbClr val="BE93DF"/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5400">
                <a:solidFill>
                  <a:srgbClr val="0070C0"/>
                </a:solidFill>
                <a:latin typeface="黑体" panose="02010600030101010101" charset="-122"/>
                <a:ea typeface="黑体" panose="02010600030101010101" charset="-122"/>
              </a:rPr>
              <a:t>文化自信</a:t>
            </a:r>
            <a:endParaRPr lang="zh-CN" altLang="en-US" sz="5400">
              <a:solidFill>
                <a:srgbClr val="0070C0"/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  <p:pic>
        <p:nvPicPr>
          <p:cNvPr id="2" name="纯音乐 - 一首气势磅礴的背景配乐">
            <a:hlinkClick action="ppaction://media"/>
          </p:cNvPr>
          <p:cNvPicPr>
            <a:picLocks noRot="1" noChangeAspect="1"/>
          </p:cNvPicPr>
          <p:nvPr>
            <a:audioFile r:link="rId27"/>
            <p:extLst>
              <p:ext uri="{DAA4B4D4-6D71-4841-9C94-3DE7FCFB9230}">
                <p14:media xmlns:p14="http://schemas.microsoft.com/office/powerpoint/2010/main" r:embed="rId28"/>
              </p:ext>
            </p:extLst>
          </p:nvPr>
        </p:nvPicPr>
        <p:blipFill>
          <a:blip r:embed="rId26"/>
          <a:stretch>
            <a:fillRect/>
          </a:stretch>
        </p:blipFill>
        <p:spPr>
          <a:xfrm>
            <a:off x="6316345" y="3349625"/>
            <a:ext cx="619125" cy="619125"/>
          </a:xfrm>
          <a:prstGeom prst="rect">
            <a:avLst/>
          </a:prstGeom>
        </p:spPr>
      </p:pic>
      <p:pic>
        <p:nvPicPr>
          <p:cNvPr id="37915" name="New picture" hidden="1"/>
          <p:cNvPicPr/>
          <p:nvPr/>
        </p:nvPicPr>
        <p:blipFill>
          <a:blip r:embed="rId29"/>
          <a:stretch>
            <a:fillRect/>
          </a:stretch>
        </p:blipFill>
        <p:spPr>
          <a:xfrm>
            <a:off x="11150600" y="12649200"/>
            <a:ext cx="444500" cy="419100"/>
          </a:xfrm>
          <a:prstGeom prst="cube">
            <a:avLst/>
          </a:prstGeom>
        </p:spPr>
      </p:pic>
    </p:spTree>
    <p:custDataLst>
      <p:tags r:id="rId30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 additive="base">
                                        <p:cTn id="6" dur="11504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ags/tag1.xml><?xml version="1.0" encoding="utf-8"?>
<p:tagLst xmlns:p="http://schemas.openxmlformats.org/presentationml/2006/main">
  <p:tag name="KSO_WM_TAG_VERSION" val="1.0"/>
  <p:tag name="KSO_WM_TEMPLATE_CATEGORY" val="basetag"/>
  <p:tag name="KSO_WM_TEMPLATE_INDEX" val="20164540"/>
</p:tagLst>
</file>

<file path=ppt/tags/tag2.xml><?xml version="1.0" encoding="utf-8"?>
<p:tagLst xmlns:p="http://schemas.openxmlformats.org/presentationml/2006/main">
  <p:tag name="KSO_WM_TAG_VERSION" val="1.0"/>
  <p:tag name="KSO_WM_TEMPLATE_CATEGORY" val="basetag"/>
  <p:tag name="KSO_WM_TEMPLATE_INDEX" val="20164540"/>
</p:tagLst>
</file>

<file path=ppt/tags/tag3.xml><?xml version="1.0" encoding="utf-8"?>
<p:tagLst xmlns:p="http://schemas.openxmlformats.org/presentationml/2006/main">
  <p:tag name="KSO_WM_BEAUTIFY_FLAG" val="#wm#"/>
  <p:tag name="KSO_WM_TAG_VERSION" val="1.0"/>
  <p:tag name="KSO_WM_TEMPLATE_CATEGORY" val="basetag"/>
  <p:tag name="KSO_WM_TEMPLATE_INDEX" val="20163744"/>
  <p:tag name="KSO_WM_TEMPLATE_THUMBS_INDEX" val="1、6、7、8、10、13、17、19、21、23、24、26、30、35"/>
</p:tagLst>
</file>

<file path=ppt/tags/tag4.xml><?xml version="1.0" encoding="utf-8"?>
<p:tagLst xmlns:p="http://schemas.openxmlformats.org/presentationml/2006/main">
  <p:tag name="KSO_WM_BEAUTIFY_FLAG" val="#wm#"/>
  <p:tag name="KSO_WM_TAG_VERSION" val="1.0"/>
  <p:tag name="KSO_WM_TEMPLATE_CATEGORY" val="basetag"/>
  <p:tag name="KSO_WM_TEMPLATE_INDEX" val="20163744"/>
  <p:tag name="KSO_WM_TEMPLATE_THUMBS_INDEX" val="1、6、7、8、10、13、17、19、21、23、24、26、30、35"/>
</p:tagLst>
</file>

<file path=ppt/tags/tag5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diagram"/>
  <p:tag name="KSO_WM_TEMPLATE_INDEX" val="410"/>
  <p:tag name="KSO_WM_UNIT_CLEAR" val="1"/>
  <p:tag name="KSO_WM_UNIT_FILL_FORE_SCHEMECOLOR_INDEX" val="5"/>
  <p:tag name="KSO_WM_UNIT_FILL_TYPE" val="1"/>
  <p:tag name="KSO_WM_UNIT_ID" val="260*l_i*1_1"/>
  <p:tag name="KSO_WM_UNIT_INDEX" val="1_1"/>
  <p:tag name="KSO_WM_UNIT_LAYERLEVEL" val="1_1"/>
  <p:tag name="KSO_WM_UNIT_TEXT_FILL_FORE_SCHEMECOLOR_INDEX" val="14"/>
  <p:tag name="KSO_WM_UNIT_TEXT_FILL_TYPE" val="1"/>
  <p:tag name="KSO_WM_UNIT_TYPE" val="l_i"/>
</p:tagLst>
</file>

<file path=ppt/tags/tag6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diagram"/>
  <p:tag name="KSO_WM_TEMPLATE_INDEX" val="410"/>
  <p:tag name="KSO_WM_UNIT_CLEAR" val="1"/>
  <p:tag name="KSO_WM_UNIT_COMPATIBLE" val="0"/>
  <p:tag name="KSO_WM_UNIT_FILL_FORE_SCHEMECOLOR_INDEX" val="5"/>
  <p:tag name="KSO_WM_UNIT_FILL_TYPE" val="1"/>
  <p:tag name="KSO_WM_UNIT_HIGHLIGHT" val="0"/>
  <p:tag name="KSO_WM_UNIT_ID" val="260*l_h_f*1_1_1"/>
  <p:tag name="KSO_WM_UNIT_INDEX" val="1_1_1"/>
  <p:tag name="KSO_WM_UNIT_LAYERLEVEL" val="1_1_1"/>
  <p:tag name="KSO_WM_UNIT_PRESET_TEXT" val="LOREM"/>
  <p:tag name="KSO_WM_UNIT_TEXT_FILL_FORE_SCHEMECOLOR_INDEX" val="5"/>
  <p:tag name="KSO_WM_UNIT_TEXT_FILL_TYPE" val="1"/>
  <p:tag name="KSO_WM_UNIT_TYPE" val="l_h_f"/>
  <p:tag name="KSO_WM_UNIT_VALUE" val="5"/>
</p:tagLst>
</file>

<file path=ppt/tags/tag7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diagram"/>
  <p:tag name="KSO_WM_TEMPLATE_INDEX" val="410"/>
  <p:tag name="KSO_WM_UNIT_CLEAR" val="1"/>
  <p:tag name="KSO_WM_UNIT_FILL_FORE_SCHEMECOLOR_INDEX" val="5"/>
  <p:tag name="KSO_WM_UNIT_FILL_TYPE" val="1"/>
  <p:tag name="KSO_WM_UNIT_ID" val="260*l_i*1_2"/>
  <p:tag name="KSO_WM_UNIT_INDEX" val="1_2"/>
  <p:tag name="KSO_WM_UNIT_LAYERLEVEL" val="1_1"/>
  <p:tag name="KSO_WM_UNIT_TEXT_FILL_FORE_SCHEMECOLOR_INDEX" val="14"/>
  <p:tag name="KSO_WM_UNIT_TEXT_FILL_TYPE" val="1"/>
  <p:tag name="KSO_WM_UNIT_TYPE" val="l_i"/>
</p:tagLst>
</file>

<file path=ppt/tags/tag8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diagram"/>
  <p:tag name="KSO_WM_TEMPLATE_INDEX" val="410"/>
  <p:tag name="KSO_WM_UNIT_CLEAR" val="1"/>
  <p:tag name="KSO_WM_UNIT_COMPATIBLE" val="0"/>
  <p:tag name="KSO_WM_UNIT_FILL_FORE_SCHEMECOLOR_INDEX" val="5"/>
  <p:tag name="KSO_WM_UNIT_FILL_TYPE" val="1"/>
  <p:tag name="KSO_WM_UNIT_HIGHLIGHT" val="0"/>
  <p:tag name="KSO_WM_UNIT_ID" val="260*l_h_f*1_2_1"/>
  <p:tag name="KSO_WM_UNIT_INDEX" val="1_2_1"/>
  <p:tag name="KSO_WM_UNIT_LAYERLEVEL" val="1_1_1"/>
  <p:tag name="KSO_WM_UNIT_PRESET_TEXT" val="LOREM"/>
  <p:tag name="KSO_WM_UNIT_TEXT_FILL_FORE_SCHEMECOLOR_INDEX" val="5"/>
  <p:tag name="KSO_WM_UNIT_TEXT_FILL_TYPE" val="1"/>
  <p:tag name="KSO_WM_UNIT_TYPE" val="l_h_f"/>
  <p:tag name="KSO_WM_UNIT_VALUE" val="5"/>
</p:tagLst>
</file>

<file path=ppt/tags/tag9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diagram"/>
  <p:tag name="KSO_WM_TEMPLATE_INDEX" val="410"/>
  <p:tag name="KSO_WM_UNIT_CLEAR" val="1"/>
  <p:tag name="KSO_WM_UNIT_FILL_FORE_SCHEMECOLOR_INDEX" val="5"/>
  <p:tag name="KSO_WM_UNIT_FILL_TYPE" val="1"/>
  <p:tag name="KSO_WM_UNIT_ID" val="260*l_i*1_2"/>
  <p:tag name="KSO_WM_UNIT_INDEX" val="1_2"/>
  <p:tag name="KSO_WM_UNIT_LAYERLEVEL" val="1_1"/>
  <p:tag name="KSO_WM_UNIT_TEXT_FILL_FORE_SCHEMECOLOR_INDEX" val="14"/>
  <p:tag name="KSO_WM_UNIT_TEXT_FILL_TYPE" val="1"/>
  <p:tag name="KSO_WM_UNIT_TYPE" val="l_i"/>
</p:tagLst>
</file>

<file path=ppt/tags/tag10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diagram"/>
  <p:tag name="KSO_WM_TEMPLATE_INDEX" val="410"/>
  <p:tag name="KSO_WM_UNIT_CLEAR" val="1"/>
  <p:tag name="KSO_WM_UNIT_COMPATIBLE" val="0"/>
  <p:tag name="KSO_WM_UNIT_FILL_FORE_SCHEMECOLOR_INDEX" val="5"/>
  <p:tag name="KSO_WM_UNIT_FILL_TYPE" val="1"/>
  <p:tag name="KSO_WM_UNIT_HIGHLIGHT" val="0"/>
  <p:tag name="KSO_WM_UNIT_ID" val="260*l_h_f*1_2_1"/>
  <p:tag name="KSO_WM_UNIT_INDEX" val="1_2_1"/>
  <p:tag name="KSO_WM_UNIT_LAYERLEVEL" val="1_1_1"/>
  <p:tag name="KSO_WM_UNIT_PRESET_TEXT" val="LOREM"/>
  <p:tag name="KSO_WM_UNIT_TEXT_FILL_FORE_SCHEMECOLOR_INDEX" val="5"/>
  <p:tag name="KSO_WM_UNIT_TEXT_FILL_TYPE" val="1"/>
  <p:tag name="KSO_WM_UNIT_TYPE" val="l_h_f"/>
  <p:tag name="KSO_WM_UNIT_VALUE" val="5"/>
</p:tagLst>
</file>

<file path=ppt/tags/tag11.xml><?xml version="1.0" encoding="utf-8"?>
<p:tagLst xmlns:p="http://schemas.openxmlformats.org/presentationml/2006/main">
  <p:tag name="KSO_WM_BEAUTIFY_FLAG" val="#wm#"/>
  <p:tag name="KSO_WM_TEMPLATE_CATEGORY" val="basetag"/>
  <p:tag name="KSO_WM_TEMPLATE_INDEX" val="20164540"/>
</p:tagLst>
</file>

<file path=ppt/tags/tag12.xml><?xml version="1.0" encoding="utf-8"?>
<p:tagLst xmlns:p="http://schemas.openxmlformats.org/presentationml/2006/main">
  <p:tag name="KSO_WM_BEAUTIFY_FLAG" val="#wm#"/>
  <p:tag name="KSO_WM_SLIDE_ID" val="basetag20164540_7"/>
  <p:tag name="KSO_WM_SLIDE_INDEX" val="7"/>
  <p:tag name="KSO_WM_SLIDE_ITEM_CNT" val="0"/>
  <p:tag name="KSO_WM_SLIDE_TYPE" val="sectionTitle"/>
  <p:tag name="KSO_WM_TAG_VERSION" val="1.0"/>
  <p:tag name="KSO_WM_TEMPLATE_CATEGORY" val="basetag"/>
  <p:tag name="KSO_WM_TEMPLATE_INDEX" val="20164540"/>
</p:tagLst>
</file>

<file path=ppt/tags/tag13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diagram"/>
  <p:tag name="KSO_WM_TEMPLATE_INDEX" val="20198941"/>
  <p:tag name="KSO_WM_UNIT_COMPATIBLE" val="0"/>
  <p:tag name="KSO_WM_UNIT_DIAGRAM_ISNUMVISUAL" val="0"/>
  <p:tag name="KSO_WM_UNIT_DIAGRAM_ISREFERUNIT" val="0"/>
  <p:tag name="KSO_WM_UNIT_FILL_FORE_SCHEMECOLOR_INDEX" val="14"/>
  <p:tag name="KSO_WM_UNIT_FILL_TYPE" val="1"/>
  <p:tag name="KSO_WM_UNIT_HIGHLIGHT" val="0"/>
  <p:tag name="KSO_WM_UNIT_ID" val="diagram20198941_3*i*3"/>
  <p:tag name="KSO_WM_UNIT_INDEX" val="3"/>
  <p:tag name="KSO_WM_UNIT_LAYERLEVEL" val="1"/>
  <p:tag name="KSO_WM_UNIT_TYPE" val="i"/>
  <p:tag name="KSO_WM_UNIT_USESOURCEFORMAT_APPLY" val="1"/>
</p:tagLst>
</file>

<file path=ppt/tags/tag14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diagram"/>
  <p:tag name="KSO_WM_TEMPLATE_INDEX" val="20198941"/>
  <p:tag name="KSO_WM_UNIT_COMPATIBLE" val="0"/>
  <p:tag name="KSO_WM_UNIT_DIAGRAM_ISNUMVISUAL" val="0"/>
  <p:tag name="KSO_WM_UNIT_DIAGRAM_ISREFERUNIT" val="0"/>
  <p:tag name="KSO_WM_UNIT_FILL_FORE_SCHEMECOLOR_INDEX" val="14"/>
  <p:tag name="KSO_WM_UNIT_FILL_TYPE" val="1"/>
  <p:tag name="KSO_WM_UNIT_HIGHLIGHT" val="0"/>
  <p:tag name="KSO_WM_UNIT_ID" val="diagram20198941_3*i*4"/>
  <p:tag name="KSO_WM_UNIT_INDEX" val="4"/>
  <p:tag name="KSO_WM_UNIT_LAYERLEVEL" val="1"/>
  <p:tag name="KSO_WM_UNIT_TYPE" val="i"/>
  <p:tag name="KSO_WM_UNIT_USESOURCEFORMAT_APPLY" val="1"/>
</p:tagLst>
</file>

<file path=ppt/tags/tag15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diagram"/>
  <p:tag name="KSO_WM_TEMPLATE_INDEX" val="20198941"/>
  <p:tag name="KSO_WM_UNIT_COMPATIBLE" val="0"/>
  <p:tag name="KSO_WM_UNIT_DIAGRAM_ISNUMVISUAL" val="0"/>
  <p:tag name="KSO_WM_UNIT_DIAGRAM_ISREFERUNIT" val="0"/>
  <p:tag name="KSO_WM_UNIT_FILL_FORE_SCHEMECOLOR_INDEX" val="14"/>
  <p:tag name="KSO_WM_UNIT_FILL_TYPE" val="1"/>
  <p:tag name="KSO_WM_UNIT_HIGHLIGHT" val="0"/>
  <p:tag name="KSO_WM_UNIT_ID" val="diagram20198941_3*i*5"/>
  <p:tag name="KSO_WM_UNIT_INDEX" val="5"/>
  <p:tag name="KSO_WM_UNIT_LAYERLEVEL" val="1"/>
  <p:tag name="KSO_WM_UNIT_TYPE" val="i"/>
  <p:tag name="KSO_WM_UNIT_USESOURCEFORMAT_APPLY" val="1"/>
</p:tagLst>
</file>

<file path=ppt/tags/tag16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diagram"/>
  <p:tag name="KSO_WM_TEMPLATE_INDEX" val="20198941"/>
  <p:tag name="KSO_WM_UNIT_COMPATIBLE" val="0"/>
  <p:tag name="KSO_WM_UNIT_DIAGRAM_ISNUMVISUAL" val="0"/>
  <p:tag name="KSO_WM_UNIT_DIAGRAM_ISREFERUNIT" val="0"/>
  <p:tag name="KSO_WM_UNIT_DIAGRAM_MODELTYPE" val="stripeEnum"/>
  <p:tag name="KSO_WM_UNIT_FILL_FORE_SCHEMECOLOR_INDEX" val="6"/>
  <p:tag name="KSO_WM_UNIT_FILL_TYPE" val="1"/>
  <p:tag name="KSO_WM_UNIT_HIGHLIGHT" val="0"/>
  <p:tag name="KSO_WM_UNIT_ID" val="diagram20198941_3*l_h_i*1_1_1"/>
  <p:tag name="KSO_WM_UNIT_INDEX" val="1_1_1"/>
  <p:tag name="KSO_WM_UNIT_LAYERLEVEL" val="1_1_1"/>
  <p:tag name="KSO_WM_UNIT_TYPE" val="l_h_i"/>
  <p:tag name="KSO_WM_UNIT_USESOURCEFORMAT_APPLY" val="1"/>
</p:tagLst>
</file>

<file path=ppt/tags/tag17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diagram"/>
  <p:tag name="KSO_WM_TEMPLATE_INDEX" val="20198941"/>
  <p:tag name="KSO_WM_UNIT_COMPATIBLE" val="0"/>
  <p:tag name="KSO_WM_UNIT_DIAGRAM_ISNUMVISUAL" val="0"/>
  <p:tag name="KSO_WM_UNIT_DIAGRAM_ISREFERUNIT" val="0"/>
  <p:tag name="KSO_WM_UNIT_DIAGRAM_MODELTYPE" val="stripeEnum"/>
  <p:tag name="KSO_WM_UNIT_FILL_FORE_SCHEMECOLOR_INDEX" val="14"/>
  <p:tag name="KSO_WM_UNIT_FILL_TYPE" val="1"/>
  <p:tag name="KSO_WM_UNIT_HIGHLIGHT" val="0"/>
  <p:tag name="KSO_WM_UNIT_ID" val="diagram20198941_3*l_h_i*1_1_2"/>
  <p:tag name="KSO_WM_UNIT_INDEX" val="1_1_2"/>
  <p:tag name="KSO_WM_UNIT_LAYERLEVEL" val="1_1_1"/>
  <p:tag name="KSO_WM_UNIT_TYPE" val="l_h_i"/>
  <p:tag name="KSO_WM_UNIT_USESOURCEFORMAT_APPLY" val="1"/>
</p:tagLst>
</file>

<file path=ppt/tags/tag18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diagram"/>
  <p:tag name="KSO_WM_TEMPLATE_INDEX" val="20198941"/>
  <p:tag name="KSO_WM_UNIT_COMPATIBLE" val="0"/>
  <p:tag name="KSO_WM_UNIT_DIAGRAM_ISNUMVISUAL" val="0"/>
  <p:tag name="KSO_WM_UNIT_DIAGRAM_ISREFERUNIT" val="0"/>
  <p:tag name="KSO_WM_UNIT_DIAGRAM_MODELTYPE" val="stripeEnum"/>
  <p:tag name="KSO_WM_UNIT_HIGHLIGHT" val="0"/>
  <p:tag name="KSO_WM_UNIT_ID" val="diagram20198941_3*l_h_a*1_1_1"/>
  <p:tag name="KSO_WM_UNIT_INDEX" val="1_1_1"/>
  <p:tag name="KSO_WM_UNIT_ISCONTENTSTITLE" val="0"/>
  <p:tag name="KSO_WM_UNIT_LAYERLEVEL" val="1_1_1"/>
  <p:tag name="KSO_WM_UNIT_NOCLEAR" val="0"/>
  <p:tag name="KSO_WM_UNIT_PRESET_TEXT" val="添加标题"/>
  <p:tag name="KSO_WM_UNIT_TEXT_FILL_FORE_SCHEMECOLOR_INDEX" val="13"/>
  <p:tag name="KSO_WM_UNIT_TEXT_FILL_TYPE" val="1"/>
  <p:tag name="KSO_WM_UNIT_TYPE" val="l_h_a"/>
  <p:tag name="KSO_WM_UNIT_USESOURCEFORMAT_APPLY" val="1"/>
  <p:tag name="KSO_WM_UNIT_VALUE" val="9"/>
</p:tagLst>
</file>

<file path=ppt/tags/tag19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diagram"/>
  <p:tag name="KSO_WM_TEMPLATE_INDEX" val="20198941"/>
  <p:tag name="KSO_WM_UNIT_COMPATIBLE" val="0"/>
  <p:tag name="KSO_WM_UNIT_DIAGRAM_ISNUMVISUAL" val="0"/>
  <p:tag name="KSO_WM_UNIT_DIAGRAM_ISREFERUNIT" val="0"/>
  <p:tag name="KSO_WM_UNIT_DIAGRAM_MODELTYPE" val="stripeEnum"/>
  <p:tag name="KSO_WM_UNIT_HIGHLIGHT" val="0"/>
  <p:tag name="KSO_WM_UNIT_ID" val="diagram20198941_3*l_h_f*1_1_1"/>
  <p:tag name="KSO_WM_UNIT_INDEX" val="1_1_1"/>
  <p:tag name="KSO_WM_UNIT_LAYERLEVEL" val="1_1_1"/>
  <p:tag name="KSO_WM_UNIT_NOCLEAR" val="0"/>
  <p:tag name="KSO_WM_UNIT_PRESET_TEXT" val="单击此处添加文本具体内容，简明扼要的阐述您的观点。"/>
  <p:tag name="KSO_WM_UNIT_TEXT_FILL_FORE_SCHEMECOLOR_INDEX" val="13"/>
  <p:tag name="KSO_WM_UNIT_TEXT_FILL_TYPE" val="1"/>
  <p:tag name="KSO_WM_UNIT_TYPE" val="l_h_f"/>
  <p:tag name="KSO_WM_UNIT_USESOURCEFORMAT_APPLY" val="1"/>
  <p:tag name="KSO_WM_UNIT_VALUE" val="55"/>
</p:tagLst>
</file>

<file path=ppt/tags/tag20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diagram"/>
  <p:tag name="KSO_WM_TEMPLATE_INDEX" val="20198941"/>
  <p:tag name="KSO_WM_UNIT_COMPATIBLE" val="0"/>
  <p:tag name="KSO_WM_UNIT_DIAGRAM_ISNUMVISUAL" val="0"/>
  <p:tag name="KSO_WM_UNIT_DIAGRAM_ISREFERUNIT" val="0"/>
  <p:tag name="KSO_WM_UNIT_DIAGRAM_MODELTYPE" val="stripeEnum"/>
  <p:tag name="KSO_WM_UNIT_HIGHLIGHT" val="0"/>
  <p:tag name="KSO_WM_UNIT_ID" val="diagram20198941_3*l_h_a*1_2_1"/>
  <p:tag name="KSO_WM_UNIT_INDEX" val="1_2_1"/>
  <p:tag name="KSO_WM_UNIT_ISCONTENTSTITLE" val="0"/>
  <p:tag name="KSO_WM_UNIT_LAYERLEVEL" val="1_1_1"/>
  <p:tag name="KSO_WM_UNIT_NOCLEAR" val="0"/>
  <p:tag name="KSO_WM_UNIT_PRESET_TEXT" val="添加标题"/>
  <p:tag name="KSO_WM_UNIT_TEXT_FILL_FORE_SCHEMECOLOR_INDEX" val="13"/>
  <p:tag name="KSO_WM_UNIT_TEXT_FILL_TYPE" val="1"/>
  <p:tag name="KSO_WM_UNIT_TYPE" val="l_h_a"/>
  <p:tag name="KSO_WM_UNIT_USESOURCEFORMAT_APPLY" val="1"/>
  <p:tag name="KSO_WM_UNIT_VALUE" val="9"/>
</p:tagLst>
</file>

<file path=ppt/tags/tag21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diagram"/>
  <p:tag name="KSO_WM_TEMPLATE_INDEX" val="20198941"/>
  <p:tag name="KSO_WM_UNIT_COMPATIBLE" val="0"/>
  <p:tag name="KSO_WM_UNIT_DIAGRAM_ISNUMVISUAL" val="0"/>
  <p:tag name="KSO_WM_UNIT_DIAGRAM_ISREFERUNIT" val="0"/>
  <p:tag name="KSO_WM_UNIT_DIAGRAM_MODELTYPE" val="stripeEnum"/>
  <p:tag name="KSO_WM_UNIT_HIGHLIGHT" val="0"/>
  <p:tag name="KSO_WM_UNIT_ID" val="diagram20198941_3*l_h_f*1_2_1"/>
  <p:tag name="KSO_WM_UNIT_INDEX" val="1_2_1"/>
  <p:tag name="KSO_WM_UNIT_LAYERLEVEL" val="1_1_1"/>
  <p:tag name="KSO_WM_UNIT_NOCLEAR" val="0"/>
  <p:tag name="KSO_WM_UNIT_PRESET_TEXT" val="单击此处添加文本具体内容，简明扼要的阐述您的观点。"/>
  <p:tag name="KSO_WM_UNIT_TEXT_FILL_FORE_SCHEMECOLOR_INDEX" val="13"/>
  <p:tag name="KSO_WM_UNIT_TEXT_FILL_TYPE" val="1"/>
  <p:tag name="KSO_WM_UNIT_TYPE" val="l_h_f"/>
  <p:tag name="KSO_WM_UNIT_USESOURCEFORMAT_APPLY" val="1"/>
  <p:tag name="KSO_WM_UNIT_VALUE" val="55"/>
</p:tagLst>
</file>

<file path=ppt/tags/tag22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diagram"/>
  <p:tag name="KSO_WM_TEMPLATE_INDEX" val="20198941"/>
  <p:tag name="KSO_WM_UNIT_COMPATIBLE" val="0"/>
  <p:tag name="KSO_WM_UNIT_DIAGRAM_ISNUMVISUAL" val="0"/>
  <p:tag name="KSO_WM_UNIT_DIAGRAM_ISREFERUNIT" val="0"/>
  <p:tag name="KSO_WM_UNIT_DIAGRAM_MODELTYPE" val="stripeEnum"/>
  <p:tag name="KSO_WM_UNIT_FILL_FORE_SCHEMECOLOR_INDEX" val="7"/>
  <p:tag name="KSO_WM_UNIT_FILL_TYPE" val="1"/>
  <p:tag name="KSO_WM_UNIT_HIGHLIGHT" val="0"/>
  <p:tag name="KSO_WM_UNIT_ID" val="diagram20198941_3*l_h_i*1_2_1"/>
  <p:tag name="KSO_WM_UNIT_INDEX" val="1_2_1"/>
  <p:tag name="KSO_WM_UNIT_LAYERLEVEL" val="1_1_1"/>
  <p:tag name="KSO_WM_UNIT_TYPE" val="l_h_i"/>
  <p:tag name="KSO_WM_UNIT_USESOURCEFORMAT_APPLY" val="1"/>
</p:tagLst>
</file>

<file path=ppt/tags/tag23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diagram"/>
  <p:tag name="KSO_WM_TEMPLATE_INDEX" val="20198941"/>
  <p:tag name="KSO_WM_UNIT_COMPATIBLE" val="0"/>
  <p:tag name="KSO_WM_UNIT_DIAGRAM_ISNUMVISUAL" val="0"/>
  <p:tag name="KSO_WM_UNIT_DIAGRAM_ISREFERUNIT" val="0"/>
  <p:tag name="KSO_WM_UNIT_DIAGRAM_MODELTYPE" val="stripeEnum"/>
  <p:tag name="KSO_WM_UNIT_FILL_FORE_SCHEMECOLOR_INDEX" val="14"/>
  <p:tag name="KSO_WM_UNIT_FILL_TYPE" val="1"/>
  <p:tag name="KSO_WM_UNIT_HIGHLIGHT" val="0"/>
  <p:tag name="KSO_WM_UNIT_ID" val="diagram20198941_3*l_h_i*1_2_2"/>
  <p:tag name="KSO_WM_UNIT_INDEX" val="1_2_2"/>
  <p:tag name="KSO_WM_UNIT_LAYERLEVEL" val="1_1_1"/>
  <p:tag name="KSO_WM_UNIT_TYPE" val="l_h_i"/>
  <p:tag name="KSO_WM_UNIT_USESOURCEFORMAT_APPLY" val="1"/>
</p:tagLst>
</file>

<file path=ppt/tags/tag24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diagram"/>
  <p:tag name="KSO_WM_TEMPLATE_INDEX" val="20198941"/>
  <p:tag name="KSO_WM_UNIT_COMPATIBLE" val="0"/>
  <p:tag name="KSO_WM_UNIT_DIAGRAM_ISNUMVISUAL" val="0"/>
  <p:tag name="KSO_WM_UNIT_DIAGRAM_ISREFERUNIT" val="0"/>
  <p:tag name="KSO_WM_UNIT_DIAGRAM_MODELTYPE" val="stripeEnum"/>
  <p:tag name="KSO_WM_UNIT_FILL_FORE_SCHEMECOLOR_INDEX" val="8"/>
  <p:tag name="KSO_WM_UNIT_FILL_TYPE" val="1"/>
  <p:tag name="KSO_WM_UNIT_HIGHLIGHT" val="0"/>
  <p:tag name="KSO_WM_UNIT_ID" val="diagram20198941_3*l_h_i*1_3_1"/>
  <p:tag name="KSO_WM_UNIT_INDEX" val="1_3_1"/>
  <p:tag name="KSO_WM_UNIT_LAYERLEVEL" val="1_1_1"/>
  <p:tag name="KSO_WM_UNIT_TYPE" val="l_h_i"/>
  <p:tag name="KSO_WM_UNIT_USESOURCEFORMAT_APPLY" val="1"/>
</p:tagLst>
</file>

<file path=ppt/tags/tag25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diagram"/>
  <p:tag name="KSO_WM_TEMPLATE_INDEX" val="20198941"/>
  <p:tag name="KSO_WM_UNIT_COMPATIBLE" val="0"/>
  <p:tag name="KSO_WM_UNIT_DIAGRAM_ISNUMVISUAL" val="0"/>
  <p:tag name="KSO_WM_UNIT_DIAGRAM_ISREFERUNIT" val="0"/>
  <p:tag name="KSO_WM_UNIT_DIAGRAM_MODELTYPE" val="stripeEnum"/>
  <p:tag name="KSO_WM_UNIT_HIGHLIGHT" val="0"/>
  <p:tag name="KSO_WM_UNIT_ID" val="diagram20198941_3*l_h_a*1_3_1"/>
  <p:tag name="KSO_WM_UNIT_INDEX" val="1_3_1"/>
  <p:tag name="KSO_WM_UNIT_ISCONTENTSTITLE" val="0"/>
  <p:tag name="KSO_WM_UNIT_LAYERLEVEL" val="1_1_1"/>
  <p:tag name="KSO_WM_UNIT_NOCLEAR" val="0"/>
  <p:tag name="KSO_WM_UNIT_PRESET_TEXT" val="添加标题"/>
  <p:tag name="KSO_WM_UNIT_TEXT_FILL_FORE_SCHEMECOLOR_INDEX" val="13"/>
  <p:tag name="KSO_WM_UNIT_TEXT_FILL_TYPE" val="1"/>
  <p:tag name="KSO_WM_UNIT_TYPE" val="l_h_a"/>
  <p:tag name="KSO_WM_UNIT_USESOURCEFORMAT_APPLY" val="1"/>
  <p:tag name="KSO_WM_UNIT_VALUE" val="9"/>
</p:tagLst>
</file>

<file path=ppt/tags/tag26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diagram"/>
  <p:tag name="KSO_WM_TEMPLATE_INDEX" val="20198941"/>
  <p:tag name="KSO_WM_UNIT_COMPATIBLE" val="0"/>
  <p:tag name="KSO_WM_UNIT_DIAGRAM_ISNUMVISUAL" val="0"/>
  <p:tag name="KSO_WM_UNIT_DIAGRAM_ISREFERUNIT" val="0"/>
  <p:tag name="KSO_WM_UNIT_DIAGRAM_MODELTYPE" val="stripeEnum"/>
  <p:tag name="KSO_WM_UNIT_HIGHLIGHT" val="0"/>
  <p:tag name="KSO_WM_UNIT_ID" val="diagram20198941_3*l_h_f*1_3_1"/>
  <p:tag name="KSO_WM_UNIT_INDEX" val="1_3_1"/>
  <p:tag name="KSO_WM_UNIT_LAYERLEVEL" val="1_1_1"/>
  <p:tag name="KSO_WM_UNIT_NOCLEAR" val="0"/>
  <p:tag name="KSO_WM_UNIT_PRESET_TEXT" val="单击此处添加文本具体内容，简明扼要的阐述您的观点。"/>
  <p:tag name="KSO_WM_UNIT_TEXT_FILL_FORE_SCHEMECOLOR_INDEX" val="13"/>
  <p:tag name="KSO_WM_UNIT_TEXT_FILL_TYPE" val="1"/>
  <p:tag name="KSO_WM_UNIT_TYPE" val="l_h_f"/>
  <p:tag name="KSO_WM_UNIT_USESOURCEFORMAT_APPLY" val="1"/>
  <p:tag name="KSO_WM_UNIT_VALUE" val="55"/>
</p:tagLst>
</file>

<file path=ppt/tags/tag27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diagram"/>
  <p:tag name="KSO_WM_TEMPLATE_INDEX" val="20198941"/>
  <p:tag name="KSO_WM_UNIT_COMPATIBLE" val="0"/>
  <p:tag name="KSO_WM_UNIT_DIAGRAM_ISNUMVISUAL" val="0"/>
  <p:tag name="KSO_WM_UNIT_DIAGRAM_ISREFERUNIT" val="0"/>
  <p:tag name="KSO_WM_UNIT_DIAGRAM_MODELTYPE" val="stripeEnum"/>
  <p:tag name="KSO_WM_UNIT_FILL_FORE_SCHEMECOLOR_INDEX" val="14"/>
  <p:tag name="KSO_WM_UNIT_FILL_TYPE" val="1"/>
  <p:tag name="KSO_WM_UNIT_HIGHLIGHT" val="0"/>
  <p:tag name="KSO_WM_UNIT_ID" val="diagram20198941_3*l_h_i*1_3_2"/>
  <p:tag name="KSO_WM_UNIT_INDEX" val="1_3_2"/>
  <p:tag name="KSO_WM_UNIT_LAYERLEVEL" val="1_1_1"/>
  <p:tag name="KSO_WM_UNIT_TYPE" val="l_h_i"/>
  <p:tag name="KSO_WM_UNIT_USESOURCEFORMAT_APPLY" val="1"/>
</p:tagLst>
</file>

<file path=ppt/tags/tag28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diagram"/>
  <p:tag name="KSO_WM_TEMPLATE_INDEX" val="20198941"/>
  <p:tag name="KSO_WM_UNIT_COMPATIBLE" val="0"/>
  <p:tag name="KSO_WM_UNIT_DIAGRAM_ISNUMVISUAL" val="0"/>
  <p:tag name="KSO_WM_UNIT_DIAGRAM_ISREFERUNIT" val="0"/>
  <p:tag name="KSO_WM_UNIT_DIAGRAM_MODELTYPE" val="stripeEnum"/>
  <p:tag name="KSO_WM_UNIT_HIGHLIGHT" val="0"/>
  <p:tag name="KSO_WM_UNIT_ID" val="diagram20198941_3*l_h_a*1_4_1"/>
  <p:tag name="KSO_WM_UNIT_INDEX" val="1_4_1"/>
  <p:tag name="KSO_WM_UNIT_ISCONTENTSTITLE" val="0"/>
  <p:tag name="KSO_WM_UNIT_LAYERLEVEL" val="1_1_1"/>
  <p:tag name="KSO_WM_UNIT_NOCLEAR" val="0"/>
  <p:tag name="KSO_WM_UNIT_PRESET_TEXT" val="添加标题"/>
  <p:tag name="KSO_WM_UNIT_TEXT_FILL_FORE_SCHEMECOLOR_INDEX" val="13"/>
  <p:tag name="KSO_WM_UNIT_TEXT_FILL_TYPE" val="1"/>
  <p:tag name="KSO_WM_UNIT_TYPE" val="l_h_a"/>
  <p:tag name="KSO_WM_UNIT_USESOURCEFORMAT_APPLY" val="1"/>
  <p:tag name="KSO_WM_UNIT_VALUE" val="9"/>
</p:tagLst>
</file>

<file path=ppt/tags/tag29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diagram"/>
  <p:tag name="KSO_WM_TEMPLATE_INDEX" val="20198941"/>
  <p:tag name="KSO_WM_UNIT_COMPATIBLE" val="0"/>
  <p:tag name="KSO_WM_UNIT_DIAGRAM_ISNUMVISUAL" val="0"/>
  <p:tag name="KSO_WM_UNIT_DIAGRAM_ISREFERUNIT" val="0"/>
  <p:tag name="KSO_WM_UNIT_DIAGRAM_MODELTYPE" val="stripeEnum"/>
  <p:tag name="KSO_WM_UNIT_HIGHLIGHT" val="0"/>
  <p:tag name="KSO_WM_UNIT_ID" val="diagram20198941_3*l_h_f*1_4_1"/>
  <p:tag name="KSO_WM_UNIT_INDEX" val="1_4_1"/>
  <p:tag name="KSO_WM_UNIT_LAYERLEVEL" val="1_1_1"/>
  <p:tag name="KSO_WM_UNIT_NOCLEAR" val="0"/>
  <p:tag name="KSO_WM_UNIT_PRESET_TEXT" val="单击此处添加文本具体内容，简明扼要的阐述您的观点。"/>
  <p:tag name="KSO_WM_UNIT_TEXT_FILL_FORE_SCHEMECOLOR_INDEX" val="13"/>
  <p:tag name="KSO_WM_UNIT_TEXT_FILL_TYPE" val="1"/>
  <p:tag name="KSO_WM_UNIT_TYPE" val="l_h_f"/>
  <p:tag name="KSO_WM_UNIT_USESOURCEFORMAT_APPLY" val="1"/>
  <p:tag name="KSO_WM_UNIT_VALUE" val="66"/>
</p:tagLst>
</file>

<file path=ppt/tags/tag30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diagram"/>
  <p:tag name="KSO_WM_TEMPLATE_INDEX" val="20198941"/>
  <p:tag name="KSO_WM_UNIT_COMPATIBLE" val="0"/>
  <p:tag name="KSO_WM_UNIT_DIAGRAM_ISNUMVISUAL" val="0"/>
  <p:tag name="KSO_WM_UNIT_DIAGRAM_ISREFERUNIT" val="0"/>
  <p:tag name="KSO_WM_UNIT_DIAGRAM_MODELTYPE" val="stripeEnum"/>
  <p:tag name="KSO_WM_UNIT_FILL_FORE_SCHEMECOLOR_INDEX" val="9"/>
  <p:tag name="KSO_WM_UNIT_FILL_TYPE" val="1"/>
  <p:tag name="KSO_WM_UNIT_HIGHLIGHT" val="0"/>
  <p:tag name="KSO_WM_UNIT_ID" val="diagram20198941_3*l_h_i*1_4_1"/>
  <p:tag name="KSO_WM_UNIT_INDEX" val="1_4_1"/>
  <p:tag name="KSO_WM_UNIT_LAYERLEVEL" val="1_1_1"/>
  <p:tag name="KSO_WM_UNIT_TYPE" val="l_h_i"/>
  <p:tag name="KSO_WM_UNIT_USESOURCEFORMAT_APPLY" val="1"/>
</p:tagLst>
</file>

<file path=ppt/tags/tag31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diagram"/>
  <p:tag name="KSO_WM_TEMPLATE_INDEX" val="20198941"/>
  <p:tag name="KSO_WM_UNIT_COMPATIBLE" val="0"/>
  <p:tag name="KSO_WM_UNIT_DIAGRAM_ISNUMVISUAL" val="0"/>
  <p:tag name="KSO_WM_UNIT_DIAGRAM_ISREFERUNIT" val="0"/>
  <p:tag name="KSO_WM_UNIT_DIAGRAM_MODELTYPE" val="stripeEnum"/>
  <p:tag name="KSO_WM_UNIT_FILL_FORE_SCHEMECOLOR_INDEX" val="14"/>
  <p:tag name="KSO_WM_UNIT_FILL_TYPE" val="1"/>
  <p:tag name="KSO_WM_UNIT_HIGHLIGHT" val="0"/>
  <p:tag name="KSO_WM_UNIT_ID" val="diagram20198941_3*l_h_i*1_4_2"/>
  <p:tag name="KSO_WM_UNIT_INDEX" val="1_4_2"/>
  <p:tag name="KSO_WM_UNIT_LAYERLEVEL" val="1_1_1"/>
  <p:tag name="KSO_WM_UNIT_TYPE" val="l_h_i"/>
  <p:tag name="KSO_WM_UNIT_USESOURCEFORMAT_APPLY" val="1"/>
</p:tagLst>
</file>

<file path=ppt/tags/tag32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diagram"/>
  <p:tag name="KSO_WM_TEMPLATE_INDEX" val="20198941"/>
  <p:tag name="KSO_WM_UNIT_COMPATIBLE" val="0"/>
  <p:tag name="KSO_WM_UNIT_DIAGRAM_ISNUMVISUAL" val="0"/>
  <p:tag name="KSO_WM_UNIT_DIAGRAM_ISREFERUNIT" val="0"/>
  <p:tag name="KSO_WM_UNIT_HIGHLIGHT" val="0"/>
  <p:tag name="KSO_WM_UNIT_ID" val="diagram20198941_3*a*1"/>
  <p:tag name="KSO_WM_UNIT_INDEX" val="1"/>
  <p:tag name="KSO_WM_UNIT_ISCONTENTSTITLE" val="0"/>
  <p:tag name="KSO_WM_UNIT_LAYERLEVEL" val="1"/>
  <p:tag name="KSO_WM_UNIT_NOCLEAR" val="0"/>
  <p:tag name="KSO_WM_UNIT_PRESET_TEXT" val="痛点分析"/>
  <p:tag name="KSO_WM_UNIT_TEXT_FILL_FORE_SCHEMECOLOR_INDEX" val="13"/>
  <p:tag name="KSO_WM_UNIT_TEXT_FILL_TYPE" val="1"/>
  <p:tag name="KSO_WM_UNIT_TYPE" val="a"/>
  <p:tag name="KSO_WM_UNIT_USESOURCEFORMAT_APPLY" val="1"/>
  <p:tag name="KSO_WM_UNIT_VALUE" val="4"/>
</p:tagLst>
</file>

<file path=ppt/tags/tag33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diagram"/>
  <p:tag name="KSO_WM_TEMPLATE_INDEX" val="20198941"/>
  <p:tag name="KSO_WM_UNIT_COMPATIBLE" val="0"/>
  <p:tag name="KSO_WM_UNIT_DIAGRAM_ISNUMVISUAL" val="0"/>
  <p:tag name="KSO_WM_UNIT_DIAGRAM_ISREFERUNIT" val="0"/>
  <p:tag name="KSO_WM_UNIT_HIGHLIGHT" val="0"/>
  <p:tag name="KSO_WM_UNIT_ID" val="diagram20198941_3*f*1"/>
  <p:tag name="KSO_WM_UNIT_INDEX" val="1"/>
  <p:tag name="KSO_WM_UNIT_LAYERLEVEL" val="1"/>
  <p:tag name="KSO_WM_UNIT_NOCLEAR" val="0"/>
  <p:tag name="KSO_WM_UNIT_PRESET_TEXT" val="Project background"/>
  <p:tag name="KSO_WM_UNIT_TEXT_FILL_FORE_SCHEMECOLOR_INDEX" val="13"/>
  <p:tag name="KSO_WM_UNIT_TEXT_FILL_TYPE" val="1"/>
  <p:tag name="KSO_WM_UNIT_TYPE" val="f"/>
  <p:tag name="KSO_WM_UNIT_USESOURCEFORMAT_APPLY" val="1"/>
  <p:tag name="KSO_WM_UNIT_VALUE" val="10"/>
</p:tagLst>
</file>

<file path=ppt/tags/tag34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diagram"/>
  <p:tag name="KSO_WM_TEMPLATE_INDEX" val="20198941"/>
  <p:tag name="KSO_WM_UNIT_COMPATIBLE" val="0"/>
  <p:tag name="KSO_WM_UNIT_DIAGRAM_ISNUMVISUAL" val="0"/>
  <p:tag name="KSO_WM_UNIT_DIAGRAM_ISREFERUNIT" val="0"/>
  <p:tag name="KSO_WM_UNIT_FILL_FORE_SCHEMECOLOR_INDEX" val="6"/>
  <p:tag name="KSO_WM_UNIT_FILL_TYPE" val="1"/>
  <p:tag name="KSO_WM_UNIT_HIGHLIGHT" val="0"/>
  <p:tag name="KSO_WM_UNIT_ID" val="diagram20198941_3*i*1"/>
  <p:tag name="KSO_WM_UNIT_INDEX" val="1"/>
  <p:tag name="KSO_WM_UNIT_LAYERLEVEL" val="1"/>
  <p:tag name="KSO_WM_UNIT_TYPE" val="i"/>
  <p:tag name="KSO_WM_UNIT_USESOURCEFORMAT_APPLY" val="1"/>
</p:tagLst>
</file>

<file path=ppt/tags/tag35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diagram"/>
  <p:tag name="KSO_WM_TEMPLATE_INDEX" val="20198941"/>
  <p:tag name="KSO_WM_UNIT_COMPATIBLE" val="0"/>
  <p:tag name="KSO_WM_UNIT_DIAGRAM_ISNUMVISUAL" val="0"/>
  <p:tag name="KSO_WM_UNIT_DIAGRAM_ISREFERUNIT" val="0"/>
  <p:tag name="KSO_WM_UNIT_FILL_FORE_SCHEMECOLOR_INDEX" val="9"/>
  <p:tag name="KSO_WM_UNIT_FILL_TYPE" val="1"/>
  <p:tag name="KSO_WM_UNIT_HIGHLIGHT" val="0"/>
  <p:tag name="KSO_WM_UNIT_ID" val="diagram20198941_3*i*2"/>
  <p:tag name="KSO_WM_UNIT_INDEX" val="2"/>
  <p:tag name="KSO_WM_UNIT_LAYERLEVEL" val="1"/>
  <p:tag name="KSO_WM_UNIT_TYPE" val="i"/>
  <p:tag name="KSO_WM_UNIT_USESOURCEFORMAT_APPLY" val="1"/>
</p:tagLst>
</file>

<file path=ppt/tags/tag36.xml><?xml version="1.0" encoding="utf-8"?>
<p:tagLst xmlns:p="http://schemas.openxmlformats.org/presentationml/2006/main">
  <p:tag name="KSO_WM_BEAUTIFY_FLAG" val="#wm#"/>
  <p:tag name="KSO_WM_DIAGRAM_GROUP_CODE" val="l1-1"/>
  <p:tag name="KSO_WM_SLIDE_DIAGTYPE" val="l"/>
  <p:tag name="KSO_WM_SLIDE_ID" val="diagram20198941_3"/>
  <p:tag name="KSO_WM_SLIDE_INDEX" val="3"/>
  <p:tag name="KSO_WM_SLIDE_ITEM_CNT" val="4"/>
  <p:tag name="KSO_WM_SLIDE_LAYOUT" val="a_f_l"/>
  <p:tag name="KSO_WM_SLIDE_LAYOUT_CNT" val="1_1_1"/>
  <p:tag name="KSO_WM_SLIDE_POSITION" val="123.374*216.091"/>
  <p:tag name="KSO_WM_SLIDE_SIZE" val="713.253*233.223"/>
  <p:tag name="KSO_WM_SLIDE_SUBTYPE" val="pureTxt"/>
  <p:tag name="KSO_WM_SLIDE_TYPE" val="text"/>
  <p:tag name="KSO_WM_TAG_VERSION" val="1.0"/>
  <p:tag name="KSO_WM_TEMPLATE_CATEGORY" val="diagram"/>
  <p:tag name="KSO_WM_TEMPLATE_INDEX" val="20198941"/>
  <p:tag name="KSO_WM_TEMPLATE_SUBCATEGORY" val="0"/>
</p:tagLst>
</file>

<file path=ppt/tags/tag37.xml><?xml version="1.0" encoding="utf-8"?>
<p:tagLst xmlns:p="http://schemas.openxmlformats.org/presentationml/2006/main">
  <p:tag name="AS_NET" val="4.0.30319.42000"/>
  <p:tag name="AS_OS" val="Microsoft Windows NT 6.1.7601 Service Pack 1"/>
  <p:tag name="AS_RELEASE_DATE" val="2020.05.14"/>
  <p:tag name="AS_TITLE" val="Aspose.Slides for .NET 4.0 Client Profile"/>
  <p:tag name="AS_VERSION" val="20.5"/>
</p:tagLst>
</file>

<file path=ppt/theme/theme1.xml><?xml version="1.0" encoding="utf-8"?>
<a:theme xmlns:r="http://schemas.openxmlformats.org/officeDocument/2006/relationships" xmlns:a="http://schemas.openxmlformats.org/drawingml/2006/main" name="默认设计模板">
  <a:themeElements>
    <a:clrScheme name="Media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">
      <a:majorFont>
        <a:latin typeface="Arial"/>
        <a:ea typeface="宋体"/>
        <a:cs typeface="Arial"/>
      </a:majorFont>
      <a:minorFont>
        <a:latin typeface="Arial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1_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Arial"/>
      </a:majorFont>
      <a:minorFont>
        <a:latin typeface="Arial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r="http://schemas.openxmlformats.org/officeDocument/2006/relationships" xmlns:a="http://schemas.openxmlformats.org/drawingml/2006/main" name="2_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Arial"/>
      </a:majorFont>
      <a:minorFont>
        <a:latin typeface="Arial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r="http://schemas.openxmlformats.org/officeDocument/2006/relationships" xmlns:a="http://schemas.openxmlformats.org/drawingml/2006/main" name="3_默认设计模板">
  <a:themeElements>
    <a:clrScheme name="Media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">
      <a:majorFont>
        <a:latin typeface="Arial"/>
        <a:ea typeface="宋体"/>
        <a:cs typeface="Arial"/>
      </a:majorFont>
      <a:minorFont>
        <a:latin typeface="Arial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r="http://schemas.openxmlformats.org/officeDocument/2006/relationships" xmlns:a="http://schemas.openxmlformats.org/drawingml/2006/main" name="1_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Arial">
      <a:majorFont>
        <a:latin typeface="Arial"/>
        <a:ea typeface="Arial"/>
        <a:cs typeface="Arial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Arial"/>
        <a:cs typeface="Arial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/>
  <PresentationFormat>On-screen Show (4:3)</PresentationFormat>
  <Paragraphs>75</Paragraphs>
  <Slides>20</Slides>
  <Notes>0</Notes>
  <TotalTime>0</TotalTime>
  <HiddenSlides>0</HiddenSlides>
  <MMClips>1</MMClips>
  <ScaleCrop>0</ScaleCrop>
  <HeadingPairs>
    <vt:vector baseType="variant" size="6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baseType="lpstr" size="30">
      <vt:lpstr>Arial</vt:lpstr>
      <vt:lpstr>宋体</vt:lpstr>
      <vt:lpstr>Calibri Light</vt:lpstr>
      <vt:lpstr>Calibri</vt:lpstr>
      <vt:lpstr>黑体</vt:lpstr>
      <vt:lpstr>隶书</vt:lpstr>
      <vt:lpstr>微软雅黑</vt:lpstr>
      <vt:lpstr>等线</vt:lpstr>
      <vt:lpstr>Impact</vt:lpstr>
      <vt:lpstr>默认设计模板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.NET</Application>
  <AppVersion>20.0500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cp:lastModifiedBy>静待花开</cp:lastModifiedBy>
  <cp:revision>24</cp:revision>
  <dcterms:created xsi:type="dcterms:W3CDTF">2019-05-14T09:22:00Z</dcterms:created>
  <dcterms:modified xsi:type="dcterms:W3CDTF">2020-07-02T08:59:12Z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KSOProductBuildVer">
    <vt:lpwstr>2052-11.1.0.8696</vt:lpwstr>
  </property>
</Properties>
</file>