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Default Extension="wdp" ContentType="image/vnd.ms-photo"/>
  <Override PartName="/docProps/app.xml" ContentType="application/vnd.openxmlformats-officedocument.extended-properties+xml"/>
  <Override PartName="/docProps/core.xml" ContentType="application/vnd.openxmlformats-package.core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.NET 20.4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2"/>
    <p:sldMasterId id="2147483660" r:id="rId3"/>
  </p:sldMasterIdLst>
  <p:notesMasterIdLst>
    <p:notesMasterId r:id="rId4"/>
  </p:notesMasterIdLst>
  <p:sldIdLst>
    <p:sldId id="318" r:id="rId5"/>
    <p:sldId id="257" r:id="rId6"/>
    <p:sldId id="259" r:id="rId7"/>
    <p:sldId id="261" r:id="rId8"/>
    <p:sldId id="266" r:id="rId9"/>
    <p:sldId id="262" r:id="rId10"/>
    <p:sldId id="263" r:id="rId11"/>
    <p:sldId id="267" r:id="rId12"/>
    <p:sldId id="268" r:id="rId13"/>
    <p:sldId id="269" r:id="rId14"/>
    <p:sldId id="264" r:id="rId15"/>
    <p:sldId id="270" r:id="rId16"/>
    <p:sldId id="271" r:id="rId17"/>
    <p:sldId id="272" r:id="rId18"/>
    <p:sldId id="275" r:id="rId19"/>
    <p:sldId id="277" r:id="rId20"/>
    <p:sldId id="278" r:id="rId21"/>
    <p:sldId id="280" r:id="rId22"/>
  </p:sldIdLst>
  <p:sldSz cx="12192000" cy="6858000"/>
  <p:notesSz cx="6858000" cy="9144000"/>
  <p:custDataLst>
    <p:tags r:id="rId2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p="http://schemas.openxmlformats.org/presentationml/2006/main">
  <p:cmAuthor id="2" name="作者" initials="A" lastIdx="0" clrIdx="1"/>
  <p:cmAuthor id="0" name="PPTer_Tang" initials="" lastIdx="0" clrIdx="0"/>
  <p:cmAuthor id="1" name="pc" initials="p" lastIdx="0" clrIdx="0"/>
</p:cmAuthorLst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commentAuthors" Target="commentAuthors.xml" /><Relationship Id="rId10" Type="http://schemas.openxmlformats.org/officeDocument/2006/relationships/slide" Target="slides/slide6.xml" /><Relationship Id="rId11" Type="http://schemas.openxmlformats.org/officeDocument/2006/relationships/slide" Target="slides/slide7.xml" /><Relationship Id="rId12" Type="http://schemas.openxmlformats.org/officeDocument/2006/relationships/slide" Target="slides/slide8.xml" /><Relationship Id="rId13" Type="http://schemas.openxmlformats.org/officeDocument/2006/relationships/slide" Target="slides/slide9.xml" /><Relationship Id="rId14" Type="http://schemas.openxmlformats.org/officeDocument/2006/relationships/slide" Target="slides/slide10.xml" /><Relationship Id="rId15" Type="http://schemas.openxmlformats.org/officeDocument/2006/relationships/slide" Target="slides/slide11.xml" /><Relationship Id="rId16" Type="http://schemas.openxmlformats.org/officeDocument/2006/relationships/slide" Target="slides/slide12.xml" /><Relationship Id="rId17" Type="http://schemas.openxmlformats.org/officeDocument/2006/relationships/slide" Target="slides/slide13.xml" /><Relationship Id="rId18" Type="http://schemas.openxmlformats.org/officeDocument/2006/relationships/slide" Target="slides/slide14.xml" /><Relationship Id="rId19" Type="http://schemas.openxmlformats.org/officeDocument/2006/relationships/slide" Target="slides/slide15.xml" /><Relationship Id="rId2" Type="http://schemas.openxmlformats.org/officeDocument/2006/relationships/slideMaster" Target="slideMasters/slideMaster1.xml" /><Relationship Id="rId20" Type="http://schemas.openxmlformats.org/officeDocument/2006/relationships/slide" Target="slides/slide16.xml" /><Relationship Id="rId21" Type="http://schemas.openxmlformats.org/officeDocument/2006/relationships/slide" Target="slides/slide17.xml" /><Relationship Id="rId22" Type="http://schemas.openxmlformats.org/officeDocument/2006/relationships/slide" Target="slides/slide18.xml" /><Relationship Id="rId23" Type="http://schemas.openxmlformats.org/officeDocument/2006/relationships/tags" Target="tags/tag113.xml" /><Relationship Id="rId24" Type="http://schemas.openxmlformats.org/officeDocument/2006/relationships/presProps" Target="presProps.xml" /><Relationship Id="rId25" Type="http://schemas.openxmlformats.org/officeDocument/2006/relationships/viewProps" Target="viewProps.xml" /><Relationship Id="rId26" Type="http://schemas.openxmlformats.org/officeDocument/2006/relationships/theme" Target="theme/theme1.xml" /><Relationship Id="rId27" Type="http://schemas.openxmlformats.org/officeDocument/2006/relationships/tableStyles" Target="tableStyles.xml" /><Relationship Id="rId3" Type="http://schemas.openxmlformats.org/officeDocument/2006/relationships/slideMaster" Target="slideMasters/slideMaster2.xml" /><Relationship Id="rId4" Type="http://schemas.openxmlformats.org/officeDocument/2006/relationships/notesMaster" Target="notesMasters/notesMaster1.xml" /><Relationship Id="rId5" Type="http://schemas.openxmlformats.org/officeDocument/2006/relationships/slide" Target="slides/slide1.xml" /><Relationship Id="rId6" Type="http://schemas.openxmlformats.org/officeDocument/2006/relationships/slide" Target="slides/slide2.xml" /><Relationship Id="rId7" Type="http://schemas.openxmlformats.org/officeDocument/2006/relationships/slide" Target="slides/slide3.xml" /><Relationship Id="rId8" Type="http://schemas.openxmlformats.org/officeDocument/2006/relationships/slide" Target="slides/slide4.xml" /><Relationship Id="rId9" Type="http://schemas.openxmlformats.org/officeDocument/2006/relationships/slide" Target="slides/slide5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3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.xml" /><Relationship Id="rId2" Type="http://schemas.openxmlformats.org/officeDocument/2006/relationships/notesMaster" Target="../notesMasters/notesMaster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7.xml" /><Relationship Id="rId2" Type="http://schemas.openxmlformats.org/officeDocument/2006/relationships/notesMaster" Target="../notesMasters/notesMaster1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/Relationships>
</file>

<file path=ppt/notesSlides/_rels/notesSlide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.xml" /><Relationship Id="rId2" Type="http://schemas.openxmlformats.org/officeDocument/2006/relationships/notesMaster" Target="../notesMasters/notesMaster1.xml" /></Relationships>
</file>

<file path=ppt/notesSlides/_rels/notesSlide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0.xml" /><Relationship Id="rId2" Type="http://schemas.openxmlformats.org/officeDocument/2006/relationships/notesMaster" Target="../notesMasters/notesMaster1.xml" /></Relationships>
</file>

<file path=ppt/notesSlides/_rels/notesSlide1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1.xml" /><Relationship Id="rId2" Type="http://schemas.openxmlformats.org/officeDocument/2006/relationships/notesMaster" Target="../notesMasters/notesMaster1.xml" /></Relationships>
</file>

<file path=ppt/notesSlides/_rels/notesSlide1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2.xml" /><Relationship Id="rId2" Type="http://schemas.openxmlformats.org/officeDocument/2006/relationships/notesMaster" Target="../notesMasters/notesMaster1.xml" /></Relationships>
</file>

<file path=ppt/notesSlides/_rels/notesSlide1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3.xml" /><Relationship Id="rId2" Type="http://schemas.openxmlformats.org/officeDocument/2006/relationships/notesMaster" Target="../notesMasters/notesMaster1.xml" /></Relationships>
</file>

<file path=ppt/notesSlides/_rels/notesSlide1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4.xml" /><Relationship Id="rId2" Type="http://schemas.openxmlformats.org/officeDocument/2006/relationships/notesMaster" Target="../notesMasters/notesMaster1.xml" /></Relationships>
</file>

<file path=ppt/notesSlides/_rels/notesSlide1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5.xml" /><Relationship Id="rId2" Type="http://schemas.openxmlformats.org/officeDocument/2006/relationships/notesMaster" Target="../notesMasters/notesMaster1.xml" /></Relationships>
</file>

<file path=ppt/notesSlides/_rels/notesSlide1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6.xml" /><Relationship Id="rId2" Type="http://schemas.openxmlformats.org/officeDocument/2006/relationships/notesMaster" Target="../notesMasters/notesMaster1.xml" /></Relationships>
</file>

<file path=ppt/notesSlides/_rels/notesSlide1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7.xml" /><Relationship Id="rId2" Type="http://schemas.openxmlformats.org/officeDocument/2006/relationships/notesMaster" Target="../notesMasters/notesMaster1.xml" /></Relationships>
</file>

<file path=ppt/notesSlides/_rels/notesSlide1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8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E1B693-632D-4080-9CF6-EA28B66DC801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E1B693-632D-4080-9CF6-EA28B66DC801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E1B693-632D-4080-9CF6-EA28B66DC801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E1B693-632D-4080-9CF6-EA28B66DC801}" type="slidenum">
              <a:rPr lang="zh-CN" altLang="en-US" smtClean="0"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E1B693-632D-4080-9CF6-EA28B66DC801}" type="slidenum">
              <a:rPr lang="zh-CN" altLang="en-US" smtClean="0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E1B693-632D-4080-9CF6-EA28B66DC801}" type="slidenum">
              <a:rPr lang="zh-CN" altLang="en-US" smtClean="0"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E1B693-632D-4080-9CF6-EA28B66DC801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E1B693-632D-4080-9CF6-EA28B66DC801}" type="slidenum">
              <a:rPr lang="zh-CN" altLang="en-US" smtClean="0"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E1B693-632D-4080-9CF6-EA28B66DC801}" type="slidenum">
              <a:rPr lang="zh-CN" altLang="en-US" smtClean="0"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E1B693-632D-4080-9CF6-EA28B66DC801}" type="slidenum">
              <a:rPr lang="zh-CN" altLang="en-US" smtClean="0"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E1B693-632D-4080-9CF6-EA28B66DC801}" type="slidenum">
              <a:rPr lang="zh-CN" altLang="en-US" smtClean="0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E1B693-632D-4080-9CF6-EA28B66DC801}" type="slidenum">
              <a:rPr lang="zh-CN" altLang="en-US" smtClean="0"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E1B693-632D-4080-9CF6-EA28B66DC801}" type="slidenum">
              <a:rPr lang="zh-CN" altLang="en-US" smtClean="0"/>
              <a:t>15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E1B693-632D-4080-9CF6-EA28B66DC801}" type="slidenum">
              <a:rPr lang="zh-CN" altLang="en-US" smtClean="0"/>
              <a:t>16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E1B693-632D-4080-9CF6-EA28B66DC801}" type="slidenum">
              <a:rPr lang="zh-CN" altLang="en-US" smtClean="0"/>
              <a:t>17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E1B693-632D-4080-9CF6-EA28B66DC801}" type="slidenum">
              <a:rPr lang="zh-CN" altLang="en-US" smtClean="0"/>
              <a:t>18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.xml" /><Relationship Id="rId2" Type="http://schemas.openxmlformats.org/officeDocument/2006/relationships/tags" Target="../tags/tag2.xml" /><Relationship Id="rId3" Type="http://schemas.openxmlformats.org/officeDocument/2006/relationships/tags" Target="../tags/tag3.xml" /><Relationship Id="rId4" Type="http://schemas.openxmlformats.org/officeDocument/2006/relationships/tags" Target="../tags/tag4.xml" /><Relationship Id="rId5" Type="http://schemas.openxmlformats.org/officeDocument/2006/relationships/tags" Target="../tags/tag5.xml" /><Relationship Id="rId6" Type="http://schemas.openxmlformats.org/officeDocument/2006/relationships/tags" Target="../tags/tag6.xml" /><Relationship Id="rId7" Type="http://schemas.openxmlformats.org/officeDocument/2006/relationships/slideMaster" Target="../slideMasters/slideMaster2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.xml" /><Relationship Id="rId2" Type="http://schemas.openxmlformats.org/officeDocument/2006/relationships/tags" Target="../tags/tag8.xml" /><Relationship Id="rId3" Type="http://schemas.openxmlformats.org/officeDocument/2006/relationships/tags" Target="../tags/tag9.xml" /><Relationship Id="rId4" Type="http://schemas.openxmlformats.org/officeDocument/2006/relationships/tags" Target="../tags/tag10.xml" /><Relationship Id="rId5" Type="http://schemas.openxmlformats.org/officeDocument/2006/relationships/tags" Target="../tags/tag11.xml" /><Relationship Id="rId6" Type="http://schemas.openxmlformats.org/officeDocument/2006/relationships/tags" Target="../tags/tag12.xml" /><Relationship Id="rId7" Type="http://schemas.openxmlformats.org/officeDocument/2006/relationships/slideMaster" Target="../slideMasters/slideMaster2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3.xml" /><Relationship Id="rId2" Type="http://schemas.openxmlformats.org/officeDocument/2006/relationships/tags" Target="../tags/tag14.xml" /><Relationship Id="rId3" Type="http://schemas.openxmlformats.org/officeDocument/2006/relationships/tags" Target="../tags/tag15.xml" /><Relationship Id="rId4" Type="http://schemas.openxmlformats.org/officeDocument/2006/relationships/tags" Target="../tags/tag16.xml" /><Relationship Id="rId5" Type="http://schemas.openxmlformats.org/officeDocument/2006/relationships/tags" Target="../tags/tag17.xml" /><Relationship Id="rId6" Type="http://schemas.openxmlformats.org/officeDocument/2006/relationships/tags" Target="../tags/tag18.xml" /><Relationship Id="rId7" Type="http://schemas.openxmlformats.org/officeDocument/2006/relationships/slideMaster" Target="../slideMasters/slideMaster2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9.xml" /><Relationship Id="rId2" Type="http://schemas.openxmlformats.org/officeDocument/2006/relationships/tags" Target="../tags/tag20.xml" /><Relationship Id="rId3" Type="http://schemas.openxmlformats.org/officeDocument/2006/relationships/tags" Target="../tags/tag21.xml" /><Relationship Id="rId4" Type="http://schemas.openxmlformats.org/officeDocument/2006/relationships/tags" Target="../tags/tag22.xml" /><Relationship Id="rId5" Type="http://schemas.openxmlformats.org/officeDocument/2006/relationships/tags" Target="../tags/tag23.xml" /><Relationship Id="rId6" Type="http://schemas.openxmlformats.org/officeDocument/2006/relationships/tags" Target="../tags/tag24.xml" /><Relationship Id="rId7" Type="http://schemas.openxmlformats.org/officeDocument/2006/relationships/tags" Target="../tags/tag25.xml" /><Relationship Id="rId8" Type="http://schemas.openxmlformats.org/officeDocument/2006/relationships/slideMaster" Target="../slideMasters/slideMaster2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6.xml" /><Relationship Id="rId10" Type="http://schemas.openxmlformats.org/officeDocument/2006/relationships/slideMaster" Target="../slideMasters/slideMaster2.xml" /><Relationship Id="rId2" Type="http://schemas.openxmlformats.org/officeDocument/2006/relationships/tags" Target="../tags/tag27.xml" /><Relationship Id="rId3" Type="http://schemas.openxmlformats.org/officeDocument/2006/relationships/tags" Target="../tags/tag28.xml" /><Relationship Id="rId4" Type="http://schemas.openxmlformats.org/officeDocument/2006/relationships/tags" Target="../tags/tag29.xml" /><Relationship Id="rId5" Type="http://schemas.openxmlformats.org/officeDocument/2006/relationships/tags" Target="../tags/tag30.xml" /><Relationship Id="rId6" Type="http://schemas.openxmlformats.org/officeDocument/2006/relationships/tags" Target="../tags/tag31.xml" /><Relationship Id="rId7" Type="http://schemas.openxmlformats.org/officeDocument/2006/relationships/tags" Target="../tags/tag32.xml" /><Relationship Id="rId8" Type="http://schemas.openxmlformats.org/officeDocument/2006/relationships/tags" Target="../tags/tag33.xml" /><Relationship Id="rId9" Type="http://schemas.openxmlformats.org/officeDocument/2006/relationships/tags" Target="../tags/tag34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5.xml" /><Relationship Id="rId2" Type="http://schemas.openxmlformats.org/officeDocument/2006/relationships/tags" Target="../tags/tag36.xml" /><Relationship Id="rId3" Type="http://schemas.openxmlformats.org/officeDocument/2006/relationships/tags" Target="../tags/tag37.xml" /><Relationship Id="rId4" Type="http://schemas.openxmlformats.org/officeDocument/2006/relationships/tags" Target="../tags/tag38.xml" /><Relationship Id="rId5" Type="http://schemas.openxmlformats.org/officeDocument/2006/relationships/tags" Target="../tags/tag39.xml" /><Relationship Id="rId6" Type="http://schemas.openxmlformats.org/officeDocument/2006/relationships/slideMaster" Target="../slideMasters/slideMaster2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0.xml" /><Relationship Id="rId2" Type="http://schemas.openxmlformats.org/officeDocument/2006/relationships/tags" Target="../tags/tag41.xml" /><Relationship Id="rId3" Type="http://schemas.openxmlformats.org/officeDocument/2006/relationships/tags" Target="../tags/tag42.xml" /><Relationship Id="rId4" Type="http://schemas.openxmlformats.org/officeDocument/2006/relationships/tags" Target="../tags/tag43.xml" /><Relationship Id="rId5" Type="http://schemas.openxmlformats.org/officeDocument/2006/relationships/slideMaster" Target="../slideMasters/slideMaster2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4.xml" /><Relationship Id="rId2" Type="http://schemas.openxmlformats.org/officeDocument/2006/relationships/tags" Target="../tags/tag45.xml" /><Relationship Id="rId3" Type="http://schemas.openxmlformats.org/officeDocument/2006/relationships/tags" Target="../tags/tag46.xml" /><Relationship Id="rId4" Type="http://schemas.openxmlformats.org/officeDocument/2006/relationships/tags" Target="../tags/tag47.xml" /><Relationship Id="rId5" Type="http://schemas.openxmlformats.org/officeDocument/2006/relationships/tags" Target="../tags/tag48.xml" /><Relationship Id="rId6" Type="http://schemas.openxmlformats.org/officeDocument/2006/relationships/tags" Target="../tags/tag49.xml" /><Relationship Id="rId7" Type="http://schemas.openxmlformats.org/officeDocument/2006/relationships/tags" Target="../tags/tag50.xml" /><Relationship Id="rId8" Type="http://schemas.openxmlformats.org/officeDocument/2006/relationships/slideMaster" Target="../slideMasters/slideMaster2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1.xml" /><Relationship Id="rId2" Type="http://schemas.openxmlformats.org/officeDocument/2006/relationships/tags" Target="../tags/tag52.xml" /><Relationship Id="rId3" Type="http://schemas.openxmlformats.org/officeDocument/2006/relationships/tags" Target="../tags/tag53.xml" /><Relationship Id="rId4" Type="http://schemas.openxmlformats.org/officeDocument/2006/relationships/tags" Target="../tags/tag54.xml" /><Relationship Id="rId5" Type="http://schemas.openxmlformats.org/officeDocument/2006/relationships/tags" Target="../tags/tag55.xml" /><Relationship Id="rId6" Type="http://schemas.openxmlformats.org/officeDocument/2006/relationships/tags" Target="../tags/tag56.xml" /><Relationship Id="rId7" Type="http://schemas.openxmlformats.org/officeDocument/2006/relationships/slideMaster" Target="../slideMasters/slideMaster2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7.xml" /><Relationship Id="rId2" Type="http://schemas.openxmlformats.org/officeDocument/2006/relationships/tags" Target="../tags/tag58.xml" /><Relationship Id="rId3" Type="http://schemas.openxmlformats.org/officeDocument/2006/relationships/tags" Target="../tags/tag59.xml" /><Relationship Id="rId4" Type="http://schemas.openxmlformats.org/officeDocument/2006/relationships/tags" Target="../tags/tag60.xml" /><Relationship Id="rId5" Type="http://schemas.openxmlformats.org/officeDocument/2006/relationships/tags" Target="../tags/tag61.xml" /><Relationship Id="rId6" Type="http://schemas.openxmlformats.org/officeDocument/2006/relationships/slideMaster" Target="../slideMasters/slideMaster2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2.xml" /><Relationship Id="rId2" Type="http://schemas.openxmlformats.org/officeDocument/2006/relationships/tags" Target="../tags/tag63.xml" /><Relationship Id="rId3" Type="http://schemas.openxmlformats.org/officeDocument/2006/relationships/tags" Target="../tags/tag64.xml" /><Relationship Id="rId4" Type="http://schemas.openxmlformats.org/officeDocument/2006/relationships/tags" Target="../tags/tag65.xml" /><Relationship Id="rId5" Type="http://schemas.openxmlformats.org/officeDocument/2006/relationships/tags" Target="../tags/tag66.xml" /><Relationship Id="rId6" Type="http://schemas.openxmlformats.org/officeDocument/2006/relationships/slideMaster" Target="../slideMasters/slideMaster2.xml" /></Relationships>
</file>

<file path=ppt/slideLayouts/_rels/slideLayout2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1"/>
            </p:custDataLst>
          </p:nvPr>
        </p:nvSpPr>
        <p:spPr>
          <a:xfrm>
            <a:off x="669882" y="2588281"/>
            <a:ext cx="10852237" cy="899167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5400" spc="600"/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2"/>
            </p:custDataLst>
          </p:nvPr>
        </p:nvSpPr>
        <p:spPr>
          <a:xfrm>
            <a:off x="669882" y="3566160"/>
            <a:ext cx="10852237" cy="950984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24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单击此处编辑副标题</a:t>
            </a:r>
            <a:endParaRPr lang="zh-CN" altLang="en-US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KSO_TEMPLATE" hidden="1"/>
          <p:cNvSpPr/>
          <p:nvPr>
            <p:custDataLst>
              <p:tags r:id="rId6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69882" y="952508"/>
            <a:ext cx="10852237" cy="5388907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7" name="KSO_TEMPLATE" hidden="1"/>
          <p:cNvSpPr/>
          <p:nvPr>
            <p:custDataLst>
              <p:tags r:id="rId6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930" y="3808730"/>
            <a:ext cx="10852237" cy="624845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3600" u="none" strike="noStrike" kern="1200" cap="none" spc="300" normalizeH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669925" y="4511675"/>
            <a:ext cx="10852237" cy="1077985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7" name="KSO_TEMPLATE" hidden="1"/>
          <p:cNvSpPr/>
          <p:nvPr>
            <p:custDataLst>
              <p:tags r:id="rId6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238877" y="952508"/>
            <a:ext cx="5283242" cy="5388907"/>
          </a:xfrm>
        </p:spPr>
        <p:txBody>
          <a:bodyPr>
            <a:noAutofit/>
          </a:bodyPr>
          <a:lstStyle>
            <a:lvl1pPr>
              <a:defRPr sz="1600">
                <a:latin typeface="微软雅黑" panose="020b0503020204020204" charset="-122"/>
                <a:ea typeface="微软雅黑" panose="020b0503020204020204" charset="-122"/>
              </a:defRPr>
            </a:lvl1pPr>
            <a:lvl2pPr>
              <a:defRPr sz="1600">
                <a:latin typeface="微软雅黑" panose="020b0503020204020204" charset="-122"/>
                <a:ea typeface="微软雅黑" panose="020b0503020204020204" charset="-122"/>
              </a:defRPr>
            </a:lvl2pPr>
            <a:lvl3pPr>
              <a:defRPr sz="1600">
                <a:latin typeface="微软雅黑" panose="020b0503020204020204" charset="-122"/>
                <a:ea typeface="微软雅黑" panose="020b0503020204020204" charset="-122"/>
              </a:defRPr>
            </a:lvl3pPr>
            <a:lvl4pPr>
              <a:defRPr sz="1600">
                <a:latin typeface="微软雅黑" panose="020b0503020204020204" charset="-122"/>
                <a:ea typeface="微软雅黑" panose="020b0503020204020204" charset="-122"/>
              </a:defRPr>
            </a:lvl4pPr>
            <a:lvl5pPr>
              <a:defRPr sz="1600">
                <a:latin typeface="微软雅黑" panose="020b0503020204020204" charset="-122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KSO_TEMPLATE" hidden="1"/>
          <p:cNvSpPr/>
          <p:nvPr>
            <p:custDataLst>
              <p:tags r:id="rId7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69930" y="952508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sz="2000" b="0" u="none" strike="noStrike" kern="1200" cap="none" spc="200" normalizeH="0" baseline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单击此处编辑文本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69925" y="1406525"/>
            <a:ext cx="5283200" cy="4934752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50" y="952508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kumimoji="0" lang="zh-CN" altLang="en-US" sz="2000" b="0" i="0" u="none" strike="noStrike" kern="1200" cap="none" spc="200" normalizeH="0" baseline="0" noProof="1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5750" y="1406525"/>
            <a:ext cx="5283242" cy="4934752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10" name="KSO_TEMPLATE" hidden="1"/>
          <p:cNvSpPr/>
          <p:nvPr>
            <p:custDataLst>
              <p:tags r:id="rId9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KSO_TEMPLATE" hidden="1"/>
          <p:cNvSpPr/>
          <p:nvPr>
            <p:custDataLst>
              <p:tags r:id="rId5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KSO_TEMPLATE" hidden="1"/>
          <p:cNvSpPr/>
          <p:nvPr>
            <p:custDataLst>
              <p:tags r:id="rId4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930" y="443234"/>
            <a:ext cx="10852237" cy="44196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238925" y="952508"/>
            <a:ext cx="5283242" cy="5388907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KSO_TEMPLATE" hidden="1"/>
          <p:cNvSpPr/>
          <p:nvPr>
            <p:custDataLst>
              <p:tags r:id="rId7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1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kumimoji="0" lang="zh-CN" altLang="en-US" sz="24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latin typeface="微软雅黑" panose="020b0503020204020204" charset="-122"/>
                <a:ea typeface="微软雅黑" panose="020b0503020204020204" charset="-122"/>
              </a:defRPr>
            </a:lvl1pPr>
            <a:lvl2pPr indent="0" eaLnBrk="1" fontAlgn="auto" latinLnBrk="0" hangingPunct="1">
              <a:defRPr>
                <a:latin typeface="微软雅黑" panose="020b0503020204020204" charset="-122"/>
                <a:ea typeface="微软雅黑" panose="020b0503020204020204" charset="-122"/>
              </a:defRPr>
            </a:lvl2pPr>
            <a:lvl3pPr indent="0" eaLnBrk="1" fontAlgn="auto" latinLnBrk="0" hangingPunct="1">
              <a:defRPr>
                <a:latin typeface="微软雅黑" panose="020b0503020204020204" charset="-122"/>
                <a:ea typeface="微软雅黑" panose="020b0503020204020204" charset="-122"/>
              </a:defRPr>
            </a:lvl3pPr>
            <a:lvl4pPr indent="0" eaLnBrk="1" fontAlgn="auto" latinLnBrk="0" hangingPunct="1">
              <a:defRPr>
                <a:latin typeface="微软雅黑" panose="020b0503020204020204" charset="-122"/>
                <a:ea typeface="微软雅黑" panose="020b0503020204020204" charset="-122"/>
              </a:defRPr>
            </a:lvl4pPr>
            <a:lvl5pPr indent="0" eaLnBrk="1" fontAlgn="auto" latinLnBrk="0" hangingPunct="1">
              <a:defRPr>
                <a:latin typeface="微软雅黑" panose="020b0503020204020204" charset="-122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7" name="KSO_TEMPLATE" hidden="1"/>
          <p:cNvSpPr/>
          <p:nvPr>
            <p:custDataLst>
              <p:tags r:id="rId6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669930" y="952508"/>
            <a:ext cx="10852237" cy="5388907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2" name="KSO_TEMPLATE" hidden="1"/>
          <p:cNvSpPr/>
          <p:nvPr>
            <p:custDataLst>
              <p:tags r:id="rId5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669882" y="2588281"/>
            <a:ext cx="10852237" cy="899167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5400" b="1" i="0" u="none" strike="noStrike" kern="1200" cap="none" spc="600" normalizeH="0" baseline="0" noProof="1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KSO_TEMPLATE" hidden="1"/>
          <p:cNvSpPr/>
          <p:nvPr>
            <p:custDataLst>
              <p:tags r:id="rId5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页1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DA330-99E0-4B4D-9C61-82CFEE5A232F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02866-32EA-4EDE-B1EF-E5D366E4AC42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1250">
        <p:random/>
      </p:transition>
    </mc:Choice>
    <mc:Fallback>
      <p:transition spd="slow">
        <p:random/>
      </p:transition>
    </mc:Fallback>
  </mc:AlternateContent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10" Type="http://schemas.openxmlformats.org/officeDocument/2006/relationships/slideLayout" Target="../slideLayouts/slideLayout21.xml" /><Relationship Id="rId11" Type="http://schemas.openxmlformats.org/officeDocument/2006/relationships/slideLayout" Target="../slideLayouts/slideLayout22.xml" /><Relationship Id="rId12" Type="http://schemas.openxmlformats.org/officeDocument/2006/relationships/slideLayout" Target="../slideLayouts/slideLayout23.xml" /><Relationship Id="rId13" Type="http://schemas.openxmlformats.org/officeDocument/2006/relationships/tags" Target="../tags/tag67.xml" /><Relationship Id="rId14" Type="http://schemas.openxmlformats.org/officeDocument/2006/relationships/tags" Target="../tags/tag68.xml" /><Relationship Id="rId15" Type="http://schemas.openxmlformats.org/officeDocument/2006/relationships/tags" Target="../tags/tag69.xml" /><Relationship Id="rId16" Type="http://schemas.openxmlformats.org/officeDocument/2006/relationships/tags" Target="../tags/tag70.xml" /><Relationship Id="rId17" Type="http://schemas.openxmlformats.org/officeDocument/2006/relationships/tags" Target="../tags/tag71.xml" /><Relationship Id="rId18" Type="http://schemas.openxmlformats.org/officeDocument/2006/relationships/tags" Target="../tags/tag72.xml" /><Relationship Id="rId19" Type="http://schemas.openxmlformats.org/officeDocument/2006/relationships/theme" Target="../theme/theme2.xml" /><Relationship Id="rId2" Type="http://schemas.openxmlformats.org/officeDocument/2006/relationships/slideLayout" Target="../slideLayouts/slideLayout13.xml" /><Relationship Id="rId3" Type="http://schemas.openxmlformats.org/officeDocument/2006/relationships/slideLayout" Target="../slideLayouts/slideLayout14.xml" /><Relationship Id="rId4" Type="http://schemas.openxmlformats.org/officeDocument/2006/relationships/slideLayout" Target="../slideLayouts/slideLayout15.xml" /><Relationship Id="rId5" Type="http://schemas.openxmlformats.org/officeDocument/2006/relationships/slideLayout" Target="../slideLayouts/slideLayout16.xml" /><Relationship Id="rId6" Type="http://schemas.openxmlformats.org/officeDocument/2006/relationships/slideLayout" Target="../slideLayouts/slideLayout17.xml" /><Relationship Id="rId7" Type="http://schemas.openxmlformats.org/officeDocument/2006/relationships/slideLayout" Target="../slideLayouts/slideLayout18.xml" /><Relationship Id="rId8" Type="http://schemas.openxmlformats.org/officeDocument/2006/relationships/slideLayout" Target="../slideLayouts/slideLayout19.xml" /><Relationship Id="rId9" Type="http://schemas.openxmlformats.org/officeDocument/2006/relationships/slideLayout" Target="../slideLayouts/slideLayout20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669882" y="443230"/>
            <a:ext cx="10852237" cy="441964"/>
          </a:xfrm>
          <a:prstGeom prst="rect">
            <a:avLst/>
          </a:prstGeom>
        </p:spPr>
        <p:txBody>
          <a:bodyPr vert="horz" lIns="101600" tIns="38100" rIns="76200" bIns="38100" rtlCol="0" anchor="t" anchorCtr="0">
            <a:no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>
          <a:xfrm>
            <a:off x="669882" y="952508"/>
            <a:ext cx="10852237" cy="5388907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5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6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7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  <a:t>0</a:t>
            </a:fld>
            <a:endParaRPr lang="zh-CN" altLang="en-US"/>
          </a:p>
        </p:txBody>
      </p:sp>
      <p:sp>
        <p:nvSpPr>
          <p:cNvPr id="7" name="KSO_TEMPLATE" hidden="1"/>
          <p:cNvSpPr/>
          <p:nvPr>
            <p:custDataLst>
              <p:tags r:id="rId18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/>
  <p:timing/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400" b="1" u="none" strike="noStrike" kern="1200" cap="none" spc="200" normalizeH="0">
          <a:solidFill>
            <a:schemeClr val="tx1"/>
          </a:solidFill>
          <a:uFillTx/>
          <a:latin typeface="微软雅黑" panose="020b0503020204020204" charset="-122"/>
          <a:ea typeface="微软雅黑" panose="020b050302020402020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微软雅黑" panose="020b0503020204020204" charset="-122"/>
          <a:ea typeface="微软雅黑" panose="020b050302020402020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tabLst>
          <a:tab pos="1609725"/>
        </a:tabLst>
        <a:defRPr sz="1600" u="none" strike="noStrike" kern="1200" cap="none" spc="150" normalizeH="0" baseline="0">
          <a:solidFill>
            <a:schemeClr val="tx1"/>
          </a:solidFill>
          <a:uFillTx/>
          <a:latin typeface="微软雅黑" panose="020b0503020204020204" charset="-122"/>
          <a:ea typeface="微软雅黑" panose="020b050302020402020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微软雅黑" panose="020b0503020204020204" charset="-122"/>
          <a:ea typeface="微软雅黑" panose="020b050302020402020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微软雅黑" panose="020b0503020204020204" charset="-122"/>
          <a:ea typeface="微软雅黑" panose="020b050302020402020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微软雅黑" panose="020b0503020204020204" charset="-122"/>
          <a:ea typeface="微软雅黑" panose="020b050302020402020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2.jpeg" /><Relationship Id="rId4" Type="http://schemas.openxmlformats.org/officeDocument/2006/relationships/tags" Target="../tags/tag73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notesSlide" Target="../notesSlides/notesSlide2.xml" /><Relationship Id="rId3" Type="http://schemas.openxmlformats.org/officeDocument/2006/relationships/tags" Target="../tags/tag74.xml" /><Relationship Id="rId4" Type="http://schemas.openxmlformats.org/officeDocument/2006/relationships/image" Target="../media/image3.png" /><Relationship Id="rId5" Type="http://schemas.microsoft.com/office/2007/relationships/hdphoto" Target="../media/image4.wdp" /><Relationship Id="rId6" Type="http://schemas.openxmlformats.org/officeDocument/2006/relationships/tags" Target="../tags/tag75.xml" /><Relationship Id="rId7" Type="http://schemas.openxmlformats.org/officeDocument/2006/relationships/image" Target="../media/image5.jpeg" /><Relationship Id="rId8" Type="http://schemas.openxmlformats.org/officeDocument/2006/relationships/tags" Target="../tags/tag76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notesSlide" Target="../notesSlides/notesSlide3.xml" /><Relationship Id="rId3" Type="http://schemas.openxmlformats.org/officeDocument/2006/relationships/tags" Target="../tags/tag77.xml" /><Relationship Id="rId4" Type="http://schemas.openxmlformats.org/officeDocument/2006/relationships/image" Target="../media/image6.png" /><Relationship Id="rId5" Type="http://schemas.openxmlformats.org/officeDocument/2006/relationships/tags" Target="../tags/tag78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notesSlide" Target="../notesSlides/notesSlide4.xml" /><Relationship Id="rId3" Type="http://schemas.openxmlformats.org/officeDocument/2006/relationships/tags" Target="../tags/tag79.xml" /><Relationship Id="rId4" Type="http://schemas.openxmlformats.org/officeDocument/2006/relationships/tags" Target="../tags/tag80.xml" /><Relationship Id="rId5" Type="http://schemas.openxmlformats.org/officeDocument/2006/relationships/tags" Target="../tags/tag81.xml" /><Relationship Id="rId6" Type="http://schemas.openxmlformats.org/officeDocument/2006/relationships/tags" Target="../tags/tag82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notesSlide" Target="../notesSlides/notesSlide5.xml" /><Relationship Id="rId3" Type="http://schemas.openxmlformats.org/officeDocument/2006/relationships/tags" Target="../tags/tag83.xml" /><Relationship Id="rId4" Type="http://schemas.openxmlformats.org/officeDocument/2006/relationships/image" Target="../media/image7.png" /><Relationship Id="rId5" Type="http://schemas.openxmlformats.org/officeDocument/2006/relationships/tags" Target="../tags/tag84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notesSlide" Target="../notesSlides/notesSlide6.xml" /><Relationship Id="rId3" Type="http://schemas.openxmlformats.org/officeDocument/2006/relationships/tags" Target="../tags/tag85.xml" /><Relationship Id="rId4" Type="http://schemas.openxmlformats.org/officeDocument/2006/relationships/tags" Target="../tags/tag86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notesSlide" Target="../notesSlides/notesSlide7.xml" /><Relationship Id="rId3" Type="http://schemas.openxmlformats.org/officeDocument/2006/relationships/tags" Target="../tags/tag87.xml" /><Relationship Id="rId4" Type="http://schemas.openxmlformats.org/officeDocument/2006/relationships/tags" Target="../tags/tag88.xml" /><Relationship Id="rId5" Type="http://schemas.openxmlformats.org/officeDocument/2006/relationships/tags" Target="../tags/tag89.xml" /><Relationship Id="rId6" Type="http://schemas.openxmlformats.org/officeDocument/2006/relationships/tags" Target="../tags/tag90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notesSlide" Target="../notesSlides/notesSlide8.xml" /><Relationship Id="rId3" Type="http://schemas.openxmlformats.org/officeDocument/2006/relationships/tags" Target="../tags/tag91.xml" /><Relationship Id="rId4" Type="http://schemas.openxmlformats.org/officeDocument/2006/relationships/tags" Target="../tags/tag92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notesSlide" Target="../notesSlides/notesSlide9.xml" /><Relationship Id="rId3" Type="http://schemas.openxmlformats.org/officeDocument/2006/relationships/tags" Target="../tags/tag93.xml" /><Relationship Id="rId4" Type="http://schemas.openxmlformats.org/officeDocument/2006/relationships/tags" Target="../tags/tag94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notesSlide" Target="../notesSlides/notesSlide10.xml" /><Relationship Id="rId3" Type="http://schemas.openxmlformats.org/officeDocument/2006/relationships/tags" Target="../tags/tag95.xml" /><Relationship Id="rId4" Type="http://schemas.openxmlformats.org/officeDocument/2006/relationships/image" Target="../media/image8.png" /><Relationship Id="rId5" Type="http://schemas.openxmlformats.org/officeDocument/2006/relationships/tags" Target="../tags/tag96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notesSlide" Target="../notesSlides/notesSlide11.xml" /><Relationship Id="rId3" Type="http://schemas.openxmlformats.org/officeDocument/2006/relationships/tags" Target="../tags/tag97.xml" /><Relationship Id="rId4" Type="http://schemas.openxmlformats.org/officeDocument/2006/relationships/tags" Target="../tags/tag98.xml" /><Relationship Id="rId5" Type="http://schemas.openxmlformats.org/officeDocument/2006/relationships/tags" Target="../tags/tag99.xml" /><Relationship Id="rId6" Type="http://schemas.openxmlformats.org/officeDocument/2006/relationships/tags" Target="../tags/tag100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notesSlide" Target="../notesSlides/notesSlide12.xml" /><Relationship Id="rId3" Type="http://schemas.openxmlformats.org/officeDocument/2006/relationships/tags" Target="../tags/tag101.xml" /><Relationship Id="rId4" Type="http://schemas.openxmlformats.org/officeDocument/2006/relationships/image" Target="../media/image9.jpeg" /><Relationship Id="rId5" Type="http://schemas.openxmlformats.org/officeDocument/2006/relationships/tags" Target="../tags/tag102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notesSlide" Target="../notesSlides/notesSlide13.xml" /><Relationship Id="rId3" Type="http://schemas.openxmlformats.org/officeDocument/2006/relationships/tags" Target="../tags/tag103.xml" /><Relationship Id="rId4" Type="http://schemas.openxmlformats.org/officeDocument/2006/relationships/image" Target="../media/image10.jpeg" /><Relationship Id="rId5" Type="http://schemas.openxmlformats.org/officeDocument/2006/relationships/tags" Target="../tags/tag104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notesSlide" Target="../notesSlides/notesSlide14.xml" /><Relationship Id="rId3" Type="http://schemas.openxmlformats.org/officeDocument/2006/relationships/tags" Target="../tags/tag105.xml" /><Relationship Id="rId4" Type="http://schemas.openxmlformats.org/officeDocument/2006/relationships/tags" Target="../tags/tag106.xml" /><Relationship Id="rId5" Type="http://schemas.openxmlformats.org/officeDocument/2006/relationships/image" Target="../media/image11.png" /><Relationship Id="rId6" Type="http://schemas.openxmlformats.org/officeDocument/2006/relationships/tags" Target="../tags/tag107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notesSlide" Target="../notesSlides/notesSlide15.xml" /><Relationship Id="rId3" Type="http://schemas.openxmlformats.org/officeDocument/2006/relationships/tags" Target="../tags/tag108.xml" /><Relationship Id="rId4" Type="http://schemas.openxmlformats.org/officeDocument/2006/relationships/image" Target="../media/image12.jpeg" /><Relationship Id="rId5" Type="http://schemas.openxmlformats.org/officeDocument/2006/relationships/tags" Target="../tags/tag109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notesSlide" Target="../notesSlides/notesSlide16.xml" /><Relationship Id="rId3" Type="http://schemas.openxmlformats.org/officeDocument/2006/relationships/image" Target="../media/image13.jpeg" /><Relationship Id="rId4" Type="http://schemas.openxmlformats.org/officeDocument/2006/relationships/tags" Target="../tags/tag110.xml" /><Relationship Id="rId5" Type="http://schemas.openxmlformats.org/officeDocument/2006/relationships/tags" Target="../tags/tag111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notesSlide" Target="../notesSlides/notesSlide17.xml" /><Relationship Id="rId3" Type="http://schemas.openxmlformats.org/officeDocument/2006/relationships/image" Target="../media/image14.png" /><Relationship Id="rId4" Type="http://schemas.openxmlformats.org/officeDocument/2006/relationships/tags" Target="../tags/tag112.xml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3" descr="微信图片_202008130936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3180" y="-33020"/>
            <a:ext cx="12306300" cy="68961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-56515" y="-16510"/>
            <a:ext cx="12314555" cy="6898005"/>
          </a:xfrm>
          <a:prstGeom prst="rect">
            <a:avLst/>
          </a:prstGeom>
          <a:gradFill>
            <a:gsLst>
              <a:gs pos="0">
                <a:schemeClr val="accent1">
                  <a:lumMod val="88000"/>
                  <a:alpha val="2000"/>
                </a:schemeClr>
              </a:gs>
              <a:gs pos="100000">
                <a:schemeClr val="accent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4605" y="196850"/>
            <a:ext cx="734822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2400" b="1">
                <a:solidFill>
                  <a:schemeClr val="bg1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《国家制度与社会治理》第一单元  政治制度</a:t>
            </a:r>
            <a:r>
              <a:rPr lang="zh-CN" altLang="zh-CN" sz="2800" b="1">
                <a:solidFill>
                  <a:schemeClr val="bg1"/>
                </a:solidFill>
                <a:latin typeface="方正兰亭超细黑简体" panose="02000000000000000000" charset="-122"/>
                <a:ea typeface="方正兰亭超细黑简体" panose="02000000000000000000" charset="-122"/>
                <a:cs typeface="方正兰亭超细黑简体" panose="02000000000000000000" charset="-122"/>
              </a:rPr>
              <a:t>  </a:t>
            </a:r>
            <a:endParaRPr lang="zh-CN" altLang="zh-CN" sz="2800" b="1">
              <a:solidFill>
                <a:schemeClr val="bg1"/>
              </a:solidFill>
              <a:latin typeface="方正兰亭超细黑简体" panose="02000000000000000000" charset="-122"/>
              <a:ea typeface="方正兰亭超细黑简体" panose="02000000000000000000" charset="-122"/>
              <a:cs typeface="方正兰亭超细黑简体" panose="02000000000000000000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218565" y="3742055"/>
            <a:ext cx="10070465" cy="52197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/>
              <a:t>                       </a:t>
            </a:r>
            <a:r>
              <a:rPr lang="en-US" altLang="zh-CN" sz="2800" b="1">
                <a:solidFill>
                  <a:schemeClr val="bg1"/>
                </a:solidFill>
                <a:latin typeface="方正兰亭超细黑简体" panose="02000000000000000000" charset="-122"/>
                <a:ea typeface="方正兰亭超细黑简体" panose="02000000000000000000" charset="-122"/>
                <a:cs typeface="方正兰亭超细黑简体" panose="02000000000000000000" charset="-122"/>
              </a:rPr>
              <a:t>  </a:t>
            </a:r>
            <a:r>
              <a:rPr lang="zh-CN" altLang="en-US" sz="2800" b="1">
                <a:solidFill>
                  <a:schemeClr val="bg1"/>
                </a:solidFill>
                <a:latin typeface="方正兰亭超细黑简体" panose="02000000000000000000" charset="-122"/>
                <a:ea typeface="方正兰亭超细黑简体" panose="02000000000000000000" charset="-122"/>
                <a:cs typeface="方正兰亭超细黑简体" panose="02000000000000000000" charset="-122"/>
              </a:rPr>
              <a:t>第</a:t>
            </a:r>
            <a:r>
              <a:rPr lang="en-US" altLang="zh-CN" sz="2800" b="1">
                <a:solidFill>
                  <a:schemeClr val="bg1"/>
                </a:solidFill>
                <a:latin typeface="方正兰亭超细黑简体" panose="02000000000000000000" charset="-122"/>
                <a:ea typeface="方正兰亭超细黑简体" panose="02000000000000000000" charset="-122"/>
                <a:cs typeface="方正兰亭超细黑简体" panose="02000000000000000000" charset="-122"/>
              </a:rPr>
              <a:t>4</a:t>
            </a:r>
            <a:r>
              <a:rPr lang="zh-CN" altLang="en-US" sz="2800" b="1">
                <a:solidFill>
                  <a:schemeClr val="bg1"/>
                </a:solidFill>
                <a:latin typeface="方正兰亭超细黑简体" panose="02000000000000000000" charset="-122"/>
                <a:ea typeface="方正兰亭超细黑简体" panose="02000000000000000000" charset="-122"/>
                <a:cs typeface="方正兰亭超细黑简体" panose="02000000000000000000" charset="-122"/>
              </a:rPr>
              <a:t>课      </a:t>
            </a:r>
            <a:r>
              <a:rPr lang="en-US" altLang="zh-CN" sz="2800" b="1">
                <a:solidFill>
                  <a:schemeClr val="bg1"/>
                </a:solidFill>
                <a:latin typeface="方正兰亭超细黑简体" panose="02000000000000000000" charset="-122"/>
                <a:ea typeface="方正兰亭超细黑简体" panose="02000000000000000000" charset="-122"/>
                <a:cs typeface="方正兰亭超细黑简体" panose="02000000000000000000" charset="-122"/>
              </a:rPr>
              <a:t>——</a:t>
            </a:r>
            <a:r>
              <a:rPr lang="zh-CN" altLang="en-US" sz="2800" b="1">
                <a:solidFill>
                  <a:schemeClr val="bg1"/>
                </a:solidFill>
                <a:latin typeface="方正兰亭超细黑简体" panose="02000000000000000000" charset="-122"/>
                <a:ea typeface="方正兰亭超细黑简体" panose="02000000000000000000" charset="-122"/>
                <a:cs typeface="方正兰亭超细黑简体" panose="02000000000000000000" charset="-122"/>
              </a:rPr>
              <a:t>中国历代变法与改革</a:t>
            </a:r>
            <a:r>
              <a:rPr lang="en-US" altLang="zh-CN" sz="2800" b="1">
                <a:solidFill>
                  <a:schemeClr val="bg1"/>
                </a:solidFill>
                <a:latin typeface="方正兰亭超细黑简体" panose="02000000000000000000" charset="-122"/>
                <a:ea typeface="方正兰亭超细黑简体" panose="02000000000000000000" charset="-122"/>
                <a:cs typeface="方正兰亭超细黑简体" panose="02000000000000000000" charset="-122"/>
              </a:rPr>
              <a:t>——</a:t>
            </a:r>
            <a:endParaRPr lang="en-US" altLang="zh-CN" sz="2800" b="1">
              <a:solidFill>
                <a:schemeClr val="bg1"/>
              </a:solidFill>
              <a:latin typeface="方正兰亭超细黑简体" panose="02000000000000000000" charset="-122"/>
              <a:ea typeface="方正兰亭超细黑简体" panose="02000000000000000000" charset="-122"/>
              <a:cs typeface="方正兰亭超细黑简体" panose="02000000000000000000" charset="-122"/>
            </a:endParaRP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3" descr="微信图片_20200813093737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3"/>
          <a:srcRect t="1617"/>
          <a:stretch>
            <a:fillRect/>
          </a:stretch>
        </p:blipFill>
        <p:spPr>
          <a:xfrm>
            <a:off x="-26670" y="-127000"/>
            <a:ext cx="12232005" cy="694944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-34290" y="-130175"/>
            <a:ext cx="12260580" cy="6989445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212090" y="697230"/>
            <a:ext cx="11686540" cy="5454015"/>
            <a:chOff x="680" y="1168"/>
            <a:chExt cx="18041" cy="8589"/>
          </a:xfrm>
        </p:grpSpPr>
        <p:sp>
          <p:nvSpPr>
            <p:cNvPr id="21" name="矩形 20"/>
            <p:cNvSpPr/>
            <p:nvPr/>
          </p:nvSpPr>
          <p:spPr>
            <a:xfrm>
              <a:off x="3882" y="1168"/>
              <a:ext cx="8504" cy="8504"/>
            </a:xfrm>
            <a:prstGeom prst="rect">
              <a:avLst/>
            </a:prstGeom>
            <a:noFill/>
            <a:ln w="28575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4" name="矩形 23"/>
            <p:cNvSpPr/>
            <p:nvPr/>
          </p:nvSpPr>
          <p:spPr>
            <a:xfrm>
              <a:off x="11980" y="1860"/>
              <a:ext cx="960" cy="7120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矩形 12"/>
            <p:cNvSpPr/>
            <p:nvPr/>
          </p:nvSpPr>
          <p:spPr>
            <a:xfrm>
              <a:off x="680" y="3771"/>
              <a:ext cx="6309" cy="2856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 w="28575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r>
                <a:rPr lang="zh-CN" altLang="en-US" sz="4000" spc="75">
                  <a:gradFill>
                    <a:gsLst>
                      <a:gs pos="0">
                        <a:srgbClr val="E30000"/>
                      </a:gs>
                      <a:gs pos="100000">
                        <a:srgbClr val="760303"/>
                      </a:gs>
                    </a:gsLst>
                    <a:lin scaled="0"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方正粗黑宋简体" panose="02000000000000000000" charset="-122"/>
                  <a:ea typeface="方正粗黑宋简体" panose="02000000000000000000" charset="-122"/>
                  <a:sym typeface="+mn-ea"/>
                </a:rPr>
                <a:t>目录</a:t>
              </a:r>
              <a:endParaRPr lang="zh-CN" altLang="en-US" sz="4000" spc="75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汉仪大宋简" panose="02010600000101010101" charset="-122"/>
                <a:ea typeface="汉仪大宋简" panose="02010600000101010101" charset="-122"/>
                <a:sym typeface="+mn-ea"/>
              </a:endParaRPr>
            </a:p>
            <a:p>
              <a:pPr algn="ctr"/>
              <a:r>
                <a:rPr lang="en-US" altLang="zh-CN" sz="4000" spc="75">
                  <a:gradFill>
                    <a:gsLst>
                      <a:gs pos="0">
                        <a:srgbClr val="E30000"/>
                      </a:gs>
                      <a:gs pos="100000">
                        <a:srgbClr val="760303"/>
                      </a:gs>
                    </a:gsLst>
                    <a:lin scaled="0"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方正粗黑宋简体" panose="02000000000000000000" charset="-122"/>
                  <a:ea typeface="方正粗黑宋简体" panose="02000000000000000000" charset="-122"/>
                  <a:sym typeface="+mn-ea"/>
                </a:rPr>
                <a:t>CONTENTS</a:t>
              </a:r>
              <a:endParaRPr lang="en-US" altLang="zh-CN" sz="4000" spc="75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粗黑宋简体" panose="02000000000000000000" charset="-122"/>
                <a:ea typeface="方正粗黑宋简体" panose="02000000000000000000" charset="-122"/>
                <a:sym typeface="+mn-ea"/>
              </a:endParaRPr>
            </a:p>
          </p:txBody>
        </p:sp>
        <p:grpSp>
          <p:nvGrpSpPr>
            <p:cNvPr id="25" name="组合 24"/>
            <p:cNvGrpSpPr/>
            <p:nvPr/>
          </p:nvGrpSpPr>
          <p:grpSpPr>
            <a:xfrm>
              <a:off x="9862" y="2802"/>
              <a:ext cx="8859" cy="822"/>
              <a:chOff x="8507" y="3038"/>
              <a:chExt cx="8859" cy="822"/>
            </a:xfrm>
          </p:grpSpPr>
          <p:sp>
            <p:nvSpPr>
              <p:cNvPr id="144" name="分段箭头"/>
              <p:cNvSpPr/>
              <p:nvPr/>
            </p:nvSpPr>
            <p:spPr>
              <a:xfrm>
                <a:off x="8507" y="3251"/>
                <a:ext cx="778" cy="396"/>
              </a:xfrm>
              <a:custGeom>
                <a:gdLst>
                  <a:gd name="connsiteX0" fmla="*/ 837769 w 1437086"/>
                  <a:gd name="connsiteY0" fmla="*/ 0 h 619125"/>
                  <a:gd name="connsiteX1" fmla="*/ 1129014 w 1437086"/>
                  <a:gd name="connsiteY1" fmla="*/ 2 h 619125"/>
                  <a:gd name="connsiteX2" fmla="*/ 1437086 w 1437086"/>
                  <a:gd name="connsiteY2" fmla="*/ 314833 h 619125"/>
                  <a:gd name="connsiteX3" fmla="*/ 1126115 w 1437086"/>
                  <a:gd name="connsiteY3" fmla="*/ 619125 h 619125"/>
                  <a:gd name="connsiteX4" fmla="*/ 836416 w 1437086"/>
                  <a:gd name="connsiteY4" fmla="*/ 619125 h 619125"/>
                  <a:gd name="connsiteX5" fmla="*/ 1146598 w 1437086"/>
                  <a:gd name="connsiteY5" fmla="*/ 315604 h 619125"/>
                  <a:gd name="connsiteX6" fmla="*/ 476241 w 1437086"/>
                  <a:gd name="connsiteY6" fmla="*/ 0 h 619125"/>
                  <a:gd name="connsiteX7" fmla="*/ 767481 w 1437086"/>
                  <a:gd name="connsiteY7" fmla="*/ 0 h 619125"/>
                  <a:gd name="connsiteX8" fmla="*/ 1075554 w 1437086"/>
                  <a:gd name="connsiteY8" fmla="*/ 314833 h 619125"/>
                  <a:gd name="connsiteX9" fmla="*/ 764585 w 1437086"/>
                  <a:gd name="connsiteY9" fmla="*/ 619125 h 619125"/>
                  <a:gd name="connsiteX10" fmla="*/ 474886 w 1437086"/>
                  <a:gd name="connsiteY10" fmla="*/ 619125 h 619125"/>
                  <a:gd name="connsiteX11" fmla="*/ 785067 w 1437086"/>
                  <a:gd name="connsiteY11" fmla="*/ 315602 h 619125"/>
                  <a:gd name="connsiteX12" fmla="*/ 0 w 1437086"/>
                  <a:gd name="connsiteY12" fmla="*/ 0 h 619125"/>
                  <a:gd name="connsiteX13" fmla="*/ 405948 w 1437086"/>
                  <a:gd name="connsiteY13" fmla="*/ 0 h 619125"/>
                  <a:gd name="connsiteX14" fmla="*/ 714025 w 1437086"/>
                  <a:gd name="connsiteY14" fmla="*/ 314832 h 619125"/>
                  <a:gd name="connsiteX15" fmla="*/ 403054 w 1437086"/>
                  <a:gd name="connsiteY15" fmla="*/ 619125 h 619125"/>
                  <a:gd name="connsiteX16" fmla="*/ 0 w 1437086"/>
                  <a:gd name="connsiteY16" fmla="*/ 619125 h 619125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1437086" h="619125">
                    <a:moveTo>
                      <a:pt x="837769" y="0"/>
                    </a:moveTo>
                    <a:lnTo>
                      <a:pt x="1129014" y="2"/>
                    </a:lnTo>
                    <a:lnTo>
                      <a:pt x="1437086" y="314833"/>
                    </a:lnTo>
                    <a:lnTo>
                      <a:pt x="1126115" y="619125"/>
                    </a:lnTo>
                    <a:lnTo>
                      <a:pt x="836416" y="619125"/>
                    </a:lnTo>
                    <a:lnTo>
                      <a:pt x="1146598" y="315604"/>
                    </a:lnTo>
                    <a:close/>
                    <a:moveTo>
                      <a:pt x="476241" y="0"/>
                    </a:moveTo>
                    <a:lnTo>
                      <a:pt x="767481" y="0"/>
                    </a:lnTo>
                    <a:lnTo>
                      <a:pt x="1075554" y="314833"/>
                    </a:lnTo>
                    <a:lnTo>
                      <a:pt x="764585" y="619125"/>
                    </a:lnTo>
                    <a:lnTo>
                      <a:pt x="474886" y="619125"/>
                    </a:lnTo>
                    <a:lnTo>
                      <a:pt x="785067" y="315602"/>
                    </a:lnTo>
                    <a:close/>
                    <a:moveTo>
                      <a:pt x="0" y="0"/>
                    </a:moveTo>
                    <a:lnTo>
                      <a:pt x="405948" y="0"/>
                    </a:lnTo>
                    <a:lnTo>
                      <a:pt x="714025" y="314832"/>
                    </a:lnTo>
                    <a:lnTo>
                      <a:pt x="403054" y="619125"/>
                    </a:lnTo>
                    <a:lnTo>
                      <a:pt x="0" y="619125"/>
                    </a:lnTo>
                    <a:close/>
                  </a:path>
                </a:pathLst>
              </a:custGeom>
              <a:gradFill>
                <a:gsLst>
                  <a:gs pos="0">
                    <a:srgbClr val="E30000"/>
                  </a:gs>
                  <a:gs pos="100000">
                    <a:srgbClr val="760303"/>
                  </a:gs>
                </a:gsLst>
                <a:lin scaled="0"/>
              </a:gradFill>
              <a:ln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>
                  <a:contourClr>
                    <a:srgbClr val="FFFFFF"/>
                  </a:contourClr>
                </a:sp3d>
              </a:bodyPr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5" name="文本框 14"/>
              <p:cNvSpPr txBox="1"/>
              <p:nvPr/>
            </p:nvSpPr>
            <p:spPr>
              <a:xfrm>
                <a:off x="9453" y="3038"/>
                <a:ext cx="7913" cy="822"/>
              </a:xfrm>
              <a:prstGeom prst="rect">
                <a:avLst/>
              </a:prstGeom>
              <a:noFill/>
              <a:ln>
                <a:solidFill>
                  <a:schemeClr val="accent4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zh-CN" altLang="en-US" sz="2800" spc="200">
                    <a:gradFill>
                      <a:gsLst>
                        <a:gs pos="0">
                          <a:srgbClr val="E30000"/>
                        </a:gs>
                        <a:gs pos="100000">
                          <a:srgbClr val="760303"/>
                        </a:gs>
                      </a:gsLst>
                      <a:lin scaled="0"/>
                    </a:gra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FillTx/>
                    <a:latin typeface="方正粗黑宋简体" panose="02000000000000000000" charset="-122"/>
                    <a:ea typeface="方正粗黑宋简体" panose="02000000000000000000" charset="-122"/>
                    <a:cs typeface="思源宋体 CN Heavy" panose="02020900000000000000" charset="-122"/>
                    <a:sym typeface="+mn-ea"/>
                  </a:rPr>
                  <a:t>中国古代的重要变法和改革</a:t>
                </a:r>
                <a:endParaRPr lang="zh-CN" altLang="en-US" sz="2800" spc="200">
                  <a:gradFill>
                    <a:gsLst>
                      <a:gs pos="0">
                        <a:srgbClr val="E30000"/>
                      </a:gs>
                      <a:gs pos="100000">
                        <a:srgbClr val="760303"/>
                      </a:gs>
                    </a:gsLst>
                    <a:lin scaled="0"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FillTx/>
                  <a:latin typeface="方正粗黑宋简体" panose="02000000000000000000" charset="-122"/>
                  <a:ea typeface="方正粗黑宋简体" panose="02000000000000000000" charset="-122"/>
                  <a:cs typeface="思源宋体 CN Heavy" panose="02020900000000000000" charset="-122"/>
                  <a:sym typeface="+mn-ea"/>
                </a:endParaRPr>
              </a:p>
            </p:txBody>
          </p:sp>
        </p:grpSp>
        <p:grpSp>
          <p:nvGrpSpPr>
            <p:cNvPr id="26" name="组合 25"/>
            <p:cNvGrpSpPr/>
            <p:nvPr/>
          </p:nvGrpSpPr>
          <p:grpSpPr>
            <a:xfrm>
              <a:off x="10552" y="5107"/>
              <a:ext cx="7842" cy="822"/>
              <a:chOff x="7976" y="3038"/>
              <a:chExt cx="7842" cy="822"/>
            </a:xfrm>
          </p:grpSpPr>
          <p:sp>
            <p:nvSpPr>
              <p:cNvPr id="28" name="分段箭头"/>
              <p:cNvSpPr/>
              <p:nvPr/>
            </p:nvSpPr>
            <p:spPr>
              <a:xfrm>
                <a:off x="7976" y="3228"/>
                <a:ext cx="778" cy="396"/>
              </a:xfrm>
              <a:custGeom>
                <a:gdLst>
                  <a:gd name="connsiteX0" fmla="*/ 837769 w 1437086"/>
                  <a:gd name="connsiteY0" fmla="*/ 0 h 619125"/>
                  <a:gd name="connsiteX1" fmla="*/ 1129014 w 1437086"/>
                  <a:gd name="connsiteY1" fmla="*/ 2 h 619125"/>
                  <a:gd name="connsiteX2" fmla="*/ 1437086 w 1437086"/>
                  <a:gd name="connsiteY2" fmla="*/ 314833 h 619125"/>
                  <a:gd name="connsiteX3" fmla="*/ 1126115 w 1437086"/>
                  <a:gd name="connsiteY3" fmla="*/ 619125 h 619125"/>
                  <a:gd name="connsiteX4" fmla="*/ 836416 w 1437086"/>
                  <a:gd name="connsiteY4" fmla="*/ 619125 h 619125"/>
                  <a:gd name="connsiteX5" fmla="*/ 1146598 w 1437086"/>
                  <a:gd name="connsiteY5" fmla="*/ 315604 h 619125"/>
                  <a:gd name="connsiteX6" fmla="*/ 476241 w 1437086"/>
                  <a:gd name="connsiteY6" fmla="*/ 0 h 619125"/>
                  <a:gd name="connsiteX7" fmla="*/ 767481 w 1437086"/>
                  <a:gd name="connsiteY7" fmla="*/ 0 h 619125"/>
                  <a:gd name="connsiteX8" fmla="*/ 1075554 w 1437086"/>
                  <a:gd name="connsiteY8" fmla="*/ 314833 h 619125"/>
                  <a:gd name="connsiteX9" fmla="*/ 764585 w 1437086"/>
                  <a:gd name="connsiteY9" fmla="*/ 619125 h 619125"/>
                  <a:gd name="connsiteX10" fmla="*/ 474886 w 1437086"/>
                  <a:gd name="connsiteY10" fmla="*/ 619125 h 619125"/>
                  <a:gd name="connsiteX11" fmla="*/ 785067 w 1437086"/>
                  <a:gd name="connsiteY11" fmla="*/ 315602 h 619125"/>
                  <a:gd name="connsiteX12" fmla="*/ 0 w 1437086"/>
                  <a:gd name="connsiteY12" fmla="*/ 0 h 619125"/>
                  <a:gd name="connsiteX13" fmla="*/ 405948 w 1437086"/>
                  <a:gd name="connsiteY13" fmla="*/ 0 h 619125"/>
                  <a:gd name="connsiteX14" fmla="*/ 714025 w 1437086"/>
                  <a:gd name="connsiteY14" fmla="*/ 314832 h 619125"/>
                  <a:gd name="connsiteX15" fmla="*/ 403054 w 1437086"/>
                  <a:gd name="connsiteY15" fmla="*/ 619125 h 619125"/>
                  <a:gd name="connsiteX16" fmla="*/ 0 w 1437086"/>
                  <a:gd name="connsiteY16" fmla="*/ 619125 h 619125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1437086" h="619125">
                    <a:moveTo>
                      <a:pt x="837769" y="0"/>
                    </a:moveTo>
                    <a:lnTo>
                      <a:pt x="1129014" y="2"/>
                    </a:lnTo>
                    <a:lnTo>
                      <a:pt x="1437086" y="314833"/>
                    </a:lnTo>
                    <a:lnTo>
                      <a:pt x="1126115" y="619125"/>
                    </a:lnTo>
                    <a:lnTo>
                      <a:pt x="836416" y="619125"/>
                    </a:lnTo>
                    <a:lnTo>
                      <a:pt x="1146598" y="315604"/>
                    </a:lnTo>
                    <a:close/>
                    <a:moveTo>
                      <a:pt x="476241" y="0"/>
                    </a:moveTo>
                    <a:lnTo>
                      <a:pt x="767481" y="0"/>
                    </a:lnTo>
                    <a:lnTo>
                      <a:pt x="1075554" y="314833"/>
                    </a:lnTo>
                    <a:lnTo>
                      <a:pt x="764585" y="619125"/>
                    </a:lnTo>
                    <a:lnTo>
                      <a:pt x="474886" y="619125"/>
                    </a:lnTo>
                    <a:lnTo>
                      <a:pt x="785067" y="315602"/>
                    </a:lnTo>
                    <a:close/>
                    <a:moveTo>
                      <a:pt x="0" y="0"/>
                    </a:moveTo>
                    <a:lnTo>
                      <a:pt x="405948" y="0"/>
                    </a:lnTo>
                    <a:lnTo>
                      <a:pt x="714025" y="314832"/>
                    </a:lnTo>
                    <a:lnTo>
                      <a:pt x="403054" y="619125"/>
                    </a:lnTo>
                    <a:lnTo>
                      <a:pt x="0" y="619125"/>
                    </a:lnTo>
                    <a:close/>
                  </a:path>
                </a:pathLst>
              </a:custGeom>
              <a:gradFill>
                <a:gsLst>
                  <a:gs pos="0">
                    <a:srgbClr val="E30000"/>
                  </a:gs>
                  <a:gs pos="100000">
                    <a:srgbClr val="760303"/>
                  </a:gs>
                </a:gsLst>
                <a:lin scaled="0"/>
              </a:gradFill>
              <a:ln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>
                  <a:contourClr>
                    <a:srgbClr val="FFFFFF"/>
                  </a:contourClr>
                </a:sp3d>
              </a:bodyPr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29" name="文本框 28"/>
              <p:cNvSpPr txBox="1"/>
              <p:nvPr/>
            </p:nvSpPr>
            <p:spPr>
              <a:xfrm>
                <a:off x="8842" y="3038"/>
                <a:ext cx="6976" cy="822"/>
              </a:xfrm>
              <a:prstGeom prst="rect">
                <a:avLst/>
              </a:prstGeom>
              <a:noFill/>
              <a:ln>
                <a:solidFill>
                  <a:schemeClr val="accent4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zh-CN" altLang="en-US" sz="2800" spc="200">
                    <a:gradFill>
                      <a:gsLst>
                        <a:gs pos="0">
                          <a:srgbClr val="E30000"/>
                        </a:gs>
                        <a:gs pos="100000">
                          <a:srgbClr val="760303"/>
                        </a:gs>
                      </a:gsLst>
                      <a:lin scaled="0"/>
                    </a:gra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FillTx/>
                    <a:latin typeface="方正粗黑宋简体" panose="02000000000000000000" charset="-122"/>
                    <a:ea typeface="方正粗黑宋简体" panose="02000000000000000000" charset="-122"/>
                    <a:cs typeface="思源宋体 CN Heavy" panose="02020900000000000000" charset="-122"/>
                    <a:sym typeface="+mn-ea"/>
                  </a:rPr>
                  <a:t>中国近代的改革探索</a:t>
                </a:r>
                <a:endParaRPr lang="zh-CN" altLang="en-US" sz="2800" spc="200">
                  <a:gradFill>
                    <a:gsLst>
                      <a:gs pos="0">
                        <a:srgbClr val="E30000"/>
                      </a:gs>
                      <a:gs pos="100000">
                        <a:srgbClr val="760303"/>
                      </a:gs>
                    </a:gsLst>
                    <a:lin scaled="0"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FillTx/>
                  <a:latin typeface="方正粗黑宋简体" panose="02000000000000000000" charset="-122"/>
                  <a:ea typeface="方正粗黑宋简体" panose="02000000000000000000" charset="-122"/>
                  <a:cs typeface="思源宋体 CN Heavy" panose="02020900000000000000" charset="-122"/>
                  <a:sym typeface="+mn-ea"/>
                </a:endParaRPr>
              </a:p>
            </p:txBody>
          </p:sp>
        </p:grpSp>
        <p:grpSp>
          <p:nvGrpSpPr>
            <p:cNvPr id="30" name="组合 29"/>
            <p:cNvGrpSpPr/>
            <p:nvPr/>
          </p:nvGrpSpPr>
          <p:grpSpPr>
            <a:xfrm>
              <a:off x="11237" y="6697"/>
              <a:ext cx="7462" cy="1501"/>
              <a:chOff x="7630" y="2329"/>
              <a:chExt cx="7462" cy="1501"/>
            </a:xfrm>
          </p:grpSpPr>
          <p:sp>
            <p:nvSpPr>
              <p:cNvPr id="31" name="分段箭头"/>
              <p:cNvSpPr/>
              <p:nvPr/>
            </p:nvSpPr>
            <p:spPr>
              <a:xfrm>
                <a:off x="7630" y="2513"/>
                <a:ext cx="778" cy="396"/>
              </a:xfrm>
              <a:custGeom>
                <a:gdLst>
                  <a:gd name="connsiteX0" fmla="*/ 837769 w 1437086"/>
                  <a:gd name="connsiteY0" fmla="*/ 0 h 619125"/>
                  <a:gd name="connsiteX1" fmla="*/ 1129014 w 1437086"/>
                  <a:gd name="connsiteY1" fmla="*/ 2 h 619125"/>
                  <a:gd name="connsiteX2" fmla="*/ 1437086 w 1437086"/>
                  <a:gd name="connsiteY2" fmla="*/ 314833 h 619125"/>
                  <a:gd name="connsiteX3" fmla="*/ 1126115 w 1437086"/>
                  <a:gd name="connsiteY3" fmla="*/ 619125 h 619125"/>
                  <a:gd name="connsiteX4" fmla="*/ 836416 w 1437086"/>
                  <a:gd name="connsiteY4" fmla="*/ 619125 h 619125"/>
                  <a:gd name="connsiteX5" fmla="*/ 1146598 w 1437086"/>
                  <a:gd name="connsiteY5" fmla="*/ 315604 h 619125"/>
                  <a:gd name="connsiteX6" fmla="*/ 476241 w 1437086"/>
                  <a:gd name="connsiteY6" fmla="*/ 0 h 619125"/>
                  <a:gd name="connsiteX7" fmla="*/ 767481 w 1437086"/>
                  <a:gd name="connsiteY7" fmla="*/ 0 h 619125"/>
                  <a:gd name="connsiteX8" fmla="*/ 1075554 w 1437086"/>
                  <a:gd name="connsiteY8" fmla="*/ 314833 h 619125"/>
                  <a:gd name="connsiteX9" fmla="*/ 764585 w 1437086"/>
                  <a:gd name="connsiteY9" fmla="*/ 619125 h 619125"/>
                  <a:gd name="connsiteX10" fmla="*/ 474886 w 1437086"/>
                  <a:gd name="connsiteY10" fmla="*/ 619125 h 619125"/>
                  <a:gd name="connsiteX11" fmla="*/ 785067 w 1437086"/>
                  <a:gd name="connsiteY11" fmla="*/ 315602 h 619125"/>
                  <a:gd name="connsiteX12" fmla="*/ 0 w 1437086"/>
                  <a:gd name="connsiteY12" fmla="*/ 0 h 619125"/>
                  <a:gd name="connsiteX13" fmla="*/ 405948 w 1437086"/>
                  <a:gd name="connsiteY13" fmla="*/ 0 h 619125"/>
                  <a:gd name="connsiteX14" fmla="*/ 714025 w 1437086"/>
                  <a:gd name="connsiteY14" fmla="*/ 314832 h 619125"/>
                  <a:gd name="connsiteX15" fmla="*/ 403054 w 1437086"/>
                  <a:gd name="connsiteY15" fmla="*/ 619125 h 619125"/>
                  <a:gd name="connsiteX16" fmla="*/ 0 w 1437086"/>
                  <a:gd name="connsiteY16" fmla="*/ 619125 h 619125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1437086" h="619125">
                    <a:moveTo>
                      <a:pt x="837769" y="0"/>
                    </a:moveTo>
                    <a:lnTo>
                      <a:pt x="1129014" y="2"/>
                    </a:lnTo>
                    <a:lnTo>
                      <a:pt x="1437086" y="314833"/>
                    </a:lnTo>
                    <a:lnTo>
                      <a:pt x="1126115" y="619125"/>
                    </a:lnTo>
                    <a:lnTo>
                      <a:pt x="836416" y="619125"/>
                    </a:lnTo>
                    <a:lnTo>
                      <a:pt x="1146598" y="315604"/>
                    </a:lnTo>
                    <a:close/>
                    <a:moveTo>
                      <a:pt x="476241" y="0"/>
                    </a:moveTo>
                    <a:lnTo>
                      <a:pt x="767481" y="0"/>
                    </a:lnTo>
                    <a:lnTo>
                      <a:pt x="1075554" y="314833"/>
                    </a:lnTo>
                    <a:lnTo>
                      <a:pt x="764585" y="619125"/>
                    </a:lnTo>
                    <a:lnTo>
                      <a:pt x="474886" y="619125"/>
                    </a:lnTo>
                    <a:lnTo>
                      <a:pt x="785067" y="315602"/>
                    </a:lnTo>
                    <a:close/>
                    <a:moveTo>
                      <a:pt x="0" y="0"/>
                    </a:moveTo>
                    <a:lnTo>
                      <a:pt x="405948" y="0"/>
                    </a:lnTo>
                    <a:lnTo>
                      <a:pt x="714025" y="314832"/>
                    </a:lnTo>
                    <a:lnTo>
                      <a:pt x="403054" y="619125"/>
                    </a:lnTo>
                    <a:lnTo>
                      <a:pt x="0" y="619125"/>
                    </a:lnTo>
                    <a:close/>
                  </a:path>
                </a:pathLst>
              </a:custGeom>
              <a:gradFill>
                <a:gsLst>
                  <a:gs pos="0">
                    <a:srgbClr val="E30000"/>
                  </a:gs>
                  <a:gs pos="100000">
                    <a:srgbClr val="760303"/>
                  </a:gs>
                </a:gsLst>
                <a:lin scaled="0"/>
              </a:gradFill>
              <a:ln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>
                  <a:contourClr>
                    <a:srgbClr val="FFFFFF"/>
                  </a:contourClr>
                </a:sp3d>
              </a:bodyPr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32" name="文本框 31"/>
              <p:cNvSpPr txBox="1"/>
              <p:nvPr/>
            </p:nvSpPr>
            <p:spPr>
              <a:xfrm>
                <a:off x="8576" y="2329"/>
                <a:ext cx="6516" cy="1501"/>
              </a:xfrm>
              <a:prstGeom prst="rect">
                <a:avLst/>
              </a:prstGeom>
              <a:noFill/>
              <a:ln>
                <a:solidFill>
                  <a:schemeClr val="accent4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zh-CN" altLang="en-US" sz="2800" spc="200">
                    <a:gradFill>
                      <a:gsLst>
                        <a:gs pos="0">
                          <a:srgbClr val="E30000"/>
                        </a:gs>
                        <a:gs pos="100000">
                          <a:srgbClr val="760303"/>
                        </a:gs>
                      </a:gsLst>
                      <a:lin scaled="0"/>
                    </a:gra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FillTx/>
                    <a:latin typeface="方正粗黑宋简体" panose="02000000000000000000" charset="-122"/>
                    <a:ea typeface="方正粗黑宋简体" panose="02000000000000000000" charset="-122"/>
                    <a:cs typeface="思源宋体 CN Heavy" panose="02020900000000000000" charset="-122"/>
                    <a:sym typeface="+mn-ea"/>
                  </a:rPr>
                  <a:t>新中国成立以来的重要改革</a:t>
                </a:r>
                <a:endParaRPr lang="zh-CN" altLang="en-US" sz="2800" spc="200">
                  <a:gradFill>
                    <a:gsLst>
                      <a:gs pos="0">
                        <a:srgbClr val="E30000"/>
                      </a:gs>
                      <a:gs pos="100000">
                        <a:srgbClr val="760303"/>
                      </a:gs>
                    </a:gsLst>
                    <a:lin scaled="0"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FillTx/>
                  <a:latin typeface="方正粗黑宋简体" panose="02000000000000000000" charset="-122"/>
                  <a:ea typeface="方正粗黑宋简体" panose="02000000000000000000" charset="-122"/>
                  <a:cs typeface="思源宋体 CN Heavy" panose="02020900000000000000" charset="-122"/>
                  <a:sym typeface="+mn-ea"/>
                </a:endParaRPr>
              </a:p>
            </p:txBody>
          </p:sp>
        </p:grpSp>
        <p:sp>
          <p:nvSpPr>
            <p:cNvPr id="100" name="文本框 99"/>
            <p:cNvSpPr txBox="1"/>
            <p:nvPr/>
          </p:nvSpPr>
          <p:spPr>
            <a:xfrm>
              <a:off x="3836" y="7696"/>
              <a:ext cx="8097" cy="2061"/>
            </a:xfrm>
            <a:prstGeom prst="rect">
              <a:avLst/>
            </a:prstGeom>
            <a:noFill/>
            <a:ln w="9525">
              <a:solidFill>
                <a:schemeClr val="accent4"/>
              </a:solidFill>
            </a:ln>
          </p:spPr>
          <p:txBody>
            <a:bodyPr wrap="square">
              <a:spAutoFit/>
            </a:bodyPr>
            <a:lstStyle/>
            <a:p>
              <a:pPr indent="0" algn="just">
                <a:lnSpc>
                  <a:spcPct val="110000"/>
                </a:lnSpc>
              </a:pPr>
              <a:r>
                <a:rPr lang="zh-CN" sz="2400" b="1">
                  <a:gradFill>
                    <a:gsLst>
                      <a:gs pos="0">
                        <a:srgbClr val="E30000"/>
                      </a:gs>
                      <a:gs pos="100000">
                        <a:srgbClr val="760303"/>
                      </a:gs>
                    </a:gsLst>
                    <a:lin scaled="0"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方正粗黑宋简体" panose="02000000000000000000" charset="-122"/>
                  <a:ea typeface="方正粗黑宋简体" panose="02000000000000000000" charset="-122"/>
                </a:rPr>
                <a:t>【课程标准】了解中国古代政治制度的发展演变，明确中国古代、近代、现代的一些重要改革。</a:t>
              </a:r>
              <a:endParaRPr lang="zh-CN" sz="2400" b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粗黑宋简体" panose="02000000000000000000" charset="-122"/>
                <a:ea typeface="方正粗黑宋简体" panose="02000000000000000000" charset="-122"/>
              </a:endParaRPr>
            </a:p>
          </p:txBody>
        </p:sp>
      </p:grpSp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9" name="文本框 48"/>
          <p:cNvSpPr txBox="1"/>
          <p:nvPr>
            <p:custDataLst>
              <p:tags r:id="rId3"/>
            </p:custDataLst>
          </p:nvPr>
        </p:nvSpPr>
        <p:spPr>
          <a:xfrm>
            <a:off x="4370070" y="303530"/>
            <a:ext cx="4961890" cy="480695"/>
          </a:xfrm>
          <a:prstGeom prst="rect">
            <a:avLst/>
          </a:prstGeom>
          <a:noFill/>
        </p:spPr>
        <p:txBody>
          <a:bodyPr wrap="square" lIns="101600" tIns="0" rIns="82550" bIns="0" rtlCol="0">
            <a:noAutofit/>
          </a:bodyPr>
          <a:lstStyle>
            <a:defPPr>
              <a:defRPr lang="zh-CN"/>
            </a:defPPr>
            <a:lvl1pPr fontAlgn="auto">
              <a:lnSpc>
                <a:spcPct val="130000"/>
              </a:lnSpc>
              <a:defRPr sz="1600" spc="150">
                <a:uFillTx/>
              </a:defRPr>
            </a:lvl1pPr>
          </a:lstStyle>
          <a:p>
            <a:pPr marL="0" indent="0" algn="l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SzTx/>
            </a:pPr>
            <a:r>
              <a:rPr lang="en-US" altLang="zh-CN" sz="2400" b="1" spc="0">
                <a:solidFill>
                  <a:srgbClr val="0E5572"/>
                </a:solidFill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1.</a:t>
            </a:r>
            <a:r>
              <a:rPr lang="zh-CN" altLang="en-US" sz="2400" b="1" spc="0">
                <a:solidFill>
                  <a:srgbClr val="0E5572"/>
                </a:solidFill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春秋战国商鞅变法</a:t>
            </a:r>
            <a:endParaRPr lang="zh-CN" altLang="en-US" sz="2400" b="1" spc="0">
              <a:solidFill>
                <a:srgbClr val="0E5572"/>
              </a:solidFill>
              <a:uFillTx/>
              <a:latin typeface="黑体" panose="02010609060101010101" charset="-122"/>
              <a:ea typeface="黑体"/>
              <a:cs typeface="黑体" panose="02010609060101010101" charset="-122"/>
            </a:endParaRPr>
          </a:p>
        </p:txBody>
      </p:sp>
      <p:cxnSp>
        <p:nvCxnSpPr>
          <p:cNvPr id="6" name="直线连接符 5"/>
          <p:cNvCxnSpPr/>
          <p:nvPr/>
        </p:nvCxnSpPr>
        <p:spPr>
          <a:xfrm flipV="1">
            <a:off x="0" y="233680"/>
            <a:ext cx="12190730" cy="83820"/>
          </a:xfrm>
          <a:prstGeom prst="line">
            <a:avLst/>
          </a:prstGeom>
          <a:ln w="19050">
            <a:solidFill>
              <a:srgbClr val="80583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平行四边形 3"/>
          <p:cNvSpPr/>
          <p:nvPr/>
        </p:nvSpPr>
        <p:spPr>
          <a:xfrm>
            <a:off x="342900" y="317500"/>
            <a:ext cx="3911600" cy="495300"/>
          </a:xfrm>
          <a:prstGeom prst="parallelogram">
            <a:avLst>
              <a:gd name="adj" fmla="val 30611"/>
            </a:avLst>
          </a:prstGeom>
          <a:solidFill>
            <a:srgbClr val="5EA2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3" name="平行四边形 2"/>
          <p:cNvSpPr/>
          <p:nvPr/>
        </p:nvSpPr>
        <p:spPr>
          <a:xfrm>
            <a:off x="254000" y="177800"/>
            <a:ext cx="3928745" cy="495300"/>
          </a:xfrm>
          <a:prstGeom prst="parallelogram">
            <a:avLst>
              <a:gd name="adj" fmla="val 30611"/>
            </a:avLst>
          </a:prstGeom>
          <a:solidFill>
            <a:srgbClr val="0E5572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344805" y="203835"/>
            <a:ext cx="39116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方正兰亭超细黑简体" panose="02000000000000000000" charset="-122"/>
                <a:ea typeface="方正兰亭超细黑简体" panose="02000000000000000000" charset="-122"/>
              </a:rPr>
              <a:t>中国古代的重要变法和改革</a:t>
            </a:r>
            <a:endParaRPr lang="zh-CN" altLang="en-US" sz="2400" b="1">
              <a:solidFill>
                <a:schemeClr val="bg1"/>
              </a:solidFill>
              <a:latin typeface="方正兰亭超细黑简体" panose="02000000000000000000" charset="-122"/>
              <a:ea typeface="方正兰亭超细黑简体" panose="02000000000000000000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423" b="97052" l="5417" r="94583">
                        <a14:foregroundMark x1="24167" y1="10074" x2="30833" y2="7371"/>
                        <a14:foregroundMark x1="34167" y1="4423" x2="44167" y2="4423"/>
                        <a14:foregroundMark x1="26250" y1="35872" x2="38333" y2="43489"/>
                        <a14:foregroundMark x1="38333" y1="43489" x2="38333" y2="43735"/>
                        <a14:foregroundMark x1="5417" y1="54791" x2="14167" y2="53317"/>
                        <a14:foregroundMark x1="27917" y1="32187" x2="42500" y2="30958"/>
                        <a14:foregroundMark x1="53333" y1="19410" x2="56250" y2="20147"/>
                        <a14:foregroundMark x1="54167" y1="11794" x2="56250" y2="11302"/>
                        <a14:foregroundMark x1="24583" y1="92138" x2="44583" y2="92383"/>
                        <a14:foregroundMark x1="44583" y1="92383" x2="69167" y2="91155"/>
                        <a14:foregroundMark x1="53750" y1="97052" x2="56667" y2="94103"/>
                        <a14:foregroundMark x1="89583" y1="90172" x2="94583" y2="89926"/>
                        <a14:foregroundMark x1="21667" y1="95332" x2="21667" y2="9533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flipH="1">
            <a:off x="63755" y="1608709"/>
            <a:ext cx="3048000" cy="516890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5" name="Picture 2" descr="商鞅论战图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60874" y="3094048"/>
            <a:ext cx="3957542" cy="3777591"/>
          </a:xfrm>
          <a:prstGeom prst="rect">
            <a:avLst/>
          </a:prstGeom>
          <a:noFill/>
          <a:ln>
            <a:noFill/>
          </a:ln>
          <a:effectLst>
            <a:softEdge rad="3175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文本框 6"/>
          <p:cNvSpPr txBox="1"/>
          <p:nvPr/>
        </p:nvSpPr>
        <p:spPr>
          <a:xfrm>
            <a:off x="2579370" y="1118870"/>
            <a:ext cx="9608820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（</a:t>
            </a:r>
            <a:r>
              <a:rPr lang="en-US" altLang="zh-CN" sz="28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1</a:t>
            </a:r>
            <a:r>
              <a:rPr lang="zh-CN" altLang="en-US" sz="28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）背景：</a:t>
            </a:r>
            <a:r>
              <a:rPr lang="zh-CN" altLang="en-US" sz="2400">
                <a:latin typeface="DFKai-SB" panose="03000509000000000000" charset="-120"/>
                <a:ea typeface="DFKai-SB" panose="03000509000000000000" charset="-120"/>
              </a:rPr>
              <a:t>社会大变革——铁器牛耕使用，生产力发展；兼并战争不断，各诸侯国要富国强兵；</a:t>
            </a:r>
            <a:endParaRPr lang="zh-CN" altLang="en-US" sz="2400">
              <a:latin typeface="DFKai-SB" panose="03000509000000000000" charset="-120"/>
              <a:ea typeface="DFKai-SB" panose="03000509000000000000" charset="-120"/>
            </a:endParaRPr>
          </a:p>
          <a:p>
            <a:r>
              <a:rPr lang="zh-CN" altLang="en-US"/>
              <a:t> </a:t>
            </a:r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3054350" y="2444115"/>
            <a:ext cx="5144135" cy="16300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（2）措施：</a:t>
            </a:r>
            <a:r>
              <a:rPr lang="zh-CN" altLang="en-US" sz="2400">
                <a:latin typeface="DFKai-SB" panose="03000509000000000000" charset="-120"/>
                <a:ea typeface="DFKai-SB" panose="03000509000000000000" charset="-120"/>
              </a:rPr>
              <a:t>经济——废除井田制，奖励耕织；</a:t>
            </a:r>
            <a:endParaRPr lang="zh-CN" altLang="en-US" sz="2400">
              <a:latin typeface="DFKai-SB" panose="03000509000000000000" charset="-120"/>
              <a:ea typeface="DFKai-SB" panose="03000509000000000000" charset="-120"/>
            </a:endParaRPr>
          </a:p>
          <a:p>
            <a:r>
              <a:rPr lang="zh-CN" altLang="en-US" sz="2400">
                <a:latin typeface="DFKai-SB" panose="03000509000000000000" charset="-120"/>
                <a:ea typeface="DFKai-SB" panose="03000509000000000000" charset="-120"/>
              </a:rPr>
              <a:t> 政治——废除世卿世禄制，奖励军功；实行什伍连坐；建立县制；</a:t>
            </a:r>
            <a:endParaRPr lang="zh-CN" altLang="en-US" sz="2400">
              <a:latin typeface="DFKai-SB" panose="03000509000000000000" charset="-120"/>
              <a:ea typeface="DFKai-SB" panose="03000509000000000000" charset="-12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588385" y="4532630"/>
            <a:ext cx="4206240" cy="16300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（3）影响：</a:t>
            </a:r>
            <a:r>
              <a:rPr lang="zh-CN" altLang="en-US" sz="2400">
                <a:latin typeface="DFKai-SB" panose="03000509000000000000" charset="-120"/>
                <a:ea typeface="DFKai-SB" panose="03000509000000000000" charset="-120"/>
              </a:rPr>
              <a:t>打击了贵族特权；促进了封建政治、经济、军事发展；使秦成为政治军事强国，为秦统一全国奠定基础。</a:t>
            </a:r>
            <a:endParaRPr lang="zh-CN" altLang="en-US" sz="2400">
              <a:latin typeface="DFKai-SB" panose="03000509000000000000" charset="-120"/>
              <a:ea typeface="DFKai-SB" panose="03000509000000000000" charset="-120"/>
            </a:endParaRPr>
          </a:p>
        </p:txBody>
      </p:sp>
    </p:spTree>
    <p:custDataLst>
      <p:tags r:id="rId8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9" name="文本框 48"/>
          <p:cNvSpPr txBox="1"/>
          <p:nvPr>
            <p:custDataLst>
              <p:tags r:id="rId3"/>
            </p:custDataLst>
          </p:nvPr>
        </p:nvSpPr>
        <p:spPr>
          <a:xfrm>
            <a:off x="4370070" y="303530"/>
            <a:ext cx="4961890" cy="480695"/>
          </a:xfrm>
          <a:prstGeom prst="rect">
            <a:avLst/>
          </a:prstGeom>
          <a:noFill/>
        </p:spPr>
        <p:txBody>
          <a:bodyPr wrap="square" lIns="101600" tIns="0" rIns="82550" bIns="0" rtlCol="0">
            <a:noAutofit/>
          </a:bodyPr>
          <a:lstStyle>
            <a:defPPr>
              <a:defRPr lang="zh-CN"/>
            </a:defPPr>
            <a:lvl1pPr fontAlgn="auto">
              <a:lnSpc>
                <a:spcPct val="130000"/>
              </a:lnSpc>
              <a:defRPr sz="1600" spc="150">
                <a:uFillTx/>
              </a:defRPr>
            </a:lvl1pPr>
          </a:lstStyle>
          <a:p>
            <a:pPr marL="0" indent="0" algn="l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SzTx/>
            </a:pPr>
            <a:r>
              <a:rPr lang="en-US" altLang="zh-CN" sz="2400" b="1" spc="0">
                <a:solidFill>
                  <a:srgbClr val="0E5572"/>
                </a:solidFill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1.</a:t>
            </a:r>
            <a:r>
              <a:rPr lang="zh-CN" altLang="en-US" sz="2400" b="1" spc="0">
                <a:solidFill>
                  <a:srgbClr val="0E5572"/>
                </a:solidFill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春秋战国商鞅变法</a:t>
            </a:r>
            <a:endParaRPr lang="zh-CN" altLang="en-US" sz="2400" b="1" spc="0">
              <a:solidFill>
                <a:srgbClr val="0E5572"/>
              </a:solidFill>
              <a:uFillTx/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cxnSp>
        <p:nvCxnSpPr>
          <p:cNvPr id="6" name="直线连接符 5"/>
          <p:cNvCxnSpPr/>
          <p:nvPr/>
        </p:nvCxnSpPr>
        <p:spPr>
          <a:xfrm flipV="1">
            <a:off x="0" y="233680"/>
            <a:ext cx="12190730" cy="83820"/>
          </a:xfrm>
          <a:prstGeom prst="line">
            <a:avLst/>
          </a:prstGeom>
          <a:ln w="19050">
            <a:solidFill>
              <a:srgbClr val="80583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平行四边形 3"/>
          <p:cNvSpPr/>
          <p:nvPr/>
        </p:nvSpPr>
        <p:spPr>
          <a:xfrm>
            <a:off x="342900" y="317500"/>
            <a:ext cx="2773680" cy="495300"/>
          </a:xfrm>
          <a:prstGeom prst="parallelogram">
            <a:avLst>
              <a:gd name="adj" fmla="val 30611"/>
            </a:avLst>
          </a:prstGeom>
          <a:solidFill>
            <a:srgbClr val="5EA2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3" name="平行四边形 2"/>
          <p:cNvSpPr/>
          <p:nvPr/>
        </p:nvSpPr>
        <p:spPr>
          <a:xfrm>
            <a:off x="268605" y="163830"/>
            <a:ext cx="2963545" cy="495300"/>
          </a:xfrm>
          <a:prstGeom prst="parallelogram">
            <a:avLst>
              <a:gd name="adj" fmla="val 30611"/>
            </a:avLst>
          </a:prstGeom>
          <a:solidFill>
            <a:srgbClr val="0E5572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402590" y="247015"/>
            <a:ext cx="23704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方正兰亭超细黑简体" panose="02000000000000000000" charset="-122"/>
                <a:ea typeface="方正兰亭超细黑简体" panose="02000000000000000000" charset="-122"/>
              </a:rPr>
              <a:t>重   难  拓   展</a:t>
            </a:r>
            <a:endParaRPr lang="zh-CN" altLang="en-US" sz="2400" b="1">
              <a:solidFill>
                <a:schemeClr val="bg1"/>
              </a:solidFill>
              <a:latin typeface="方正兰亭超细黑简体" panose="02000000000000000000" charset="-122"/>
              <a:ea typeface="方正兰亭超细黑简体" panose="02000000000000000000" charset="-122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300355" y="1026160"/>
            <a:ext cx="1030922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sz="2400" b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（</a:t>
            </a:r>
            <a:r>
              <a:rPr lang="en-US" altLang="zh-CN" sz="2400" b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</a:t>
            </a:r>
            <a:r>
              <a:rPr lang="zh-CN" sz="2400" b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）从政治、经济和军事三个方面看商鞅变法与封建制确立的关系</a:t>
            </a:r>
            <a:endParaRPr lang="zh-CN" altLang="en-US" sz="2400" b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pic>
        <p:nvPicPr>
          <p:cNvPr id="9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0930" y="1597660"/>
            <a:ext cx="10113645" cy="233743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文本框 9"/>
          <p:cNvSpPr txBox="1"/>
          <p:nvPr/>
        </p:nvSpPr>
        <p:spPr>
          <a:xfrm>
            <a:off x="974090" y="4297045"/>
            <a:ext cx="4885055" cy="521970"/>
          </a:xfrm>
          <a:prstGeom prst="rect">
            <a:avLst/>
          </a:prstGeom>
          <a:gradFill>
            <a:gsLst>
              <a:gs pos="0">
                <a:srgbClr val="FECF40"/>
              </a:gs>
              <a:gs pos="100000">
                <a:srgbClr val="846C21"/>
              </a:gs>
            </a:gsLst>
            <a:lin scaled="0"/>
          </a:gradFill>
        </p:spPr>
        <p:txBody>
          <a:bodyPr wrap="square" rtlCol="0" anchor="t">
            <a:spAutoFit/>
          </a:bodyPr>
          <a:lstStyle/>
          <a:p>
            <a:r>
              <a:rPr lang="zh-CN" altLang="en-US" sz="2800" b="1">
                <a:latin typeface="DFKai-SB" panose="03000509000000000000" charset="-120"/>
                <a:ea typeface="DFKai-SB" panose="03000509000000000000" charset="-120"/>
                <a:sym typeface="+mn-ea"/>
              </a:rPr>
              <a:t>打击旧贵族，加强中央集权</a:t>
            </a:r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929640" y="5694680"/>
            <a:ext cx="4901565" cy="521970"/>
          </a:xfrm>
          <a:prstGeom prst="rect">
            <a:avLst/>
          </a:prstGeom>
          <a:gradFill>
            <a:gsLst>
              <a:gs pos="0">
                <a:srgbClr val="FECF40"/>
              </a:gs>
              <a:gs pos="100000">
                <a:srgbClr val="846C21"/>
              </a:gs>
            </a:gsLst>
            <a:lin scaled="0"/>
          </a:gradFill>
        </p:spPr>
        <p:txBody>
          <a:bodyPr wrap="square" rtlCol="0" anchor="t">
            <a:spAutoFit/>
          </a:bodyPr>
          <a:lstStyle/>
          <a:p>
            <a:r>
              <a:rPr lang="zh-CN" altLang="en-US" sz="2800" b="1">
                <a:latin typeface="DFKai-SB" panose="03000509000000000000" charset="-120"/>
                <a:ea typeface="DFKai-SB" panose="03000509000000000000" charset="-120"/>
                <a:sym typeface="+mn-ea"/>
              </a:rPr>
              <a:t>发展封建经济，增强国力</a:t>
            </a:r>
            <a:endParaRPr lang="zh-CN" altLang="en-US"/>
          </a:p>
        </p:txBody>
      </p:sp>
      <p:sp>
        <p:nvSpPr>
          <p:cNvPr id="16" name="右大括号 15"/>
          <p:cNvSpPr/>
          <p:nvPr/>
        </p:nvSpPr>
        <p:spPr>
          <a:xfrm>
            <a:off x="6009005" y="4486910"/>
            <a:ext cx="576580" cy="1612900"/>
          </a:xfrm>
          <a:prstGeom prst="rightBrace">
            <a:avLst/>
          </a:prstGeom>
          <a:ln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6944995" y="4975860"/>
            <a:ext cx="2363470" cy="521970"/>
          </a:xfrm>
          <a:prstGeom prst="rect">
            <a:avLst/>
          </a:prstGeom>
          <a:gradFill>
            <a:gsLst>
              <a:gs pos="0">
                <a:srgbClr val="FECF40"/>
              </a:gs>
              <a:gs pos="100000">
                <a:srgbClr val="846C21"/>
              </a:gs>
            </a:gsLst>
            <a:lin scaled="0"/>
          </a:gradFill>
        </p:spPr>
        <p:txBody>
          <a:bodyPr wrap="square" rtlCol="0">
            <a:spAutoFit/>
          </a:bodyPr>
          <a:lstStyle/>
          <a:p>
            <a:r>
              <a:rPr lang="en-US" altLang="zh-CN"/>
              <a:t>      </a:t>
            </a:r>
            <a:r>
              <a:rPr lang="zh-CN" altLang="en-US" sz="2800" b="1">
                <a:latin typeface="DFKai-SB" panose="03000509000000000000" charset="-120"/>
                <a:ea typeface="DFKai-SB" panose="03000509000000000000" charset="-120"/>
              </a:rPr>
              <a:t>社会转型</a:t>
            </a:r>
            <a:endParaRPr lang="zh-CN" altLang="en-US" sz="2800" b="1">
              <a:latin typeface="DFKai-SB" panose="03000509000000000000" charset="-120"/>
              <a:ea typeface="DFKai-SB" panose="03000509000000000000" charset="-120"/>
            </a:endParaRPr>
          </a:p>
        </p:txBody>
      </p:sp>
    </p:spTree>
    <p:custDataLst>
      <p:tags r:id="rId5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6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9" name="文本框 48"/>
          <p:cNvSpPr txBox="1"/>
          <p:nvPr>
            <p:custDataLst>
              <p:tags r:id="rId3"/>
            </p:custDataLst>
          </p:nvPr>
        </p:nvSpPr>
        <p:spPr>
          <a:xfrm>
            <a:off x="4370070" y="303530"/>
            <a:ext cx="4961890" cy="480695"/>
          </a:xfrm>
          <a:prstGeom prst="rect">
            <a:avLst/>
          </a:prstGeom>
          <a:noFill/>
        </p:spPr>
        <p:txBody>
          <a:bodyPr wrap="square" lIns="101600" tIns="0" rIns="82550" bIns="0" rtlCol="0">
            <a:noAutofit/>
          </a:bodyPr>
          <a:lstStyle>
            <a:defPPr>
              <a:defRPr lang="zh-CN"/>
            </a:defPPr>
            <a:lvl1pPr fontAlgn="auto">
              <a:lnSpc>
                <a:spcPct val="130000"/>
              </a:lnSpc>
              <a:defRPr sz="1600" spc="150">
                <a:uFillTx/>
              </a:defRPr>
            </a:lvl1pPr>
          </a:lstStyle>
          <a:p>
            <a:pPr marL="0" indent="0" algn="l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SzTx/>
            </a:pPr>
            <a:r>
              <a:rPr lang="en-US" altLang="zh-CN" sz="2400" b="1" spc="0">
                <a:solidFill>
                  <a:srgbClr val="0E5572"/>
                </a:solidFill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1.</a:t>
            </a:r>
            <a:r>
              <a:rPr lang="zh-CN" altLang="en-US" sz="2400" b="1" spc="0">
                <a:solidFill>
                  <a:srgbClr val="0E5572"/>
                </a:solidFill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春秋战国商鞅变法</a:t>
            </a:r>
            <a:endParaRPr lang="zh-CN" altLang="en-US" sz="2400" b="1" spc="0">
              <a:solidFill>
                <a:srgbClr val="0E5572"/>
              </a:solidFill>
              <a:uFillTx/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cxnSp>
        <p:nvCxnSpPr>
          <p:cNvPr id="6" name="直线连接符 5"/>
          <p:cNvCxnSpPr/>
          <p:nvPr/>
        </p:nvCxnSpPr>
        <p:spPr>
          <a:xfrm flipV="1">
            <a:off x="0" y="233680"/>
            <a:ext cx="12190730" cy="83820"/>
          </a:xfrm>
          <a:prstGeom prst="line">
            <a:avLst/>
          </a:prstGeom>
          <a:ln w="19050">
            <a:solidFill>
              <a:srgbClr val="80583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平行四边形 3"/>
          <p:cNvSpPr/>
          <p:nvPr/>
        </p:nvSpPr>
        <p:spPr>
          <a:xfrm>
            <a:off x="342900" y="317500"/>
            <a:ext cx="2773680" cy="495300"/>
          </a:xfrm>
          <a:prstGeom prst="parallelogram">
            <a:avLst>
              <a:gd name="adj" fmla="val 30611"/>
            </a:avLst>
          </a:prstGeom>
          <a:solidFill>
            <a:srgbClr val="5EA2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3" name="平行四边形 2"/>
          <p:cNvSpPr/>
          <p:nvPr/>
        </p:nvSpPr>
        <p:spPr>
          <a:xfrm>
            <a:off x="268605" y="163830"/>
            <a:ext cx="2963545" cy="495300"/>
          </a:xfrm>
          <a:prstGeom prst="parallelogram">
            <a:avLst>
              <a:gd name="adj" fmla="val 30611"/>
            </a:avLst>
          </a:prstGeom>
          <a:solidFill>
            <a:srgbClr val="0E5572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402590" y="247015"/>
            <a:ext cx="23704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方正兰亭超细黑简体" panose="02000000000000000000" charset="-122"/>
                <a:ea typeface="方正兰亭超细黑简体" panose="02000000000000000000" charset="-122"/>
              </a:rPr>
              <a:t>重   难  拓   展</a:t>
            </a:r>
            <a:endParaRPr lang="zh-CN" altLang="en-US" sz="2400" b="1">
              <a:solidFill>
                <a:schemeClr val="bg1"/>
              </a:solidFill>
              <a:latin typeface="方正兰亭超细黑简体" panose="02000000000000000000" charset="-122"/>
              <a:ea typeface="方正兰亭超细黑简体" panose="02000000000000000000" charset="-122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300355" y="1026160"/>
            <a:ext cx="810577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sz="2400" b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（2）从商鞅的结局看对变法结果的认识</a:t>
            </a:r>
            <a:endParaRPr lang="zh-CN" sz="2400" b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14" name="任意多边形: 形状 49"/>
          <p:cNvSpPr/>
          <p:nvPr>
            <p:custDataLst>
              <p:tags r:id="rId4"/>
            </p:custDataLst>
          </p:nvPr>
        </p:nvSpPr>
        <p:spPr>
          <a:xfrm rot="10800000">
            <a:off x="6350" y="1510665"/>
            <a:ext cx="6164580" cy="3683635"/>
          </a:xfrm>
          <a:custGeom>
            <a:gdLst>
              <a:gd name="connsiteX0" fmla="*/ 0 w 7449642"/>
              <a:gd name="connsiteY0" fmla="*/ 0 h 4225704"/>
              <a:gd name="connsiteX1" fmla="*/ 198821 w 7449642"/>
              <a:gd name="connsiteY1" fmla="*/ 0 h 4225704"/>
              <a:gd name="connsiteX2" fmla="*/ 3676719 w 7449642"/>
              <a:gd name="connsiteY2" fmla="*/ 0 h 4225704"/>
              <a:gd name="connsiteX3" fmla="*/ 3875540 w 7449642"/>
              <a:gd name="connsiteY3" fmla="*/ 0 h 4225704"/>
              <a:gd name="connsiteX4" fmla="*/ 6348626 w 7449642"/>
              <a:gd name="connsiteY4" fmla="*/ 0 h 4225704"/>
              <a:gd name="connsiteX5" fmla="*/ 6547447 w 7449642"/>
              <a:gd name="connsiteY5" fmla="*/ 0 h 4225704"/>
              <a:gd name="connsiteX6" fmla="*/ 7449642 w 7449642"/>
              <a:gd name="connsiteY6" fmla="*/ 0 h 4225704"/>
              <a:gd name="connsiteX7" fmla="*/ 7449642 w 7449642"/>
              <a:gd name="connsiteY7" fmla="*/ 4225704 h 4225704"/>
              <a:gd name="connsiteX8" fmla="*/ 7197412 w 7449642"/>
              <a:gd name="connsiteY8" fmla="*/ 4225704 h 4225704"/>
              <a:gd name="connsiteX9" fmla="*/ 6998591 w 7449642"/>
              <a:gd name="connsiteY9" fmla="*/ 4225704 h 4225704"/>
              <a:gd name="connsiteX10" fmla="*/ 3875540 w 7449642"/>
              <a:gd name="connsiteY10" fmla="*/ 4225704 h 4225704"/>
              <a:gd name="connsiteX11" fmla="*/ 3676719 w 7449642"/>
              <a:gd name="connsiteY11" fmla="*/ 4225704 h 4225704"/>
              <a:gd name="connsiteX12" fmla="*/ 848785 w 7449642"/>
              <a:gd name="connsiteY12" fmla="*/ 4225704 h 4225704"/>
              <a:gd name="connsiteX13" fmla="*/ 649965 w 7449642"/>
              <a:gd name="connsiteY13" fmla="*/ 4225704 h 4225704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449642" h="4225704">
                <a:moveTo>
                  <a:pt x="0" y="0"/>
                </a:moveTo>
                <a:lnTo>
                  <a:pt x="198821" y="0"/>
                </a:lnTo>
                <a:lnTo>
                  <a:pt x="3676719" y="0"/>
                </a:lnTo>
                <a:lnTo>
                  <a:pt x="3875540" y="0"/>
                </a:lnTo>
                <a:lnTo>
                  <a:pt x="6348626" y="0"/>
                </a:lnTo>
                <a:lnTo>
                  <a:pt x="6547447" y="0"/>
                </a:lnTo>
                <a:lnTo>
                  <a:pt x="7449642" y="0"/>
                </a:lnTo>
                <a:lnTo>
                  <a:pt x="7449642" y="4225704"/>
                </a:lnTo>
                <a:lnTo>
                  <a:pt x="7197412" y="4225704"/>
                </a:lnTo>
                <a:lnTo>
                  <a:pt x="6998591" y="4225704"/>
                </a:lnTo>
                <a:lnTo>
                  <a:pt x="3875540" y="4225704"/>
                </a:lnTo>
                <a:lnTo>
                  <a:pt x="3676719" y="4225704"/>
                </a:lnTo>
                <a:lnTo>
                  <a:pt x="848785" y="4225704"/>
                </a:lnTo>
                <a:lnTo>
                  <a:pt x="649965" y="4225704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 sz="1600" b="1">
              <a:solidFill>
                <a:schemeClr val="bg1"/>
              </a:solidFill>
              <a:latin typeface="+mn-ea"/>
            </a:endParaRPr>
          </a:p>
        </p:txBody>
      </p:sp>
      <p:sp>
        <p:nvSpPr>
          <p:cNvPr id="50" name="任意多边形: 形状 49"/>
          <p:cNvSpPr/>
          <p:nvPr>
            <p:custDataLst>
              <p:tags r:id="rId5"/>
            </p:custDataLst>
          </p:nvPr>
        </p:nvSpPr>
        <p:spPr>
          <a:xfrm>
            <a:off x="6127750" y="1480820"/>
            <a:ext cx="6107430" cy="3726815"/>
          </a:xfrm>
          <a:custGeom>
            <a:gdLst>
              <a:gd name="connsiteX0" fmla="*/ 0 w 7449642"/>
              <a:gd name="connsiteY0" fmla="*/ 0 h 4225704"/>
              <a:gd name="connsiteX1" fmla="*/ 198821 w 7449642"/>
              <a:gd name="connsiteY1" fmla="*/ 0 h 4225704"/>
              <a:gd name="connsiteX2" fmla="*/ 3676719 w 7449642"/>
              <a:gd name="connsiteY2" fmla="*/ 0 h 4225704"/>
              <a:gd name="connsiteX3" fmla="*/ 3875540 w 7449642"/>
              <a:gd name="connsiteY3" fmla="*/ 0 h 4225704"/>
              <a:gd name="connsiteX4" fmla="*/ 6348626 w 7449642"/>
              <a:gd name="connsiteY4" fmla="*/ 0 h 4225704"/>
              <a:gd name="connsiteX5" fmla="*/ 6547447 w 7449642"/>
              <a:gd name="connsiteY5" fmla="*/ 0 h 4225704"/>
              <a:gd name="connsiteX6" fmla="*/ 7449642 w 7449642"/>
              <a:gd name="connsiteY6" fmla="*/ 0 h 4225704"/>
              <a:gd name="connsiteX7" fmla="*/ 7449642 w 7449642"/>
              <a:gd name="connsiteY7" fmla="*/ 4225704 h 4225704"/>
              <a:gd name="connsiteX8" fmla="*/ 7197412 w 7449642"/>
              <a:gd name="connsiteY8" fmla="*/ 4225704 h 4225704"/>
              <a:gd name="connsiteX9" fmla="*/ 6998591 w 7449642"/>
              <a:gd name="connsiteY9" fmla="*/ 4225704 h 4225704"/>
              <a:gd name="connsiteX10" fmla="*/ 3875540 w 7449642"/>
              <a:gd name="connsiteY10" fmla="*/ 4225704 h 4225704"/>
              <a:gd name="connsiteX11" fmla="*/ 3676719 w 7449642"/>
              <a:gd name="connsiteY11" fmla="*/ 4225704 h 4225704"/>
              <a:gd name="connsiteX12" fmla="*/ 848785 w 7449642"/>
              <a:gd name="connsiteY12" fmla="*/ 4225704 h 4225704"/>
              <a:gd name="connsiteX13" fmla="*/ 649965 w 7449642"/>
              <a:gd name="connsiteY13" fmla="*/ 4225704 h 4225704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449642" h="4225704">
                <a:moveTo>
                  <a:pt x="0" y="0"/>
                </a:moveTo>
                <a:lnTo>
                  <a:pt x="198821" y="0"/>
                </a:lnTo>
                <a:lnTo>
                  <a:pt x="3676719" y="0"/>
                </a:lnTo>
                <a:lnTo>
                  <a:pt x="3875540" y="0"/>
                </a:lnTo>
                <a:lnTo>
                  <a:pt x="6348626" y="0"/>
                </a:lnTo>
                <a:lnTo>
                  <a:pt x="6547447" y="0"/>
                </a:lnTo>
                <a:lnTo>
                  <a:pt x="7449642" y="0"/>
                </a:lnTo>
                <a:lnTo>
                  <a:pt x="7449642" y="4225704"/>
                </a:lnTo>
                <a:lnTo>
                  <a:pt x="7197412" y="4225704"/>
                </a:lnTo>
                <a:lnTo>
                  <a:pt x="6998591" y="4225704"/>
                </a:lnTo>
                <a:lnTo>
                  <a:pt x="3875540" y="4225704"/>
                </a:lnTo>
                <a:lnTo>
                  <a:pt x="3676719" y="4225704"/>
                </a:lnTo>
                <a:lnTo>
                  <a:pt x="848785" y="4225704"/>
                </a:lnTo>
                <a:lnTo>
                  <a:pt x="649965" y="4225704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 sz="1600" b="1">
              <a:solidFill>
                <a:schemeClr val="bg1"/>
              </a:solidFill>
              <a:latin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09550" y="1724025"/>
            <a:ext cx="5546090" cy="3538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2800" smtClean="0">
                <a:solidFill>
                  <a:schemeClr val="bg1"/>
                </a:solidFill>
                <a:latin typeface="DFKai-SB" panose="03000509000000000000" charset="-120"/>
                <a:ea typeface="DFKai-SB" panose="03000509000000000000" charset="-120"/>
                <a:sym typeface="+mn-ea"/>
              </a:rPr>
              <a:t>新法令刚刚开始推行，就遭到了旧贵族的强烈反对。秦孝公死后，商鞅被诬告谋反，结果被车裂而死。车裂是古代的一种非常残忍的死刑，就是把人的四肢和头分别拴在五辆马车上，让马车向不同的方向奔跑，撕裂人的肢体。</a:t>
            </a:r>
            <a:endParaRPr kumimoji="1" lang="zh-CN" altLang="en-US" sz="2800" smtClean="0">
              <a:solidFill>
                <a:schemeClr val="bg1"/>
              </a:solidFill>
              <a:latin typeface="DFKai-SB" panose="03000509000000000000" charset="-120"/>
              <a:ea typeface="DFKai-SB" panose="03000509000000000000" charset="-120"/>
            </a:endParaRPr>
          </a:p>
          <a:p>
            <a:endParaRPr kumimoji="1" lang="zh-CN" altLang="en-US" sz="2800" smtClean="0">
              <a:solidFill>
                <a:schemeClr val="bg1"/>
              </a:solidFill>
              <a:latin typeface="DFKai-SB" panose="03000509000000000000" charset="-120"/>
              <a:ea typeface="DFKai-SB" panose="03000509000000000000" charset="-12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336030" y="1771650"/>
            <a:ext cx="5709285" cy="22453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>
                <a:latin typeface="楷体" panose="02010609060101010101" charset="-122"/>
                <a:ea typeface="楷体" panose="02010609060101010101" charset="-122"/>
              </a:rPr>
              <a:t>   </a:t>
            </a:r>
            <a:r>
              <a:rPr kumimoji="1" lang="zh-CN" altLang="en-US" sz="2800" smtClean="0">
                <a:solidFill>
                  <a:schemeClr val="bg1"/>
                </a:solidFill>
                <a:latin typeface="DFKai-SB" panose="03000509000000000000" charset="-120"/>
                <a:ea typeface="DFKai-SB" panose="03000509000000000000" charset="-120"/>
              </a:rPr>
              <a:t>孝公用商鞅之法移风易俗，民以殷富，国以富强，百姓乐用，诸侯亲服，获楚师，举地千里，至今治强。     </a:t>
            </a:r>
            <a:endParaRPr kumimoji="1" lang="zh-CN" altLang="en-US" sz="2800" smtClean="0">
              <a:solidFill>
                <a:schemeClr val="bg1"/>
              </a:solidFill>
              <a:latin typeface="DFKai-SB" panose="03000509000000000000" charset="-120"/>
              <a:ea typeface="DFKai-SB" panose="03000509000000000000" charset="-120"/>
            </a:endParaRPr>
          </a:p>
          <a:p>
            <a:r>
              <a:rPr kumimoji="1" lang="zh-CN" altLang="en-US" sz="2800" smtClean="0">
                <a:solidFill>
                  <a:schemeClr val="bg1"/>
                </a:solidFill>
                <a:latin typeface="DFKai-SB" panose="03000509000000000000" charset="-120"/>
                <a:ea typeface="DFKai-SB" panose="03000509000000000000" charset="-120"/>
              </a:rPr>
              <a:t>            ——李斯《谏逐客书》</a:t>
            </a:r>
            <a:endParaRPr kumimoji="1" lang="zh-CN" altLang="en-US" sz="2800" smtClean="0">
              <a:solidFill>
                <a:schemeClr val="bg1"/>
              </a:solidFill>
              <a:latin typeface="DFKai-SB" panose="03000509000000000000" charset="-120"/>
              <a:ea typeface="DFKai-SB" panose="03000509000000000000" charset="-12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38760" y="5339715"/>
            <a:ext cx="995553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latin typeface="黑体" panose="02010609060101010101" charset="-122"/>
                <a:ea typeface="黑体" panose="02010609060101010101" charset="-122"/>
                <a:cs typeface="方正兰亭超细黑简体" panose="02000000000000000000" charset="-122"/>
              </a:rPr>
              <a:t>【课堂探究】</a:t>
            </a:r>
            <a:r>
              <a:rPr lang="zh-CN" altLang="en-US" sz="24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商鞅变法成功了吗？思考判断一场改革成败的标准是什么？</a:t>
            </a:r>
            <a:endParaRPr lang="zh-CN" altLang="en-US" sz="2400">
              <a:latin typeface="黑体" panose="02010609060101010101" charset="-122"/>
              <a:ea typeface="黑体"/>
              <a:cs typeface="黑体" panose="02010609060101010101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325120" y="2300605"/>
            <a:ext cx="11611610" cy="1814830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chemeClr val="bg1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春秋战国时期是我国从奴隶社会向封建社会过渡的时期。商鞅变法维护了新兴地主阶级的利益，取消了奴隶主贵族的特权，以致秦孝公死后，商鞅被“车裂”。尽管如此，商鞅变法的措施顺应了历史发展的潮流，深入民心，在秦国得以延续，故“商鞅虽死，秦法未亡”。</a:t>
            </a:r>
            <a:endParaRPr lang="zh-CN" altLang="en-US" sz="2800">
              <a:solidFill>
                <a:schemeClr val="bg1"/>
              </a:solidFill>
              <a:latin typeface="DFKai-SB" panose="03000509000000000000" charset="-120"/>
              <a:ea typeface="DFKai-SB" panose="03000509000000000000" charset="-120"/>
              <a:cs typeface="DFKai-SB" panose="03000509000000000000" charset="-12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382270" y="5858510"/>
            <a:ext cx="11525250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评论变法是否成功，要看它是否能推动生产力的发展，是否顺应历史的发展潮流。</a:t>
            </a:r>
            <a:endParaRPr lang="zh-CN" altLang="en-US" sz="2800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DFKai-SB" panose="03000509000000000000" charset="-120"/>
              <a:ea typeface="DFKai-SB" panose="03000509000000000000" charset="-120"/>
              <a:cs typeface="DFKai-SB" panose="03000509000000000000" charset="-120"/>
            </a:endParaRPr>
          </a:p>
        </p:txBody>
      </p:sp>
    </p:spTree>
    <p:custDataLst>
      <p:tags r:id="rId6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9" name="文本框 48"/>
          <p:cNvSpPr txBox="1"/>
          <p:nvPr>
            <p:custDataLst>
              <p:tags r:id="rId3"/>
            </p:custDataLst>
          </p:nvPr>
        </p:nvSpPr>
        <p:spPr>
          <a:xfrm>
            <a:off x="4370070" y="303530"/>
            <a:ext cx="4961890" cy="480695"/>
          </a:xfrm>
          <a:prstGeom prst="rect">
            <a:avLst/>
          </a:prstGeom>
          <a:noFill/>
        </p:spPr>
        <p:txBody>
          <a:bodyPr wrap="square" lIns="101600" tIns="0" rIns="82550" bIns="0" rtlCol="0">
            <a:noAutofit/>
          </a:bodyPr>
          <a:lstStyle>
            <a:defPPr>
              <a:defRPr lang="zh-CN"/>
            </a:defPPr>
            <a:lvl1pPr fontAlgn="auto">
              <a:lnSpc>
                <a:spcPct val="130000"/>
              </a:lnSpc>
              <a:defRPr sz="1600" spc="150">
                <a:uFillTx/>
              </a:defRPr>
            </a:lvl1pPr>
          </a:lstStyle>
          <a:p>
            <a:pPr marL="0" indent="0" algn="l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SzTx/>
            </a:pPr>
            <a:r>
              <a:rPr lang="en-US" altLang="zh-CN" sz="2400" b="1" spc="0">
                <a:solidFill>
                  <a:srgbClr val="0E5572"/>
                </a:solidFill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2.</a:t>
            </a:r>
            <a:r>
              <a:rPr lang="zh-CN" altLang="en-US" sz="2400" b="1" spc="0">
                <a:solidFill>
                  <a:srgbClr val="0E5572"/>
                </a:solidFill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北魏孝文帝改革</a:t>
            </a:r>
            <a:endParaRPr lang="zh-CN" altLang="en-US" sz="2400" b="1" spc="0">
              <a:solidFill>
                <a:srgbClr val="0E5572"/>
              </a:solidFill>
              <a:uFillTx/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cxnSp>
        <p:nvCxnSpPr>
          <p:cNvPr id="6" name="直线连接符 5"/>
          <p:cNvCxnSpPr/>
          <p:nvPr/>
        </p:nvCxnSpPr>
        <p:spPr>
          <a:xfrm flipV="1">
            <a:off x="0" y="233680"/>
            <a:ext cx="12190730" cy="83820"/>
          </a:xfrm>
          <a:prstGeom prst="line">
            <a:avLst/>
          </a:prstGeom>
          <a:ln w="19050">
            <a:solidFill>
              <a:srgbClr val="80583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平行四边形 3"/>
          <p:cNvSpPr/>
          <p:nvPr/>
        </p:nvSpPr>
        <p:spPr>
          <a:xfrm>
            <a:off x="342900" y="317500"/>
            <a:ext cx="3911600" cy="495300"/>
          </a:xfrm>
          <a:prstGeom prst="parallelogram">
            <a:avLst>
              <a:gd name="adj" fmla="val 30611"/>
            </a:avLst>
          </a:prstGeom>
          <a:solidFill>
            <a:srgbClr val="5EA2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3" name="平行四边形 2"/>
          <p:cNvSpPr/>
          <p:nvPr/>
        </p:nvSpPr>
        <p:spPr>
          <a:xfrm>
            <a:off x="254000" y="177800"/>
            <a:ext cx="3928745" cy="495300"/>
          </a:xfrm>
          <a:prstGeom prst="parallelogram">
            <a:avLst>
              <a:gd name="adj" fmla="val 30611"/>
            </a:avLst>
          </a:prstGeom>
          <a:solidFill>
            <a:srgbClr val="0E5572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344805" y="203835"/>
            <a:ext cx="39116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方正兰亭超细黑简体" panose="02000000000000000000" charset="-122"/>
                <a:ea typeface="方正兰亭超细黑简体" panose="02000000000000000000" charset="-122"/>
              </a:rPr>
              <a:t>中国古代的重要变法和改革</a:t>
            </a:r>
            <a:endParaRPr lang="zh-CN" altLang="en-US" sz="2400" b="1">
              <a:solidFill>
                <a:schemeClr val="bg1"/>
              </a:solidFill>
              <a:latin typeface="方正兰亭超细黑简体" panose="02000000000000000000" charset="-122"/>
              <a:ea typeface="方正兰亭超细黑简体" panose="02000000000000000000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3180" y="1032510"/>
            <a:ext cx="11438890" cy="891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（</a:t>
            </a:r>
            <a:r>
              <a:rPr lang="en-US" altLang="zh-CN" sz="28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1</a:t>
            </a:r>
            <a:r>
              <a:rPr lang="zh-CN" altLang="en-US" sz="28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）背景：</a:t>
            </a:r>
            <a:r>
              <a:rPr lang="zh-CN" altLang="en-US" sz="2400">
                <a:latin typeface="DFKai-SB" panose="03000509000000000000" charset="-120"/>
                <a:ea typeface="DFKai-SB" panose="03000509000000000000" charset="-120"/>
              </a:rPr>
              <a:t>民族交融——内迁游牧民族纷纷建立政权；前秦统一北方但迅速瓦解；北魏重新统一北方</a:t>
            </a:r>
            <a:endParaRPr lang="zh-CN" altLang="en-US" sz="2400">
              <a:latin typeface="DFKai-SB" panose="03000509000000000000" charset="-120"/>
              <a:ea typeface="宋体" panose="02010600030101010101" pitchFamily="2" charset="-122"/>
            </a:endParaRPr>
          </a:p>
        </p:txBody>
      </p:sp>
      <p:pic>
        <p:nvPicPr>
          <p:cNvPr id="17" name="图片 16" descr="C:/Users/ASUS/AppData/Local/Temp/kaimatting_20190905133408/output_20190905133432..pngoutput_20190905133432."/>
          <p:cNvPicPr>
            <a:picLocks noChangeAspect="1"/>
          </p:cNvPicPr>
          <p:nvPr/>
        </p:nvPicPr>
        <p:blipFill>
          <a:blip r:embed="rId4">
            <a:lum bright="-12000" contrast="30000"/>
          </a:blip>
          <a:srcRect r="39029"/>
          <a:stretch>
            <a:fillRect/>
          </a:stretch>
        </p:blipFill>
        <p:spPr>
          <a:xfrm flipH="1">
            <a:off x="9740900" y="1998345"/>
            <a:ext cx="2463165" cy="4833620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5" name="文本框 4"/>
          <p:cNvSpPr txBox="1"/>
          <p:nvPr/>
        </p:nvSpPr>
        <p:spPr>
          <a:xfrm>
            <a:off x="34290" y="2142490"/>
            <a:ext cx="9796145" cy="891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（2）内容：</a:t>
            </a:r>
            <a:r>
              <a:rPr lang="zh-CN" altLang="en-US" sz="2400">
                <a:latin typeface="DFKai-SB" panose="03000509000000000000" charset="-120"/>
                <a:ea typeface="DFKai-SB" panose="03000509000000000000" charset="-120"/>
              </a:rPr>
              <a:t>前期——实行俸禄制；推行均田制、三长制；</a:t>
            </a:r>
            <a:endParaRPr lang="zh-CN" altLang="en-US" sz="2400">
              <a:latin typeface="DFKai-SB" panose="03000509000000000000" charset="-120"/>
              <a:ea typeface="DFKai-SB" panose="03000509000000000000" charset="-120"/>
            </a:endParaRPr>
          </a:p>
          <a:p>
            <a:r>
              <a:rPr lang="zh-CN" altLang="en-US" sz="2400">
                <a:latin typeface="DFKai-SB" panose="03000509000000000000" charset="-120"/>
                <a:ea typeface="DFKai-SB" panose="03000509000000000000" charset="-120"/>
              </a:rPr>
              <a:t>             后期——迁都洛阳；易服装、改汉姓、说汉话、通婚姻；</a:t>
            </a:r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-79375" y="3366770"/>
            <a:ext cx="9594850" cy="1383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（3）影响：</a:t>
            </a:r>
            <a:r>
              <a:rPr lang="zh-CN" altLang="en-US" sz="2400">
                <a:latin typeface="DFKai-SB" panose="03000509000000000000" charset="-120"/>
                <a:ea typeface="DFKai-SB" panose="03000509000000000000" charset="-120"/>
              </a:rPr>
              <a:t>有效巩固了北魏政权，促进了北方社会经济的发展；加快了北方各族人民的交融，为中国统一多民族国家的发展做出了重要贡献。</a:t>
            </a:r>
            <a:endParaRPr lang="zh-CN" altLang="en-US" sz="2400">
              <a:latin typeface="DFKai-SB" panose="03000509000000000000" charset="-120"/>
              <a:ea typeface="DFKai-SB" panose="03000509000000000000" charset="-120"/>
            </a:endParaRPr>
          </a:p>
        </p:txBody>
      </p:sp>
    </p:spTree>
    <p:custDataLst>
      <p:tags r:id="rId5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9" name="文本框 48"/>
          <p:cNvSpPr txBox="1"/>
          <p:nvPr>
            <p:custDataLst>
              <p:tags r:id="rId3"/>
            </p:custDataLst>
          </p:nvPr>
        </p:nvSpPr>
        <p:spPr>
          <a:xfrm>
            <a:off x="4370070" y="288925"/>
            <a:ext cx="4961890" cy="480695"/>
          </a:xfrm>
          <a:prstGeom prst="rect">
            <a:avLst/>
          </a:prstGeom>
          <a:noFill/>
        </p:spPr>
        <p:txBody>
          <a:bodyPr wrap="square" lIns="101600" tIns="0" rIns="82550" bIns="0" rtlCol="0">
            <a:noAutofit/>
          </a:bodyPr>
          <a:lstStyle>
            <a:defPPr>
              <a:defRPr lang="zh-CN"/>
            </a:defPPr>
            <a:lvl1pPr fontAlgn="auto">
              <a:lnSpc>
                <a:spcPct val="130000"/>
              </a:lnSpc>
              <a:defRPr sz="1600" spc="150">
                <a:uFillTx/>
              </a:defRPr>
            </a:lvl1pPr>
          </a:lstStyle>
          <a:p>
            <a:pPr marL="0" indent="0" algn="l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SzTx/>
            </a:pPr>
            <a:r>
              <a:rPr lang="en-US" altLang="zh-CN" sz="2400" b="1" spc="0">
                <a:solidFill>
                  <a:srgbClr val="0E5572"/>
                </a:solidFill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2.</a:t>
            </a:r>
            <a:r>
              <a:rPr lang="zh-CN" altLang="en-US" sz="2400" b="1" spc="0">
                <a:solidFill>
                  <a:srgbClr val="0E5572"/>
                </a:solidFill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北魏孝文帝改革</a:t>
            </a:r>
            <a:endParaRPr lang="zh-CN" altLang="en-US" sz="2400" b="1" spc="0">
              <a:solidFill>
                <a:srgbClr val="0E5572"/>
              </a:solidFill>
              <a:uFillTx/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cxnSp>
        <p:nvCxnSpPr>
          <p:cNvPr id="6" name="直线连接符 5"/>
          <p:cNvCxnSpPr/>
          <p:nvPr/>
        </p:nvCxnSpPr>
        <p:spPr>
          <a:xfrm flipV="1">
            <a:off x="0" y="233680"/>
            <a:ext cx="12190730" cy="83820"/>
          </a:xfrm>
          <a:prstGeom prst="line">
            <a:avLst/>
          </a:prstGeom>
          <a:ln w="19050">
            <a:solidFill>
              <a:srgbClr val="80583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平行四边形 3"/>
          <p:cNvSpPr/>
          <p:nvPr/>
        </p:nvSpPr>
        <p:spPr>
          <a:xfrm>
            <a:off x="342900" y="317500"/>
            <a:ext cx="2774315" cy="495300"/>
          </a:xfrm>
          <a:prstGeom prst="parallelogram">
            <a:avLst>
              <a:gd name="adj" fmla="val 30611"/>
            </a:avLst>
          </a:prstGeom>
          <a:solidFill>
            <a:srgbClr val="5EA2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3" name="平行四边形 2"/>
          <p:cNvSpPr/>
          <p:nvPr/>
        </p:nvSpPr>
        <p:spPr>
          <a:xfrm>
            <a:off x="254000" y="177800"/>
            <a:ext cx="2918460" cy="495300"/>
          </a:xfrm>
          <a:prstGeom prst="parallelogram">
            <a:avLst>
              <a:gd name="adj" fmla="val 30611"/>
            </a:avLst>
          </a:prstGeom>
          <a:solidFill>
            <a:srgbClr val="0E5572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344805" y="189230"/>
            <a:ext cx="221234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chemeClr val="bg1"/>
                </a:solidFill>
                <a:latin typeface="方正兰亭超细黑简体" panose="02000000000000000000" charset="-122"/>
                <a:ea typeface="方正兰亭超细黑简体" panose="02000000000000000000" charset="-122"/>
              </a:rPr>
              <a:t>     </a:t>
            </a:r>
            <a:r>
              <a:rPr lang="zh-CN" altLang="en-US" sz="2400" b="1">
                <a:solidFill>
                  <a:schemeClr val="bg1"/>
                </a:solidFill>
                <a:latin typeface="方正兰亭超细黑简体" panose="02000000000000000000" charset="-122"/>
                <a:ea typeface="方正兰亭超细黑简体" panose="02000000000000000000" charset="-122"/>
              </a:rPr>
              <a:t>重难拓展</a:t>
            </a:r>
            <a:endParaRPr lang="zh-CN" altLang="en-US" sz="2400" b="1">
              <a:solidFill>
                <a:schemeClr val="bg1"/>
              </a:solidFill>
              <a:latin typeface="方正兰亭超细黑简体" panose="02000000000000000000" charset="-122"/>
              <a:ea typeface="方正兰亭超细黑简体" panose="02000000000000000000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02565" y="844550"/>
            <a:ext cx="720344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sz="28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从改革内容看孝文帝改革成功的原因</a:t>
            </a:r>
            <a:endParaRPr lang="zh-CN" sz="280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87960" y="1306830"/>
            <a:ext cx="986853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4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  <a:sym typeface="+mn-ea"/>
              </a:rPr>
              <a:t>（1）俸禄制：官吏俸禄由国家筹集发放，严惩贪污。</a:t>
            </a:r>
            <a:endParaRPr lang="zh-CN" altLang="en-US" sz="2400">
              <a:latin typeface="DFKai-SB" panose="03000509000000000000" charset="-120"/>
              <a:ea typeface="DFKai-SB" panose="03000509000000000000" charset="-120"/>
              <a:cs typeface="DFKai-SB" panose="03000509000000000000" charset="-120"/>
              <a:sym typeface="+mn-ea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234950" y="1709420"/>
            <a:ext cx="10928350" cy="2275840"/>
            <a:chOff x="370" y="2692"/>
            <a:chExt cx="17210" cy="3584"/>
          </a:xfrm>
        </p:grpSpPr>
        <p:sp>
          <p:nvSpPr>
            <p:cNvPr id="7" name="文本框 6"/>
            <p:cNvSpPr txBox="1"/>
            <p:nvPr/>
          </p:nvSpPr>
          <p:spPr>
            <a:xfrm>
              <a:off x="370" y="2692"/>
              <a:ext cx="3993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>
                  <a:latin typeface="DFKai-SB" panose="03000509000000000000" charset="-120"/>
                  <a:ea typeface="DFKai-SB" panose="03000509000000000000" charset="-120"/>
                  <a:cs typeface="DFKai-SB" panose="03000509000000000000" charset="-120"/>
                </a:rPr>
                <a:t>（2）均田制：</a:t>
              </a:r>
              <a:endParaRPr lang="zh-CN" altLang="en-US" sz="24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endParaRPr>
            </a:p>
          </p:txBody>
        </p:sp>
        <p:sp>
          <p:nvSpPr>
            <p:cNvPr id="8" name="剪去单角的矩形 7"/>
            <p:cNvSpPr/>
            <p:nvPr/>
          </p:nvSpPr>
          <p:spPr>
            <a:xfrm>
              <a:off x="614" y="3304"/>
              <a:ext cx="16697" cy="2972"/>
            </a:xfrm>
            <a:prstGeom prst="snip1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628" name="Rectangle 32"/>
            <p:cNvSpPr>
              <a:spLocks noChangeArrowheads="1"/>
            </p:cNvSpPr>
            <p:nvPr/>
          </p:nvSpPr>
          <p:spPr bwMode="auto">
            <a:xfrm>
              <a:off x="706" y="3371"/>
              <a:ext cx="16874" cy="24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marL="342900" indent="-3429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itchFamily="2" charset="-122"/>
                </a:defRPr>
              </a:lvl9pPr>
            </a:lstStyle>
            <a:p>
              <a:pPr eaLnBrk="1" fontAlgn="base" hangingPunct="1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</a:pPr>
              <a:r>
                <a:rPr lang="zh-CN" altLang="en-US" sz="2400">
                  <a:solidFill>
                    <a:schemeClr val="bg1"/>
                  </a:solidFill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材料一</a:t>
              </a:r>
              <a:r>
                <a:rPr lang="zh-CN" altLang="en-US" sz="2400">
                  <a:solidFill>
                    <a:schemeClr val="bg1"/>
                  </a:solidFill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  <a:sym typeface="Wingdings" panose="05000000000000000000" pitchFamily="2" charset="2"/>
                </a:rPr>
                <a:t>（北魏孝文帝下诏）“富强者并兼山泽</a:t>
              </a:r>
              <a:r>
                <a:rPr lang="en-US" altLang="zh-CN" sz="2400">
                  <a:solidFill>
                    <a:schemeClr val="bg1"/>
                  </a:solidFill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  <a:sym typeface="Wingdings" panose="05000000000000000000" pitchFamily="2" charset="2"/>
                </a:rPr>
                <a:t>……</a:t>
              </a:r>
              <a:r>
                <a:rPr lang="zh-CN" altLang="en-US" sz="2400">
                  <a:solidFill>
                    <a:schemeClr val="bg1"/>
                  </a:solidFill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  <a:sym typeface="Wingdings" panose="05000000000000000000" pitchFamily="2" charset="2"/>
                </a:rPr>
                <a:t>而欲天下太平，百姓丰足，安可得哉？”</a:t>
              </a:r>
              <a:r>
                <a:rPr lang="zh-CN" altLang="en-US" sz="2400">
                  <a:solidFill>
                    <a:schemeClr val="bg1"/>
                  </a:solidFill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。</a:t>
              </a:r>
              <a:endParaRPr lang="zh-CN" altLang="en-US" sz="240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endParaRPr>
            </a:p>
            <a:p>
              <a:pPr eaLnBrk="1" fontAlgn="base" hangingPunct="1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</a:pPr>
              <a:r>
                <a:rPr lang="zh-CN" altLang="en-US" sz="2400">
                  <a:solidFill>
                    <a:schemeClr val="bg1"/>
                  </a:solidFill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材料二：诸男夫十五（岁）以上，受露田四十亩，妇人</a:t>
              </a:r>
              <a:r>
                <a:rPr lang="en-US" altLang="zh-CN" sz="2400">
                  <a:solidFill>
                    <a:schemeClr val="bg1"/>
                  </a:solidFill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20</a:t>
              </a:r>
              <a:r>
                <a:rPr lang="zh-CN" altLang="en-US" sz="2400">
                  <a:solidFill>
                    <a:schemeClr val="bg1"/>
                  </a:solidFill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亩</a:t>
              </a:r>
              <a:r>
                <a:rPr lang="en-US" altLang="zh-CN" sz="2400">
                  <a:solidFill>
                    <a:schemeClr val="bg1"/>
                  </a:solidFill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…</a:t>
              </a:r>
              <a:r>
                <a:rPr lang="en-US" altLang="zh-CN" sz="2400">
                  <a:solidFill>
                    <a:schemeClr val="bg1"/>
                  </a:solidFill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  <a:sym typeface="+mn-ea"/>
                </a:rPr>
                <a:t>田地缺乏地区，允许农民“逐空荒”，迁往他郡。</a:t>
              </a:r>
              <a:r>
                <a:rPr lang="en-US" altLang="zh-CN" sz="2400">
                  <a:solidFill>
                    <a:schemeClr val="bg1"/>
                  </a:solidFill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…</a:t>
              </a:r>
              <a:r>
                <a:rPr lang="zh-CN" altLang="en-US" sz="2400">
                  <a:solidFill>
                    <a:schemeClr val="bg1"/>
                  </a:solidFill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卖者坐</a:t>
              </a:r>
              <a:r>
                <a:rPr lang="en-US" altLang="zh-CN" sz="2400">
                  <a:solidFill>
                    <a:schemeClr val="bg1"/>
                  </a:solidFill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(</a:t>
              </a:r>
              <a:r>
                <a:rPr lang="zh-CN" altLang="en-US" sz="2400">
                  <a:solidFill>
                    <a:schemeClr val="bg1"/>
                  </a:solidFill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处罚</a:t>
              </a:r>
              <a:r>
                <a:rPr lang="en-US" altLang="zh-CN" sz="2400">
                  <a:solidFill>
                    <a:schemeClr val="bg1"/>
                  </a:solidFill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)</a:t>
              </a:r>
              <a:r>
                <a:rPr lang="zh-CN" altLang="en-US" sz="2400">
                  <a:solidFill>
                    <a:schemeClr val="bg1"/>
                  </a:solidFill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如律。</a:t>
              </a:r>
              <a:endParaRPr lang="zh-CN" altLang="en-US" sz="2400">
                <a:solidFill>
                  <a:prstClr val="black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endParaRPr>
            </a:p>
            <a:p>
              <a:pPr eaLnBrk="1" fontAlgn="base" hangingPunct="1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</a:pPr>
              <a:endParaRPr lang="zh-CN" altLang="en-US" sz="2800" b="1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endParaRPr>
            </a:p>
            <a:p>
              <a:pPr eaLnBrk="1" fontAlgn="base" hangingPunct="1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</a:pPr>
              <a:r>
                <a:rPr lang="zh-CN" altLang="en-US" sz="2800" b="1">
                  <a:solidFill>
                    <a:prstClr val="black"/>
                  </a:solidFill>
                  <a:latin typeface="楷体_GB2312" pitchFamily="49" charset="-122"/>
                  <a:ea typeface="楷体_GB2312" pitchFamily="49" charset="-122"/>
                </a:rPr>
                <a:t>    </a:t>
              </a:r>
              <a:endParaRPr lang="zh-CN" altLang="en-US" sz="28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endParaRPr>
            </a:p>
          </p:txBody>
        </p:sp>
      </p:grpSp>
      <p:sp>
        <p:nvSpPr>
          <p:cNvPr id="9" name="文本框 8"/>
          <p:cNvSpPr txBox="1"/>
          <p:nvPr/>
        </p:nvSpPr>
        <p:spPr>
          <a:xfrm>
            <a:off x="259080" y="4115435"/>
            <a:ext cx="11699240" cy="755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fontAlgn="base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</a:pPr>
            <a:r>
              <a:rPr lang="zh-CN" altLang="en-US" sz="24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【课堂探究】</a:t>
            </a:r>
            <a:r>
              <a:rPr lang="zh-CN" altLang="en-US" sz="24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据上述材料分析归纳均田制推行的原因、内容及影响？它能抑制“</a:t>
            </a:r>
            <a:r>
              <a:rPr lang="zh-CN" altLang="en-US" sz="24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Wingdings" panose="05000000000000000000" pitchFamily="2" charset="2"/>
              </a:rPr>
              <a:t>富强者并兼山泽</a:t>
            </a:r>
            <a:r>
              <a:rPr lang="zh-CN" altLang="en-US" sz="24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”吗？为什么？</a:t>
            </a:r>
            <a:endParaRPr lang="zh-CN" altLang="en-US" sz="240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43510" y="4836795"/>
            <a:ext cx="11611610" cy="1938020"/>
          </a:xfrm>
          <a:prstGeom prst="rect">
            <a:avLst/>
          </a:prstGeom>
          <a:gradFill>
            <a:gsLst>
              <a:gs pos="0">
                <a:srgbClr val="FE4444"/>
              </a:gs>
              <a:gs pos="100000">
                <a:srgbClr val="832B2B"/>
              </a:gs>
            </a:gsLst>
            <a:lin scaled="0"/>
          </a:gradFill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DFKai-SB" panose="03000509000000000000" charset="-120"/>
                <a:ea typeface="DFKai-SB" panose="03000509000000000000" charset="-120"/>
              </a:rPr>
              <a:t>原因：土地兼并严重，影响国家赋税收入，引起社会动荡；</a:t>
            </a:r>
            <a:endParaRPr lang="zh-CN" altLang="en-US" sz="2400" b="1">
              <a:solidFill>
                <a:schemeClr val="bg1"/>
              </a:solidFill>
              <a:latin typeface="DFKai-SB" panose="03000509000000000000" charset="-120"/>
              <a:ea typeface="DFKai-SB" panose="03000509000000000000" charset="-120"/>
            </a:endParaRPr>
          </a:p>
          <a:p>
            <a:r>
              <a:rPr lang="zh-CN" altLang="en-US" sz="2400" b="1">
                <a:solidFill>
                  <a:schemeClr val="bg1"/>
                </a:solidFill>
                <a:latin typeface="DFKai-SB" panose="03000509000000000000" charset="-120"/>
                <a:ea typeface="DFKai-SB" panose="03000509000000000000" charset="-120"/>
              </a:rPr>
              <a:t>内容：</a:t>
            </a:r>
            <a:r>
              <a:rPr lang="zh-CN" altLang="en-US" sz="2400" b="1">
                <a:solidFill>
                  <a:schemeClr val="bg1"/>
                </a:solidFill>
                <a:latin typeface="DFKai-SB" panose="03000509000000000000" charset="-120"/>
                <a:ea typeface="DFKai-SB" panose="03000509000000000000" charset="-120"/>
                <a:sym typeface="+mn-ea"/>
              </a:rPr>
              <a:t>政府把控制的土地分配给农民，农民向政府承担一定的徭役和兵役；</a:t>
            </a:r>
            <a:endParaRPr lang="zh-CN" altLang="en-US" sz="2400" b="1">
              <a:solidFill>
                <a:schemeClr val="bg1"/>
              </a:solidFill>
              <a:latin typeface="DFKai-SB" panose="03000509000000000000" charset="-120"/>
              <a:ea typeface="DFKai-SB" panose="03000509000000000000" charset="-120"/>
              <a:sym typeface="+mn-ea"/>
            </a:endParaRPr>
          </a:p>
          <a:p>
            <a:r>
              <a:rPr lang="zh-CN" altLang="en-US" sz="2400" b="1">
                <a:solidFill>
                  <a:schemeClr val="bg1"/>
                </a:solidFill>
                <a:latin typeface="DFKai-SB" panose="03000509000000000000" charset="-120"/>
                <a:ea typeface="DFKai-SB" panose="03000509000000000000" charset="-120"/>
                <a:sym typeface="+mn-ea"/>
              </a:rPr>
              <a:t>影响：提高农民生产积极性；遏制土地兼并；有利于国家征收赋税徭役；北方经济恢复发展；</a:t>
            </a:r>
            <a:endParaRPr lang="zh-CN" altLang="en-US" sz="2400" b="1">
              <a:solidFill>
                <a:schemeClr val="bg1"/>
              </a:solidFill>
              <a:latin typeface="DFKai-SB" panose="03000509000000000000" charset="-120"/>
              <a:ea typeface="DFKai-SB" panose="03000509000000000000" charset="-120"/>
              <a:sym typeface="+mn-ea"/>
            </a:endParaRPr>
          </a:p>
          <a:p>
            <a:r>
              <a:rPr lang="zh-CN" altLang="en-US" sz="2400" b="1">
                <a:solidFill>
                  <a:schemeClr val="bg1"/>
                </a:solidFill>
                <a:latin typeface="DFKai-SB" panose="03000509000000000000" charset="-120"/>
                <a:ea typeface="DFKai-SB" panose="03000509000000000000" charset="-120"/>
              </a:rPr>
              <a:t>不能，土地兼并的根源是土地私有制的存在，没有触及土地私有制；</a:t>
            </a:r>
            <a:endParaRPr lang="zh-CN" altLang="en-US" sz="2400" b="1">
              <a:solidFill>
                <a:schemeClr val="bg1"/>
              </a:solidFill>
              <a:latin typeface="DFKai-SB" panose="03000509000000000000" charset="-120"/>
              <a:ea typeface="DFKai-SB" panose="03000509000000000000" charset="-120"/>
            </a:endParaRPr>
          </a:p>
        </p:txBody>
      </p:sp>
    </p:spTree>
    <p:custDataLst>
      <p:tags r:id="rId4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9" name="文本框 48"/>
          <p:cNvSpPr txBox="1"/>
          <p:nvPr>
            <p:custDataLst>
              <p:tags r:id="rId3"/>
            </p:custDataLst>
          </p:nvPr>
        </p:nvSpPr>
        <p:spPr>
          <a:xfrm>
            <a:off x="4370070" y="288925"/>
            <a:ext cx="4961890" cy="480695"/>
          </a:xfrm>
          <a:prstGeom prst="rect">
            <a:avLst/>
          </a:prstGeom>
          <a:noFill/>
        </p:spPr>
        <p:txBody>
          <a:bodyPr wrap="square" lIns="101600" tIns="0" rIns="82550" bIns="0" rtlCol="0">
            <a:noAutofit/>
          </a:bodyPr>
          <a:lstStyle>
            <a:defPPr>
              <a:defRPr lang="zh-CN"/>
            </a:defPPr>
            <a:lvl1pPr fontAlgn="auto">
              <a:lnSpc>
                <a:spcPct val="130000"/>
              </a:lnSpc>
              <a:defRPr sz="1600" spc="150">
                <a:uFillTx/>
              </a:defRPr>
            </a:lvl1pPr>
          </a:lstStyle>
          <a:p>
            <a:pPr marL="0" indent="0" algn="l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SzTx/>
            </a:pPr>
            <a:r>
              <a:rPr lang="en-US" altLang="zh-CN" sz="2400" b="1" spc="0">
                <a:solidFill>
                  <a:srgbClr val="0E5572"/>
                </a:solidFill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2.</a:t>
            </a:r>
            <a:r>
              <a:rPr lang="zh-CN" altLang="en-US" sz="2400" b="1" spc="0">
                <a:solidFill>
                  <a:srgbClr val="0E5572"/>
                </a:solidFill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北魏孝文帝改革</a:t>
            </a:r>
            <a:endParaRPr lang="zh-CN" altLang="en-US" sz="2400" b="1" spc="0">
              <a:solidFill>
                <a:srgbClr val="0E5572"/>
              </a:solidFill>
              <a:uFillTx/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cxnSp>
        <p:nvCxnSpPr>
          <p:cNvPr id="6" name="直线连接符 5"/>
          <p:cNvCxnSpPr/>
          <p:nvPr/>
        </p:nvCxnSpPr>
        <p:spPr>
          <a:xfrm flipV="1">
            <a:off x="0" y="233680"/>
            <a:ext cx="12190730" cy="83820"/>
          </a:xfrm>
          <a:prstGeom prst="line">
            <a:avLst/>
          </a:prstGeom>
          <a:ln w="19050">
            <a:solidFill>
              <a:srgbClr val="80583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平行四边形 3"/>
          <p:cNvSpPr/>
          <p:nvPr/>
        </p:nvSpPr>
        <p:spPr>
          <a:xfrm>
            <a:off x="342900" y="317500"/>
            <a:ext cx="2774315" cy="495300"/>
          </a:xfrm>
          <a:prstGeom prst="parallelogram">
            <a:avLst>
              <a:gd name="adj" fmla="val 30611"/>
            </a:avLst>
          </a:prstGeom>
          <a:solidFill>
            <a:srgbClr val="5EA2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3" name="平行四边形 2"/>
          <p:cNvSpPr/>
          <p:nvPr/>
        </p:nvSpPr>
        <p:spPr>
          <a:xfrm>
            <a:off x="254000" y="177800"/>
            <a:ext cx="2918460" cy="495300"/>
          </a:xfrm>
          <a:prstGeom prst="parallelogram">
            <a:avLst>
              <a:gd name="adj" fmla="val 30611"/>
            </a:avLst>
          </a:prstGeom>
          <a:solidFill>
            <a:srgbClr val="0E5572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344805" y="189230"/>
            <a:ext cx="221234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chemeClr val="bg1"/>
                </a:solidFill>
                <a:latin typeface="方正兰亭超细黑简体" panose="02000000000000000000" charset="-122"/>
                <a:ea typeface="方正兰亭超细黑简体" panose="02000000000000000000" charset="-122"/>
              </a:rPr>
              <a:t>     </a:t>
            </a:r>
            <a:r>
              <a:rPr lang="zh-CN" altLang="en-US" sz="2400" b="1">
                <a:solidFill>
                  <a:schemeClr val="bg1"/>
                </a:solidFill>
                <a:latin typeface="方正兰亭超细黑简体" panose="02000000000000000000" charset="-122"/>
                <a:ea typeface="方正兰亭超细黑简体" panose="02000000000000000000" charset="-122"/>
              </a:rPr>
              <a:t>重难拓展</a:t>
            </a:r>
            <a:endParaRPr lang="zh-CN" altLang="en-US" sz="2400" b="1">
              <a:solidFill>
                <a:schemeClr val="bg1"/>
              </a:solidFill>
              <a:latin typeface="方正兰亭超细黑简体" panose="02000000000000000000" charset="-122"/>
              <a:ea typeface="方正兰亭超细黑简体" panose="02000000000000000000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02565" y="844550"/>
            <a:ext cx="720344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sz="28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从改革内容看孝文帝改革成功的原因</a:t>
            </a:r>
            <a:endParaRPr lang="zh-CN" sz="280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87960" y="1306830"/>
            <a:ext cx="255206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4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  <a:sym typeface="+mn-ea"/>
              </a:rPr>
              <a:t>（</a:t>
            </a:r>
            <a:r>
              <a:rPr lang="en-US" altLang="zh-CN" sz="24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  <a:sym typeface="+mn-ea"/>
              </a:rPr>
              <a:t>3</a:t>
            </a:r>
            <a:r>
              <a:rPr lang="zh-CN" altLang="en-US" sz="24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  <a:sym typeface="+mn-ea"/>
              </a:rPr>
              <a:t>）三长制：</a:t>
            </a:r>
            <a:endParaRPr lang="zh-CN" altLang="en-US" sz="2400">
              <a:latin typeface="DFKai-SB" panose="03000509000000000000" charset="-120"/>
              <a:ea typeface="DFKai-SB" panose="03000509000000000000" charset="-120"/>
              <a:cs typeface="DFKai-SB" panose="03000509000000000000" charset="-120"/>
              <a:sym typeface="+mn-ea"/>
            </a:endParaRPr>
          </a:p>
        </p:txBody>
      </p:sp>
      <p:sp>
        <p:nvSpPr>
          <p:cNvPr id="14" name="任意多边形: 形状 49"/>
          <p:cNvSpPr/>
          <p:nvPr>
            <p:custDataLst>
              <p:tags r:id="rId4"/>
            </p:custDataLst>
          </p:nvPr>
        </p:nvSpPr>
        <p:spPr>
          <a:xfrm rot="10800000">
            <a:off x="-8255" y="1776730"/>
            <a:ext cx="6268085" cy="4009390"/>
          </a:xfrm>
          <a:custGeom>
            <a:gdLst>
              <a:gd name="connsiteX0" fmla="*/ 0 w 7449642"/>
              <a:gd name="connsiteY0" fmla="*/ 0 h 4225704"/>
              <a:gd name="connsiteX1" fmla="*/ 198821 w 7449642"/>
              <a:gd name="connsiteY1" fmla="*/ 0 h 4225704"/>
              <a:gd name="connsiteX2" fmla="*/ 3676719 w 7449642"/>
              <a:gd name="connsiteY2" fmla="*/ 0 h 4225704"/>
              <a:gd name="connsiteX3" fmla="*/ 3875540 w 7449642"/>
              <a:gd name="connsiteY3" fmla="*/ 0 h 4225704"/>
              <a:gd name="connsiteX4" fmla="*/ 6348626 w 7449642"/>
              <a:gd name="connsiteY4" fmla="*/ 0 h 4225704"/>
              <a:gd name="connsiteX5" fmla="*/ 6547447 w 7449642"/>
              <a:gd name="connsiteY5" fmla="*/ 0 h 4225704"/>
              <a:gd name="connsiteX6" fmla="*/ 7449642 w 7449642"/>
              <a:gd name="connsiteY6" fmla="*/ 0 h 4225704"/>
              <a:gd name="connsiteX7" fmla="*/ 7449642 w 7449642"/>
              <a:gd name="connsiteY7" fmla="*/ 4225704 h 4225704"/>
              <a:gd name="connsiteX8" fmla="*/ 7197412 w 7449642"/>
              <a:gd name="connsiteY8" fmla="*/ 4225704 h 4225704"/>
              <a:gd name="connsiteX9" fmla="*/ 6998591 w 7449642"/>
              <a:gd name="connsiteY9" fmla="*/ 4225704 h 4225704"/>
              <a:gd name="connsiteX10" fmla="*/ 3875540 w 7449642"/>
              <a:gd name="connsiteY10" fmla="*/ 4225704 h 4225704"/>
              <a:gd name="connsiteX11" fmla="*/ 3676719 w 7449642"/>
              <a:gd name="connsiteY11" fmla="*/ 4225704 h 4225704"/>
              <a:gd name="connsiteX12" fmla="*/ 848785 w 7449642"/>
              <a:gd name="connsiteY12" fmla="*/ 4225704 h 4225704"/>
              <a:gd name="connsiteX13" fmla="*/ 649965 w 7449642"/>
              <a:gd name="connsiteY13" fmla="*/ 4225704 h 4225704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449642" h="4225704">
                <a:moveTo>
                  <a:pt x="0" y="0"/>
                </a:moveTo>
                <a:lnTo>
                  <a:pt x="198821" y="0"/>
                </a:lnTo>
                <a:lnTo>
                  <a:pt x="3676719" y="0"/>
                </a:lnTo>
                <a:lnTo>
                  <a:pt x="3875540" y="0"/>
                </a:lnTo>
                <a:lnTo>
                  <a:pt x="6348626" y="0"/>
                </a:lnTo>
                <a:lnTo>
                  <a:pt x="6547447" y="0"/>
                </a:lnTo>
                <a:lnTo>
                  <a:pt x="7449642" y="0"/>
                </a:lnTo>
                <a:lnTo>
                  <a:pt x="7449642" y="4225704"/>
                </a:lnTo>
                <a:lnTo>
                  <a:pt x="7197412" y="4225704"/>
                </a:lnTo>
                <a:lnTo>
                  <a:pt x="6998591" y="4225704"/>
                </a:lnTo>
                <a:lnTo>
                  <a:pt x="3875540" y="4225704"/>
                </a:lnTo>
                <a:lnTo>
                  <a:pt x="3676719" y="4225704"/>
                </a:lnTo>
                <a:lnTo>
                  <a:pt x="848785" y="4225704"/>
                </a:lnTo>
                <a:lnTo>
                  <a:pt x="649965" y="4225704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 sz="1600" b="1">
              <a:solidFill>
                <a:schemeClr val="bg1"/>
              </a:solidFill>
              <a:latin typeface="+mn-ea"/>
            </a:endParaRPr>
          </a:p>
        </p:txBody>
      </p:sp>
      <p:sp>
        <p:nvSpPr>
          <p:cNvPr id="50" name="任意多边形: 形状 49"/>
          <p:cNvSpPr/>
          <p:nvPr>
            <p:custDataLst>
              <p:tags r:id="rId5"/>
            </p:custDataLst>
          </p:nvPr>
        </p:nvSpPr>
        <p:spPr>
          <a:xfrm>
            <a:off x="6113145" y="1732280"/>
            <a:ext cx="6107430" cy="4066540"/>
          </a:xfrm>
          <a:custGeom>
            <a:gdLst>
              <a:gd name="connsiteX0" fmla="*/ 0 w 7449642"/>
              <a:gd name="connsiteY0" fmla="*/ 0 h 4225704"/>
              <a:gd name="connsiteX1" fmla="*/ 198821 w 7449642"/>
              <a:gd name="connsiteY1" fmla="*/ 0 h 4225704"/>
              <a:gd name="connsiteX2" fmla="*/ 3676719 w 7449642"/>
              <a:gd name="connsiteY2" fmla="*/ 0 h 4225704"/>
              <a:gd name="connsiteX3" fmla="*/ 3875540 w 7449642"/>
              <a:gd name="connsiteY3" fmla="*/ 0 h 4225704"/>
              <a:gd name="connsiteX4" fmla="*/ 6348626 w 7449642"/>
              <a:gd name="connsiteY4" fmla="*/ 0 h 4225704"/>
              <a:gd name="connsiteX5" fmla="*/ 6547447 w 7449642"/>
              <a:gd name="connsiteY5" fmla="*/ 0 h 4225704"/>
              <a:gd name="connsiteX6" fmla="*/ 7449642 w 7449642"/>
              <a:gd name="connsiteY6" fmla="*/ 0 h 4225704"/>
              <a:gd name="connsiteX7" fmla="*/ 7449642 w 7449642"/>
              <a:gd name="connsiteY7" fmla="*/ 4225704 h 4225704"/>
              <a:gd name="connsiteX8" fmla="*/ 7197412 w 7449642"/>
              <a:gd name="connsiteY8" fmla="*/ 4225704 h 4225704"/>
              <a:gd name="connsiteX9" fmla="*/ 6998591 w 7449642"/>
              <a:gd name="connsiteY9" fmla="*/ 4225704 h 4225704"/>
              <a:gd name="connsiteX10" fmla="*/ 3875540 w 7449642"/>
              <a:gd name="connsiteY10" fmla="*/ 4225704 h 4225704"/>
              <a:gd name="connsiteX11" fmla="*/ 3676719 w 7449642"/>
              <a:gd name="connsiteY11" fmla="*/ 4225704 h 4225704"/>
              <a:gd name="connsiteX12" fmla="*/ 848785 w 7449642"/>
              <a:gd name="connsiteY12" fmla="*/ 4225704 h 4225704"/>
              <a:gd name="connsiteX13" fmla="*/ 649965 w 7449642"/>
              <a:gd name="connsiteY13" fmla="*/ 4225704 h 4225704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449642" h="4225704">
                <a:moveTo>
                  <a:pt x="0" y="0"/>
                </a:moveTo>
                <a:lnTo>
                  <a:pt x="198821" y="0"/>
                </a:lnTo>
                <a:lnTo>
                  <a:pt x="3676719" y="0"/>
                </a:lnTo>
                <a:lnTo>
                  <a:pt x="3875540" y="0"/>
                </a:lnTo>
                <a:lnTo>
                  <a:pt x="6348626" y="0"/>
                </a:lnTo>
                <a:lnTo>
                  <a:pt x="6547447" y="0"/>
                </a:lnTo>
                <a:lnTo>
                  <a:pt x="7449642" y="0"/>
                </a:lnTo>
                <a:lnTo>
                  <a:pt x="7449642" y="4225704"/>
                </a:lnTo>
                <a:lnTo>
                  <a:pt x="7197412" y="4225704"/>
                </a:lnTo>
                <a:lnTo>
                  <a:pt x="6998591" y="4225704"/>
                </a:lnTo>
                <a:lnTo>
                  <a:pt x="3875540" y="4225704"/>
                </a:lnTo>
                <a:lnTo>
                  <a:pt x="3676719" y="4225704"/>
                </a:lnTo>
                <a:lnTo>
                  <a:pt x="848785" y="4225704"/>
                </a:lnTo>
                <a:lnTo>
                  <a:pt x="649965" y="4225704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 sz="1600" b="1">
              <a:solidFill>
                <a:schemeClr val="bg1"/>
              </a:solidFill>
              <a:latin typeface="+mn-ea"/>
            </a:endParaRPr>
          </a:p>
        </p:txBody>
      </p:sp>
      <p:sp>
        <p:nvSpPr>
          <p:cNvPr id="45060" name="文本框 45059"/>
          <p:cNvSpPr txBox="1"/>
          <p:nvPr/>
        </p:nvSpPr>
        <p:spPr>
          <a:xfrm>
            <a:off x="137795" y="1637665"/>
            <a:ext cx="5621020" cy="41541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l" fontAlgn="auto">
              <a:lnSpc>
                <a:spcPct val="150000"/>
              </a:lnSpc>
              <a:buClr>
                <a:schemeClr val="bg1"/>
              </a:buClr>
            </a:pPr>
            <a:r>
              <a:rPr lang="en-US" altLang="zh-CN" sz="3200" b="1" noProof="1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charset="-122"/>
                <a:ea typeface="黑体" panose="02010609060101010101" charset="-122"/>
                <a:cs typeface="+mn-cs"/>
              </a:rPr>
              <a:t>    </a:t>
            </a:r>
            <a:r>
              <a:rPr lang="zh-CN" altLang="en-US" sz="240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DFKai-SB" panose="03000509000000000000" charset="-120"/>
                <a:ea typeface="DFKai-SB" panose="03000509000000000000" charset="-120"/>
                <a:sym typeface="+mn-ea"/>
              </a:rPr>
              <a:t>宗主督护制</a:t>
            </a:r>
            <a:endParaRPr lang="en-US" altLang="zh-CN" sz="3200" b="1" noProof="1">
              <a:effectLst>
                <a:outerShdw blurRad="38100" dist="38100" dir="2700000">
                  <a:srgbClr val="C0C0C0"/>
                </a:outerShdw>
              </a:effectLst>
              <a:latin typeface="黑体" panose="02010609060101010101" charset="-122"/>
              <a:ea typeface="黑体"/>
              <a:cs typeface="+mn-cs"/>
            </a:endParaRPr>
          </a:p>
          <a:p>
            <a:pPr algn="l" fontAlgn="auto">
              <a:lnSpc>
                <a:spcPct val="150000"/>
              </a:lnSpc>
              <a:buClr>
                <a:schemeClr val="bg1"/>
              </a:buClr>
            </a:pPr>
            <a:r>
              <a:rPr lang="zh-CN" altLang="en-US" sz="2400" noProof="1">
                <a:solidFill>
                  <a:schemeClr val="bg1"/>
                </a:solidFill>
                <a:effectLst/>
                <a:latin typeface="楷体" panose="02010609060101010101" charset="-122"/>
                <a:ea typeface="楷体" panose="02010609060101010101" charset="-122"/>
                <a:cs typeface="+mn-cs"/>
              </a:rPr>
              <a:t>北魏初期，在地方上实行宗主督护制。地主豪强把宗族、佃户组织起来，修筑坞堡，割据一方。政府由于无力消灭豪强势力，被迫承认其合法性，地方的赋税、徭役也由他们代管、征收。他们往往隐瞒户籍，借机逃避赋税。</a:t>
            </a:r>
            <a:endParaRPr lang="zh-CN" altLang="en-US" sz="2400" noProof="1">
              <a:solidFill>
                <a:schemeClr val="bg1"/>
              </a:solidFill>
              <a:effectLst/>
              <a:latin typeface="楷体" panose="02010609060101010101" charset="-122"/>
              <a:ea typeface="楷体" panose="02010609060101010101" charset="-122"/>
              <a:cs typeface="+mn-cs"/>
            </a:endParaRPr>
          </a:p>
        </p:txBody>
      </p:sp>
      <p:sp>
        <p:nvSpPr>
          <p:cNvPr id="47119" name="Rectangle 15"/>
          <p:cNvSpPr>
            <a:spLocks noChangeArrowheads="1"/>
          </p:cNvSpPr>
          <p:nvPr/>
        </p:nvSpPr>
        <p:spPr bwMode="auto">
          <a:xfrm>
            <a:off x="6914515" y="2101850"/>
            <a:ext cx="5147945" cy="26765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40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DFKai-SB" panose="03000509000000000000" charset="-120"/>
                <a:ea typeface="DFKai-SB" panose="03000509000000000000" charset="-120"/>
              </a:rPr>
              <a:t>           </a:t>
            </a:r>
            <a:r>
              <a:rPr lang="zh-CN" altLang="en-US" sz="240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DFKai-SB" panose="03000509000000000000" charset="-120"/>
                <a:ea typeface="DFKai-SB" panose="03000509000000000000" charset="-120"/>
              </a:rPr>
              <a:t>三长制</a:t>
            </a:r>
            <a:endParaRPr lang="zh-CN" altLang="en-US" sz="2400">
              <a:solidFill>
                <a:schemeClr val="bg1"/>
              </a:solidFill>
              <a:effectLst>
                <a:outerShdw blurRad="38100" dist="38100" dir="2700000">
                  <a:srgbClr val="C0C0C0"/>
                </a:outerShdw>
              </a:effectLst>
              <a:latin typeface="DFKai-SB" panose="03000509000000000000" charset="-120"/>
              <a:ea typeface="DFKai-SB" panose="03000509000000000000" charset="-12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2400">
              <a:solidFill>
                <a:schemeClr val="bg1"/>
              </a:solidFill>
              <a:effectLst>
                <a:outerShdw blurRad="38100" dist="38100" dir="2700000">
                  <a:srgbClr val="C0C0C0"/>
                </a:outerShdw>
              </a:effectLst>
              <a:latin typeface="DFKai-SB" panose="03000509000000000000" charset="-120"/>
              <a:ea typeface="DFKai-SB" panose="03000509000000000000" charset="-12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400">
                <a:solidFill>
                  <a:schemeClr val="bg1"/>
                </a:solidFill>
                <a:effectLst/>
                <a:latin typeface="楷体" panose="02010609060101010101" charset="-122"/>
                <a:ea typeface="楷体" panose="02010609060101010101" charset="-122"/>
              </a:rPr>
              <a:t>设邻长、里长、党长三长，直属州郡，</a:t>
            </a:r>
            <a:endParaRPr lang="zh-CN" altLang="en-US" sz="2400">
              <a:solidFill>
                <a:schemeClr val="bg1"/>
              </a:solidFill>
              <a:effectLst/>
              <a:latin typeface="楷体" panose="02010609060101010101" charset="-122"/>
              <a:ea typeface="楷体" panose="02010609060101010101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400">
                <a:solidFill>
                  <a:schemeClr val="bg1"/>
                </a:solidFill>
                <a:effectLst/>
                <a:latin typeface="楷体" panose="02010609060101010101" charset="-122"/>
                <a:ea typeface="楷体" panose="02010609060101010101" charset="-122"/>
              </a:rPr>
              <a:t> 负责清理户口和田亩，征发徭役和兵役。（五家为一邻，设邻长；五邻为一里，设里长；五里为一党，设党长。）</a:t>
            </a:r>
            <a:endParaRPr lang="zh-CN" altLang="en-US" sz="2400">
              <a:solidFill>
                <a:schemeClr val="bg1"/>
              </a:solidFill>
              <a:effectLst/>
              <a:latin typeface="楷体" panose="02010609060101010101" charset="-122"/>
              <a:ea typeface="楷体" panose="02010609060101010101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5574030" y="2980055"/>
            <a:ext cx="1233170" cy="2099310"/>
            <a:chOff x="8288" y="3970"/>
            <a:chExt cx="1942" cy="3306"/>
          </a:xfrm>
        </p:grpSpPr>
        <p:sp>
          <p:nvSpPr>
            <p:cNvPr id="16" name="椭圆 15"/>
            <p:cNvSpPr/>
            <p:nvPr/>
          </p:nvSpPr>
          <p:spPr>
            <a:xfrm>
              <a:off x="8354" y="3970"/>
              <a:ext cx="1877" cy="3306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/>
            </a:p>
          </p:txBody>
        </p:sp>
        <p:sp>
          <p:nvSpPr>
            <p:cNvPr id="17" name="矩形 16"/>
            <p:cNvSpPr/>
            <p:nvPr/>
          </p:nvSpPr>
          <p:spPr>
            <a:xfrm>
              <a:off x="8288" y="4664"/>
              <a:ext cx="1888" cy="1598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 anchor="t">
              <a:spAutoFit/>
              <a:scene3d>
                <a:camera prst="orthographicFront"/>
                <a:lightRig rig="threePt" dir="t"/>
              </a:scene3d>
            </a:bodyPr>
            <a:lstStyle/>
            <a:p>
              <a:pPr algn="ctr"/>
              <a:r>
                <a:rPr lang="en-US" altLang="zh-CN" sz="6000" b="1">
                  <a:ln w="9525" cmpd="sng">
                    <a:solidFill>
                      <a:schemeClr val="accent1"/>
                    </a:solidFill>
                    <a:prstDash val="solid"/>
                  </a:ln>
                  <a:solidFill>
                    <a:srgbClr val="70AD47">
                      <a:tint val="1000"/>
                    </a:srgbClr>
                  </a:solidFill>
                  <a:effectLst>
                    <a:glow rad="38100">
                      <a:schemeClr val="accent1">
                        <a:alpha val="40000"/>
                      </a:schemeClr>
                    </a:glow>
                  </a:effectLst>
                </a:rPr>
                <a:t>VS</a:t>
              </a:r>
              <a:endParaRPr lang="en-US" altLang="zh-CN" sz="6000" b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610870" y="6131560"/>
            <a:ext cx="824928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【课堂探究】</a:t>
            </a:r>
            <a:r>
              <a:rPr lang="zh-CN" altLang="en-US" sz="24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对比两则材料，思考三长制实行的意义？</a:t>
            </a:r>
            <a:endParaRPr lang="zh-CN" altLang="en-US" sz="240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6981190" y="842010"/>
            <a:ext cx="4825365" cy="829945"/>
          </a:xfrm>
          <a:prstGeom prst="rect">
            <a:avLst/>
          </a:prstGeom>
          <a:gradFill>
            <a:gsLst>
              <a:gs pos="0">
                <a:srgbClr val="FE4444"/>
              </a:gs>
              <a:gs pos="100000">
                <a:srgbClr val="832B2B"/>
              </a:gs>
            </a:gsLst>
            <a:lin scaled="0"/>
          </a:gradFill>
        </p:spPr>
        <p:txBody>
          <a:bodyPr wrap="square" rtlCol="0">
            <a:spAutoFit/>
          </a:bodyPr>
          <a:lstStyle/>
          <a:p>
            <a:r>
              <a:rPr lang="zh-CN" altLang="en-US" sz="2400">
                <a:solidFill>
                  <a:schemeClr val="bg1"/>
                </a:solidFill>
                <a:latin typeface="DFKai-SB" panose="03000509000000000000" charset="-120"/>
                <a:ea typeface="DFKai-SB" panose="03000509000000000000" charset="-120"/>
                <a:sym typeface="+mn-ea"/>
              </a:rPr>
              <a:t>地方政权掌握在国家手中，有利于中央集权；</a:t>
            </a:r>
            <a:endParaRPr lang="zh-CN" altLang="en-US" sz="2400">
              <a:solidFill>
                <a:schemeClr val="bg1"/>
              </a:solidFill>
              <a:latin typeface="DFKai-SB" panose="03000509000000000000" charset="-120"/>
              <a:ea typeface="DFKai-SB" panose="03000509000000000000" charset="-120"/>
              <a:sym typeface="+mn-ea"/>
            </a:endParaRPr>
          </a:p>
        </p:txBody>
      </p:sp>
    </p:spTree>
    <p:custDataLst>
      <p:tags r:id="rId6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9" name="文本框 48"/>
          <p:cNvSpPr txBox="1"/>
          <p:nvPr>
            <p:custDataLst>
              <p:tags r:id="rId3"/>
            </p:custDataLst>
          </p:nvPr>
        </p:nvSpPr>
        <p:spPr>
          <a:xfrm>
            <a:off x="4370070" y="288925"/>
            <a:ext cx="4961890" cy="480695"/>
          </a:xfrm>
          <a:prstGeom prst="rect">
            <a:avLst/>
          </a:prstGeom>
          <a:noFill/>
        </p:spPr>
        <p:txBody>
          <a:bodyPr wrap="square" lIns="101600" tIns="0" rIns="82550" bIns="0" rtlCol="0">
            <a:noAutofit/>
          </a:bodyPr>
          <a:lstStyle>
            <a:defPPr>
              <a:defRPr lang="zh-CN"/>
            </a:defPPr>
            <a:lvl1pPr fontAlgn="auto">
              <a:lnSpc>
                <a:spcPct val="130000"/>
              </a:lnSpc>
              <a:defRPr sz="1600" spc="150">
                <a:uFillTx/>
              </a:defRPr>
            </a:lvl1pPr>
          </a:lstStyle>
          <a:p>
            <a:pPr marL="0" indent="0" algn="l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SzTx/>
            </a:pPr>
            <a:r>
              <a:rPr lang="en-US" altLang="zh-CN" sz="2400" b="1" spc="0">
                <a:solidFill>
                  <a:srgbClr val="0E5572"/>
                </a:solidFill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2.</a:t>
            </a:r>
            <a:r>
              <a:rPr lang="zh-CN" altLang="en-US" sz="2400" b="1" spc="0">
                <a:solidFill>
                  <a:srgbClr val="0E5572"/>
                </a:solidFill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北魏孝文帝改革</a:t>
            </a:r>
            <a:endParaRPr lang="zh-CN" altLang="en-US" sz="2400" b="1" spc="0">
              <a:solidFill>
                <a:srgbClr val="0E5572"/>
              </a:solidFill>
              <a:uFillTx/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cxnSp>
        <p:nvCxnSpPr>
          <p:cNvPr id="6" name="直线连接符 5"/>
          <p:cNvCxnSpPr/>
          <p:nvPr/>
        </p:nvCxnSpPr>
        <p:spPr>
          <a:xfrm flipV="1">
            <a:off x="0" y="233680"/>
            <a:ext cx="12190730" cy="83820"/>
          </a:xfrm>
          <a:prstGeom prst="line">
            <a:avLst/>
          </a:prstGeom>
          <a:ln w="19050">
            <a:solidFill>
              <a:srgbClr val="80583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平行四边形 3"/>
          <p:cNvSpPr/>
          <p:nvPr/>
        </p:nvSpPr>
        <p:spPr>
          <a:xfrm>
            <a:off x="342900" y="317500"/>
            <a:ext cx="2774315" cy="495300"/>
          </a:xfrm>
          <a:prstGeom prst="parallelogram">
            <a:avLst>
              <a:gd name="adj" fmla="val 30611"/>
            </a:avLst>
          </a:prstGeom>
          <a:solidFill>
            <a:srgbClr val="5EA2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3" name="平行四边形 2"/>
          <p:cNvSpPr/>
          <p:nvPr/>
        </p:nvSpPr>
        <p:spPr>
          <a:xfrm>
            <a:off x="254000" y="177800"/>
            <a:ext cx="2918460" cy="495300"/>
          </a:xfrm>
          <a:prstGeom prst="parallelogram">
            <a:avLst>
              <a:gd name="adj" fmla="val 30611"/>
            </a:avLst>
          </a:prstGeom>
          <a:solidFill>
            <a:srgbClr val="0E5572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344805" y="189230"/>
            <a:ext cx="221234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chemeClr val="bg1"/>
                </a:solidFill>
                <a:latin typeface="方正兰亭超细黑简体" panose="02000000000000000000" charset="-122"/>
                <a:ea typeface="方正兰亭超细黑简体" panose="02000000000000000000" charset="-122"/>
              </a:rPr>
              <a:t>     </a:t>
            </a:r>
            <a:r>
              <a:rPr lang="zh-CN" altLang="en-US" sz="2400" b="1">
                <a:solidFill>
                  <a:schemeClr val="bg1"/>
                </a:solidFill>
                <a:latin typeface="方正兰亭超细黑简体" panose="02000000000000000000" charset="-122"/>
                <a:ea typeface="方正兰亭超细黑简体" panose="02000000000000000000" charset="-122"/>
              </a:rPr>
              <a:t>重难拓展</a:t>
            </a:r>
            <a:endParaRPr lang="zh-CN" altLang="en-US" sz="2400" b="1">
              <a:solidFill>
                <a:schemeClr val="bg1"/>
              </a:solidFill>
              <a:latin typeface="方正兰亭超细黑简体" panose="02000000000000000000" charset="-122"/>
              <a:ea typeface="方正兰亭超细黑简体" panose="02000000000000000000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02565" y="844550"/>
            <a:ext cx="720344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sz="28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从改革内容看孝文帝改革成功的原因</a:t>
            </a:r>
            <a:endParaRPr lang="zh-CN" sz="280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87960" y="1306830"/>
            <a:ext cx="40341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4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  <a:sym typeface="+mn-ea"/>
              </a:rPr>
              <a:t>（</a:t>
            </a:r>
            <a:r>
              <a:rPr lang="en-US" altLang="zh-CN" sz="24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  <a:sym typeface="+mn-ea"/>
              </a:rPr>
              <a:t>4</a:t>
            </a:r>
            <a:r>
              <a:rPr lang="zh-CN" altLang="en-US" sz="24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  <a:sym typeface="+mn-ea"/>
              </a:rPr>
              <a:t>）移风易俗，汉化措施：</a:t>
            </a:r>
            <a:endParaRPr lang="zh-CN" altLang="en-US" sz="2400">
              <a:latin typeface="DFKai-SB" panose="03000509000000000000" charset="-120"/>
              <a:ea typeface="DFKai-SB" panose="03000509000000000000" charset="-120"/>
              <a:cs typeface="DFKai-SB" panose="03000509000000000000" charset="-120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968875" y="1272540"/>
            <a:ext cx="3214370" cy="460375"/>
          </a:xfrm>
          <a:prstGeom prst="rect">
            <a:avLst/>
          </a:prstGeom>
          <a:gradFill>
            <a:gsLst>
              <a:gs pos="0">
                <a:srgbClr val="FE4444"/>
              </a:gs>
              <a:gs pos="100000">
                <a:srgbClr val="832B2B"/>
              </a:gs>
            </a:gsLst>
            <a:lin scaled="0"/>
          </a:gradFill>
        </p:spPr>
        <p:txBody>
          <a:bodyPr wrap="square" rtlCol="0">
            <a:spAutoFit/>
          </a:bodyPr>
          <a:lstStyle/>
          <a:p>
            <a:r>
              <a:rPr lang="zh-CN" altLang="en-US" sz="2400">
                <a:solidFill>
                  <a:schemeClr val="bg1"/>
                </a:solidFill>
                <a:latin typeface="DFKai-SB" panose="03000509000000000000" charset="-120"/>
                <a:ea typeface="DFKai-SB" panose="03000509000000000000" charset="-120"/>
              </a:rPr>
              <a:t>顺应民族交融的趋势</a:t>
            </a:r>
            <a:endParaRPr lang="zh-CN" altLang="en-US" sz="2400">
              <a:solidFill>
                <a:schemeClr val="bg1"/>
              </a:solidFill>
              <a:latin typeface="DFKai-SB" panose="03000509000000000000" charset="-120"/>
              <a:ea typeface="DFKai-SB" panose="03000509000000000000" charset="-120"/>
            </a:endParaRPr>
          </a:p>
        </p:txBody>
      </p:sp>
      <p:sp>
        <p:nvSpPr>
          <p:cNvPr id="60418" name="矩形 60417"/>
          <p:cNvSpPr/>
          <p:nvPr/>
        </p:nvSpPr>
        <p:spPr>
          <a:xfrm>
            <a:off x="717550" y="2151380"/>
            <a:ext cx="7620000" cy="33229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base">
              <a:lnSpc>
                <a:spcPct val="250000"/>
              </a:lnSpc>
              <a:spcBef>
                <a:spcPct val="0"/>
              </a:spcBef>
            </a:pPr>
            <a:r>
              <a:rPr lang="zh-CN" altLang="en-US" sz="2800" b="1" strike="noStrike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DFKai-SB" panose="03000509000000000000" charset="-120"/>
                <a:ea typeface="DFKai-SB" panose="03000509000000000000" charset="-120"/>
                <a:cs typeface="+mn-cs"/>
              </a:rPr>
              <a:t>经济：</a:t>
            </a:r>
            <a:r>
              <a:rPr lang="zh-CN" altLang="en-US" sz="2400" b="1" strike="noStrike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DFKai-SB" panose="03000509000000000000" charset="-120"/>
                <a:ea typeface="DFKai-SB" panose="03000509000000000000" charset="-120"/>
                <a:cs typeface="+mn-cs"/>
              </a:rPr>
              <a:t>促进了北方社会经济的发展</a:t>
            </a:r>
            <a:endParaRPr lang="zh-CN" altLang="en-US" sz="2400" b="1" strike="noStrike" noProof="1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charset="-122"/>
              <a:ea typeface="黑体"/>
              <a:cs typeface="+mn-cs"/>
            </a:endParaRPr>
          </a:p>
          <a:p>
            <a:pPr fontAlgn="base">
              <a:lnSpc>
                <a:spcPct val="250000"/>
              </a:lnSpc>
              <a:spcBef>
                <a:spcPct val="0"/>
              </a:spcBef>
            </a:pPr>
            <a:r>
              <a:rPr lang="zh-CN" altLang="en-US" sz="2800" b="1" strike="noStrike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DFKai-SB" panose="03000509000000000000" charset="-120"/>
                <a:ea typeface="DFKai-SB" panose="03000509000000000000" charset="-120"/>
                <a:cs typeface="+mn-cs"/>
              </a:rPr>
              <a:t>政治：</a:t>
            </a:r>
            <a:r>
              <a:rPr lang="zh-CN" altLang="en-US" sz="2400" b="1" strike="noStrike" noProof="1">
                <a:effectLst>
                  <a:outerShdw blurRad="38100" dist="38100" dir="2700000">
                    <a:srgbClr val="C0C0C0"/>
                  </a:outerShdw>
                </a:effectLst>
                <a:latin typeface="DFKai-SB" panose="03000509000000000000" charset="-120"/>
                <a:ea typeface="DFKai-SB" panose="03000509000000000000" charset="-120"/>
                <a:cs typeface="+mn-cs"/>
              </a:rPr>
              <a:t>加速少数民族政权封建化。 </a:t>
            </a:r>
            <a:endParaRPr lang="zh-CN" altLang="en-US" sz="2400" b="1" strike="noStrike" noProof="1">
              <a:effectLst>
                <a:outerShdw blurRad="38100" dist="38100" dir="2700000">
                  <a:srgbClr val="C0C0C0"/>
                </a:outerShdw>
              </a:effectLst>
              <a:latin typeface="DFKai-SB" panose="03000509000000000000" charset="-120"/>
              <a:ea typeface="DFKai-SB" panose="03000509000000000000" charset="-120"/>
              <a:cs typeface="+mn-cs"/>
            </a:endParaRPr>
          </a:p>
          <a:p>
            <a:pPr fontAlgn="base">
              <a:lnSpc>
                <a:spcPct val="250000"/>
              </a:lnSpc>
              <a:spcBef>
                <a:spcPct val="0"/>
              </a:spcBef>
            </a:pPr>
            <a:r>
              <a:rPr lang="zh-CN" altLang="en-US" sz="2800" b="1" strike="noStrike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DFKai-SB" panose="03000509000000000000" charset="-120"/>
                <a:ea typeface="DFKai-SB" panose="03000509000000000000" charset="-120"/>
                <a:cs typeface="+mn-cs"/>
              </a:rPr>
              <a:t>民族关系：</a:t>
            </a:r>
            <a:r>
              <a:rPr lang="zh-CN" altLang="en-US" sz="2400" b="1" strike="noStrike" noProof="1">
                <a:effectLst>
                  <a:outerShdw blurRad="38100" dist="38100" dir="2700000">
                    <a:srgbClr val="C0C0C0"/>
                  </a:outerShdw>
                </a:effectLst>
                <a:latin typeface="DFKai-SB" panose="03000509000000000000" charset="-120"/>
                <a:ea typeface="DFKai-SB" panose="03000509000000000000" charset="-120"/>
                <a:cs typeface="+mn-cs"/>
              </a:rPr>
              <a:t>促进民族的交流与融合</a:t>
            </a:r>
            <a:r>
              <a:rPr lang="zh-CN" altLang="en-US" sz="2400" b="1" strike="noStrike" noProof="1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charset="-122"/>
                <a:ea typeface="黑体" panose="02010609060101010101" charset="-122"/>
                <a:cs typeface="+mn-cs"/>
              </a:rPr>
              <a:t> </a:t>
            </a:r>
            <a:endParaRPr lang="zh-CN" altLang="en-US" sz="2400" b="1" strike="noStrike" noProof="1">
              <a:effectLst>
                <a:outerShdw blurRad="38100" dist="38100" dir="2700000">
                  <a:srgbClr val="C0C0C0"/>
                </a:outerShdw>
              </a:effectLst>
              <a:latin typeface="黑体" panose="02010609060101010101" charset="-122"/>
              <a:ea typeface="黑体"/>
            </a:endParaRPr>
          </a:p>
        </p:txBody>
      </p:sp>
      <p:sp>
        <p:nvSpPr>
          <p:cNvPr id="60425" name="文本框 60424"/>
          <p:cNvSpPr txBox="1"/>
          <p:nvPr/>
        </p:nvSpPr>
        <p:spPr>
          <a:xfrm>
            <a:off x="3132455" y="3150870"/>
            <a:ext cx="3322320" cy="460375"/>
          </a:xfrm>
          <a:prstGeom prst="rect">
            <a:avLst/>
          </a:prstGeom>
          <a:gradFill>
            <a:gsLst>
              <a:gs pos="0">
                <a:srgbClr val="FECF40"/>
              </a:gs>
              <a:gs pos="100000">
                <a:srgbClr val="846C21"/>
              </a:gs>
            </a:gsLst>
            <a:lin scaled="0"/>
          </a:gradFill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400" b="1">
                <a:solidFill>
                  <a:schemeClr val="tx1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——</a:t>
            </a:r>
            <a:r>
              <a:rPr lang="zh-CN" altLang="en-US" sz="2400" b="1">
                <a:solidFill>
                  <a:schemeClr val="tx1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生产方式农耕化</a:t>
            </a:r>
            <a:endParaRPr lang="zh-CN" altLang="en-US" sz="2400" b="1">
              <a:solidFill>
                <a:schemeClr val="tx1"/>
              </a:solidFill>
              <a:latin typeface="DFKai-SB" panose="03000509000000000000" charset="-120"/>
              <a:ea typeface="DFKai-SB" panose="03000509000000000000" charset="-120"/>
              <a:cs typeface="DFKai-SB" panose="03000509000000000000" charset="-120"/>
            </a:endParaRPr>
          </a:p>
        </p:txBody>
      </p:sp>
      <p:sp>
        <p:nvSpPr>
          <p:cNvPr id="60426" name="文本框 60425"/>
          <p:cNvSpPr txBox="1"/>
          <p:nvPr/>
        </p:nvSpPr>
        <p:spPr>
          <a:xfrm>
            <a:off x="3118485" y="4322445"/>
            <a:ext cx="3302635" cy="460375"/>
          </a:xfrm>
          <a:prstGeom prst="rect">
            <a:avLst/>
          </a:prstGeom>
          <a:gradFill>
            <a:gsLst>
              <a:gs pos="0">
                <a:srgbClr val="FECF40"/>
              </a:gs>
              <a:gs pos="100000">
                <a:srgbClr val="846C21"/>
              </a:gs>
            </a:gsLst>
            <a:lin scaled="0"/>
          </a:gradFill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400" b="1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——社会制度封建</a:t>
            </a:r>
            <a:r>
              <a:rPr lang="zh-CN" altLang="en-US" sz="24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化</a:t>
            </a:r>
            <a:endParaRPr lang="zh-CN" altLang="en-US" sz="2400">
              <a:solidFill>
                <a:srgbClr val="FC0000"/>
              </a:solidFill>
              <a:latin typeface="Arial" panose="020b0604020202020204" pitchFamily="34" charset="0"/>
              <a:ea typeface="黑体"/>
            </a:endParaRPr>
          </a:p>
        </p:txBody>
      </p:sp>
      <p:sp>
        <p:nvSpPr>
          <p:cNvPr id="60427" name="文本框 60426"/>
          <p:cNvSpPr txBox="1"/>
          <p:nvPr/>
        </p:nvSpPr>
        <p:spPr>
          <a:xfrm>
            <a:off x="3118485" y="5391785"/>
            <a:ext cx="3376930" cy="460375"/>
          </a:xfrm>
          <a:prstGeom prst="rect">
            <a:avLst/>
          </a:prstGeom>
          <a:gradFill>
            <a:gsLst>
              <a:gs pos="0">
                <a:srgbClr val="FECF40"/>
              </a:gs>
              <a:gs pos="100000">
                <a:srgbClr val="846C21"/>
              </a:gs>
            </a:gsLst>
            <a:lin scaled="0"/>
          </a:gradFill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400" b="1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—— 生活方式汉族化</a:t>
            </a:r>
            <a:endParaRPr lang="zh-CN" altLang="en-US" sz="2400" b="1">
              <a:solidFill>
                <a:srgbClr val="FC0000"/>
              </a:solidFill>
              <a:latin typeface="Arial" panose="020b0604020202020204" pitchFamily="34" charset="0"/>
              <a:ea typeface="黑体"/>
            </a:endParaRPr>
          </a:p>
        </p:txBody>
      </p:sp>
      <p:sp>
        <p:nvSpPr>
          <p:cNvPr id="45088" name="Text Box 32"/>
          <p:cNvSpPr txBox="1"/>
          <p:nvPr/>
        </p:nvSpPr>
        <p:spPr>
          <a:xfrm>
            <a:off x="7484745" y="4244340"/>
            <a:ext cx="4216400" cy="460375"/>
          </a:xfrm>
          <a:prstGeom prst="rect">
            <a:avLst/>
          </a:prstGeom>
          <a:gradFill>
            <a:gsLst>
              <a:gs pos="0">
                <a:srgbClr val="FECF40"/>
              </a:gs>
              <a:gs pos="100000">
                <a:srgbClr val="846C21"/>
              </a:gs>
            </a:gsLst>
            <a:lin scaled="0"/>
          </a:gradFill>
          <a:ln w="9525">
            <a:noFill/>
          </a:ln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  <a:buClrTx/>
              <a:buSzTx/>
              <a:buFontTx/>
            </a:pPr>
            <a:r>
              <a:rPr lang="zh-CN" altLang="en-US" sz="24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为隋唐统一和繁荣奠定基础</a:t>
            </a:r>
            <a:endParaRPr lang="zh-CN" altLang="en-US" sz="2400">
              <a:latin typeface="DFKai-SB" panose="03000509000000000000" charset="-120"/>
              <a:ea typeface="DFKai-SB" panose="03000509000000000000" charset="-120"/>
              <a:cs typeface="DFKai-SB" panose="03000509000000000000" charset="-120"/>
            </a:endParaRPr>
          </a:p>
        </p:txBody>
      </p:sp>
      <p:sp>
        <p:nvSpPr>
          <p:cNvPr id="45089" name="AutoShape 33"/>
          <p:cNvSpPr/>
          <p:nvPr/>
        </p:nvSpPr>
        <p:spPr>
          <a:xfrm>
            <a:off x="7032625" y="3343275"/>
            <a:ext cx="284480" cy="2512695"/>
          </a:xfrm>
          <a:prstGeom prst="rightBrace">
            <a:avLst>
              <a:gd name="adj1" fmla="val 170238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>
              <a:latin typeface="Arial" panose="020b0604020202020204" pitchFamily="34" charset="0"/>
            </a:endParaRPr>
          </a:p>
        </p:txBody>
      </p:sp>
    </p:spTree>
    <p:custDataLst>
      <p:tags r:id="rId4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04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04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04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04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04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04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04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04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04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50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50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50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8" grpId="0"/>
      <p:bldP spid="60425" grpId="0"/>
      <p:bldP spid="60426" grpId="0"/>
      <p:bldP spid="60427" grpId="0"/>
      <p:bldP spid="45089" grpId="0"/>
      <p:bldP spid="45088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9" name="文本框 48"/>
          <p:cNvSpPr txBox="1"/>
          <p:nvPr>
            <p:custDataLst>
              <p:tags r:id="rId3"/>
            </p:custDataLst>
          </p:nvPr>
        </p:nvSpPr>
        <p:spPr>
          <a:xfrm>
            <a:off x="4370070" y="288925"/>
            <a:ext cx="4961890" cy="480695"/>
          </a:xfrm>
          <a:prstGeom prst="rect">
            <a:avLst/>
          </a:prstGeom>
          <a:noFill/>
        </p:spPr>
        <p:txBody>
          <a:bodyPr wrap="square" lIns="101600" tIns="0" rIns="82550" bIns="0" rtlCol="0">
            <a:noAutofit/>
          </a:bodyPr>
          <a:lstStyle>
            <a:defPPr>
              <a:defRPr lang="zh-CN"/>
            </a:defPPr>
            <a:lvl1pPr fontAlgn="auto">
              <a:lnSpc>
                <a:spcPct val="130000"/>
              </a:lnSpc>
              <a:defRPr sz="1600" spc="150">
                <a:uFillTx/>
              </a:defRPr>
            </a:lvl1pPr>
          </a:lstStyle>
          <a:p>
            <a:pPr marL="0" indent="0" algn="l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SzTx/>
            </a:pPr>
            <a:r>
              <a:rPr lang="en-US" altLang="zh-CN" sz="2400" b="1" spc="0">
                <a:solidFill>
                  <a:srgbClr val="0E5572"/>
                </a:solidFill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2.</a:t>
            </a:r>
            <a:r>
              <a:rPr lang="zh-CN" altLang="en-US" sz="2400" b="1" spc="0">
                <a:solidFill>
                  <a:srgbClr val="0E5572"/>
                </a:solidFill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北魏孝文帝改革</a:t>
            </a:r>
            <a:endParaRPr lang="zh-CN" altLang="en-US" sz="2400" b="1" spc="0">
              <a:solidFill>
                <a:srgbClr val="0E5572"/>
              </a:solidFill>
              <a:uFillTx/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cxnSp>
        <p:nvCxnSpPr>
          <p:cNvPr id="6" name="直线连接符 5"/>
          <p:cNvCxnSpPr/>
          <p:nvPr/>
        </p:nvCxnSpPr>
        <p:spPr>
          <a:xfrm flipV="1">
            <a:off x="0" y="233680"/>
            <a:ext cx="12190730" cy="83820"/>
          </a:xfrm>
          <a:prstGeom prst="line">
            <a:avLst/>
          </a:prstGeom>
          <a:ln w="19050">
            <a:solidFill>
              <a:srgbClr val="80583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平行四边形 3"/>
          <p:cNvSpPr/>
          <p:nvPr/>
        </p:nvSpPr>
        <p:spPr>
          <a:xfrm>
            <a:off x="342900" y="317500"/>
            <a:ext cx="2774315" cy="495300"/>
          </a:xfrm>
          <a:prstGeom prst="parallelogram">
            <a:avLst>
              <a:gd name="adj" fmla="val 30611"/>
            </a:avLst>
          </a:prstGeom>
          <a:solidFill>
            <a:srgbClr val="5EA2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3" name="平行四边形 2"/>
          <p:cNvSpPr/>
          <p:nvPr/>
        </p:nvSpPr>
        <p:spPr>
          <a:xfrm>
            <a:off x="254000" y="177800"/>
            <a:ext cx="2918460" cy="495300"/>
          </a:xfrm>
          <a:prstGeom prst="parallelogram">
            <a:avLst>
              <a:gd name="adj" fmla="val 30611"/>
            </a:avLst>
          </a:prstGeom>
          <a:solidFill>
            <a:srgbClr val="0E5572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344805" y="189230"/>
            <a:ext cx="221234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chemeClr val="bg1"/>
                </a:solidFill>
                <a:latin typeface="方正兰亭超细黑简体" panose="02000000000000000000" charset="-122"/>
                <a:ea typeface="方正兰亭超细黑简体" panose="02000000000000000000" charset="-122"/>
              </a:rPr>
              <a:t>     </a:t>
            </a:r>
            <a:r>
              <a:rPr lang="zh-CN" altLang="en-US" sz="2400" b="1">
                <a:solidFill>
                  <a:schemeClr val="bg1"/>
                </a:solidFill>
                <a:latin typeface="方正兰亭超细黑简体" panose="02000000000000000000" charset="-122"/>
                <a:ea typeface="方正兰亭超细黑简体" panose="02000000000000000000" charset="-122"/>
              </a:rPr>
              <a:t>重难拓展</a:t>
            </a:r>
            <a:endParaRPr lang="zh-CN" altLang="en-US" sz="2400" b="1">
              <a:solidFill>
                <a:schemeClr val="bg1"/>
              </a:solidFill>
              <a:latin typeface="方正兰亭超细黑简体" panose="02000000000000000000" charset="-122"/>
              <a:ea typeface="方正兰亭超细黑简体" panose="02000000000000000000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02565" y="844550"/>
            <a:ext cx="720344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sz="28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从改革内容看孝文帝改革成功的原因</a:t>
            </a:r>
            <a:endParaRPr lang="zh-CN" sz="280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59130" y="1480820"/>
            <a:ext cx="10146030" cy="22453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（5）归纳概括孝文帝改革成功的原因</a:t>
            </a:r>
            <a:endParaRPr lang="zh-CN" altLang="en-US" sz="2800">
              <a:latin typeface="DFKai-SB" panose="03000509000000000000" charset="-120"/>
              <a:ea typeface="DFKai-SB" panose="03000509000000000000" charset="-120"/>
              <a:cs typeface="DFKai-SB" panose="03000509000000000000" charset="-120"/>
            </a:endParaRPr>
          </a:p>
          <a:p>
            <a:r>
              <a:rPr lang="zh-CN" altLang="en-US" sz="28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①根本原因：顺应当时历史发展的潮流；</a:t>
            </a:r>
            <a:endParaRPr lang="zh-CN" altLang="en-US" sz="2800">
              <a:latin typeface="DFKai-SB" panose="03000509000000000000" charset="-120"/>
              <a:ea typeface="DFKai-SB" panose="03000509000000000000" charset="-120"/>
              <a:cs typeface="DFKai-SB" panose="03000509000000000000" charset="-120"/>
            </a:endParaRPr>
          </a:p>
          <a:p>
            <a:r>
              <a:rPr lang="zh-CN" altLang="en-US" sz="28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②民族融合趋势的推动；</a:t>
            </a:r>
            <a:endParaRPr lang="zh-CN" altLang="en-US" sz="2800">
              <a:latin typeface="DFKai-SB" panose="03000509000000000000" charset="-120"/>
              <a:ea typeface="DFKai-SB" panose="03000509000000000000" charset="-120"/>
              <a:cs typeface="DFKai-SB" panose="03000509000000000000" charset="-120"/>
            </a:endParaRPr>
          </a:p>
          <a:p>
            <a:r>
              <a:rPr lang="zh-CN" altLang="en-US" sz="28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③改革从实际出发，内容全面，措施得当，符合人民群众的愿望；</a:t>
            </a:r>
            <a:endParaRPr lang="zh-CN" altLang="en-US" sz="2800">
              <a:latin typeface="DFKai-SB" panose="03000509000000000000" charset="-120"/>
              <a:ea typeface="DFKai-SB" panose="03000509000000000000" charset="-120"/>
              <a:cs typeface="DFKai-SB" panose="03000509000000000000" charset="-120"/>
            </a:endParaRPr>
          </a:p>
          <a:p>
            <a:r>
              <a:rPr lang="zh-CN" altLang="en-US" sz="28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④冯太后的支持和孝文帝本人的改革决心；</a:t>
            </a:r>
            <a:endParaRPr lang="zh-CN" altLang="en-US" sz="2800">
              <a:latin typeface="DFKai-SB" panose="03000509000000000000" charset="-120"/>
              <a:ea typeface="DFKai-SB" panose="03000509000000000000" charset="-120"/>
              <a:cs typeface="DFKai-SB" panose="03000509000000000000" charset="-12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62585" y="4040505"/>
            <a:ext cx="913892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【课堂探究】</a:t>
            </a:r>
            <a:r>
              <a:rPr lang="zh-CN" altLang="en-US" sz="24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思考影响改革成败的主要因素有哪些</a:t>
            </a:r>
            <a:endParaRPr lang="zh-CN" altLang="en-US" sz="2400">
              <a:latin typeface="黑体" panose="02010609060101010101" charset="-122"/>
              <a:ea typeface="黑体"/>
              <a:cs typeface="黑体" panose="02010609060101010101" charset="-122"/>
              <a:sym typeface="+mn-ea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881380" y="4603115"/>
            <a:ext cx="9880600" cy="22453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  <a:sym typeface="+mn-ea"/>
              </a:rPr>
              <a:t>是否顺应历史发展的潮流（根本原因）；</a:t>
            </a:r>
            <a:endParaRPr lang="zh-CN" altLang="en-US" sz="2800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DFKai-SB" panose="03000509000000000000" charset="-120"/>
              <a:ea typeface="DFKai-SB" panose="03000509000000000000" charset="-120"/>
              <a:cs typeface="DFKai-SB" panose="03000509000000000000" charset="-120"/>
              <a:sym typeface="+mn-ea"/>
            </a:endParaRPr>
          </a:p>
          <a:p>
            <a:r>
              <a:rPr lang="zh-CN" altLang="en-US" sz="28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  <a:sym typeface="+mn-ea"/>
              </a:rPr>
              <a:t>改革者的策略和措施是否合理；</a:t>
            </a:r>
            <a:endParaRPr lang="zh-CN" altLang="en-US" sz="2800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DFKai-SB" panose="03000509000000000000" charset="-120"/>
              <a:ea typeface="DFKai-SB" panose="03000509000000000000" charset="-120"/>
              <a:cs typeface="DFKai-SB" panose="03000509000000000000" charset="-120"/>
              <a:sym typeface="+mn-ea"/>
            </a:endParaRPr>
          </a:p>
          <a:p>
            <a:r>
              <a:rPr lang="zh-CN" altLang="en-US" sz="28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  <a:sym typeface="+mn-ea"/>
              </a:rPr>
              <a:t>改革者的个人品质；</a:t>
            </a:r>
            <a:endParaRPr lang="zh-CN" altLang="en-US" sz="2800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DFKai-SB" panose="03000509000000000000" charset="-120"/>
              <a:ea typeface="DFKai-SB" panose="03000509000000000000" charset="-120"/>
              <a:cs typeface="DFKai-SB" panose="03000509000000000000" charset="-120"/>
              <a:sym typeface="+mn-ea"/>
            </a:endParaRPr>
          </a:p>
          <a:p>
            <a:r>
              <a:rPr lang="zh-CN" altLang="en-US" sz="28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  <a:sym typeface="+mn-ea"/>
              </a:rPr>
              <a:t>当时的内外环境是否有利于改革</a:t>
            </a:r>
            <a:endParaRPr lang="zh-CN" altLang="en-US" sz="2800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DFKai-SB" panose="03000509000000000000" charset="-120"/>
              <a:ea typeface="DFKai-SB" panose="03000509000000000000" charset="-120"/>
              <a:cs typeface="DFKai-SB" panose="03000509000000000000" charset="-120"/>
              <a:sym typeface="+mn-ea"/>
            </a:endParaRPr>
          </a:p>
          <a:p>
            <a:r>
              <a:rPr lang="en-US" altLang="zh-CN" sz="28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  <a:sym typeface="+mn-ea"/>
              </a:rPr>
              <a:t>......</a:t>
            </a:r>
            <a:endParaRPr lang="en-US" altLang="zh-CN" sz="2800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DFKai-SB" panose="03000509000000000000" charset="-120"/>
              <a:ea typeface="DFKai-SB" panose="03000509000000000000" charset="-120"/>
              <a:cs typeface="DFKai-SB" panose="03000509000000000000" charset="-120"/>
              <a:sym typeface="+mn-ea"/>
            </a:endParaRPr>
          </a:p>
        </p:txBody>
      </p:sp>
    </p:spTree>
    <p:custDataLst>
      <p:tags r:id="rId4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9" name="文本框 48"/>
          <p:cNvSpPr txBox="1"/>
          <p:nvPr>
            <p:custDataLst>
              <p:tags r:id="rId3"/>
            </p:custDataLst>
          </p:nvPr>
        </p:nvSpPr>
        <p:spPr>
          <a:xfrm>
            <a:off x="4370070" y="303530"/>
            <a:ext cx="4961890" cy="480695"/>
          </a:xfrm>
          <a:prstGeom prst="rect">
            <a:avLst/>
          </a:prstGeom>
          <a:noFill/>
        </p:spPr>
        <p:txBody>
          <a:bodyPr wrap="square" lIns="101600" tIns="0" rIns="82550" bIns="0" rtlCol="0">
            <a:noAutofit/>
          </a:bodyPr>
          <a:lstStyle>
            <a:defPPr>
              <a:defRPr lang="zh-CN"/>
            </a:defPPr>
            <a:lvl1pPr fontAlgn="auto">
              <a:lnSpc>
                <a:spcPct val="130000"/>
              </a:lnSpc>
              <a:defRPr sz="1600" spc="150">
                <a:uFillTx/>
              </a:defRPr>
            </a:lvl1pPr>
          </a:lstStyle>
          <a:p>
            <a:pPr marL="0" indent="0" algn="l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SzTx/>
            </a:pPr>
            <a:r>
              <a:rPr lang="en-US" altLang="zh-CN" sz="2400" b="1" spc="0">
                <a:solidFill>
                  <a:srgbClr val="0E5572"/>
                </a:solidFill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3</a:t>
            </a:r>
            <a:r>
              <a:rPr lang="zh-CN" altLang="en-US" sz="2400" b="1" spc="0">
                <a:solidFill>
                  <a:srgbClr val="0E5572"/>
                </a:solidFill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、北宋王安石变法</a:t>
            </a:r>
            <a:endParaRPr lang="zh-CN" altLang="en-US" sz="2400" b="1" spc="0">
              <a:solidFill>
                <a:srgbClr val="0E5572"/>
              </a:solidFill>
              <a:uFillTx/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cxnSp>
        <p:nvCxnSpPr>
          <p:cNvPr id="6" name="直线连接符 5"/>
          <p:cNvCxnSpPr/>
          <p:nvPr/>
        </p:nvCxnSpPr>
        <p:spPr>
          <a:xfrm flipV="1">
            <a:off x="0" y="233680"/>
            <a:ext cx="12190730" cy="83820"/>
          </a:xfrm>
          <a:prstGeom prst="line">
            <a:avLst/>
          </a:prstGeom>
          <a:ln w="19050">
            <a:solidFill>
              <a:srgbClr val="80583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平行四边形 3"/>
          <p:cNvSpPr/>
          <p:nvPr/>
        </p:nvSpPr>
        <p:spPr>
          <a:xfrm>
            <a:off x="342900" y="317500"/>
            <a:ext cx="3911600" cy="495300"/>
          </a:xfrm>
          <a:prstGeom prst="parallelogram">
            <a:avLst>
              <a:gd name="adj" fmla="val 30611"/>
            </a:avLst>
          </a:prstGeom>
          <a:solidFill>
            <a:srgbClr val="5EA2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3" name="平行四边形 2"/>
          <p:cNvSpPr/>
          <p:nvPr/>
        </p:nvSpPr>
        <p:spPr>
          <a:xfrm>
            <a:off x="254000" y="177800"/>
            <a:ext cx="3928745" cy="495300"/>
          </a:xfrm>
          <a:prstGeom prst="parallelogram">
            <a:avLst>
              <a:gd name="adj" fmla="val 30611"/>
            </a:avLst>
          </a:prstGeom>
          <a:solidFill>
            <a:srgbClr val="0E5572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344805" y="203835"/>
            <a:ext cx="39116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方正兰亭超细黑简体" panose="02000000000000000000" charset="-122"/>
                <a:ea typeface="方正兰亭超细黑简体" panose="02000000000000000000" charset="-122"/>
              </a:rPr>
              <a:t>中国古代的重要变法和改革</a:t>
            </a:r>
            <a:endParaRPr lang="zh-CN" altLang="en-US" sz="2400" b="1">
              <a:solidFill>
                <a:schemeClr val="bg1"/>
              </a:solidFill>
              <a:latin typeface="方正兰亭超细黑简体" panose="02000000000000000000" charset="-122"/>
              <a:ea typeface="方正兰亭超细黑简体" panose="02000000000000000000" charset="-122"/>
            </a:endParaRPr>
          </a:p>
        </p:txBody>
      </p:sp>
      <p:pic>
        <p:nvPicPr>
          <p:cNvPr id="32775" name="图片 1" descr="C:/Users/ASUS/AppData/Local/Temp/kaimatting_20190910130145/output_20190910130155..pngoutput_20190910130155.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86875" y="3777615"/>
            <a:ext cx="2887663" cy="30607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文本框 4"/>
          <p:cNvSpPr txBox="1"/>
          <p:nvPr/>
        </p:nvSpPr>
        <p:spPr>
          <a:xfrm>
            <a:off x="341630" y="966470"/>
            <a:ext cx="10843260" cy="1383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（1）背景：</a:t>
            </a:r>
            <a:r>
              <a:rPr lang="zh-CN" altLang="en-US" sz="28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  <a:sym typeface="+mn-ea"/>
              </a:rPr>
              <a:t>“三冗两积”的社会局面致使北宋</a:t>
            </a:r>
            <a:r>
              <a:rPr lang="zh-CN" altLang="en-US" sz="28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政治腐败，财政困难，各地农民起义不断，</a:t>
            </a:r>
            <a:r>
              <a:rPr lang="zh-CN" altLang="en-US" sz="28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  <a:sym typeface="+mn-ea"/>
              </a:rPr>
              <a:t>出现了严重的社会危机</a:t>
            </a:r>
            <a:r>
              <a:rPr lang="zh-CN" altLang="en-US" sz="28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；范仲淹的</a:t>
            </a:r>
            <a:r>
              <a:rPr lang="zh-CN" altLang="en-US" sz="28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  <a:sym typeface="+mn-ea"/>
              </a:rPr>
              <a:t>“庆历新政”改革触犯大地主大官僚利益失败；</a:t>
            </a:r>
            <a:endParaRPr lang="zh-CN" altLang="en-US" sz="2800">
              <a:latin typeface="DFKai-SB" panose="03000509000000000000" charset="-120"/>
              <a:ea typeface="DFKai-SB" panose="03000509000000000000" charset="-120"/>
              <a:cs typeface="DFKai-SB" panose="03000509000000000000" charset="-120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42240" y="2898775"/>
            <a:ext cx="10830560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（2）内容（富国强兵）：对官僚机构、财政制度、军事体制等方面的弊端，制定和推行了一系列政策和措施。</a:t>
            </a:r>
            <a:endParaRPr lang="zh-CN" altLang="en-US" sz="2800">
              <a:latin typeface="DFKai-SB" panose="03000509000000000000" charset="-120"/>
              <a:ea typeface="DFKai-SB" panose="03000509000000000000" charset="-120"/>
              <a:cs typeface="DFKai-SB" panose="03000509000000000000" charset="-12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96520" y="4509135"/>
            <a:ext cx="10233025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（3）结果：初期取得了显著成效，但涉及面广、阻力大，有些措施欠妥当，后被废止。</a:t>
            </a:r>
            <a:endParaRPr lang="zh-CN" altLang="en-US" sz="2800">
              <a:latin typeface="DFKai-SB" panose="03000509000000000000" charset="-120"/>
              <a:ea typeface="DFKai-SB" panose="03000509000000000000" charset="-120"/>
              <a:cs typeface="DFKai-SB" panose="03000509000000000000" charset="-120"/>
            </a:endParaRPr>
          </a:p>
        </p:txBody>
      </p:sp>
    </p:spTree>
    <p:custDataLst>
      <p:tags r:id="rId5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9" name="文本框 48"/>
          <p:cNvSpPr txBox="1"/>
          <p:nvPr>
            <p:custDataLst>
              <p:tags r:id="rId3"/>
            </p:custDataLst>
          </p:nvPr>
        </p:nvSpPr>
        <p:spPr>
          <a:xfrm>
            <a:off x="4370070" y="303530"/>
            <a:ext cx="4961890" cy="480695"/>
          </a:xfrm>
          <a:prstGeom prst="rect">
            <a:avLst/>
          </a:prstGeom>
          <a:noFill/>
        </p:spPr>
        <p:txBody>
          <a:bodyPr wrap="square" lIns="101600" tIns="0" rIns="82550" bIns="0" rtlCol="0">
            <a:noAutofit/>
          </a:bodyPr>
          <a:lstStyle>
            <a:defPPr>
              <a:defRPr lang="zh-CN"/>
            </a:defPPr>
            <a:lvl1pPr fontAlgn="auto">
              <a:lnSpc>
                <a:spcPct val="130000"/>
              </a:lnSpc>
              <a:defRPr sz="1600" spc="150">
                <a:uFillTx/>
              </a:defRPr>
            </a:lvl1pPr>
          </a:lstStyle>
          <a:p>
            <a:pPr marL="0" indent="0" algn="l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SzTx/>
            </a:pPr>
            <a:r>
              <a:rPr lang="en-US" altLang="zh-CN" sz="2400" b="1" spc="0">
                <a:solidFill>
                  <a:srgbClr val="0E5572"/>
                </a:solidFill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3</a:t>
            </a:r>
            <a:r>
              <a:rPr lang="zh-CN" altLang="en-US" sz="2400" b="1" spc="0">
                <a:solidFill>
                  <a:srgbClr val="0E5572"/>
                </a:solidFill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、北宋王安石变法</a:t>
            </a:r>
            <a:endParaRPr lang="zh-CN" altLang="en-US" sz="2400" b="1" spc="0">
              <a:solidFill>
                <a:srgbClr val="0E5572"/>
              </a:solidFill>
              <a:uFillTx/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cxnSp>
        <p:nvCxnSpPr>
          <p:cNvPr id="6" name="直线连接符 5"/>
          <p:cNvCxnSpPr/>
          <p:nvPr/>
        </p:nvCxnSpPr>
        <p:spPr>
          <a:xfrm flipV="1">
            <a:off x="0" y="233680"/>
            <a:ext cx="12190730" cy="83820"/>
          </a:xfrm>
          <a:prstGeom prst="line">
            <a:avLst/>
          </a:prstGeom>
          <a:ln w="19050">
            <a:solidFill>
              <a:srgbClr val="80583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平行四边形 3"/>
          <p:cNvSpPr/>
          <p:nvPr/>
        </p:nvSpPr>
        <p:spPr>
          <a:xfrm>
            <a:off x="342900" y="317500"/>
            <a:ext cx="2715895" cy="495300"/>
          </a:xfrm>
          <a:prstGeom prst="parallelogram">
            <a:avLst>
              <a:gd name="adj" fmla="val 30611"/>
            </a:avLst>
          </a:prstGeom>
          <a:solidFill>
            <a:srgbClr val="5EA2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3" name="平行四边形 2"/>
          <p:cNvSpPr/>
          <p:nvPr/>
        </p:nvSpPr>
        <p:spPr>
          <a:xfrm>
            <a:off x="254000" y="177800"/>
            <a:ext cx="2747645" cy="495300"/>
          </a:xfrm>
          <a:prstGeom prst="parallelogram">
            <a:avLst>
              <a:gd name="adj" fmla="val 30611"/>
            </a:avLst>
          </a:prstGeom>
          <a:solidFill>
            <a:srgbClr val="0E5572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344805" y="203835"/>
            <a:ext cx="277622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chemeClr val="bg1"/>
                </a:solidFill>
                <a:latin typeface="方正兰亭超细黑简体" panose="02000000000000000000" charset="-122"/>
                <a:ea typeface="方正兰亭超细黑简体" panose="02000000000000000000" charset="-122"/>
              </a:rPr>
              <a:t>     </a:t>
            </a:r>
            <a:r>
              <a:rPr lang="zh-CN" altLang="en-US" sz="2400" b="1">
                <a:solidFill>
                  <a:schemeClr val="bg1"/>
                </a:solidFill>
                <a:latin typeface="方正兰亭超细黑简体" panose="02000000000000000000" charset="-122"/>
                <a:ea typeface="方正兰亭超细黑简体" panose="02000000000000000000" charset="-122"/>
              </a:rPr>
              <a:t>重难拓展</a:t>
            </a:r>
            <a:endParaRPr lang="zh-CN" altLang="en-US" sz="2400" b="1">
              <a:solidFill>
                <a:schemeClr val="bg1"/>
              </a:solidFill>
              <a:latin typeface="方正兰亭超细黑简体" panose="02000000000000000000" charset="-122"/>
              <a:ea typeface="方正兰亭超细黑简体" panose="02000000000000000000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64185" y="965835"/>
            <a:ext cx="486346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sz="28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从史料解读王安石变法</a:t>
            </a:r>
            <a:endParaRPr lang="zh-CN" sz="280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14" name="任意多边形: 形状 49"/>
          <p:cNvSpPr/>
          <p:nvPr>
            <p:custDataLst>
              <p:tags r:id="rId4"/>
            </p:custDataLst>
          </p:nvPr>
        </p:nvSpPr>
        <p:spPr>
          <a:xfrm rot="10800000">
            <a:off x="6985" y="1577340"/>
            <a:ext cx="6268085" cy="3043555"/>
          </a:xfrm>
          <a:custGeom>
            <a:gdLst>
              <a:gd name="connsiteX0" fmla="*/ 0 w 7449642"/>
              <a:gd name="connsiteY0" fmla="*/ 0 h 4225704"/>
              <a:gd name="connsiteX1" fmla="*/ 198821 w 7449642"/>
              <a:gd name="connsiteY1" fmla="*/ 0 h 4225704"/>
              <a:gd name="connsiteX2" fmla="*/ 3676719 w 7449642"/>
              <a:gd name="connsiteY2" fmla="*/ 0 h 4225704"/>
              <a:gd name="connsiteX3" fmla="*/ 3875540 w 7449642"/>
              <a:gd name="connsiteY3" fmla="*/ 0 h 4225704"/>
              <a:gd name="connsiteX4" fmla="*/ 6348626 w 7449642"/>
              <a:gd name="connsiteY4" fmla="*/ 0 h 4225704"/>
              <a:gd name="connsiteX5" fmla="*/ 6547447 w 7449642"/>
              <a:gd name="connsiteY5" fmla="*/ 0 h 4225704"/>
              <a:gd name="connsiteX6" fmla="*/ 7449642 w 7449642"/>
              <a:gd name="connsiteY6" fmla="*/ 0 h 4225704"/>
              <a:gd name="connsiteX7" fmla="*/ 7449642 w 7449642"/>
              <a:gd name="connsiteY7" fmla="*/ 4225704 h 4225704"/>
              <a:gd name="connsiteX8" fmla="*/ 7197412 w 7449642"/>
              <a:gd name="connsiteY8" fmla="*/ 4225704 h 4225704"/>
              <a:gd name="connsiteX9" fmla="*/ 6998591 w 7449642"/>
              <a:gd name="connsiteY9" fmla="*/ 4225704 h 4225704"/>
              <a:gd name="connsiteX10" fmla="*/ 3875540 w 7449642"/>
              <a:gd name="connsiteY10" fmla="*/ 4225704 h 4225704"/>
              <a:gd name="connsiteX11" fmla="*/ 3676719 w 7449642"/>
              <a:gd name="connsiteY11" fmla="*/ 4225704 h 4225704"/>
              <a:gd name="connsiteX12" fmla="*/ 848785 w 7449642"/>
              <a:gd name="connsiteY12" fmla="*/ 4225704 h 4225704"/>
              <a:gd name="connsiteX13" fmla="*/ 649965 w 7449642"/>
              <a:gd name="connsiteY13" fmla="*/ 4225704 h 4225704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449642" h="4225704">
                <a:moveTo>
                  <a:pt x="0" y="0"/>
                </a:moveTo>
                <a:lnTo>
                  <a:pt x="198821" y="0"/>
                </a:lnTo>
                <a:lnTo>
                  <a:pt x="3676719" y="0"/>
                </a:lnTo>
                <a:lnTo>
                  <a:pt x="3875540" y="0"/>
                </a:lnTo>
                <a:lnTo>
                  <a:pt x="6348626" y="0"/>
                </a:lnTo>
                <a:lnTo>
                  <a:pt x="6547447" y="0"/>
                </a:lnTo>
                <a:lnTo>
                  <a:pt x="7449642" y="0"/>
                </a:lnTo>
                <a:lnTo>
                  <a:pt x="7449642" y="4225704"/>
                </a:lnTo>
                <a:lnTo>
                  <a:pt x="7197412" y="4225704"/>
                </a:lnTo>
                <a:lnTo>
                  <a:pt x="6998591" y="4225704"/>
                </a:lnTo>
                <a:lnTo>
                  <a:pt x="3875540" y="4225704"/>
                </a:lnTo>
                <a:lnTo>
                  <a:pt x="3676719" y="4225704"/>
                </a:lnTo>
                <a:lnTo>
                  <a:pt x="848785" y="4225704"/>
                </a:lnTo>
                <a:lnTo>
                  <a:pt x="649965" y="4225704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 sz="1600" b="1">
              <a:solidFill>
                <a:schemeClr val="bg1"/>
              </a:solidFill>
              <a:latin typeface="+mn-ea"/>
            </a:endParaRPr>
          </a:p>
        </p:txBody>
      </p:sp>
      <p:sp>
        <p:nvSpPr>
          <p:cNvPr id="50" name="任意多边形: 形状 49"/>
          <p:cNvSpPr/>
          <p:nvPr>
            <p:custDataLst>
              <p:tags r:id="rId5"/>
            </p:custDataLst>
          </p:nvPr>
        </p:nvSpPr>
        <p:spPr>
          <a:xfrm>
            <a:off x="6021705" y="1547495"/>
            <a:ext cx="6168390" cy="3037840"/>
          </a:xfrm>
          <a:custGeom>
            <a:gdLst>
              <a:gd name="connsiteX0" fmla="*/ 0 w 7449642"/>
              <a:gd name="connsiteY0" fmla="*/ 0 h 4225704"/>
              <a:gd name="connsiteX1" fmla="*/ 198821 w 7449642"/>
              <a:gd name="connsiteY1" fmla="*/ 0 h 4225704"/>
              <a:gd name="connsiteX2" fmla="*/ 3676719 w 7449642"/>
              <a:gd name="connsiteY2" fmla="*/ 0 h 4225704"/>
              <a:gd name="connsiteX3" fmla="*/ 3875540 w 7449642"/>
              <a:gd name="connsiteY3" fmla="*/ 0 h 4225704"/>
              <a:gd name="connsiteX4" fmla="*/ 6348626 w 7449642"/>
              <a:gd name="connsiteY4" fmla="*/ 0 h 4225704"/>
              <a:gd name="connsiteX5" fmla="*/ 6547447 w 7449642"/>
              <a:gd name="connsiteY5" fmla="*/ 0 h 4225704"/>
              <a:gd name="connsiteX6" fmla="*/ 7449642 w 7449642"/>
              <a:gd name="connsiteY6" fmla="*/ 0 h 4225704"/>
              <a:gd name="connsiteX7" fmla="*/ 7449642 w 7449642"/>
              <a:gd name="connsiteY7" fmla="*/ 4225704 h 4225704"/>
              <a:gd name="connsiteX8" fmla="*/ 7197412 w 7449642"/>
              <a:gd name="connsiteY8" fmla="*/ 4225704 h 4225704"/>
              <a:gd name="connsiteX9" fmla="*/ 6998591 w 7449642"/>
              <a:gd name="connsiteY9" fmla="*/ 4225704 h 4225704"/>
              <a:gd name="connsiteX10" fmla="*/ 3875540 w 7449642"/>
              <a:gd name="connsiteY10" fmla="*/ 4225704 h 4225704"/>
              <a:gd name="connsiteX11" fmla="*/ 3676719 w 7449642"/>
              <a:gd name="connsiteY11" fmla="*/ 4225704 h 4225704"/>
              <a:gd name="connsiteX12" fmla="*/ 848785 w 7449642"/>
              <a:gd name="connsiteY12" fmla="*/ 4225704 h 4225704"/>
              <a:gd name="connsiteX13" fmla="*/ 649965 w 7449642"/>
              <a:gd name="connsiteY13" fmla="*/ 4225704 h 4225704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449642" h="4225704">
                <a:moveTo>
                  <a:pt x="0" y="0"/>
                </a:moveTo>
                <a:lnTo>
                  <a:pt x="198821" y="0"/>
                </a:lnTo>
                <a:lnTo>
                  <a:pt x="3676719" y="0"/>
                </a:lnTo>
                <a:lnTo>
                  <a:pt x="3875540" y="0"/>
                </a:lnTo>
                <a:lnTo>
                  <a:pt x="6348626" y="0"/>
                </a:lnTo>
                <a:lnTo>
                  <a:pt x="6547447" y="0"/>
                </a:lnTo>
                <a:lnTo>
                  <a:pt x="7449642" y="0"/>
                </a:lnTo>
                <a:lnTo>
                  <a:pt x="7449642" y="4225704"/>
                </a:lnTo>
                <a:lnTo>
                  <a:pt x="7197412" y="4225704"/>
                </a:lnTo>
                <a:lnTo>
                  <a:pt x="6998591" y="4225704"/>
                </a:lnTo>
                <a:lnTo>
                  <a:pt x="3875540" y="4225704"/>
                </a:lnTo>
                <a:lnTo>
                  <a:pt x="3676719" y="4225704"/>
                </a:lnTo>
                <a:lnTo>
                  <a:pt x="848785" y="4225704"/>
                </a:lnTo>
                <a:lnTo>
                  <a:pt x="649965" y="4225704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 sz="1600" b="1">
              <a:solidFill>
                <a:schemeClr val="bg1"/>
              </a:solidFill>
              <a:latin typeface="+mn-ea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273050" y="1809750"/>
            <a:ext cx="5153660" cy="26765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史料一 (王安石)不忍贫民而深疾富民，志欲破富民以惠贫民。……及其得志，专以此为事，设青苗法，以夺富民之利。民无贫富，两税之外，皆重出息十二，吏缘为奸，至倍息，公私皆病矣。</a:t>
            </a:r>
            <a:endParaRPr lang="zh-CN" altLang="en-US" sz="2400">
              <a:solidFill>
                <a:schemeClr val="bg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r>
              <a:rPr lang="zh-CN" altLang="en-US" sz="240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——苏辙《栾城三集》</a:t>
            </a:r>
            <a:endParaRPr lang="zh-CN" altLang="en-US" sz="2400">
              <a:solidFill>
                <a:schemeClr val="bg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6470015" y="1779905"/>
            <a:ext cx="5615940" cy="26765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史料二 变法派所制定的一些政策法令及其实践，虽还远远谈不到解放生产力，但对当时生产力的发展总还是有一些帮助的，因而是产生了积极的作用的。王安石既有军政韬略，又有施政才能，是一个卓越的政治家。</a:t>
            </a:r>
            <a:endParaRPr lang="zh-CN" altLang="en-US" sz="2400">
              <a:solidFill>
                <a:schemeClr val="bg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r>
              <a:rPr lang="zh-CN" altLang="en-US" sz="240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——邓广铭《北宋政治改革家王安石》</a:t>
            </a:r>
            <a:endParaRPr lang="zh-CN" altLang="en-US" sz="2400">
              <a:solidFill>
                <a:schemeClr val="bg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88595" y="4739640"/>
            <a:ext cx="1184275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latin typeface="黑体" panose="02010609060101010101" charset="-122"/>
                <a:ea typeface="黑体" panose="02010609060101010101" charset="-122"/>
              </a:rPr>
              <a:t>【课堂探究】</a:t>
            </a:r>
            <a:r>
              <a:rPr lang="zh-CN" altLang="en-US" sz="2400">
                <a:latin typeface="黑体" panose="02010609060101010101" charset="-122"/>
                <a:ea typeface="黑体" panose="02010609060101010101" charset="-122"/>
              </a:rPr>
              <a:t>（1）根据史料一，分析王安石变法失败的原因？</a:t>
            </a:r>
            <a:endParaRPr lang="zh-CN" altLang="en-US" sz="2400">
              <a:latin typeface="黑体" panose="02010609060101010101" charset="-122"/>
              <a:ea typeface="黑体"/>
            </a:endParaRPr>
          </a:p>
          <a:p>
            <a:r>
              <a:rPr lang="zh-CN" altLang="en-US" sz="2400">
                <a:latin typeface="黑体" panose="02010609060101010101" charset="-122"/>
                <a:ea typeface="黑体" panose="02010609060101010101" charset="-122"/>
              </a:rPr>
              <a:t>            （2）史料二是从哪一角度对王安石变法进行评价的？</a:t>
            </a:r>
            <a:endParaRPr lang="zh-CN" altLang="en-US" sz="240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601980" y="5568315"/>
            <a:ext cx="10616565" cy="1198880"/>
          </a:xfrm>
          <a:prstGeom prst="rect">
            <a:avLst/>
          </a:prstGeom>
          <a:gradFill>
            <a:gsLst>
              <a:gs pos="0">
                <a:srgbClr val="FE4444"/>
              </a:gs>
              <a:gs pos="100000">
                <a:srgbClr val="832B2B"/>
              </a:gs>
            </a:gsLst>
            <a:lin scaled="0"/>
          </a:gradFill>
        </p:spPr>
        <p:txBody>
          <a:bodyPr wrap="square" rtlCol="0">
            <a:spAutoFit/>
          </a:bodyPr>
          <a:lstStyle/>
          <a:p>
            <a:r>
              <a:rPr lang="zh-CN" altLang="en-US" sz="2400">
                <a:solidFill>
                  <a:schemeClr val="bg1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（</a:t>
            </a:r>
            <a:r>
              <a:rPr lang="en-US" altLang="zh-CN" sz="2400">
                <a:solidFill>
                  <a:schemeClr val="bg1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1</a:t>
            </a:r>
            <a:r>
              <a:rPr lang="zh-CN" altLang="en-US" sz="2400">
                <a:solidFill>
                  <a:schemeClr val="bg1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）损害了大官僚、大地主的利益，引起他们的反对；新法在执行中存在着危害百姓的现象。</a:t>
            </a:r>
            <a:endParaRPr lang="zh-CN" altLang="en-US" sz="2400">
              <a:solidFill>
                <a:schemeClr val="bg1"/>
              </a:solidFill>
              <a:latin typeface="DFKai-SB" panose="03000509000000000000" charset="-120"/>
              <a:ea typeface="DFKai-SB" panose="03000509000000000000" charset="-120"/>
              <a:cs typeface="DFKai-SB" panose="03000509000000000000" charset="-120"/>
            </a:endParaRPr>
          </a:p>
          <a:p>
            <a:r>
              <a:rPr lang="zh-CN" altLang="en-US" sz="2400">
                <a:solidFill>
                  <a:schemeClr val="bg1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（</a:t>
            </a:r>
            <a:r>
              <a:rPr lang="en-US" altLang="zh-CN" sz="2400">
                <a:solidFill>
                  <a:schemeClr val="bg1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2</a:t>
            </a:r>
            <a:r>
              <a:rPr lang="zh-CN" altLang="en-US" sz="2400">
                <a:solidFill>
                  <a:schemeClr val="bg1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）从生产力的角度和对历史贡献的角度进行评价。</a:t>
            </a:r>
            <a:endParaRPr lang="zh-CN" altLang="en-US" sz="2400">
              <a:solidFill>
                <a:schemeClr val="bg1"/>
              </a:solidFill>
              <a:latin typeface="DFKai-SB" panose="03000509000000000000" charset="-120"/>
              <a:ea typeface="DFKai-SB" panose="03000509000000000000" charset="-120"/>
              <a:cs typeface="DFKai-SB" panose="03000509000000000000" charset="-120"/>
            </a:endParaRPr>
          </a:p>
        </p:txBody>
      </p:sp>
    </p:spTree>
    <p:custDataLst>
      <p:tags r:id="rId6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9" name="文本框 48"/>
          <p:cNvSpPr txBox="1"/>
          <p:nvPr>
            <p:custDataLst>
              <p:tags r:id="rId3"/>
            </p:custDataLst>
          </p:nvPr>
        </p:nvSpPr>
        <p:spPr>
          <a:xfrm>
            <a:off x="4370070" y="303530"/>
            <a:ext cx="4961890" cy="480695"/>
          </a:xfrm>
          <a:prstGeom prst="rect">
            <a:avLst/>
          </a:prstGeom>
          <a:noFill/>
        </p:spPr>
        <p:txBody>
          <a:bodyPr wrap="square" lIns="101600" tIns="0" rIns="82550" bIns="0" rtlCol="0">
            <a:noAutofit/>
          </a:bodyPr>
          <a:lstStyle>
            <a:defPPr>
              <a:defRPr lang="zh-CN"/>
            </a:defPPr>
            <a:lvl1pPr fontAlgn="auto">
              <a:lnSpc>
                <a:spcPct val="130000"/>
              </a:lnSpc>
              <a:defRPr sz="1600" spc="150">
                <a:uFillTx/>
              </a:defRPr>
            </a:lvl1pPr>
          </a:lstStyle>
          <a:p>
            <a:pPr marL="0" indent="0" algn="l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SzTx/>
            </a:pPr>
            <a:r>
              <a:rPr lang="en-US" altLang="zh-CN" sz="2400" b="1" spc="0">
                <a:solidFill>
                  <a:srgbClr val="0E5572"/>
                </a:solidFill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4</a:t>
            </a:r>
            <a:r>
              <a:rPr lang="zh-CN" altLang="en-US" sz="2400" b="1" spc="0">
                <a:solidFill>
                  <a:srgbClr val="0E5572"/>
                </a:solidFill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、明朝张居正改革</a:t>
            </a:r>
            <a:endParaRPr lang="zh-CN" altLang="en-US" sz="2400" b="1" spc="0">
              <a:solidFill>
                <a:srgbClr val="0E5572"/>
              </a:solidFill>
              <a:uFillTx/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cxnSp>
        <p:nvCxnSpPr>
          <p:cNvPr id="6" name="直线连接符 5"/>
          <p:cNvCxnSpPr/>
          <p:nvPr/>
        </p:nvCxnSpPr>
        <p:spPr>
          <a:xfrm flipV="1">
            <a:off x="0" y="233680"/>
            <a:ext cx="12190730" cy="83820"/>
          </a:xfrm>
          <a:prstGeom prst="line">
            <a:avLst/>
          </a:prstGeom>
          <a:ln w="19050">
            <a:solidFill>
              <a:srgbClr val="80583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平行四边形 3"/>
          <p:cNvSpPr/>
          <p:nvPr/>
        </p:nvSpPr>
        <p:spPr>
          <a:xfrm>
            <a:off x="342900" y="317500"/>
            <a:ext cx="3911600" cy="495300"/>
          </a:xfrm>
          <a:prstGeom prst="parallelogram">
            <a:avLst>
              <a:gd name="adj" fmla="val 30611"/>
            </a:avLst>
          </a:prstGeom>
          <a:solidFill>
            <a:srgbClr val="5EA2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3" name="平行四边形 2"/>
          <p:cNvSpPr/>
          <p:nvPr/>
        </p:nvSpPr>
        <p:spPr>
          <a:xfrm>
            <a:off x="254000" y="177800"/>
            <a:ext cx="3928745" cy="495300"/>
          </a:xfrm>
          <a:prstGeom prst="parallelogram">
            <a:avLst>
              <a:gd name="adj" fmla="val 30611"/>
            </a:avLst>
          </a:prstGeom>
          <a:solidFill>
            <a:srgbClr val="0E5572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344805" y="203835"/>
            <a:ext cx="39116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方正兰亭超细黑简体" panose="02000000000000000000" charset="-122"/>
                <a:ea typeface="方正兰亭超细黑简体" panose="02000000000000000000" charset="-122"/>
              </a:rPr>
              <a:t>中国古代的重要变法和改革</a:t>
            </a:r>
            <a:endParaRPr lang="zh-CN" altLang="en-US" sz="2400" b="1">
              <a:solidFill>
                <a:schemeClr val="bg1"/>
              </a:solidFill>
              <a:latin typeface="方正兰亭超细黑简体" panose="02000000000000000000" charset="-122"/>
              <a:ea typeface="方正兰亭超细黑简体" panose="02000000000000000000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35585" y="1245870"/>
            <a:ext cx="8742045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（</a:t>
            </a:r>
            <a:r>
              <a:rPr lang="en-US" altLang="zh-CN" sz="28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1</a:t>
            </a:r>
            <a:r>
              <a:rPr lang="zh-CN" altLang="en-US" sz="28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）背景：</a:t>
            </a:r>
            <a:r>
              <a:rPr lang="zh-CN" altLang="en-US" sz="2800">
                <a:latin typeface="DFKai-SB" panose="03000509000000000000" charset="-120"/>
                <a:ea typeface="DFKai-SB" panose="03000509000000000000" charset="-120"/>
              </a:rPr>
              <a:t>明中后期，政治日益腐败，统治危机不断加深</a:t>
            </a:r>
            <a:endParaRPr lang="zh-CN" altLang="en-US" sz="2800">
              <a:latin typeface="DFKai-SB" panose="03000509000000000000" charset="-120"/>
              <a:ea typeface="DFKai-SB" panose="03000509000000000000" charset="-12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34315" y="2698115"/>
            <a:ext cx="8916670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（</a:t>
            </a:r>
            <a:r>
              <a:rPr lang="en-US" altLang="zh-CN" sz="28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2</a:t>
            </a:r>
            <a:r>
              <a:rPr lang="zh-CN" altLang="en-US" sz="28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）内容：整顿吏治，加强官吏考核，裁剪开支，清丈土地，改革税制。</a:t>
            </a:r>
            <a:endParaRPr lang="zh-CN" altLang="en-US" sz="2800">
              <a:latin typeface="DFKai-SB" panose="03000509000000000000" charset="-120"/>
              <a:ea typeface="DFKai-SB" panose="03000509000000000000" charset="-120"/>
              <a:cs typeface="DFKai-SB" panose="03000509000000000000" charset="-12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216535" y="4292600"/>
            <a:ext cx="8063865" cy="1383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（</a:t>
            </a:r>
            <a:r>
              <a:rPr lang="en-US" altLang="zh-CN" sz="28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3</a:t>
            </a:r>
            <a:r>
              <a:rPr lang="zh-CN" altLang="en-US" sz="28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）影响：财政收入增加，社会矛盾相对缓和，统治危机得到暂时缓解，后改革措施除一条鞭法外，几乎全部废止。</a:t>
            </a:r>
            <a:endParaRPr lang="zh-CN" altLang="en-US" sz="2800">
              <a:latin typeface="DFKai-SB" panose="03000509000000000000" charset="-120"/>
              <a:ea typeface="DFKai-SB" panose="03000509000000000000" charset="-120"/>
              <a:cs typeface="DFKai-SB" panose="03000509000000000000" charset="-120"/>
            </a:endParaRPr>
          </a:p>
        </p:txBody>
      </p:sp>
      <p:pic>
        <p:nvPicPr>
          <p:cNvPr id="11" name="图片 10" descr="29b401a677ab4626b00726f0b0d9c176_th"/>
          <p:cNvPicPr>
            <a:picLocks noChangeAspect="1"/>
          </p:cNvPicPr>
          <p:nvPr/>
        </p:nvPicPr>
        <p:blipFill>
          <a:blip r:embed="rId4"/>
          <a:srcRect l="20897" t="8744" r="30073" b="18584"/>
          <a:stretch>
            <a:fillRect/>
          </a:stretch>
        </p:blipFill>
        <p:spPr>
          <a:xfrm>
            <a:off x="8737600" y="2806700"/>
            <a:ext cx="3498215" cy="4019550"/>
          </a:xfrm>
          <a:prstGeom prst="ellipse">
            <a:avLst/>
          </a:prstGeom>
          <a:effectLst>
            <a:softEdge rad="31750"/>
          </a:effectLst>
        </p:spPr>
      </p:pic>
    </p:spTree>
    <p:custDataLst>
      <p:tags r:id="rId5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9" name="文本框 48"/>
          <p:cNvSpPr txBox="1"/>
          <p:nvPr>
            <p:custDataLst>
              <p:tags r:id="rId3"/>
            </p:custDataLst>
          </p:nvPr>
        </p:nvSpPr>
        <p:spPr>
          <a:xfrm>
            <a:off x="4937760" y="349885"/>
            <a:ext cx="3366135" cy="480695"/>
          </a:xfrm>
          <a:prstGeom prst="rect">
            <a:avLst/>
          </a:prstGeom>
          <a:noFill/>
        </p:spPr>
        <p:txBody>
          <a:bodyPr wrap="square" lIns="101600" tIns="0" rIns="82550" bIns="0" rtlCol="0">
            <a:noAutofit/>
          </a:bodyPr>
          <a:lstStyle>
            <a:defPPr>
              <a:defRPr lang="zh-CN"/>
            </a:defPPr>
            <a:lvl1pPr fontAlgn="auto">
              <a:lnSpc>
                <a:spcPct val="130000"/>
              </a:lnSpc>
              <a:defRPr sz="1600" spc="150">
                <a:uFillTx/>
              </a:defRPr>
            </a:lvl1pPr>
          </a:lstStyle>
          <a:p>
            <a:pPr marL="0" indent="0" algn="l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SzTx/>
            </a:pPr>
            <a:r>
              <a:rPr lang="en-US" altLang="zh-CN" sz="2400" b="1" spc="0">
                <a:solidFill>
                  <a:srgbClr val="0E5572"/>
                </a:solidFill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</a:t>
            </a:r>
            <a:r>
              <a:rPr lang="zh-CN" altLang="en-US" sz="2400" b="1" spc="0">
                <a:solidFill>
                  <a:srgbClr val="0E5572"/>
                </a:solidFill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、戊戌变法</a:t>
            </a:r>
            <a:endParaRPr lang="zh-CN" altLang="en-US" sz="2400" b="1" spc="0">
              <a:solidFill>
                <a:srgbClr val="0E5572"/>
              </a:solidFill>
              <a:uFillTx/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cxnSp>
        <p:nvCxnSpPr>
          <p:cNvPr id="6" name="直线连接符 5"/>
          <p:cNvCxnSpPr/>
          <p:nvPr/>
        </p:nvCxnSpPr>
        <p:spPr>
          <a:xfrm flipV="1">
            <a:off x="0" y="233680"/>
            <a:ext cx="12190730" cy="83820"/>
          </a:xfrm>
          <a:prstGeom prst="line">
            <a:avLst/>
          </a:prstGeom>
          <a:ln w="19050">
            <a:solidFill>
              <a:srgbClr val="80583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平行四边形 3"/>
          <p:cNvSpPr/>
          <p:nvPr/>
        </p:nvSpPr>
        <p:spPr>
          <a:xfrm>
            <a:off x="342900" y="317500"/>
            <a:ext cx="3911600" cy="495300"/>
          </a:xfrm>
          <a:prstGeom prst="parallelogram">
            <a:avLst>
              <a:gd name="adj" fmla="val 30611"/>
            </a:avLst>
          </a:prstGeom>
          <a:solidFill>
            <a:srgbClr val="5EA2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3" name="平行四边形 2"/>
          <p:cNvSpPr/>
          <p:nvPr/>
        </p:nvSpPr>
        <p:spPr>
          <a:xfrm>
            <a:off x="254000" y="177800"/>
            <a:ext cx="3928745" cy="495300"/>
          </a:xfrm>
          <a:prstGeom prst="parallelogram">
            <a:avLst>
              <a:gd name="adj" fmla="val 30611"/>
            </a:avLst>
          </a:prstGeom>
          <a:solidFill>
            <a:srgbClr val="0E5572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344805" y="203835"/>
            <a:ext cx="39116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方正兰亭超细黑简体" panose="02000000000000000000" charset="-122"/>
                <a:ea typeface="方正兰亭超细黑简体" panose="02000000000000000000" charset="-122"/>
              </a:rPr>
              <a:t>中国近代的改革探索</a:t>
            </a:r>
            <a:endParaRPr lang="zh-CN" altLang="en-US" sz="2400" b="1">
              <a:solidFill>
                <a:schemeClr val="bg1"/>
              </a:solidFill>
              <a:latin typeface="方正兰亭超细黑简体" panose="02000000000000000000" charset="-122"/>
              <a:ea typeface="方正兰亭超细黑简体" panose="02000000000000000000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94640" y="1073150"/>
            <a:ext cx="10631805" cy="1537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（</a:t>
            </a:r>
            <a:r>
              <a:rPr lang="en-US" altLang="zh-CN" sz="28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1</a:t>
            </a:r>
            <a:r>
              <a:rPr lang="zh-CN" altLang="en-US" sz="28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）背景：</a:t>
            </a:r>
            <a:r>
              <a:rPr lang="zh-CN" altLang="en-US" sz="24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政治</a:t>
            </a:r>
            <a:r>
              <a:rPr lang="en-US" altLang="zh-CN" sz="24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——</a:t>
            </a:r>
            <a:r>
              <a:rPr lang="zh-CN" altLang="en-US" sz="24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甲午战后，中国内忧外患，民族危机加深；</a:t>
            </a:r>
            <a:endParaRPr lang="zh-CN" altLang="en-US" sz="2400">
              <a:latin typeface="DFKai-SB" panose="03000509000000000000" charset="-120"/>
              <a:ea typeface="DFKai-SB" panose="03000509000000000000" charset="-120"/>
              <a:cs typeface="DFKai-SB" panose="03000509000000000000" charset="-120"/>
            </a:endParaRPr>
          </a:p>
          <a:p>
            <a:r>
              <a:rPr lang="zh-CN" altLang="en-US" sz="24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             经济</a:t>
            </a:r>
            <a:r>
              <a:rPr lang="en-US" altLang="zh-CN" sz="24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——</a:t>
            </a:r>
            <a:r>
              <a:rPr lang="zh-CN" altLang="en-US" sz="24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民族资本主义经济的产生和发展；</a:t>
            </a:r>
            <a:endParaRPr lang="zh-CN" altLang="en-US" sz="2400">
              <a:latin typeface="DFKai-SB" panose="03000509000000000000" charset="-120"/>
              <a:ea typeface="DFKai-SB" panose="03000509000000000000" charset="-120"/>
              <a:cs typeface="DFKai-SB" panose="03000509000000000000" charset="-120"/>
            </a:endParaRPr>
          </a:p>
          <a:p>
            <a:r>
              <a:rPr lang="zh-CN" altLang="en-US" sz="24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             思想</a:t>
            </a:r>
            <a:r>
              <a:rPr lang="en-US" altLang="zh-CN" sz="24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——</a:t>
            </a:r>
            <a:r>
              <a:rPr lang="zh-CN" altLang="en-US" sz="24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西方近代思想的传播和早期维新思想的影响；</a:t>
            </a:r>
            <a:endParaRPr lang="zh-CN" altLang="en-US"/>
          </a:p>
          <a:p>
            <a:r>
              <a:rPr lang="zh-CN" altLang="en-US"/>
              <a:t>                     </a:t>
            </a:r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347345" y="2637790"/>
            <a:ext cx="8820785" cy="16300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（</a:t>
            </a:r>
            <a:r>
              <a:rPr lang="en-US" altLang="zh-CN" sz="28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2</a:t>
            </a:r>
            <a:r>
              <a:rPr lang="zh-CN" altLang="en-US" sz="28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）内容：</a:t>
            </a:r>
            <a:r>
              <a:rPr lang="zh-CN" altLang="en-US" sz="24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创学会、办报刊、兴学堂，宣传维新思想；</a:t>
            </a:r>
            <a:endParaRPr lang="zh-CN" altLang="en-US" sz="2400">
              <a:latin typeface="DFKai-SB" panose="03000509000000000000" charset="-120"/>
              <a:ea typeface="DFKai-SB" panose="03000509000000000000" charset="-120"/>
              <a:cs typeface="DFKai-SB" panose="03000509000000000000" charset="-120"/>
            </a:endParaRPr>
          </a:p>
          <a:p>
            <a:r>
              <a:rPr lang="zh-CN" altLang="en-US" sz="24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             提倡西学，议论时政；</a:t>
            </a:r>
            <a:endParaRPr lang="zh-CN" altLang="en-US" sz="2400">
              <a:latin typeface="DFKai-SB" panose="03000509000000000000" charset="-120"/>
              <a:ea typeface="DFKai-SB" panose="03000509000000000000" charset="-120"/>
              <a:cs typeface="DFKai-SB" panose="03000509000000000000" charset="-120"/>
            </a:endParaRPr>
          </a:p>
          <a:p>
            <a:r>
              <a:rPr lang="zh-CN" altLang="en-US" sz="24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             学习日本、俄国变革政治；</a:t>
            </a:r>
            <a:endParaRPr lang="zh-CN" altLang="en-US" sz="2400">
              <a:latin typeface="DFKai-SB" panose="03000509000000000000" charset="-120"/>
              <a:ea typeface="DFKai-SB" panose="03000509000000000000" charset="-120"/>
              <a:cs typeface="DFKai-SB" panose="03000509000000000000" charset="-120"/>
            </a:endParaRPr>
          </a:p>
          <a:p>
            <a:r>
              <a:rPr lang="zh-CN" altLang="en-US" sz="24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             提倡新学，主张兴民权；</a:t>
            </a:r>
            <a:endParaRPr lang="zh-CN" altLang="en-US" sz="2400">
              <a:latin typeface="DFKai-SB" panose="03000509000000000000" charset="-120"/>
              <a:ea typeface="DFKai-SB" panose="03000509000000000000" charset="-120"/>
              <a:cs typeface="DFKai-SB" panose="03000509000000000000" charset="-120"/>
            </a:endParaRPr>
          </a:p>
        </p:txBody>
      </p:sp>
      <p:pic>
        <p:nvPicPr>
          <p:cNvPr id="43012" name="Picture 4" descr="http://dingyue.ws.126.net/7ORJsE12V0p36hwnpwrcenoZV6zjOmq5s71Wq4Nfpbyta1539770473945.jpg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7992745" y="3777615"/>
            <a:ext cx="4230370" cy="30956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  <a:softEdge rad="31750"/>
          </a:effectLst>
        </p:spPr>
      </p:pic>
      <p:sp>
        <p:nvSpPr>
          <p:cNvPr id="7" name="文本框 6"/>
          <p:cNvSpPr txBox="1"/>
          <p:nvPr/>
        </p:nvSpPr>
        <p:spPr>
          <a:xfrm>
            <a:off x="299720" y="4586605"/>
            <a:ext cx="7301865" cy="19996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（</a:t>
            </a:r>
            <a:r>
              <a:rPr lang="en-US" altLang="zh-CN" sz="28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3</a:t>
            </a:r>
            <a:r>
              <a:rPr lang="zh-CN" altLang="en-US" sz="28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）影响：</a:t>
            </a:r>
            <a:r>
              <a:rPr lang="zh-CN" altLang="en-US" sz="24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一定程度上冲击了封建制度；</a:t>
            </a:r>
            <a:endParaRPr lang="zh-CN" altLang="en-US" sz="2400">
              <a:latin typeface="DFKai-SB" panose="03000509000000000000" charset="-120"/>
              <a:ea typeface="DFKai-SB" panose="03000509000000000000" charset="-120"/>
              <a:cs typeface="DFKai-SB" panose="03000509000000000000" charset="-120"/>
            </a:endParaRPr>
          </a:p>
          <a:p>
            <a:r>
              <a:rPr lang="zh-CN" altLang="en-US" sz="24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            对封建思想文化进行了抨击，在社会上起到了思想启蒙作用，促进了中国人民的觉醒；</a:t>
            </a:r>
            <a:endParaRPr lang="zh-CN" altLang="en-US" sz="2400">
              <a:latin typeface="DFKai-SB" panose="03000509000000000000" charset="-120"/>
              <a:ea typeface="DFKai-SB" panose="03000509000000000000" charset="-120"/>
              <a:cs typeface="DFKai-SB" panose="03000509000000000000" charset="-120"/>
            </a:endParaRPr>
          </a:p>
          <a:p>
            <a:r>
              <a:rPr lang="zh-CN" altLang="en-US" sz="2400"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            触犯了封建守旧势力的利益，遭到他们激烈反对，慈禧发动政变，废除大部分变法措施；</a:t>
            </a:r>
            <a:endParaRPr lang="zh-CN" altLang="en-US" sz="2400">
              <a:latin typeface="DFKai-SB" panose="03000509000000000000" charset="-120"/>
              <a:ea typeface="DFKai-SB" panose="03000509000000000000" charset="-120"/>
              <a:cs typeface="DFKai-SB" panose="03000509000000000000" charset="-120"/>
            </a:endParaRPr>
          </a:p>
        </p:txBody>
      </p:sp>
    </p:spTree>
    <p:custDataLst>
      <p:tags r:id="rId5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9" name="文本框 48"/>
          <p:cNvSpPr txBox="1"/>
          <p:nvPr>
            <p:custDataLst>
              <p:tags r:id="rId3"/>
            </p:custDataLst>
          </p:nvPr>
        </p:nvSpPr>
        <p:spPr>
          <a:xfrm>
            <a:off x="4937760" y="349885"/>
            <a:ext cx="3366135" cy="480695"/>
          </a:xfrm>
          <a:prstGeom prst="rect">
            <a:avLst/>
          </a:prstGeom>
          <a:noFill/>
        </p:spPr>
        <p:txBody>
          <a:bodyPr wrap="square" lIns="101600" tIns="0" rIns="82550" bIns="0" rtlCol="0">
            <a:noAutofit/>
          </a:bodyPr>
          <a:lstStyle>
            <a:defPPr>
              <a:defRPr lang="zh-CN"/>
            </a:defPPr>
            <a:lvl1pPr fontAlgn="auto">
              <a:lnSpc>
                <a:spcPct val="130000"/>
              </a:lnSpc>
              <a:defRPr sz="1600" spc="150">
                <a:uFillTx/>
              </a:defRPr>
            </a:lvl1pPr>
          </a:lstStyle>
          <a:p>
            <a:pPr marL="0" indent="0" algn="l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SzTx/>
            </a:pPr>
            <a:r>
              <a:rPr lang="en-US" altLang="zh-CN" sz="2400" b="1" spc="0">
                <a:solidFill>
                  <a:srgbClr val="0E5572"/>
                </a:solidFill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</a:t>
            </a:r>
            <a:r>
              <a:rPr lang="zh-CN" altLang="en-US" sz="2400" b="1" spc="0">
                <a:solidFill>
                  <a:srgbClr val="0E5572"/>
                </a:solidFill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、戊戌变法</a:t>
            </a:r>
            <a:endParaRPr lang="zh-CN" altLang="en-US" sz="2400" b="1" spc="0">
              <a:solidFill>
                <a:srgbClr val="0E5572"/>
              </a:solidFill>
              <a:uFillTx/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cxnSp>
        <p:nvCxnSpPr>
          <p:cNvPr id="6" name="直线连接符 5"/>
          <p:cNvCxnSpPr/>
          <p:nvPr/>
        </p:nvCxnSpPr>
        <p:spPr>
          <a:xfrm flipV="1">
            <a:off x="0" y="233680"/>
            <a:ext cx="12190730" cy="83820"/>
          </a:xfrm>
          <a:prstGeom prst="line">
            <a:avLst/>
          </a:prstGeom>
          <a:ln w="19050">
            <a:solidFill>
              <a:srgbClr val="80583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平行四边形 3"/>
          <p:cNvSpPr/>
          <p:nvPr/>
        </p:nvSpPr>
        <p:spPr>
          <a:xfrm>
            <a:off x="358140" y="317500"/>
            <a:ext cx="2669540" cy="495300"/>
          </a:xfrm>
          <a:prstGeom prst="parallelogram">
            <a:avLst>
              <a:gd name="adj" fmla="val 30611"/>
            </a:avLst>
          </a:prstGeom>
          <a:solidFill>
            <a:srgbClr val="5EA2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3" name="平行四边形 2"/>
          <p:cNvSpPr/>
          <p:nvPr/>
        </p:nvSpPr>
        <p:spPr>
          <a:xfrm>
            <a:off x="254000" y="177800"/>
            <a:ext cx="2731770" cy="495300"/>
          </a:xfrm>
          <a:prstGeom prst="parallelogram">
            <a:avLst>
              <a:gd name="adj" fmla="val 30611"/>
            </a:avLst>
          </a:prstGeom>
          <a:solidFill>
            <a:srgbClr val="0E5572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344805" y="203835"/>
            <a:ext cx="205613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chemeClr val="bg1"/>
                </a:solidFill>
                <a:latin typeface="方正兰亭超细黑简体" panose="02000000000000000000" charset="-122"/>
                <a:ea typeface="方正兰亭超细黑简体" panose="02000000000000000000" charset="-122"/>
              </a:rPr>
              <a:t>    </a:t>
            </a:r>
            <a:r>
              <a:rPr lang="zh-CN" altLang="en-US" sz="2400" b="1">
                <a:solidFill>
                  <a:schemeClr val="bg1"/>
                </a:solidFill>
                <a:latin typeface="方正兰亭超细黑简体" panose="02000000000000000000" charset="-122"/>
                <a:ea typeface="方正兰亭超细黑简体" panose="02000000000000000000" charset="-122"/>
              </a:rPr>
              <a:t>重难拓展</a:t>
            </a:r>
            <a:endParaRPr lang="zh-CN" altLang="en-US" sz="2400" b="1">
              <a:solidFill>
                <a:schemeClr val="bg1"/>
              </a:solidFill>
              <a:latin typeface="方正兰亭超细黑简体" panose="02000000000000000000" charset="-122"/>
              <a:ea typeface="方正兰亭超细黑简体" panose="02000000000000000000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94640" y="1073150"/>
            <a:ext cx="585978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sz="28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从史料解读戊戌变法的失败  </a:t>
            </a:r>
            <a:endParaRPr lang="zh-CN" sz="280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14" name="任意多边形: 形状 49"/>
          <p:cNvSpPr/>
          <p:nvPr>
            <p:custDataLst>
              <p:tags r:id="rId4"/>
            </p:custDataLst>
          </p:nvPr>
        </p:nvSpPr>
        <p:spPr>
          <a:xfrm rot="10800000">
            <a:off x="-24130" y="1669415"/>
            <a:ext cx="9090660" cy="3763645"/>
          </a:xfrm>
          <a:custGeom>
            <a:gdLst>
              <a:gd name="connsiteX0" fmla="*/ 0 w 7449642"/>
              <a:gd name="connsiteY0" fmla="*/ 0 h 4225704"/>
              <a:gd name="connsiteX1" fmla="*/ 198821 w 7449642"/>
              <a:gd name="connsiteY1" fmla="*/ 0 h 4225704"/>
              <a:gd name="connsiteX2" fmla="*/ 3676719 w 7449642"/>
              <a:gd name="connsiteY2" fmla="*/ 0 h 4225704"/>
              <a:gd name="connsiteX3" fmla="*/ 3875540 w 7449642"/>
              <a:gd name="connsiteY3" fmla="*/ 0 h 4225704"/>
              <a:gd name="connsiteX4" fmla="*/ 6348626 w 7449642"/>
              <a:gd name="connsiteY4" fmla="*/ 0 h 4225704"/>
              <a:gd name="connsiteX5" fmla="*/ 6547447 w 7449642"/>
              <a:gd name="connsiteY5" fmla="*/ 0 h 4225704"/>
              <a:gd name="connsiteX6" fmla="*/ 7449642 w 7449642"/>
              <a:gd name="connsiteY6" fmla="*/ 0 h 4225704"/>
              <a:gd name="connsiteX7" fmla="*/ 7449642 w 7449642"/>
              <a:gd name="connsiteY7" fmla="*/ 4225704 h 4225704"/>
              <a:gd name="connsiteX8" fmla="*/ 7197412 w 7449642"/>
              <a:gd name="connsiteY8" fmla="*/ 4225704 h 4225704"/>
              <a:gd name="connsiteX9" fmla="*/ 6998591 w 7449642"/>
              <a:gd name="connsiteY9" fmla="*/ 4225704 h 4225704"/>
              <a:gd name="connsiteX10" fmla="*/ 3875540 w 7449642"/>
              <a:gd name="connsiteY10" fmla="*/ 4225704 h 4225704"/>
              <a:gd name="connsiteX11" fmla="*/ 3676719 w 7449642"/>
              <a:gd name="connsiteY11" fmla="*/ 4225704 h 4225704"/>
              <a:gd name="connsiteX12" fmla="*/ 848785 w 7449642"/>
              <a:gd name="connsiteY12" fmla="*/ 4225704 h 4225704"/>
              <a:gd name="connsiteX13" fmla="*/ 649965 w 7449642"/>
              <a:gd name="connsiteY13" fmla="*/ 4225704 h 4225704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449642" h="4225704">
                <a:moveTo>
                  <a:pt x="0" y="0"/>
                </a:moveTo>
                <a:lnTo>
                  <a:pt x="198821" y="0"/>
                </a:lnTo>
                <a:lnTo>
                  <a:pt x="3676719" y="0"/>
                </a:lnTo>
                <a:lnTo>
                  <a:pt x="3875540" y="0"/>
                </a:lnTo>
                <a:lnTo>
                  <a:pt x="6348626" y="0"/>
                </a:lnTo>
                <a:lnTo>
                  <a:pt x="6547447" y="0"/>
                </a:lnTo>
                <a:lnTo>
                  <a:pt x="7449642" y="0"/>
                </a:lnTo>
                <a:lnTo>
                  <a:pt x="7449642" y="4225704"/>
                </a:lnTo>
                <a:lnTo>
                  <a:pt x="7197412" y="4225704"/>
                </a:lnTo>
                <a:lnTo>
                  <a:pt x="6998591" y="4225704"/>
                </a:lnTo>
                <a:lnTo>
                  <a:pt x="3875540" y="4225704"/>
                </a:lnTo>
                <a:lnTo>
                  <a:pt x="3676719" y="4225704"/>
                </a:lnTo>
                <a:lnTo>
                  <a:pt x="848785" y="4225704"/>
                </a:lnTo>
                <a:lnTo>
                  <a:pt x="649965" y="4225704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just">
              <a:spcBef>
                <a:spcPts val="50"/>
              </a:spcBef>
            </a:pPr>
            <a:endParaRPr kumimoji="1" lang="zh-CN" altLang="en-US" sz="1600" b="1">
              <a:solidFill>
                <a:schemeClr val="bg1"/>
              </a:solidFill>
              <a:latin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810" y="1610360"/>
            <a:ext cx="8159115" cy="3502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ts val="50"/>
              </a:spcBef>
            </a:pPr>
            <a:r>
              <a:rPr lang="zh-CN" altLang="en-US" sz="200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材料一   维新志土们大多是青年士人，为国家民族之救亡图存大业挺身而出，以天下为己任，但却未能走入民间获得众的支持和力量，缺乏足够的社会支援。它是一场准备很不充分的政治运动。</a:t>
            </a:r>
            <a:endParaRPr lang="zh-CN" altLang="en-US" sz="2000">
              <a:solidFill>
                <a:schemeClr val="bg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r">
              <a:spcBef>
                <a:spcPts val="50"/>
              </a:spcBef>
            </a:pPr>
            <a:r>
              <a:rPr lang="zh-CN" altLang="en-US" sz="200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                                     ——王先明《中国近代史》</a:t>
            </a:r>
            <a:endParaRPr lang="zh-CN" altLang="en-US" sz="2000">
              <a:solidFill>
                <a:schemeClr val="bg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dist">
              <a:spcBef>
                <a:spcPts val="50"/>
              </a:spcBef>
            </a:pPr>
            <a:r>
              <a:rPr lang="zh-CN" altLang="en-US" sz="200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材料二  百日维新的新政诏书连篇频发，然其在实践中却常常被化为无形，很多内容只是流于表面粉饰而无实效。各部堂官、各省督抚都持观望、延宕、抵制态度，拒不奉诏……光绪皇帝严责守旧大臣的诏令也达十多次，并采取了相应的措施，力求有所推动。            </a:t>
            </a:r>
            <a:endParaRPr lang="zh-CN" altLang="en-US" sz="2000">
              <a:solidFill>
                <a:schemeClr val="bg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  <a:p>
            <a:pPr algn="dist">
              <a:spcBef>
                <a:spcPts val="50"/>
              </a:spcBef>
            </a:pPr>
            <a:r>
              <a:rPr lang="zh-CN" altLang="en-US" sz="200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                         ——王先明《中国近代史》</a:t>
            </a:r>
            <a:endParaRPr lang="zh-CN" altLang="en-US" sz="2000">
              <a:solidFill>
                <a:schemeClr val="bg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just">
              <a:spcBef>
                <a:spcPts val="50"/>
              </a:spcBef>
            </a:pPr>
            <a:r>
              <a:rPr lang="zh-CN" altLang="en-US" sz="200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材料三  戊戌变法持续时间仅103天，共发布280多件新政論旨，平均一天就是两件多，其中明确指示具体办法、論令实行的就有175件。</a:t>
            </a:r>
            <a:endParaRPr lang="zh-CN" altLang="en-US" sz="2000">
              <a:solidFill>
                <a:schemeClr val="bg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</p:txBody>
      </p:sp>
      <p:pic>
        <p:nvPicPr>
          <p:cNvPr id="17409" name="图片 4" descr="C:/Users/ASUS/AppData/Local/Temp/kaimatting_20190923104031/output_20190923104041..pngoutput_20190923104041."/>
          <p:cNvPicPr>
            <a:picLocks noChangeAspect="1"/>
          </p:cNvPicPr>
          <p:nvPr/>
        </p:nvPicPr>
        <p:blipFill>
          <a:blip r:embed="rId5"/>
          <a:srcRect t="6145"/>
          <a:stretch>
            <a:fillRect/>
          </a:stretch>
        </p:blipFill>
        <p:spPr>
          <a:xfrm>
            <a:off x="8620125" y="1628775"/>
            <a:ext cx="3575685" cy="384238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文本框 8"/>
          <p:cNvSpPr txBox="1"/>
          <p:nvPr/>
        </p:nvSpPr>
        <p:spPr>
          <a:xfrm>
            <a:off x="362585" y="5798820"/>
            <a:ext cx="112903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latin typeface="黑体" panose="02010609060101010101" charset="-122"/>
                <a:ea typeface="黑体" panose="02010609060101010101" charset="-122"/>
              </a:rPr>
              <a:t>【课堂探究】</a:t>
            </a:r>
            <a:r>
              <a:rPr lang="zh-CN" altLang="en-US" sz="2400">
                <a:latin typeface="黑体" panose="02010609060101010101" charset="-122"/>
                <a:ea typeface="黑体" panose="02010609060101010101" charset="-122"/>
              </a:rPr>
              <a:t>根据材料说明戊戌变法成功的失败有哪些？并从中得出什么样的认识？</a:t>
            </a:r>
            <a:endParaRPr lang="zh-CN" altLang="en-US" sz="240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46685" y="2499995"/>
            <a:ext cx="11322050" cy="1938020"/>
          </a:xfrm>
          <a:prstGeom prst="rect">
            <a:avLst/>
          </a:prstGeom>
          <a:gradFill>
            <a:gsLst>
              <a:gs pos="0">
                <a:srgbClr val="FE4444"/>
              </a:gs>
              <a:gs pos="100000">
                <a:srgbClr val="832B2B"/>
              </a:gs>
            </a:gsLst>
            <a:lin scaled="0"/>
          </a:gradFill>
        </p:spPr>
        <p:txBody>
          <a:bodyPr wrap="square" rtlCol="0">
            <a:spAutoFit/>
          </a:bodyPr>
          <a:lstStyle/>
          <a:p>
            <a:r>
              <a:rPr lang="en-US" altLang="zh-CN" sz="2400">
                <a:solidFill>
                  <a:schemeClr val="bg1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1</a:t>
            </a:r>
            <a:r>
              <a:rPr lang="zh-CN" altLang="en-US" sz="2400">
                <a:solidFill>
                  <a:schemeClr val="bg1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、根本原因：资产阶级维新派力量弱小和封建顽固势力强大，力量对比悬殊。</a:t>
            </a:r>
            <a:endParaRPr lang="zh-CN" altLang="en-US" sz="2400">
              <a:solidFill>
                <a:schemeClr val="bg1"/>
              </a:solidFill>
              <a:latin typeface="DFKai-SB" panose="03000509000000000000" charset="-120"/>
              <a:ea typeface="DFKai-SB" panose="03000509000000000000" charset="-120"/>
              <a:cs typeface="DFKai-SB" panose="03000509000000000000" charset="-120"/>
            </a:endParaRPr>
          </a:p>
          <a:p>
            <a:r>
              <a:rPr lang="zh-CN" altLang="en-US" sz="2400">
                <a:solidFill>
                  <a:schemeClr val="bg1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2.脱离群众，没有广泛的群众基础。</a:t>
            </a:r>
            <a:endParaRPr lang="zh-CN" altLang="en-US" sz="2400">
              <a:solidFill>
                <a:schemeClr val="bg1"/>
              </a:solidFill>
              <a:latin typeface="DFKai-SB" panose="03000509000000000000" charset="-120"/>
              <a:ea typeface="DFKai-SB" panose="03000509000000000000" charset="-120"/>
              <a:cs typeface="DFKai-SB" panose="03000509000000000000" charset="-120"/>
            </a:endParaRPr>
          </a:p>
          <a:p>
            <a:r>
              <a:rPr lang="en-US" altLang="zh-CN" sz="2400">
                <a:solidFill>
                  <a:schemeClr val="bg1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3</a:t>
            </a:r>
            <a:r>
              <a:rPr lang="zh-CN" altLang="en-US" sz="2400">
                <a:solidFill>
                  <a:schemeClr val="bg1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.依靠有名无实的光绪皇帝。</a:t>
            </a:r>
            <a:endParaRPr lang="zh-CN" altLang="en-US" sz="2400">
              <a:solidFill>
                <a:schemeClr val="bg1"/>
              </a:solidFill>
              <a:latin typeface="DFKai-SB" panose="03000509000000000000" charset="-120"/>
              <a:ea typeface="DFKai-SB" panose="03000509000000000000" charset="-120"/>
              <a:cs typeface="DFKai-SB" panose="03000509000000000000" charset="-120"/>
            </a:endParaRPr>
          </a:p>
          <a:p>
            <a:r>
              <a:rPr lang="en-US" altLang="zh-CN" sz="2400">
                <a:solidFill>
                  <a:schemeClr val="bg1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4</a:t>
            </a:r>
            <a:r>
              <a:rPr lang="zh-CN" altLang="en-US" sz="2400">
                <a:solidFill>
                  <a:schemeClr val="bg1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.对极少数帝党官僚和帝国主义抱有幻想。</a:t>
            </a:r>
            <a:endParaRPr lang="zh-CN" altLang="en-US" sz="2400">
              <a:solidFill>
                <a:schemeClr val="bg1"/>
              </a:solidFill>
              <a:latin typeface="DFKai-SB" panose="03000509000000000000" charset="-120"/>
              <a:ea typeface="DFKai-SB" panose="03000509000000000000" charset="-120"/>
              <a:cs typeface="DFKai-SB" panose="03000509000000000000" charset="-120"/>
            </a:endParaRPr>
          </a:p>
          <a:p>
            <a:r>
              <a:rPr lang="en-US" altLang="zh-CN" sz="2400">
                <a:solidFill>
                  <a:schemeClr val="bg1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5</a:t>
            </a:r>
            <a:r>
              <a:rPr lang="zh-CN" altLang="en-US" sz="2400">
                <a:solidFill>
                  <a:schemeClr val="bg1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.国际环境：19世纪主要资本主义国家向帝国主义阶段过渡加紧侵略中国。</a:t>
            </a:r>
            <a:endParaRPr lang="zh-CN" altLang="en-US" sz="2400">
              <a:solidFill>
                <a:schemeClr val="bg1"/>
              </a:solidFill>
              <a:latin typeface="DFKai-SB" panose="03000509000000000000" charset="-120"/>
              <a:ea typeface="DFKai-SB" panose="03000509000000000000" charset="-120"/>
              <a:cs typeface="DFKai-SB" panose="03000509000000000000" charset="-12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00380" y="6228715"/>
            <a:ext cx="11369040" cy="460375"/>
          </a:xfrm>
          <a:prstGeom prst="rect">
            <a:avLst/>
          </a:prstGeom>
          <a:gradFill>
            <a:gsLst>
              <a:gs pos="0">
                <a:srgbClr val="FE4444"/>
              </a:gs>
              <a:gs pos="100000">
                <a:srgbClr val="832B2B"/>
              </a:gs>
            </a:gsLst>
            <a:lin scaled="0"/>
          </a:gradFill>
        </p:spPr>
        <p:txBody>
          <a:bodyPr wrap="square" rtlCol="0">
            <a:spAutoFit/>
          </a:bodyPr>
          <a:lstStyle/>
          <a:p>
            <a:r>
              <a:rPr lang="zh-CN" altLang="en-US" sz="2400">
                <a:solidFill>
                  <a:schemeClr val="bg1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戊戌变法的失败，证明产阶级的改良道路在半殖民地半封建的中国是行不通的。</a:t>
            </a:r>
            <a:endParaRPr lang="zh-CN" altLang="en-US" sz="2400">
              <a:solidFill>
                <a:schemeClr val="bg1"/>
              </a:solidFill>
              <a:latin typeface="DFKai-SB" panose="03000509000000000000" charset="-120"/>
              <a:ea typeface="DFKai-SB" panose="03000509000000000000" charset="-120"/>
              <a:cs typeface="DFKai-SB" panose="03000509000000000000" charset="-120"/>
            </a:endParaRPr>
          </a:p>
        </p:txBody>
      </p:sp>
    </p:spTree>
    <p:custDataLst>
      <p:tags r:id="rId6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9" name="文本框 48"/>
          <p:cNvSpPr txBox="1"/>
          <p:nvPr>
            <p:custDataLst>
              <p:tags r:id="rId3"/>
            </p:custDataLst>
          </p:nvPr>
        </p:nvSpPr>
        <p:spPr>
          <a:xfrm>
            <a:off x="4937760" y="349885"/>
            <a:ext cx="3366135" cy="480695"/>
          </a:xfrm>
          <a:prstGeom prst="rect">
            <a:avLst/>
          </a:prstGeom>
          <a:noFill/>
        </p:spPr>
        <p:txBody>
          <a:bodyPr wrap="square" lIns="101600" tIns="0" rIns="82550" bIns="0" rtlCol="0">
            <a:noAutofit/>
          </a:bodyPr>
          <a:lstStyle>
            <a:defPPr>
              <a:defRPr lang="zh-CN"/>
            </a:defPPr>
            <a:lvl1pPr fontAlgn="auto">
              <a:lnSpc>
                <a:spcPct val="130000"/>
              </a:lnSpc>
              <a:defRPr sz="1600" spc="150">
                <a:uFillTx/>
              </a:defRPr>
            </a:lvl1pPr>
          </a:lstStyle>
          <a:p>
            <a:pPr marL="0" indent="0" algn="l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SzTx/>
            </a:pPr>
            <a:r>
              <a:rPr lang="en-US" altLang="zh-CN" sz="2400" b="1" spc="0">
                <a:solidFill>
                  <a:srgbClr val="0E5572"/>
                </a:solidFill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2</a:t>
            </a:r>
            <a:r>
              <a:rPr lang="zh-CN" altLang="en-US" sz="2400" b="1" spc="0">
                <a:solidFill>
                  <a:srgbClr val="0E5572"/>
                </a:solidFill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、清末新政</a:t>
            </a:r>
            <a:endParaRPr lang="zh-CN" altLang="en-US" sz="2400" b="1" spc="0">
              <a:solidFill>
                <a:srgbClr val="0E5572"/>
              </a:solidFill>
              <a:uFillTx/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cxnSp>
        <p:nvCxnSpPr>
          <p:cNvPr id="6" name="直线连接符 5"/>
          <p:cNvCxnSpPr/>
          <p:nvPr/>
        </p:nvCxnSpPr>
        <p:spPr>
          <a:xfrm flipV="1">
            <a:off x="0" y="233680"/>
            <a:ext cx="12190730" cy="83820"/>
          </a:xfrm>
          <a:prstGeom prst="line">
            <a:avLst/>
          </a:prstGeom>
          <a:ln w="19050">
            <a:solidFill>
              <a:srgbClr val="80583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平行四边形 3"/>
          <p:cNvSpPr/>
          <p:nvPr/>
        </p:nvSpPr>
        <p:spPr>
          <a:xfrm>
            <a:off x="342900" y="317500"/>
            <a:ext cx="3911600" cy="495300"/>
          </a:xfrm>
          <a:prstGeom prst="parallelogram">
            <a:avLst>
              <a:gd name="adj" fmla="val 30611"/>
            </a:avLst>
          </a:prstGeom>
          <a:solidFill>
            <a:srgbClr val="5EA2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3" name="平行四边形 2"/>
          <p:cNvSpPr/>
          <p:nvPr/>
        </p:nvSpPr>
        <p:spPr>
          <a:xfrm>
            <a:off x="254000" y="177800"/>
            <a:ext cx="3928745" cy="495300"/>
          </a:xfrm>
          <a:prstGeom prst="parallelogram">
            <a:avLst>
              <a:gd name="adj" fmla="val 30611"/>
            </a:avLst>
          </a:prstGeom>
          <a:solidFill>
            <a:srgbClr val="0E5572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344805" y="203835"/>
            <a:ext cx="39116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方正兰亭超细黑简体" panose="02000000000000000000" charset="-122"/>
                <a:ea typeface="方正兰亭超细黑简体" panose="02000000000000000000" charset="-122"/>
              </a:rPr>
              <a:t>中国近代的改革探索</a:t>
            </a:r>
            <a:endParaRPr lang="zh-CN" altLang="en-US" sz="2400" b="1">
              <a:solidFill>
                <a:schemeClr val="bg1"/>
              </a:solidFill>
              <a:latin typeface="方正兰亭超细黑简体" panose="02000000000000000000" charset="-122"/>
              <a:ea typeface="方正兰亭超细黑简体" panose="02000000000000000000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3655" y="1057275"/>
            <a:ext cx="880681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chemeClr val="tx1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（</a:t>
            </a:r>
            <a:r>
              <a:rPr lang="en-US" altLang="zh-CN" sz="2800" b="1">
                <a:solidFill>
                  <a:schemeClr val="tx1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1</a:t>
            </a:r>
            <a:r>
              <a:rPr lang="zh-CN" altLang="en-US" sz="2800" b="1">
                <a:solidFill>
                  <a:schemeClr val="tx1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）背景：统治危机日益严重</a:t>
            </a:r>
            <a:endParaRPr lang="zh-CN" altLang="en-US" sz="2800" b="1">
              <a:solidFill>
                <a:schemeClr val="tx1"/>
              </a:solidFill>
              <a:latin typeface="DFKai-SB" panose="03000509000000000000" charset="-120"/>
              <a:ea typeface="DFKai-SB" panose="03000509000000000000" charset="-120"/>
              <a:cs typeface="DFKai-SB" panose="03000509000000000000" charset="-12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-112395" y="2284730"/>
            <a:ext cx="8897620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chemeClr val="tx1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（</a:t>
            </a:r>
            <a:r>
              <a:rPr lang="en-US" altLang="zh-CN" sz="2800" b="1">
                <a:solidFill>
                  <a:schemeClr val="tx1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2</a:t>
            </a:r>
            <a:r>
              <a:rPr lang="zh-CN" altLang="en-US" sz="2800" b="1">
                <a:solidFill>
                  <a:schemeClr val="tx1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）内容：改革教育、派遣留学生、编练新军、振兴商务、奖励实业等</a:t>
            </a:r>
            <a:endParaRPr lang="zh-CN" altLang="en-US" sz="2800" b="1">
              <a:solidFill>
                <a:schemeClr val="tx1"/>
              </a:solidFill>
              <a:latin typeface="DFKai-SB" panose="03000509000000000000" charset="-120"/>
              <a:ea typeface="DFKai-SB" panose="03000509000000000000" charset="-120"/>
              <a:cs typeface="DFKai-SB" panose="03000509000000000000" charset="-12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-99060" y="4079240"/>
            <a:ext cx="9266555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chemeClr val="tx1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（</a:t>
            </a:r>
            <a:r>
              <a:rPr lang="en-US" altLang="zh-CN" sz="2800" b="1">
                <a:solidFill>
                  <a:schemeClr val="tx1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3</a:t>
            </a:r>
            <a:r>
              <a:rPr lang="zh-CN" altLang="en-US" sz="2800" b="1">
                <a:solidFill>
                  <a:schemeClr val="tx1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）影响：客观上促进了中国民族资本主义的发展，但并没有使清政府摆脱内外困境。</a:t>
            </a:r>
            <a:endParaRPr lang="zh-CN" altLang="en-US" sz="2800" b="1">
              <a:solidFill>
                <a:schemeClr val="tx1"/>
              </a:solidFill>
              <a:latin typeface="DFKai-SB" panose="03000509000000000000" charset="-120"/>
              <a:ea typeface="DFKai-SB" panose="03000509000000000000" charset="-120"/>
              <a:cs typeface="DFKai-SB" panose="03000509000000000000" charset="-120"/>
            </a:endParaRPr>
          </a:p>
        </p:txBody>
      </p:sp>
      <p:pic>
        <p:nvPicPr>
          <p:cNvPr id="15" name="图片 14" descr="WFvY=vcxT5wEXHBFshTdW=zKoGxUpORJT1pzWrC5AmTqs1503833021224compressfla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03360" y="2171700"/>
            <a:ext cx="3100705" cy="4704715"/>
          </a:xfrm>
          <a:prstGeom prst="rect">
            <a:avLst/>
          </a:prstGeom>
          <a:effectLst>
            <a:softEdge rad="31750"/>
          </a:effectLst>
        </p:spPr>
      </p:pic>
    </p:spTree>
    <p:custDataLst>
      <p:tags r:id="rId5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3" grpId="0"/>
      <p:bldP spid="1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cxnSp>
        <p:nvCxnSpPr>
          <p:cNvPr id="6" name="直线连接符 5"/>
          <p:cNvCxnSpPr/>
          <p:nvPr/>
        </p:nvCxnSpPr>
        <p:spPr>
          <a:xfrm flipV="1">
            <a:off x="0" y="233680"/>
            <a:ext cx="12190730" cy="83820"/>
          </a:xfrm>
          <a:prstGeom prst="line">
            <a:avLst/>
          </a:prstGeom>
          <a:ln w="19050">
            <a:solidFill>
              <a:srgbClr val="80583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平行四边形 3"/>
          <p:cNvSpPr/>
          <p:nvPr/>
        </p:nvSpPr>
        <p:spPr>
          <a:xfrm>
            <a:off x="342900" y="317500"/>
            <a:ext cx="4248785" cy="495300"/>
          </a:xfrm>
          <a:prstGeom prst="parallelogram">
            <a:avLst>
              <a:gd name="adj" fmla="val 30611"/>
            </a:avLst>
          </a:prstGeom>
          <a:solidFill>
            <a:srgbClr val="5EA2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3" name="平行四边形 2"/>
          <p:cNvSpPr/>
          <p:nvPr/>
        </p:nvSpPr>
        <p:spPr>
          <a:xfrm>
            <a:off x="254000" y="177800"/>
            <a:ext cx="4235450" cy="495300"/>
          </a:xfrm>
          <a:prstGeom prst="parallelogram">
            <a:avLst>
              <a:gd name="adj" fmla="val 30611"/>
            </a:avLst>
          </a:prstGeom>
          <a:solidFill>
            <a:srgbClr val="0E5572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344805" y="203835"/>
            <a:ext cx="388112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方正兰亭超细黑简体" panose="02000000000000000000" charset="-122"/>
                <a:ea typeface="方正兰亭超细黑简体" panose="02000000000000000000" charset="-122"/>
              </a:rPr>
              <a:t>新中国成立以来的重大改革</a:t>
            </a:r>
            <a:endParaRPr lang="en-US" altLang="zh-CN" sz="2400" b="1">
              <a:solidFill>
                <a:schemeClr val="bg1"/>
              </a:solidFill>
              <a:latin typeface="方正兰亭超细黑简体" panose="02000000000000000000" charset="-122"/>
              <a:ea typeface="方正兰亭超细黑简体" panose="02000000000000000000" charset="-122"/>
            </a:endParaRPr>
          </a:p>
        </p:txBody>
      </p:sp>
      <p:pic>
        <p:nvPicPr>
          <p:cNvPr id="18" name="图片 17" descr="微信图片_202008130937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715" y="876300"/>
            <a:ext cx="12219305" cy="6024880"/>
          </a:xfrm>
          <a:prstGeom prst="rect">
            <a:avLst/>
          </a:prstGeom>
        </p:spPr>
      </p:pic>
      <p:sp>
        <p:nvSpPr>
          <p:cNvPr id="19" name="矩形 18"/>
          <p:cNvSpPr/>
          <p:nvPr/>
        </p:nvSpPr>
        <p:spPr>
          <a:xfrm>
            <a:off x="-2540" y="859155"/>
            <a:ext cx="12212320" cy="6043930"/>
          </a:xfrm>
          <a:prstGeom prst="rect">
            <a:avLst/>
          </a:prstGeom>
          <a:solidFill>
            <a:schemeClr val="tx1">
              <a:alpha val="1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19"/>
          <p:cNvSpPr txBox="1"/>
          <p:nvPr>
            <p:custDataLst>
              <p:tags r:id="rId4"/>
            </p:custDataLst>
          </p:nvPr>
        </p:nvSpPr>
        <p:spPr>
          <a:xfrm>
            <a:off x="-2540" y="1163320"/>
            <a:ext cx="11866880" cy="1186180"/>
          </a:xfrm>
          <a:prstGeom prst="rect">
            <a:avLst/>
          </a:prstGeom>
          <a:noFill/>
        </p:spPr>
        <p:txBody>
          <a:bodyPr wrap="square" lIns="101600" tIns="0" rIns="82550" bIns="0" rtlCol="0">
            <a:noAutofit/>
          </a:bodyPr>
          <a:lstStyle>
            <a:defPPr>
              <a:defRPr lang="zh-CN"/>
            </a:defPPr>
            <a:lvl1pPr fontAlgn="auto">
              <a:lnSpc>
                <a:spcPct val="130000"/>
              </a:lnSpc>
              <a:defRPr sz="1600" spc="150">
                <a:uFillTx/>
              </a:defRPr>
            </a:lvl1pPr>
          </a:lstStyle>
          <a:p>
            <a:pPr marL="0" indent="0" algn="l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SzTx/>
            </a:pPr>
            <a:r>
              <a:rPr lang="en-US" sz="2800" b="1" spc="0">
                <a:solidFill>
                  <a:schemeClr val="bg1"/>
                </a:solidFill>
                <a:uFillTx/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1</a:t>
            </a:r>
            <a:r>
              <a:rPr lang="zh-CN" altLang="en-US" sz="2800" b="1" spc="0">
                <a:solidFill>
                  <a:schemeClr val="bg1"/>
                </a:solidFill>
                <a:uFillTx/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、过渡时期：土地改革和各项民主改革，完成了社会主义革命，确立了社会主义基本制度，是中国历史上最深刻最伟大的社会变革</a:t>
            </a:r>
            <a:r>
              <a:rPr lang="en-US" altLang="zh-CN" sz="2800" b="1" spc="0">
                <a:solidFill>
                  <a:schemeClr val="bg1"/>
                </a:solidFill>
                <a:uFillTx/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’</a:t>
            </a:r>
            <a:r>
              <a:rPr lang="zh-CN" altLang="en-US" sz="2800" b="1" spc="0">
                <a:solidFill>
                  <a:schemeClr val="bg1"/>
                </a:solidFill>
                <a:uFillTx/>
                <a:latin typeface="DFKai-SB" panose="03000509000000000000" charset="-120"/>
                <a:ea typeface="宋体" pitchFamily="2" charset="-122"/>
                <a:cs typeface="DFKai-SB" panose="03000509000000000000" charset="-120"/>
              </a:rPr>
              <a:t>。</a:t>
            </a:r>
            <a:endParaRPr lang="en-US" altLang="zh-CN" sz="2800" spc="0">
              <a:solidFill>
                <a:schemeClr val="bg1"/>
              </a:solidFill>
              <a:uFillTx/>
              <a:latin typeface="DFKai-SB" panose="03000509000000000000" charset="-120"/>
              <a:ea typeface="DFKai-SB" panose="03000509000000000000" charset="-120"/>
              <a:cs typeface="DFKai-SB" panose="03000509000000000000" charset="-120"/>
            </a:endParaRPr>
          </a:p>
          <a:p>
            <a:pPr marL="0" indent="0" algn="l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SzTx/>
            </a:pPr>
            <a:endParaRPr lang="en-US" altLang="zh-CN" sz="2800" spc="0">
              <a:solidFill>
                <a:schemeClr val="bg1"/>
              </a:solidFill>
              <a:uFillTx/>
              <a:latin typeface="DFKai-SB" panose="03000509000000000000" charset="-120"/>
              <a:ea typeface="DFKai-SB" panose="03000509000000000000" charset="-120"/>
              <a:cs typeface="DFKai-SB" panose="03000509000000000000" charset="-120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5715" y="2728595"/>
            <a:ext cx="12136120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chemeClr val="bg1"/>
                </a:solidFill>
                <a:uFillTx/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  <a:sym typeface="+mn-ea"/>
              </a:rPr>
              <a:t>2、社会主义探索时期：中共八大召开，努力探索适合中国国情的社会主义道路，有失误也取得一些重大成就。</a:t>
            </a:r>
            <a:endParaRPr lang="zh-CN" altLang="en-US" sz="2800" b="1">
              <a:solidFill>
                <a:schemeClr val="bg1"/>
              </a:solidFill>
              <a:uFillTx/>
              <a:latin typeface="DFKai-SB" panose="03000509000000000000" charset="-120"/>
              <a:ea typeface="DFKai-SB" panose="03000509000000000000" charset="-120"/>
              <a:cs typeface="DFKai-SB" panose="03000509000000000000" charset="-120"/>
              <a:sym typeface="+mn-ea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-17145" y="4002405"/>
            <a:ext cx="11169015" cy="22453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chemeClr val="bg1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3</a:t>
            </a:r>
            <a:r>
              <a:rPr lang="zh-CN" altLang="en-US" sz="2800" b="1">
                <a:solidFill>
                  <a:schemeClr val="bg1"/>
                </a:solidFill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、</a:t>
            </a:r>
            <a:r>
              <a:rPr lang="zh-CN" altLang="en-US" sz="2800" b="1">
                <a:solidFill>
                  <a:schemeClr val="bg1"/>
                </a:solidFill>
                <a:uFillTx/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社会主义建设新时期：1978年十一届三中全会，作出把党和国家的重心转移到经济建设上来，实行改革开放的历史性决策；</a:t>
            </a:r>
            <a:endParaRPr lang="zh-CN" altLang="en-US" sz="2800" b="1">
              <a:solidFill>
                <a:schemeClr val="bg1"/>
              </a:solidFill>
              <a:uFillTx/>
              <a:latin typeface="DFKai-SB" panose="03000509000000000000" charset="-120"/>
              <a:ea typeface="DFKai-SB" panose="03000509000000000000" charset="-120"/>
              <a:cs typeface="DFKai-SB" panose="03000509000000000000" charset="-120"/>
            </a:endParaRPr>
          </a:p>
          <a:p>
            <a:r>
              <a:rPr lang="zh-CN" altLang="en-US" sz="2800" b="1">
                <a:solidFill>
                  <a:schemeClr val="bg1"/>
                </a:solidFill>
                <a:uFillTx/>
                <a:latin typeface="DFKai-SB" panose="03000509000000000000" charset="-120"/>
                <a:ea typeface="DFKai-SB" panose="03000509000000000000" charset="-120"/>
                <a:cs typeface="DFKai-SB" panose="03000509000000000000" charset="-120"/>
              </a:rPr>
              <a:t>  随着党的十八大、十九大等一系列会议的展开，中国特色社会主义进入了新时代，继续全面深化改革，坚持和完善社会主义制度，推进国家治理体系和治理能力的现代化。</a:t>
            </a:r>
            <a:endParaRPr lang="zh-CN" altLang="en-US" sz="2800" b="1">
              <a:solidFill>
                <a:schemeClr val="bg1"/>
              </a:solidFill>
              <a:uFillTx/>
              <a:latin typeface="DFKai-SB" panose="03000509000000000000" charset="-120"/>
              <a:ea typeface="DFKai-SB" panose="03000509000000000000" charset="-120"/>
              <a:cs typeface="DFKai-SB" panose="03000509000000000000" charset="-120"/>
            </a:endParaRPr>
          </a:p>
        </p:txBody>
      </p:sp>
    </p:spTree>
    <p:custDataLst>
      <p:tags r:id="rId5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cxnSp>
        <p:nvCxnSpPr>
          <p:cNvPr id="6" name="直线连接符 5"/>
          <p:cNvCxnSpPr/>
          <p:nvPr/>
        </p:nvCxnSpPr>
        <p:spPr>
          <a:xfrm>
            <a:off x="0" y="317500"/>
            <a:ext cx="12192000" cy="0"/>
          </a:xfrm>
          <a:prstGeom prst="line">
            <a:avLst/>
          </a:prstGeom>
          <a:ln w="19050">
            <a:solidFill>
              <a:srgbClr val="80583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平行四边形 3"/>
          <p:cNvSpPr/>
          <p:nvPr/>
        </p:nvSpPr>
        <p:spPr>
          <a:xfrm>
            <a:off x="342900" y="317500"/>
            <a:ext cx="1788795" cy="495300"/>
          </a:xfrm>
          <a:prstGeom prst="parallelogram">
            <a:avLst>
              <a:gd name="adj" fmla="val 30611"/>
            </a:avLst>
          </a:prstGeom>
          <a:solidFill>
            <a:srgbClr val="5EA2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3" name="平行四边形 2"/>
          <p:cNvSpPr/>
          <p:nvPr/>
        </p:nvSpPr>
        <p:spPr>
          <a:xfrm>
            <a:off x="254000" y="177800"/>
            <a:ext cx="1805940" cy="495300"/>
          </a:xfrm>
          <a:prstGeom prst="parallelogram">
            <a:avLst>
              <a:gd name="adj" fmla="val 30611"/>
            </a:avLst>
          </a:prstGeom>
          <a:solidFill>
            <a:srgbClr val="0E5572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432465" y="177798"/>
            <a:ext cx="1422400" cy="47371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rtlCol="0">
            <a:spAutoFit/>
          </a:bodyPr>
          <a:lstStyle/>
          <a:p>
            <a:pPr algn="dist">
              <a:lnSpc>
                <a:spcPct val="110000"/>
              </a:lnSpc>
            </a:pPr>
            <a:r>
              <a:rPr lang="zh-CN" altLang="en-US" sz="28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汉仪大宋简" panose="02010600000101010101" charset="-122"/>
                <a:ea typeface="汉仪大宋简" charset="-122"/>
              </a:rPr>
              <a:t>课堂总结</a:t>
            </a:r>
            <a:endParaRPr lang="zh-CN" altLang="en-US" sz="28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汉仪大宋简" panose="02010600000101010101" charset="-122"/>
              <a:ea typeface="汉仪大宋简" panose="02010600000101010101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74320" y="2037715"/>
            <a:ext cx="675640" cy="30803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CN" altLang="en-US" sz="2400" b="1" spc="80">
                <a:solidFill>
                  <a:schemeClr val="tx1"/>
                </a:solidFill>
                <a:effectLst/>
                <a:uFillTx/>
                <a:latin typeface="黑体" panose="02010609060101010101" charset="-122"/>
                <a:ea typeface="黑体" panose="02010609060101010101" charset="-122"/>
                <a:cs typeface="Arial" panose="020b0604020202020204" pitchFamily="34" charset="0"/>
                <a:sym typeface="+mn-ea"/>
              </a:rPr>
              <a:t>中国历代变法和改革</a:t>
            </a:r>
            <a:endParaRPr lang="en-US" altLang="zh-CN" sz="2400" b="1" spc="80">
              <a:solidFill>
                <a:schemeClr val="tx1"/>
              </a:solidFill>
              <a:effectLst/>
              <a:uFillTx/>
              <a:latin typeface="黑体" panose="02010609060101010101" charset="-122"/>
              <a:ea typeface="黑体"/>
              <a:cs typeface="Arial" panose="020b0604020202020204" pitchFamily="34" charset="0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691640" y="1565910"/>
            <a:ext cx="4404360" cy="405765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2400">
                <a:solidFill>
                  <a:schemeClr val="tx1"/>
                </a:solidFill>
                <a:effectLst/>
                <a:latin typeface="黑体" panose="02010609060101010101" charset="-122"/>
                <a:ea typeface="黑体" panose="02010609060101010101" charset="-122"/>
              </a:rPr>
              <a:t>中国古代的重要变法和改革</a:t>
            </a:r>
            <a:endParaRPr lang="zh-CN" altLang="en-US" sz="2400">
              <a:solidFill>
                <a:schemeClr val="tx1"/>
              </a:solidFill>
              <a:effectLst/>
              <a:latin typeface="黑体" panose="02010609060101010101" charset="-122"/>
              <a:ea typeface="黑体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753870" y="3138170"/>
            <a:ext cx="4094480" cy="405765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2400">
                <a:solidFill>
                  <a:schemeClr val="tx1"/>
                </a:solidFill>
                <a:effectLst/>
                <a:latin typeface="黑体" panose="02010609060101010101" charset="-122"/>
                <a:ea typeface="黑体" panose="02010609060101010101" charset="-122"/>
              </a:rPr>
              <a:t>中国近代的改革探索</a:t>
            </a:r>
            <a:endParaRPr lang="zh-CN" altLang="en-US" sz="2400">
              <a:solidFill>
                <a:schemeClr val="tx1"/>
              </a:solidFill>
              <a:effectLst/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747520" y="5142230"/>
            <a:ext cx="4089400" cy="405765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2400">
                <a:solidFill>
                  <a:schemeClr val="tx1"/>
                </a:solidFill>
                <a:effectLst/>
                <a:latin typeface="黑体" panose="02010609060101010101" charset="-122"/>
                <a:ea typeface="黑体" panose="02010609060101010101" charset="-122"/>
              </a:rPr>
              <a:t>新中国成来的重要改革</a:t>
            </a:r>
            <a:endParaRPr lang="zh-CN" altLang="en-US" sz="2400">
              <a:solidFill>
                <a:schemeClr val="tx1"/>
              </a:solidFill>
              <a:effectLst/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6369685" y="819150"/>
            <a:ext cx="4260215" cy="405765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2400">
                <a:solidFill>
                  <a:schemeClr val="tx1"/>
                </a:solidFill>
                <a:effectLst/>
                <a:latin typeface="黑体" panose="02010609060101010101" charset="-122"/>
                <a:ea typeface="黑体" panose="02010609060101010101" charset="-122"/>
              </a:rPr>
              <a:t>春秋战国商鞅变法</a:t>
            </a:r>
            <a:endParaRPr lang="zh-CN" altLang="en-US" sz="2400">
              <a:solidFill>
                <a:schemeClr val="tx1"/>
              </a:solidFill>
              <a:effectLst/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325870" y="1687830"/>
            <a:ext cx="3421380" cy="405765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2400">
                <a:solidFill>
                  <a:schemeClr val="tx1"/>
                </a:solidFill>
                <a:effectLst/>
                <a:latin typeface="黑体" panose="02010609060101010101" charset="-122"/>
                <a:ea typeface="黑体" panose="02010609060101010101" charset="-122"/>
              </a:rPr>
              <a:t>北宋王安石变法</a:t>
            </a:r>
            <a:endParaRPr lang="zh-CN" altLang="en-US" sz="2400">
              <a:solidFill>
                <a:schemeClr val="tx1"/>
              </a:solidFill>
              <a:effectLst/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5814060" y="2671445"/>
            <a:ext cx="5382895" cy="405765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2400">
                <a:solidFill>
                  <a:schemeClr val="tx1"/>
                </a:solidFill>
                <a:effectLst/>
                <a:latin typeface="黑体" panose="02010609060101010101" charset="-122"/>
                <a:ea typeface="黑体" panose="02010609060101010101" charset="-122"/>
              </a:rPr>
              <a:t>戊戌维新变法</a:t>
            </a:r>
            <a:endParaRPr lang="zh-CN" altLang="en-US" sz="2400">
              <a:solidFill>
                <a:schemeClr val="tx1"/>
              </a:solidFill>
              <a:effectLst/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5844540" y="3718560"/>
            <a:ext cx="5382895" cy="405765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2400">
                <a:solidFill>
                  <a:schemeClr val="tx1"/>
                </a:solidFill>
                <a:effectLst/>
                <a:latin typeface="黑体" panose="02010609060101010101" charset="-122"/>
                <a:ea typeface="黑体" panose="02010609060101010101" charset="-122"/>
              </a:rPr>
              <a:t>清末新政</a:t>
            </a:r>
            <a:endParaRPr lang="zh-CN" altLang="en-US" sz="2400">
              <a:solidFill>
                <a:schemeClr val="tx1"/>
              </a:solidFill>
              <a:effectLst/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6020435" y="4323715"/>
            <a:ext cx="4404360" cy="479425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2400">
                <a:solidFill>
                  <a:schemeClr val="tx1"/>
                </a:solidFill>
                <a:effectLst/>
                <a:latin typeface="黑体" panose="02010609060101010101" charset="-122"/>
                <a:ea typeface="黑体" panose="02010609060101010101" charset="-122"/>
              </a:rPr>
              <a:t>过渡时期</a:t>
            </a:r>
            <a:endParaRPr lang="zh-CN" altLang="en-US" sz="2400">
              <a:solidFill>
                <a:schemeClr val="tx1"/>
              </a:solidFill>
              <a:effectLst/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26" name="左大括号 25"/>
          <p:cNvSpPr/>
          <p:nvPr/>
        </p:nvSpPr>
        <p:spPr>
          <a:xfrm>
            <a:off x="5630545" y="877570"/>
            <a:ext cx="267335" cy="1614805"/>
          </a:xfrm>
          <a:prstGeom prst="leftBrace">
            <a:avLst>
              <a:gd name="adj1" fmla="val 44805"/>
              <a:gd name="adj2" fmla="val 50000"/>
            </a:avLst>
          </a:prstGeom>
          <a:ln w="22225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左大括号 28"/>
          <p:cNvSpPr/>
          <p:nvPr/>
        </p:nvSpPr>
        <p:spPr>
          <a:xfrm>
            <a:off x="5466715" y="2774315"/>
            <a:ext cx="252095" cy="1177290"/>
          </a:xfrm>
          <a:prstGeom prst="leftBrace">
            <a:avLst>
              <a:gd name="adj1" fmla="val 44805"/>
              <a:gd name="adj2" fmla="val 50000"/>
            </a:avLst>
          </a:prstGeom>
          <a:ln w="22225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左大括号 29"/>
          <p:cNvSpPr/>
          <p:nvPr/>
        </p:nvSpPr>
        <p:spPr>
          <a:xfrm>
            <a:off x="5391150" y="4401185"/>
            <a:ext cx="375285" cy="1741805"/>
          </a:xfrm>
          <a:prstGeom prst="leftBrace">
            <a:avLst>
              <a:gd name="adj1" fmla="val 44805"/>
              <a:gd name="adj2" fmla="val 50000"/>
            </a:avLst>
          </a:prstGeom>
          <a:ln w="22225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左大括号 30"/>
          <p:cNvSpPr/>
          <p:nvPr/>
        </p:nvSpPr>
        <p:spPr>
          <a:xfrm>
            <a:off x="1104265" y="1814195"/>
            <a:ext cx="479425" cy="3775075"/>
          </a:xfrm>
          <a:prstGeom prst="leftBrace">
            <a:avLst>
              <a:gd name="adj1" fmla="val 44805"/>
              <a:gd name="adj2" fmla="val 50000"/>
            </a:avLst>
          </a:prstGeom>
          <a:ln w="22225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6287135" y="1241425"/>
            <a:ext cx="3780155" cy="405765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2400">
                <a:solidFill>
                  <a:schemeClr val="tx1"/>
                </a:solidFill>
                <a:effectLst/>
                <a:latin typeface="黑体" panose="02010609060101010101" charset="-122"/>
                <a:ea typeface="黑体" panose="02010609060101010101" charset="-122"/>
              </a:rPr>
              <a:t>北魏孝文帝改革</a:t>
            </a:r>
            <a:endParaRPr lang="zh-CN" altLang="en-US" sz="2400">
              <a:solidFill>
                <a:schemeClr val="tx1"/>
              </a:solidFill>
              <a:effectLst/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767705" y="5712460"/>
            <a:ext cx="5949315" cy="479425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2400">
                <a:solidFill>
                  <a:schemeClr val="tx1"/>
                </a:solidFill>
                <a:effectLst/>
                <a:latin typeface="黑体" panose="02010609060101010101" charset="-122"/>
                <a:ea typeface="黑体" panose="02010609060101010101" charset="-122"/>
              </a:rPr>
              <a:t>社会主义建设新时期</a:t>
            </a:r>
            <a:endParaRPr lang="zh-CN" altLang="en-US" sz="2400">
              <a:solidFill>
                <a:schemeClr val="tx1"/>
              </a:solidFill>
              <a:effectLst/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6405380" y="2153962"/>
            <a:ext cx="3148290" cy="405765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2400">
                <a:solidFill>
                  <a:schemeClr val="tx1"/>
                </a:solidFill>
                <a:effectLst/>
                <a:latin typeface="黑体" panose="02010609060101010101" charset="-122"/>
                <a:ea typeface="黑体" panose="02010609060101010101" charset="-122"/>
              </a:rPr>
              <a:t>明朝张居正改革</a:t>
            </a:r>
            <a:endParaRPr lang="zh-CN" altLang="en-US" sz="2400">
              <a:solidFill>
                <a:schemeClr val="tx1"/>
              </a:solidFill>
              <a:effectLst/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932170" y="4987925"/>
            <a:ext cx="4404360" cy="479425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2400">
                <a:solidFill>
                  <a:schemeClr val="tx1"/>
                </a:solidFill>
                <a:effectLst/>
                <a:latin typeface="黑体" panose="02010609060101010101" charset="-122"/>
                <a:ea typeface="黑体" panose="02010609060101010101" charset="-122"/>
              </a:rPr>
              <a:t>社会主义探索时期</a:t>
            </a:r>
            <a:endParaRPr lang="zh-CN" altLang="en-US" sz="2400">
              <a:solidFill>
                <a:schemeClr val="tx1"/>
              </a:solidFill>
              <a:effectLst/>
              <a:latin typeface="黑体" panose="02010609060101010101" charset="-122"/>
              <a:ea typeface="黑体" panose="02010609060101010101" charset="-122"/>
            </a:endParaRPr>
          </a:p>
        </p:txBody>
      </p:sp>
      <p:pic>
        <p:nvPicPr>
          <p:cNvPr id="32" name="New picture" hidden="1"/>
          <p:cNvPicPr/>
          <p:nvPr/>
        </p:nvPicPr>
        <p:blipFill>
          <a:blip r:embed="rId3"/>
          <a:stretch>
            <a:fillRect/>
          </a:stretch>
        </p:blipFill>
        <p:spPr>
          <a:xfrm>
            <a:off x="12420600" y="12458700"/>
            <a:ext cx="266700" cy="381000"/>
          </a:xfrm>
          <a:prstGeom prst="cube">
            <a:avLst/>
          </a:prstGeom>
        </p:spPr>
      </p:pic>
    </p:spTree>
    <p:custDataLst>
      <p:tags r:id="rId4"/>
    </p:custDataLst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KSO_WM_BEAUTIFY_FLAG" val="#wm#"/>
  <p:tag name="KSO_WM_TAG_VERSION" val="1.0"/>
  <p:tag name="KSO_WM_UNIT_COLOR_SCHEME_PARENT_PAGE" val="2_1"/>
  <p:tag name="KSO_WM_UNIT_COLOR_SCHEME_SHAPE_ID" val="2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2.xml><?xml version="1.0" encoding="utf-8"?>
<p:tagLst xmlns:p="http://schemas.openxmlformats.org/presentationml/2006/main">
  <p:tag name="KSO_WM_BEAUTIFY_FLAG" val="#wm#"/>
  <p:tag name="KSO_WM_TAG_VERSION" val="1.0"/>
  <p:tag name="KSO_WM_UNIT_COLOR_SCHEME_PARENT_PAGE" val="2_1"/>
  <p:tag name="KSO_WM_UNIT_COLOR_SCHEME_SHAPE_ID" val="3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3.xml><?xml version="1.0" encoding="utf-8"?>
<p:tagLst xmlns:p="http://schemas.openxmlformats.org/presentationml/2006/main">
  <p:tag name="KSO_WM_BEAUTIFY_FLAG" val="#wm#"/>
  <p:tag name="KSO_WM_TAG_VERSION" val="1.0"/>
  <p:tag name="KSO_WM_UNIT_COLOR_SCHEME_PARENT_PAGE" val="2_1"/>
  <p:tag name="KSO_WM_UNIT_COLOR_SCHEME_SHAPE_ID" val="16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4.xml><?xml version="1.0" encoding="utf-8"?>
<p:tagLst xmlns:p="http://schemas.openxmlformats.org/presentationml/2006/main">
  <p:tag name="KSO_WM_BEAUTIFY_FLAG" val="#wm#"/>
  <p:tag name="KSO_WM_TAG_VERSION" val="1.0"/>
  <p:tag name="KSO_WM_UNIT_COLOR_SCHEME_PARENT_PAGE" val="2_1"/>
  <p:tag name="KSO_WM_UNIT_COLOR_SCHEME_SHAPE_ID" val="17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5.xml><?xml version="1.0" encoding="utf-8"?>
<p:tagLst xmlns:p="http://schemas.openxmlformats.org/presentationml/2006/main">
  <p:tag name="KSO_WM_BEAUTIFY_FLAG" val="#wm#"/>
  <p:tag name="KSO_WM_TAG_VERSION" val="1.0"/>
  <p:tag name="KSO_WM_UNIT_COLOR_SCHEME_PARENT_PAGE" val="2_1"/>
  <p:tag name="KSO_WM_UNIT_COLOR_SCHEME_SHAPE_ID" val="18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6.xml><?xml version="1.0" encoding="utf-8"?>
<p:tagLst xmlns:p="http://schemas.openxmlformats.org/presentationml/2006/main">
  <p:tag name="KSO_WM_SLIDE_COLORSCHEME_VERSION" val="3.2"/>
  <p:tag name="KSO_WM_UNIT_COLOR_SCHEME_PARENT_PAGE" val="2_1"/>
  <p:tag name="KSO_WM_UNIT_COLOR_SCHEME_SHAPE_ID" val="4"/>
</p:tagLst>
</file>

<file path=ppt/tags/tag7.xml><?xml version="1.0" encoding="utf-8"?>
<p:tagLst xmlns:p="http://schemas.openxmlformats.org/presentationml/2006/main">
  <p:tag name="KSO_WM_BEAUTIFY_FLAG" val="#wm#"/>
  <p:tag name="KSO_WM_TAG_VERSION" val="1.0"/>
  <p:tag name="KSO_WM_UNIT_COLOR_SCHEME_PARENT_PAGE" val="2_2"/>
  <p:tag name="KSO_WM_UNIT_COLOR_SCHEME_SHAPE_ID" val="2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8.xml><?xml version="1.0" encoding="utf-8"?>
<p:tagLst xmlns:p="http://schemas.openxmlformats.org/presentationml/2006/main">
  <p:tag name="KSO_WM_BEAUTIFY_FLAG" val="#wm#"/>
  <p:tag name="KSO_WM_TAG_VERSION" val="1.0"/>
  <p:tag name="KSO_WM_UNIT_COLOR_SCHEME_PARENT_PAGE" val="2_2"/>
  <p:tag name="KSO_WM_UNIT_COLOR_SCHEME_SHAPE_ID" val="3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9.xml><?xml version="1.0" encoding="utf-8"?>
<p:tagLst xmlns:p="http://schemas.openxmlformats.org/presentationml/2006/main">
  <p:tag name="KSO_WM_BEAUTIFY_FLAG" val="#wm#"/>
  <p:tag name="KSO_WM_TAG_VERSION" val="1.0"/>
  <p:tag name="KSO_WM_UNIT_COLOR_SCHEME_PARENT_PAGE" val="2_2"/>
  <p:tag name="KSO_WM_UNIT_COLOR_SCHEME_SHAPE_ID" val="4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0.xml><?xml version="1.0" encoding="utf-8"?>
<p:tagLst xmlns:p="http://schemas.openxmlformats.org/presentationml/2006/main">
  <p:tag name="KSO_WM_BEAUTIFY_FLAG" val="#wm#"/>
  <p:tag name="KSO_WM_TAG_VERSION" val="1.0"/>
  <p:tag name="KSO_WM_UNIT_COLOR_SCHEME_PARENT_PAGE" val="2_2"/>
  <p:tag name="KSO_WM_UNIT_COLOR_SCHEME_SHAPE_ID" val="5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1.xml><?xml version="1.0" encoding="utf-8"?>
<p:tagLst xmlns:p="http://schemas.openxmlformats.org/presentationml/2006/main">
  <p:tag name="KSO_WM_BEAUTIFY_FLAG" val="#wm#"/>
  <p:tag name="KSO_WM_TAG_VERSION" val="1.0"/>
  <p:tag name="KSO_WM_UNIT_COLOR_SCHEME_PARENT_PAGE" val="2_2"/>
  <p:tag name="KSO_WM_UNIT_COLOR_SCHEME_SHAPE_ID" val="6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2.xml><?xml version="1.0" encoding="utf-8"?>
<p:tagLst xmlns:p="http://schemas.openxmlformats.org/presentationml/2006/main">
  <p:tag name="KSO_WM_SLIDE_COLORSCHEME_VERSION" val="3.2"/>
  <p:tag name="KSO_WM_UNIT_COLOR_SCHEME_PARENT_PAGE" val="2_2"/>
  <p:tag name="KSO_WM_UNIT_COLOR_SCHEME_SHAPE_ID" val="7"/>
</p:tagLst>
</file>

<file path=ppt/tags/tag13.xml><?xml version="1.0" encoding="utf-8"?>
<p:tagLst xmlns:p="http://schemas.openxmlformats.org/presentationml/2006/main">
  <p:tag name="KSO_WM_BEAUTIFY_FLAG" val="#wm#"/>
  <p:tag name="KSO_WM_TAG_VERSION" val="1.0"/>
  <p:tag name="KSO_WM_UNIT_COLOR_SCHEME_PARENT_PAGE" val="2_3"/>
  <p:tag name="KSO_WM_UNIT_COLOR_SCHEME_SHAPE_ID" val="2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4.xml><?xml version="1.0" encoding="utf-8"?>
<p:tagLst xmlns:p="http://schemas.openxmlformats.org/presentationml/2006/main">
  <p:tag name="KSO_WM_BEAUTIFY_FLAG" val="#wm#"/>
  <p:tag name="KSO_WM_TAG_VERSION" val="1.0"/>
  <p:tag name="KSO_WM_UNIT_COLOR_SCHEME_PARENT_PAGE" val="2_3"/>
  <p:tag name="KSO_WM_UNIT_COLOR_SCHEME_SHAPE_ID" val="3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5.xml><?xml version="1.0" encoding="utf-8"?>
<p:tagLst xmlns:p="http://schemas.openxmlformats.org/presentationml/2006/main">
  <p:tag name="KSO_WM_BEAUTIFY_FLAG" val="#wm#"/>
  <p:tag name="KSO_WM_TAG_VERSION" val="1.0"/>
  <p:tag name="KSO_WM_UNIT_COLOR_SCHEME_PARENT_PAGE" val="2_3"/>
  <p:tag name="KSO_WM_UNIT_COLOR_SCHEME_SHAPE_ID" val="4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6.xml><?xml version="1.0" encoding="utf-8"?>
<p:tagLst xmlns:p="http://schemas.openxmlformats.org/presentationml/2006/main">
  <p:tag name="KSO_WM_BEAUTIFY_FLAG" val="#wm#"/>
  <p:tag name="KSO_WM_TAG_VERSION" val="1.0"/>
  <p:tag name="KSO_WM_UNIT_COLOR_SCHEME_PARENT_PAGE" val="2_3"/>
  <p:tag name="KSO_WM_UNIT_COLOR_SCHEME_SHAPE_ID" val="5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7.xml><?xml version="1.0" encoding="utf-8"?>
<p:tagLst xmlns:p="http://schemas.openxmlformats.org/presentationml/2006/main">
  <p:tag name="KSO_WM_BEAUTIFY_FLAG" val="#wm#"/>
  <p:tag name="KSO_WM_TAG_VERSION" val="1.0"/>
  <p:tag name="KSO_WM_UNIT_COLOR_SCHEME_PARENT_PAGE" val="2_3"/>
  <p:tag name="KSO_WM_UNIT_COLOR_SCHEME_SHAPE_ID" val="6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8.xml><?xml version="1.0" encoding="utf-8"?>
<p:tagLst xmlns:p="http://schemas.openxmlformats.org/presentationml/2006/main">
  <p:tag name="KSO_WM_SLIDE_COLORSCHEME_VERSION" val="3.2"/>
  <p:tag name="KSO_WM_UNIT_COLOR_SCHEME_PARENT_PAGE" val="2_3"/>
  <p:tag name="KSO_WM_UNIT_COLOR_SCHEME_SHAPE_ID" val="7"/>
</p:tagLst>
</file>

<file path=ppt/tags/tag19.xml><?xml version="1.0" encoding="utf-8"?>
<p:tagLst xmlns:p="http://schemas.openxmlformats.org/presentationml/2006/main">
  <p:tag name="KSO_WM_BEAUTIFY_FLAG" val="#wm#"/>
  <p:tag name="KSO_WM_TAG_VERSION" val="1.0"/>
  <p:tag name="KSO_WM_UNIT_COLOR_SCHEME_PARENT_PAGE" val="2_4"/>
  <p:tag name="KSO_WM_UNIT_COLOR_SCHEME_SHAPE_ID" val="2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0.xml><?xml version="1.0" encoding="utf-8"?>
<p:tagLst xmlns:p="http://schemas.openxmlformats.org/presentationml/2006/main">
  <p:tag name="KSO_WM_BEAUTIFY_FLAG" val="#wm#"/>
  <p:tag name="KSO_WM_TAG_VERSION" val="1.0"/>
  <p:tag name="KSO_WM_UNIT_COLOR_SCHEME_PARENT_PAGE" val="2_4"/>
  <p:tag name="KSO_WM_UNIT_COLOR_SCHEME_SHAPE_ID" val="3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1.xml><?xml version="1.0" encoding="utf-8"?>
<p:tagLst xmlns:p="http://schemas.openxmlformats.org/presentationml/2006/main">
  <p:tag name="KSO_WM_BEAUTIFY_FLAG" val="#wm#"/>
  <p:tag name="KSO_WM_TAG_VERSION" val="1.0"/>
  <p:tag name="KSO_WM_UNIT_COLOR_SCHEME_PARENT_PAGE" val="2_4"/>
  <p:tag name="KSO_WM_UNIT_COLOR_SCHEME_SHAPE_ID" val="4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2.xml><?xml version="1.0" encoding="utf-8"?>
<p:tagLst xmlns:p="http://schemas.openxmlformats.org/presentationml/2006/main">
  <p:tag name="KSO_WM_BEAUTIFY_FLAG" val="#wm#"/>
  <p:tag name="KSO_WM_TAG_VERSION" val="1.0"/>
  <p:tag name="KSO_WM_UNIT_COLOR_SCHEME_PARENT_PAGE" val="2_4"/>
  <p:tag name="KSO_WM_UNIT_COLOR_SCHEME_SHAPE_ID" val="5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3.xml><?xml version="1.0" encoding="utf-8"?>
<p:tagLst xmlns:p="http://schemas.openxmlformats.org/presentationml/2006/main">
  <p:tag name="KSO_WM_BEAUTIFY_FLAG" val="#wm#"/>
  <p:tag name="KSO_WM_TAG_VERSION" val="1.0"/>
  <p:tag name="KSO_WM_UNIT_COLOR_SCHEME_PARENT_PAGE" val="2_4"/>
  <p:tag name="KSO_WM_UNIT_COLOR_SCHEME_SHAPE_ID" val="6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4.xml><?xml version="1.0" encoding="utf-8"?>
<p:tagLst xmlns:p="http://schemas.openxmlformats.org/presentationml/2006/main">
  <p:tag name="KSO_WM_BEAUTIFY_FLAG" val="#wm#"/>
  <p:tag name="KSO_WM_TAG_VERSION" val="1.0"/>
  <p:tag name="KSO_WM_UNIT_COLOR_SCHEME_PARENT_PAGE" val="2_4"/>
  <p:tag name="KSO_WM_UNIT_COLOR_SCHEME_SHAPE_ID" val="7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5.xml><?xml version="1.0" encoding="utf-8"?>
<p:tagLst xmlns:p="http://schemas.openxmlformats.org/presentationml/2006/main">
  <p:tag name="KSO_WM_SLIDE_COLORSCHEME_VERSION" val="3.2"/>
  <p:tag name="KSO_WM_UNIT_COLOR_SCHEME_PARENT_PAGE" val="2_4"/>
  <p:tag name="KSO_WM_UNIT_COLOR_SCHEME_SHAPE_ID" val="8"/>
</p:tagLst>
</file>

<file path=ppt/tags/tag26.xml><?xml version="1.0" encoding="utf-8"?>
<p:tagLst xmlns:p="http://schemas.openxmlformats.org/presentationml/2006/main">
  <p:tag name="KSO_WM_BEAUTIFY_FLAG" val="#wm#"/>
  <p:tag name="KSO_WM_TAG_VERSION" val="1.0"/>
  <p:tag name="KSO_WM_UNIT_COLOR_SCHEME_PARENT_PAGE" val="2_5"/>
  <p:tag name="KSO_WM_UNIT_COLOR_SCHEME_SHAPE_ID" val="2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7.xml><?xml version="1.0" encoding="utf-8"?>
<p:tagLst xmlns:p="http://schemas.openxmlformats.org/presentationml/2006/main">
  <p:tag name="KSO_WM_BEAUTIFY_FLAG" val="#wm#"/>
  <p:tag name="KSO_WM_TAG_VERSION" val="1.0"/>
  <p:tag name="KSO_WM_UNIT_COLOR_SCHEME_PARENT_PAGE" val="2_5"/>
  <p:tag name="KSO_WM_UNIT_COLOR_SCHEME_SHAPE_ID" val="3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8.xml><?xml version="1.0" encoding="utf-8"?>
<p:tagLst xmlns:p="http://schemas.openxmlformats.org/presentationml/2006/main">
  <p:tag name="KSO_WM_BEAUTIFY_FLAG" val="#wm#"/>
  <p:tag name="KSO_WM_TAG_VERSION" val="1.0"/>
  <p:tag name="KSO_WM_UNIT_COLOR_SCHEME_PARENT_PAGE" val="2_5"/>
  <p:tag name="KSO_WM_UNIT_COLOR_SCHEME_SHAPE_ID" val="4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9.xml><?xml version="1.0" encoding="utf-8"?>
<p:tagLst xmlns:p="http://schemas.openxmlformats.org/presentationml/2006/main">
  <p:tag name="KSO_WM_BEAUTIFY_FLAG" val="#wm#"/>
  <p:tag name="KSO_WM_TAG_VERSION" val="1.0"/>
  <p:tag name="KSO_WM_UNIT_COLOR_SCHEME_PARENT_PAGE" val="2_5"/>
  <p:tag name="KSO_WM_UNIT_COLOR_SCHEME_SHAPE_ID" val="5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0.xml><?xml version="1.0" encoding="utf-8"?>
<p:tagLst xmlns:p="http://schemas.openxmlformats.org/presentationml/2006/main">
  <p:tag name="KSO_WM_BEAUTIFY_FLAG" val="#wm#"/>
  <p:tag name="KSO_WM_TAG_VERSION" val="1.0"/>
  <p:tag name="KSO_WM_UNIT_COLOR_SCHEME_PARENT_PAGE" val="2_5"/>
  <p:tag name="KSO_WM_UNIT_COLOR_SCHEME_SHAPE_ID" val="6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1.xml><?xml version="1.0" encoding="utf-8"?>
<p:tagLst xmlns:p="http://schemas.openxmlformats.org/presentationml/2006/main">
  <p:tag name="KSO_WM_BEAUTIFY_FLAG" val="#wm#"/>
  <p:tag name="KSO_WM_TAG_VERSION" val="1.0"/>
  <p:tag name="KSO_WM_UNIT_COLOR_SCHEME_PARENT_PAGE" val="2_5"/>
  <p:tag name="KSO_WM_UNIT_COLOR_SCHEME_SHAPE_ID" val="7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2.xml><?xml version="1.0" encoding="utf-8"?>
<p:tagLst xmlns:p="http://schemas.openxmlformats.org/presentationml/2006/main">
  <p:tag name="KSO_WM_BEAUTIFY_FLAG" val="#wm#"/>
  <p:tag name="KSO_WM_TAG_VERSION" val="1.0"/>
  <p:tag name="KSO_WM_UNIT_COLOR_SCHEME_PARENT_PAGE" val="2_5"/>
  <p:tag name="KSO_WM_UNIT_COLOR_SCHEME_SHAPE_ID" val="8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3.xml><?xml version="1.0" encoding="utf-8"?>
<p:tagLst xmlns:p="http://schemas.openxmlformats.org/presentationml/2006/main">
  <p:tag name="KSO_WM_BEAUTIFY_FLAG" val="#wm#"/>
  <p:tag name="KSO_WM_TAG_VERSION" val="1.0"/>
  <p:tag name="KSO_WM_UNIT_COLOR_SCHEME_PARENT_PAGE" val="2_5"/>
  <p:tag name="KSO_WM_UNIT_COLOR_SCHEME_SHAPE_ID" val="9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4.xml><?xml version="1.0" encoding="utf-8"?>
<p:tagLst xmlns:p="http://schemas.openxmlformats.org/presentationml/2006/main">
  <p:tag name="KSO_WM_SLIDE_COLORSCHEME_VERSION" val="3.2"/>
  <p:tag name="KSO_WM_UNIT_COLOR_SCHEME_PARENT_PAGE" val="2_5"/>
  <p:tag name="KSO_WM_UNIT_COLOR_SCHEME_SHAPE_ID" val="10"/>
</p:tagLst>
</file>

<file path=ppt/tags/tag35.xml><?xml version="1.0" encoding="utf-8"?>
<p:tagLst xmlns:p="http://schemas.openxmlformats.org/presentationml/2006/main">
  <p:tag name="KSO_WM_BEAUTIFY_FLAG" val="#wm#"/>
  <p:tag name="KSO_WM_TAG_VERSION" val="1.0"/>
  <p:tag name="KSO_WM_UNIT_COLOR_SCHEME_PARENT_PAGE" val="2_6"/>
  <p:tag name="KSO_WM_UNIT_COLOR_SCHEME_SHAPE_ID" val="2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6.xml><?xml version="1.0" encoding="utf-8"?>
<p:tagLst xmlns:p="http://schemas.openxmlformats.org/presentationml/2006/main">
  <p:tag name="KSO_WM_BEAUTIFY_FLAG" val="#wm#"/>
  <p:tag name="KSO_WM_TAG_VERSION" val="1.0"/>
  <p:tag name="KSO_WM_UNIT_COLOR_SCHEME_PARENT_PAGE" val="2_6"/>
  <p:tag name="KSO_WM_UNIT_COLOR_SCHEME_SHAPE_ID" val="3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7.xml><?xml version="1.0" encoding="utf-8"?>
<p:tagLst xmlns:p="http://schemas.openxmlformats.org/presentationml/2006/main">
  <p:tag name="KSO_WM_BEAUTIFY_FLAG" val="#wm#"/>
  <p:tag name="KSO_WM_TAG_VERSION" val="1.0"/>
  <p:tag name="KSO_WM_UNIT_COLOR_SCHEME_PARENT_PAGE" val="2_6"/>
  <p:tag name="KSO_WM_UNIT_COLOR_SCHEME_SHAPE_ID" val="4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8.xml><?xml version="1.0" encoding="utf-8"?>
<p:tagLst xmlns:p="http://schemas.openxmlformats.org/presentationml/2006/main">
  <p:tag name="KSO_WM_BEAUTIFY_FLAG" val="#wm#"/>
  <p:tag name="KSO_WM_TAG_VERSION" val="1.0"/>
  <p:tag name="KSO_WM_UNIT_COLOR_SCHEME_PARENT_PAGE" val="2_6"/>
  <p:tag name="KSO_WM_UNIT_COLOR_SCHEME_SHAPE_ID" val="5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9.xml><?xml version="1.0" encoding="utf-8"?>
<p:tagLst xmlns:p="http://schemas.openxmlformats.org/presentationml/2006/main">
  <p:tag name="KSO_WM_SLIDE_COLORSCHEME_VERSION" val="3.2"/>
  <p:tag name="KSO_WM_UNIT_COLOR_SCHEME_PARENT_PAGE" val="2_6"/>
  <p:tag name="KSO_WM_UNIT_COLOR_SCHEME_SHAPE_ID" val="6"/>
</p:tagLst>
</file>

<file path=ppt/tags/tag40.xml><?xml version="1.0" encoding="utf-8"?>
<p:tagLst xmlns:p="http://schemas.openxmlformats.org/presentationml/2006/main">
  <p:tag name="KSO_WM_BEAUTIFY_FLAG" val="#wm#"/>
  <p:tag name="KSO_WM_TAG_VERSION" val="1.0"/>
  <p:tag name="KSO_WM_UNIT_COLOR_SCHEME_PARENT_PAGE" val="2_7"/>
  <p:tag name="KSO_WM_UNIT_COLOR_SCHEME_SHAPE_ID" val="2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41.xml><?xml version="1.0" encoding="utf-8"?>
<p:tagLst xmlns:p="http://schemas.openxmlformats.org/presentationml/2006/main">
  <p:tag name="KSO_WM_BEAUTIFY_FLAG" val="#wm#"/>
  <p:tag name="KSO_WM_TAG_VERSION" val="1.0"/>
  <p:tag name="KSO_WM_UNIT_COLOR_SCHEME_PARENT_PAGE" val="2_7"/>
  <p:tag name="KSO_WM_UNIT_COLOR_SCHEME_SHAPE_ID" val="3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42.xml><?xml version="1.0" encoding="utf-8"?>
<p:tagLst xmlns:p="http://schemas.openxmlformats.org/presentationml/2006/main">
  <p:tag name="KSO_WM_BEAUTIFY_FLAG" val="#wm#"/>
  <p:tag name="KSO_WM_TAG_VERSION" val="1.0"/>
  <p:tag name="KSO_WM_UNIT_COLOR_SCHEME_PARENT_PAGE" val="2_7"/>
  <p:tag name="KSO_WM_UNIT_COLOR_SCHEME_SHAPE_ID" val="4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43.xml><?xml version="1.0" encoding="utf-8"?>
<p:tagLst xmlns:p="http://schemas.openxmlformats.org/presentationml/2006/main">
  <p:tag name="KSO_WM_SLIDE_COLORSCHEME_VERSION" val="3.2"/>
  <p:tag name="KSO_WM_UNIT_COLOR_SCHEME_PARENT_PAGE" val="2_7"/>
  <p:tag name="KSO_WM_UNIT_COLOR_SCHEME_SHAPE_ID" val="5"/>
</p:tagLst>
</file>

<file path=ppt/tags/tag44.xml><?xml version="1.0" encoding="utf-8"?>
<p:tagLst xmlns:p="http://schemas.openxmlformats.org/presentationml/2006/main">
  <p:tag name="KSO_WM_BEAUTIFY_FLAG" val="#wm#"/>
  <p:tag name="KSO_WM_TAG_VERSION" val="1.0"/>
  <p:tag name="KSO_WM_UNIT_COLOR_SCHEME_PARENT_PAGE" val="2_8"/>
  <p:tag name="KSO_WM_UNIT_COLOR_SCHEME_SHAPE_ID" val="2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5.xml><?xml version="1.0" encoding="utf-8"?>
<p:tagLst xmlns:p="http://schemas.openxmlformats.org/presentationml/2006/main">
  <p:tag name="KSO_WM_BEAUTIFY_FLAG" val="#wm#"/>
  <p:tag name="KSO_WM_TAG_VERSION" val="1.0"/>
  <p:tag name="KSO_WM_UNIT_COLOR_SCHEME_PARENT_PAGE" val="2_8"/>
  <p:tag name="KSO_WM_UNIT_COLOR_SCHEME_SHAPE_ID" val="3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6.xml><?xml version="1.0" encoding="utf-8"?>
<p:tagLst xmlns:p="http://schemas.openxmlformats.org/presentationml/2006/main">
  <p:tag name="KSO_WM_BEAUTIFY_FLAG" val="#wm#"/>
  <p:tag name="KSO_WM_TAG_VERSION" val="1.0"/>
  <p:tag name="KSO_WM_UNIT_COLOR_SCHEME_PARENT_PAGE" val="2_8"/>
  <p:tag name="KSO_WM_UNIT_COLOR_SCHEME_SHAPE_ID" val="4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7.xml><?xml version="1.0" encoding="utf-8"?>
<p:tagLst xmlns:p="http://schemas.openxmlformats.org/presentationml/2006/main">
  <p:tag name="KSO_WM_BEAUTIFY_FLAG" val="#wm#"/>
  <p:tag name="KSO_WM_TAG_VERSION" val="1.0"/>
  <p:tag name="KSO_WM_UNIT_COLOR_SCHEME_PARENT_PAGE" val="2_8"/>
  <p:tag name="KSO_WM_UNIT_COLOR_SCHEME_SHAPE_ID" val="5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8.xml><?xml version="1.0" encoding="utf-8"?>
<p:tagLst xmlns:p="http://schemas.openxmlformats.org/presentationml/2006/main">
  <p:tag name="KSO_WM_BEAUTIFY_FLAG" val="#wm#"/>
  <p:tag name="KSO_WM_TAG_VERSION" val="1.0"/>
  <p:tag name="KSO_WM_UNIT_COLOR_SCHEME_PARENT_PAGE" val="2_8"/>
  <p:tag name="KSO_WM_UNIT_COLOR_SCHEME_SHAPE_ID" val="6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9.xml><?xml version="1.0" encoding="utf-8"?>
<p:tagLst xmlns:p="http://schemas.openxmlformats.org/presentationml/2006/main">
  <p:tag name="KSO_WM_BEAUTIFY_FLAG" val="#wm#"/>
  <p:tag name="KSO_WM_TAG_VERSION" val="1.0"/>
  <p:tag name="KSO_WM_UNIT_COLOR_SCHEME_PARENT_PAGE" val="2_8"/>
  <p:tag name="KSO_WM_UNIT_COLOR_SCHEME_SHAPE_ID" val="7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50.xml><?xml version="1.0" encoding="utf-8"?>
<p:tagLst xmlns:p="http://schemas.openxmlformats.org/presentationml/2006/main">
  <p:tag name="KSO_WM_SLIDE_COLORSCHEME_VERSION" val="3.2"/>
  <p:tag name="KSO_WM_UNIT_COLOR_SCHEME_PARENT_PAGE" val="2_8"/>
  <p:tag name="KSO_WM_UNIT_COLOR_SCHEME_SHAPE_ID" val="8"/>
</p:tagLst>
</file>

<file path=ppt/tags/tag51.xml><?xml version="1.0" encoding="utf-8"?>
<p:tagLst xmlns:p="http://schemas.openxmlformats.org/presentationml/2006/main">
  <p:tag name="KSO_WM_BEAUTIFY_FLAG" val="#wm#"/>
  <p:tag name="KSO_WM_TAG_VERSION" val="1.0"/>
  <p:tag name="KSO_WM_UNIT_COLOR_SCHEME_PARENT_PAGE" val="2_9"/>
  <p:tag name="KSO_WM_UNIT_COLOR_SCHEME_SHAPE_ID" val="2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52.xml><?xml version="1.0" encoding="utf-8"?>
<p:tagLst xmlns:p="http://schemas.openxmlformats.org/presentationml/2006/main">
  <p:tag name="KSO_WM_BEAUTIFY_FLAG" val="#wm#"/>
  <p:tag name="KSO_WM_TAG_VERSION" val="1.0"/>
  <p:tag name="KSO_WM_UNIT_COLOR_SCHEME_PARENT_PAGE" val="2_9"/>
  <p:tag name="KSO_WM_UNIT_COLOR_SCHEME_SHAPE_ID" val="3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53.xml><?xml version="1.0" encoding="utf-8"?>
<p:tagLst xmlns:p="http://schemas.openxmlformats.org/presentationml/2006/main">
  <p:tag name="KSO_WM_BEAUTIFY_FLAG" val="#wm#"/>
  <p:tag name="KSO_WM_TAG_VERSION" val="1.0"/>
  <p:tag name="KSO_WM_UNIT_COLOR_SCHEME_PARENT_PAGE" val="2_9"/>
  <p:tag name="KSO_WM_UNIT_COLOR_SCHEME_SHAPE_ID" val="4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54.xml><?xml version="1.0" encoding="utf-8"?>
<p:tagLst xmlns:p="http://schemas.openxmlformats.org/presentationml/2006/main">
  <p:tag name="KSO_WM_BEAUTIFY_FLAG" val="#wm#"/>
  <p:tag name="KSO_WM_TAG_VERSION" val="1.0"/>
  <p:tag name="KSO_WM_UNIT_COLOR_SCHEME_PARENT_PAGE" val="2_9"/>
  <p:tag name="KSO_WM_UNIT_COLOR_SCHEME_SHAPE_ID" val="5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55.xml><?xml version="1.0" encoding="utf-8"?>
<p:tagLst xmlns:p="http://schemas.openxmlformats.org/presentationml/2006/main">
  <p:tag name="KSO_WM_BEAUTIFY_FLAG" val="#wm#"/>
  <p:tag name="KSO_WM_TAG_VERSION" val="1.0"/>
  <p:tag name="KSO_WM_UNIT_COLOR_SCHEME_PARENT_PAGE" val="2_9"/>
  <p:tag name="KSO_WM_UNIT_COLOR_SCHEME_SHAPE_ID" val="6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56.xml><?xml version="1.0" encoding="utf-8"?>
<p:tagLst xmlns:p="http://schemas.openxmlformats.org/presentationml/2006/main">
  <p:tag name="KSO_WM_SLIDE_COLORSCHEME_VERSION" val="3.2"/>
  <p:tag name="KSO_WM_UNIT_COLOR_SCHEME_PARENT_PAGE" val="2_9"/>
  <p:tag name="KSO_WM_UNIT_COLOR_SCHEME_SHAPE_ID" val="7"/>
</p:tagLst>
</file>

<file path=ppt/tags/tag57.xml><?xml version="1.0" encoding="utf-8"?>
<p:tagLst xmlns:p="http://schemas.openxmlformats.org/presentationml/2006/main">
  <p:tag name="KSO_WM_BEAUTIFY_FLAG" val="#wm#"/>
  <p:tag name="KSO_WM_TAG_VERSION" val="1.0"/>
  <p:tag name="KSO_WM_UNIT_COLOR_SCHEME_PARENT_PAGE" val="2_10"/>
  <p:tag name="KSO_WM_UNIT_COLOR_SCHEME_SHAPE_ID" val="3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8.xml><?xml version="1.0" encoding="utf-8"?>
<p:tagLst xmlns:p="http://schemas.openxmlformats.org/presentationml/2006/main">
  <p:tag name="KSO_WM_BEAUTIFY_FLAG" val="#wm#"/>
  <p:tag name="KSO_WM_TAG_VERSION" val="1.0"/>
  <p:tag name="KSO_WM_UNIT_COLOR_SCHEME_PARENT_PAGE" val="2_10"/>
  <p:tag name="KSO_WM_UNIT_COLOR_SCHEME_SHAPE_ID" val="4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9.xml><?xml version="1.0" encoding="utf-8"?>
<p:tagLst xmlns:p="http://schemas.openxmlformats.org/presentationml/2006/main">
  <p:tag name="KSO_WM_BEAUTIFY_FLAG" val="#wm#"/>
  <p:tag name="KSO_WM_TAG_VERSION" val="1.0"/>
  <p:tag name="KSO_WM_UNIT_COLOR_SCHEME_PARENT_PAGE" val="2_10"/>
  <p:tag name="KSO_WM_UNIT_COLOR_SCHEME_SHAPE_ID" val="5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60.xml><?xml version="1.0" encoding="utf-8"?>
<p:tagLst xmlns:p="http://schemas.openxmlformats.org/presentationml/2006/main">
  <p:tag name="KSO_WM_BEAUTIFY_FLAG" val="#wm#"/>
  <p:tag name="KSO_WM_TAG_VERSION" val="1.0"/>
  <p:tag name="KSO_WM_UNIT_COLOR_SCHEME_PARENT_PAGE" val="2_10"/>
  <p:tag name="KSO_WM_UNIT_COLOR_SCHEME_SHAPE_ID" val="7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61.xml><?xml version="1.0" encoding="utf-8"?>
<p:tagLst xmlns:p="http://schemas.openxmlformats.org/presentationml/2006/main">
  <p:tag name="KSO_WM_SLIDE_COLORSCHEME_VERSION" val="3.2"/>
  <p:tag name="KSO_WM_UNIT_COLOR_SCHEME_PARENT_PAGE" val="2_10"/>
  <p:tag name="KSO_WM_UNIT_COLOR_SCHEME_SHAPE_ID" val="2"/>
</p:tagLst>
</file>

<file path=ppt/tags/tag62.xml><?xml version="1.0" encoding="utf-8"?>
<p:tagLst xmlns:p="http://schemas.openxmlformats.org/presentationml/2006/main">
  <p:tag name="KSO_WM_BEAUTIFY_FLAG" val="#wm#"/>
  <p:tag name="KSO_WM_TAG_VERSION" val="1.0"/>
  <p:tag name="KSO_WM_UNIT_COLOR_SCHEME_PARENT_PAGE" val="2_11"/>
  <p:tag name="KSO_WM_UNIT_COLOR_SCHEME_SHAPE_ID" val="2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63.xml><?xml version="1.0" encoding="utf-8"?>
<p:tagLst xmlns:p="http://schemas.openxmlformats.org/presentationml/2006/main">
  <p:tag name="KSO_WM_BEAUTIFY_FLAG" val="#wm#"/>
  <p:tag name="KSO_WM_TAG_VERSION" val="1.0"/>
  <p:tag name="KSO_WM_UNIT_COLOR_SCHEME_PARENT_PAGE" val="2_11"/>
  <p:tag name="KSO_WM_UNIT_COLOR_SCHEME_SHAPE_ID" val="3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64.xml><?xml version="1.0" encoding="utf-8"?>
<p:tagLst xmlns:p="http://schemas.openxmlformats.org/presentationml/2006/main">
  <p:tag name="KSO_WM_BEAUTIFY_FLAG" val="#wm#"/>
  <p:tag name="KSO_WM_TAG_VERSION" val="1.0"/>
  <p:tag name="KSO_WM_UNIT_COLOR_SCHEME_PARENT_PAGE" val="2_11"/>
  <p:tag name="KSO_WM_UNIT_COLOR_SCHEME_SHAPE_ID" val="4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65.xml><?xml version="1.0" encoding="utf-8"?>
<p:tagLst xmlns:p="http://schemas.openxmlformats.org/presentationml/2006/main">
  <p:tag name="KSO_WM_BEAUTIFY_FLAG" val="#wm#"/>
  <p:tag name="KSO_WM_TAG_VERSION" val="1.0"/>
  <p:tag name="KSO_WM_UNIT_COLOR_SCHEME_PARENT_PAGE" val="2_11"/>
  <p:tag name="KSO_WM_UNIT_COLOR_SCHEME_SHAPE_ID" val="5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66.xml><?xml version="1.0" encoding="utf-8"?>
<p:tagLst xmlns:p="http://schemas.openxmlformats.org/presentationml/2006/main">
  <p:tag name="KSO_WM_SLIDE_COLORSCHEME_VERSION" val="3.2"/>
  <p:tag name="KSO_WM_UNIT_COLOR_SCHEME_PARENT_PAGE" val="2_11"/>
  <p:tag name="KSO_WM_UNIT_COLOR_SCHEME_SHAPE_ID" val="6"/>
</p:tagLst>
</file>

<file path=ppt/tags/tag67.xml><?xml version="1.0" encoding="utf-8"?>
<p:tagLst xmlns:p="http://schemas.openxmlformats.org/presentationml/2006/main">
  <p:tag name="KSO_WM_BEAUTIFY_FLAG" val="#wm#"/>
  <p:tag name="KSO_WM_TAG_VERSION" val="1.0"/>
  <p:tag name="KSO_WM_TEMPLATE_CATEGORY" val="diagram"/>
  <p:tag name="KSO_WM_TEMPLATE_INDEX" val="20193798"/>
  <p:tag name="KSO_WM_UNIT_COLOR_SCHEME_PARENT_PAGE" val="1_1"/>
  <p:tag name="KSO_WM_UNIT_COLOR_SCHEME_SHAPE_ID" val="2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8.xml><?xml version="1.0" encoding="utf-8"?>
<p:tagLst xmlns:p="http://schemas.openxmlformats.org/presentationml/2006/main">
  <p:tag name="KSO_WM_BEAUTIFY_FLAG" val="#wm#"/>
  <p:tag name="KSO_WM_TAG_VERSION" val="1.0"/>
  <p:tag name="KSO_WM_TEMPLATE_CATEGORY" val="diagram"/>
  <p:tag name="KSO_WM_TEMPLATE_INDEX" val="20193798"/>
  <p:tag name="KSO_WM_UNIT_COLOR_SCHEME_PARENT_PAGE" val="1_1"/>
  <p:tag name="KSO_WM_UNIT_COLOR_SCHEME_SHAPE_ID" val="3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9.xml><?xml version="1.0" encoding="utf-8"?>
<p:tagLst xmlns:p="http://schemas.openxmlformats.org/presentationml/2006/main">
  <p:tag name="KSO_WM_BEAUTIFY_FLAG" val="#wm#"/>
  <p:tag name="KSO_WM_TAG_VERSION" val="1.0"/>
  <p:tag name="KSO_WM_UNIT_COLOR_SCHEME_PARENT_PAGE" val="1_1"/>
  <p:tag name="KSO_WM_UNIT_COLOR_SCHEME_SHAPE_ID" val="4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70.xml><?xml version="1.0" encoding="utf-8"?>
<p:tagLst xmlns:p="http://schemas.openxmlformats.org/presentationml/2006/main">
  <p:tag name="KSO_WM_BEAUTIFY_FLAG" val="#wm#"/>
  <p:tag name="KSO_WM_TAG_VERSION" val="1.0"/>
  <p:tag name="KSO_WM_UNIT_COLOR_SCHEME_PARENT_PAGE" val="1_1"/>
  <p:tag name="KSO_WM_UNIT_COLOR_SCHEME_SHAPE_ID" val="5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71.xml><?xml version="1.0" encoding="utf-8"?>
<p:tagLst xmlns:p="http://schemas.openxmlformats.org/presentationml/2006/main">
  <p:tag name="KSO_WM_BEAUTIFY_FLAG" val="#wm#"/>
  <p:tag name="KSO_WM_TAG_VERSION" val="1.0"/>
  <p:tag name="KSO_WM_UNIT_COLOR_SCHEME_PARENT_PAGE" val="1_1"/>
  <p:tag name="KSO_WM_UNIT_COLOR_SCHEME_SHAPE_ID" val="6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72.xml><?xml version="1.0" encoding="utf-8"?>
<p:tagLst xmlns:p="http://schemas.openxmlformats.org/presentationml/2006/main">
  <p:tag name="KSO_WM_BEAUTIFY_FLAG" val="#wm#"/>
  <p:tag name="KSO_WM_SLIDE_COLORSCHEME_VERSION" val="3.2"/>
  <p:tag name="KSO_WM_TAG_VERSION" val="1.0"/>
  <p:tag name="KSO_WM_TEMPLATE_CATEGORY" val="diagram"/>
  <p:tag name="KSO_WM_TEMPLATE_INDEX" val="20193798"/>
  <p:tag name="KSO_WM_UNIT_COLOR_SCHEME_PARENT_PAGE" val="1_1"/>
  <p:tag name="KSO_WM_UNIT_COLOR_SCHEME_SHAPE_ID" val="7"/>
</p:tagLst>
</file>

<file path=ppt/tags/tag73.xml><?xml version="1.0" encoding="utf-8"?>
<p:tagLst xmlns:p="http://schemas.openxmlformats.org/presentationml/2006/main">
  <p:tag name="KSO_WM_UNIT_PLACING_PICTURE_USER_VIEWPORT" val="{&quot;height&quot;:11159,&quot;width&quot;:15840}"/>
</p:tagLst>
</file>

<file path=ppt/tags/tag74.xml><?xml version="1.0" encoding="utf-8"?>
<p:tagLst xmlns:p="http://schemas.openxmlformats.org/presentationml/2006/main">
  <p:tag name="KSO_WM_BEAUTIFY_FLAG" val="#wm#"/>
  <p:tag name="KSO_WM_TAG_VERSION" val="1.0"/>
  <p:tag name="KSO_WM_TEMPLATE_CATEGORY" val="diagram"/>
  <p:tag name="KSO_WM_TEMPLATE_INDEX" val="20193798"/>
  <p:tag name="KSO_WM_UNIT_ADJUSTLAYOUT_ID" val="49"/>
  <p:tag name="KSO_WM_UNIT_COLOR_SCHEME_PARENT_PAGE" val="0_1"/>
  <p:tag name="KSO_WM_UNIT_COLOR_SCHEME_SHAPE_ID" val="49"/>
  <p:tag name="KSO_WM_UNIT_COMPATIBLE" val="0"/>
  <p:tag name="KSO_WM_UNIT_DIAGRAM_ISNUMVISUAL" val="0"/>
  <p:tag name="KSO_WM_UNIT_DIAGRAM_ISREFERUNIT" val="0"/>
  <p:tag name="KSO_WM_UNIT_HIGHLIGHT" val="0"/>
  <p:tag name="KSO_WM_UNIT_ID" val="diagram20193798_1*f*1"/>
  <p:tag name="KSO_WM_UNIT_INDEX" val="1"/>
  <p:tag name="KSO_WM_UNIT_LAYERLEVEL" val="1"/>
  <p:tag name="KSO_WM_UNIT_PRESET_TEXT" val="点击此处添加正文，请言简意赅的阐述观点。"/>
  <p:tag name="KSO_WM_UNIT_TEXT_PART_ID" val="2-a"/>
  <p:tag name="KSO_WM_UNIT_TEXT_PART_ID_V2" val="d-2-1"/>
  <p:tag name="KSO_WM_UNIT_TEXT_PART_SIZE" val="24.96*434.5"/>
  <p:tag name="KSO_WM_UNIT_TYPE" val="f"/>
  <p:tag name="KSO_WM_UNIT_VALUE" val="26"/>
</p:tagLst>
</file>

<file path=ppt/tags/tag75.xml><?xml version="1.0" encoding="utf-8"?>
<p:tagLst xmlns:p="http://schemas.openxmlformats.org/presentationml/2006/main">
  <p:tag name="KSO_WM_UNIT_PLACING_PICTURE_USER_VIEWPORT" val="{&quot;height&quot;:8140,&quot;width&quot;:4800}"/>
</p:tagLst>
</file>

<file path=ppt/tags/tag76.xml><?xml version="1.0" encoding="utf-8"?>
<p:tagLst xmlns:p="http://schemas.openxmlformats.org/presentationml/2006/main">
  <p:tag name="KSO_WM_BEAUTIFY_FLAG" val="#wm#"/>
  <p:tag name="KSO_WM_SLIDE_COLORSCHEME_VERSION" val="3.2"/>
  <p:tag name="KSO_WM_SLIDE_CONSTRAINT" val="%7b%22slideConstraint%22%3a%7b%22seriesAreas%22%3a%5b%5d%2c%22singleAreas%22%3a%5b%7b%22shapes%22%3a%5b46%5d%2c%22serialConstraintIndex%22%3a-1%2c%22areatextmark%22%3a0%2c%22pictureprocessmark%22%3a0%7d%5d%7d%7d"/>
  <p:tag name="KSO_WM_SLIDE_ID" val="diagram20193798_1"/>
  <p:tag name="KSO_WM_SLIDE_INDEX" val="1"/>
  <p:tag name="KSO_WM_SLIDE_ITEM_CNT" val="0"/>
  <p:tag name="KSO_WM_SLIDE_LAYOUT" val="a_d_f_h"/>
  <p:tag name="KSO_WM_SLIDE_LAYOUT_CNT" val="1_1_1_2"/>
  <p:tag name="KSO_WM_SLIDE_MODEL_TYPE" val="cover"/>
  <p:tag name="KSO_WM_SLIDE_POSITION" val="428.836*181.385"/>
  <p:tag name="KSO_WM_SLIDE_SIZE" val="504.532*267.962"/>
  <p:tag name="KSO_WM_SLIDE_SUBTYPE" val="picTxt"/>
  <p:tag name="KSO_WM_SLIDE_TYPE" val="text"/>
  <p:tag name="KSO_WM_TAG_VERSION" val="1.0"/>
  <p:tag name="KSO_WM_TEMPLATE_CATEGORY" val="diagram"/>
  <p:tag name="KSO_WM_TEMPLATE_INDEX" val="20193798"/>
</p:tagLst>
</file>

<file path=ppt/tags/tag77.xml><?xml version="1.0" encoding="utf-8"?>
<p:tagLst xmlns:p="http://schemas.openxmlformats.org/presentationml/2006/main">
  <p:tag name="KSO_WM_BEAUTIFY_FLAG" val="#wm#"/>
  <p:tag name="KSO_WM_TAG_VERSION" val="1.0"/>
  <p:tag name="KSO_WM_TEMPLATE_CATEGORY" val="diagram"/>
  <p:tag name="KSO_WM_TEMPLATE_INDEX" val="20193798"/>
  <p:tag name="KSO_WM_UNIT_ADJUSTLAYOUT_ID" val="49"/>
  <p:tag name="KSO_WM_UNIT_COLOR_SCHEME_PARENT_PAGE" val="0_1"/>
  <p:tag name="KSO_WM_UNIT_COLOR_SCHEME_SHAPE_ID" val="49"/>
  <p:tag name="KSO_WM_UNIT_COMPATIBLE" val="0"/>
  <p:tag name="KSO_WM_UNIT_DIAGRAM_ISNUMVISUAL" val="0"/>
  <p:tag name="KSO_WM_UNIT_DIAGRAM_ISREFERUNIT" val="0"/>
  <p:tag name="KSO_WM_UNIT_HIGHLIGHT" val="0"/>
  <p:tag name="KSO_WM_UNIT_ID" val="diagram20193798_1*f*1"/>
  <p:tag name="KSO_WM_UNIT_INDEX" val="1"/>
  <p:tag name="KSO_WM_UNIT_LAYERLEVEL" val="1"/>
  <p:tag name="KSO_WM_UNIT_PRESET_TEXT" val="点击此处添加正文，请言简意赅的阐述观点。"/>
  <p:tag name="KSO_WM_UNIT_TEXT_PART_ID" val="2-a"/>
  <p:tag name="KSO_WM_UNIT_TEXT_PART_ID_V2" val="d-2-1"/>
  <p:tag name="KSO_WM_UNIT_TEXT_PART_SIZE" val="24.96*434.5"/>
  <p:tag name="KSO_WM_UNIT_TYPE" val="f"/>
  <p:tag name="KSO_WM_UNIT_VALUE" val="26"/>
</p:tagLst>
</file>

<file path=ppt/tags/tag78.xml><?xml version="1.0" encoding="utf-8"?>
<p:tagLst xmlns:p="http://schemas.openxmlformats.org/presentationml/2006/main">
  <p:tag name="KSO_WM_BEAUTIFY_FLAG" val="#wm#"/>
  <p:tag name="KSO_WM_SLIDE_COLORSCHEME_VERSION" val="3.2"/>
  <p:tag name="KSO_WM_SLIDE_CONSTRAINT" val="%7b%22slideConstraint%22%3a%7b%22seriesAreas%22%3a%5b%5d%2c%22singleAreas%22%3a%5b%7b%22shapes%22%3a%5b46%5d%2c%22serialConstraintIndex%22%3a-1%2c%22areatextmark%22%3a0%2c%22pictureprocessmark%22%3a0%7d%5d%7d%7d"/>
  <p:tag name="KSO_WM_SLIDE_ID" val="diagram20193798_1"/>
  <p:tag name="KSO_WM_SLIDE_INDEX" val="1"/>
  <p:tag name="KSO_WM_SLIDE_ITEM_CNT" val="0"/>
  <p:tag name="KSO_WM_SLIDE_LAYOUT" val="a_d_f_h"/>
  <p:tag name="KSO_WM_SLIDE_LAYOUT_CNT" val="1_1_1_2"/>
  <p:tag name="KSO_WM_SLIDE_MODEL_TYPE" val="cover"/>
  <p:tag name="KSO_WM_SLIDE_POSITION" val="428.836*181.385"/>
  <p:tag name="KSO_WM_SLIDE_SIZE" val="504.532*267.962"/>
  <p:tag name="KSO_WM_SLIDE_SUBTYPE" val="picTxt"/>
  <p:tag name="KSO_WM_SLIDE_TYPE" val="text"/>
  <p:tag name="KSO_WM_TAG_VERSION" val="1.0"/>
  <p:tag name="KSO_WM_TEMPLATE_CATEGORY" val="diagram"/>
  <p:tag name="KSO_WM_TEMPLATE_INDEX" val="20193798"/>
</p:tagLst>
</file>

<file path=ppt/tags/tag79.xml><?xml version="1.0" encoding="utf-8"?>
<p:tagLst xmlns:p="http://schemas.openxmlformats.org/presentationml/2006/main">
  <p:tag name="KSO_WM_BEAUTIFY_FLAG" val="#wm#"/>
  <p:tag name="KSO_WM_TAG_VERSION" val="1.0"/>
  <p:tag name="KSO_WM_TEMPLATE_CATEGORY" val="diagram"/>
  <p:tag name="KSO_WM_TEMPLATE_INDEX" val="20193798"/>
  <p:tag name="KSO_WM_UNIT_ADJUSTLAYOUT_ID" val="49"/>
  <p:tag name="KSO_WM_UNIT_COLOR_SCHEME_PARENT_PAGE" val="0_1"/>
  <p:tag name="KSO_WM_UNIT_COLOR_SCHEME_SHAPE_ID" val="49"/>
  <p:tag name="KSO_WM_UNIT_COMPATIBLE" val="0"/>
  <p:tag name="KSO_WM_UNIT_DIAGRAM_ISNUMVISUAL" val="0"/>
  <p:tag name="KSO_WM_UNIT_DIAGRAM_ISREFERUNIT" val="0"/>
  <p:tag name="KSO_WM_UNIT_HIGHLIGHT" val="0"/>
  <p:tag name="KSO_WM_UNIT_ID" val="diagram20193798_1*f*1"/>
  <p:tag name="KSO_WM_UNIT_INDEX" val="1"/>
  <p:tag name="KSO_WM_UNIT_LAYERLEVEL" val="1"/>
  <p:tag name="KSO_WM_UNIT_PRESET_TEXT" val="点击此处添加正文，请言简意赅的阐述观点。"/>
  <p:tag name="KSO_WM_UNIT_TEXT_PART_ID" val="2-a"/>
  <p:tag name="KSO_WM_UNIT_TEXT_PART_ID_V2" val="d-2-1"/>
  <p:tag name="KSO_WM_UNIT_TEXT_PART_SIZE" val="24.96*434.5"/>
  <p:tag name="KSO_WM_UNIT_TYPE" val="f"/>
  <p:tag name="KSO_WM_UNIT_VALUE" val="26"/>
</p:tagLst>
</file>

<file path=ppt/tags/tag80.xml><?xml version="1.0" encoding="utf-8"?>
<p:tagLst xmlns:p="http://schemas.openxmlformats.org/presentationml/2006/main">
  <p:tag name="KSO_WM_BEAUTIFY_FLAG" val="#wm#"/>
  <p:tag name="KSO_WM_TAG_VERSION" val="1.0"/>
  <p:tag name="KSO_WM_TEMPLATE_CATEGORY" val="diagram"/>
  <p:tag name="KSO_WM_TEMPLATE_INDEX" val="20193798"/>
  <p:tag name="KSO_WM_UNIT_ADJUSTLAYOUT_ID" val="50"/>
  <p:tag name="KSO_WM_UNIT_COLOR_SCHEME_PARENT_PAGE" val="0_1"/>
  <p:tag name="KSO_WM_UNIT_COLOR_SCHEME_SHAPE_ID" val="50"/>
  <p:tag name="KSO_WM_UNIT_COMPATIBLE" val="0"/>
  <p:tag name="KSO_WM_UNIT_DIAGRAM_ISNUMVISUAL" val="0"/>
  <p:tag name="KSO_WM_UNIT_DIAGRAM_ISREFERUNIT" val="0"/>
  <p:tag name="KSO_WM_UNIT_HIGHLIGHT" val="0"/>
  <p:tag name="KSO_WM_UNIT_ID" val="diagram20193798_1*i*2"/>
  <p:tag name="KSO_WM_UNIT_INDEX" val="2"/>
  <p:tag name="KSO_WM_UNIT_LAYERLEVEL" val="1"/>
  <p:tag name="KSO_WM_UNIT_TYPE" val="i"/>
</p:tagLst>
</file>

<file path=ppt/tags/tag81.xml><?xml version="1.0" encoding="utf-8"?>
<p:tagLst xmlns:p="http://schemas.openxmlformats.org/presentationml/2006/main">
  <p:tag name="KSO_WM_BEAUTIFY_FLAG" val="#wm#"/>
  <p:tag name="KSO_WM_TAG_VERSION" val="1.0"/>
  <p:tag name="KSO_WM_TEMPLATE_CATEGORY" val="diagram"/>
  <p:tag name="KSO_WM_TEMPLATE_INDEX" val="20193798"/>
  <p:tag name="KSO_WM_UNIT_ADJUSTLAYOUT_ID" val="50"/>
  <p:tag name="KSO_WM_UNIT_COLOR_SCHEME_PARENT_PAGE" val="0_1"/>
  <p:tag name="KSO_WM_UNIT_COLOR_SCHEME_SHAPE_ID" val="50"/>
  <p:tag name="KSO_WM_UNIT_COMPATIBLE" val="0"/>
  <p:tag name="KSO_WM_UNIT_DIAGRAM_ISNUMVISUAL" val="0"/>
  <p:tag name="KSO_WM_UNIT_DIAGRAM_ISREFERUNIT" val="0"/>
  <p:tag name="KSO_WM_UNIT_HIGHLIGHT" val="0"/>
  <p:tag name="KSO_WM_UNIT_ID" val="diagram20193798_1*i*2"/>
  <p:tag name="KSO_WM_UNIT_INDEX" val="2"/>
  <p:tag name="KSO_WM_UNIT_LAYERLEVEL" val="1"/>
  <p:tag name="KSO_WM_UNIT_TYPE" val="i"/>
</p:tagLst>
</file>

<file path=ppt/tags/tag82.xml><?xml version="1.0" encoding="utf-8"?>
<p:tagLst xmlns:p="http://schemas.openxmlformats.org/presentationml/2006/main">
  <p:tag name="KSO_WM_BEAUTIFY_FLAG" val="#wm#"/>
  <p:tag name="KSO_WM_SLIDE_COLORSCHEME_VERSION" val="3.2"/>
  <p:tag name="KSO_WM_SLIDE_CONSTRAINT" val="%7b%22slideConstraint%22%3a%7b%22seriesAreas%22%3a%5b%5d%2c%22singleAreas%22%3a%5b%7b%22shapes%22%3a%5b46%5d%2c%22serialConstraintIndex%22%3a-1%2c%22areatextmark%22%3a0%2c%22pictureprocessmark%22%3a0%7d%5d%7d%7d"/>
  <p:tag name="KSO_WM_SLIDE_ID" val="diagram20193798_1"/>
  <p:tag name="KSO_WM_SLIDE_INDEX" val="1"/>
  <p:tag name="KSO_WM_SLIDE_ITEM_CNT" val="0"/>
  <p:tag name="KSO_WM_SLIDE_LAYOUT" val="a_d_f_h"/>
  <p:tag name="KSO_WM_SLIDE_LAYOUT_CNT" val="1_1_1_2"/>
  <p:tag name="KSO_WM_SLIDE_MODEL_TYPE" val="cover"/>
  <p:tag name="KSO_WM_SLIDE_POSITION" val="428.836*181.385"/>
  <p:tag name="KSO_WM_SLIDE_SIZE" val="504.532*267.962"/>
  <p:tag name="KSO_WM_SLIDE_SUBTYPE" val="picTxt"/>
  <p:tag name="KSO_WM_SLIDE_TYPE" val="text"/>
  <p:tag name="KSO_WM_TAG_VERSION" val="1.0"/>
  <p:tag name="KSO_WM_TEMPLATE_CATEGORY" val="diagram"/>
  <p:tag name="KSO_WM_TEMPLATE_INDEX" val="20193798"/>
</p:tagLst>
</file>

<file path=ppt/tags/tag83.xml><?xml version="1.0" encoding="utf-8"?>
<p:tagLst xmlns:p="http://schemas.openxmlformats.org/presentationml/2006/main">
  <p:tag name="KSO_WM_BEAUTIFY_FLAG" val="#wm#"/>
  <p:tag name="KSO_WM_TAG_VERSION" val="1.0"/>
  <p:tag name="KSO_WM_TEMPLATE_CATEGORY" val="diagram"/>
  <p:tag name="KSO_WM_TEMPLATE_INDEX" val="20193798"/>
  <p:tag name="KSO_WM_UNIT_ADJUSTLAYOUT_ID" val="49"/>
  <p:tag name="KSO_WM_UNIT_COLOR_SCHEME_PARENT_PAGE" val="0_1"/>
  <p:tag name="KSO_WM_UNIT_COLOR_SCHEME_SHAPE_ID" val="49"/>
  <p:tag name="KSO_WM_UNIT_COMPATIBLE" val="0"/>
  <p:tag name="KSO_WM_UNIT_DIAGRAM_ISNUMVISUAL" val="0"/>
  <p:tag name="KSO_WM_UNIT_DIAGRAM_ISREFERUNIT" val="0"/>
  <p:tag name="KSO_WM_UNIT_HIGHLIGHT" val="0"/>
  <p:tag name="KSO_WM_UNIT_ID" val="diagram20193798_1*f*1"/>
  <p:tag name="KSO_WM_UNIT_INDEX" val="1"/>
  <p:tag name="KSO_WM_UNIT_LAYERLEVEL" val="1"/>
  <p:tag name="KSO_WM_UNIT_PRESET_TEXT" val="点击此处添加正文，请言简意赅的阐述观点。"/>
  <p:tag name="KSO_WM_UNIT_TEXT_PART_ID" val="2-a"/>
  <p:tag name="KSO_WM_UNIT_TEXT_PART_ID_V2" val="d-2-1"/>
  <p:tag name="KSO_WM_UNIT_TEXT_PART_SIZE" val="24.96*434.5"/>
  <p:tag name="KSO_WM_UNIT_TYPE" val="f"/>
  <p:tag name="KSO_WM_UNIT_VALUE" val="26"/>
</p:tagLst>
</file>

<file path=ppt/tags/tag84.xml><?xml version="1.0" encoding="utf-8"?>
<p:tagLst xmlns:p="http://schemas.openxmlformats.org/presentationml/2006/main">
  <p:tag name="KSO_WM_BEAUTIFY_FLAG" val="#wm#"/>
  <p:tag name="KSO_WM_SLIDE_COLORSCHEME_VERSION" val="3.2"/>
  <p:tag name="KSO_WM_SLIDE_CONSTRAINT" val="%7b%22slideConstraint%22%3a%7b%22seriesAreas%22%3a%5b%5d%2c%22singleAreas%22%3a%5b%7b%22shapes%22%3a%5b46%5d%2c%22serialConstraintIndex%22%3a-1%2c%22areatextmark%22%3a0%2c%22pictureprocessmark%22%3a0%7d%5d%7d%7d"/>
  <p:tag name="KSO_WM_SLIDE_ID" val="diagram20193798_1"/>
  <p:tag name="KSO_WM_SLIDE_INDEX" val="1"/>
  <p:tag name="KSO_WM_SLIDE_ITEM_CNT" val="0"/>
  <p:tag name="KSO_WM_SLIDE_LAYOUT" val="a_d_f_h"/>
  <p:tag name="KSO_WM_SLIDE_LAYOUT_CNT" val="1_1_1_2"/>
  <p:tag name="KSO_WM_SLIDE_MODEL_TYPE" val="cover"/>
  <p:tag name="KSO_WM_SLIDE_POSITION" val="428.836*181.385"/>
  <p:tag name="KSO_WM_SLIDE_SIZE" val="504.532*267.962"/>
  <p:tag name="KSO_WM_SLIDE_SUBTYPE" val="picTxt"/>
  <p:tag name="KSO_WM_SLIDE_TYPE" val="text"/>
  <p:tag name="KSO_WM_TAG_VERSION" val="1.0"/>
  <p:tag name="KSO_WM_TEMPLATE_CATEGORY" val="diagram"/>
  <p:tag name="KSO_WM_TEMPLATE_INDEX" val="20193798"/>
</p:tagLst>
</file>

<file path=ppt/tags/tag85.xml><?xml version="1.0" encoding="utf-8"?>
<p:tagLst xmlns:p="http://schemas.openxmlformats.org/presentationml/2006/main">
  <p:tag name="KSO_WM_BEAUTIFY_FLAG" val="#wm#"/>
  <p:tag name="KSO_WM_TAG_VERSION" val="1.0"/>
  <p:tag name="KSO_WM_TEMPLATE_CATEGORY" val="diagram"/>
  <p:tag name="KSO_WM_TEMPLATE_INDEX" val="20193798"/>
  <p:tag name="KSO_WM_UNIT_ADJUSTLAYOUT_ID" val="49"/>
  <p:tag name="KSO_WM_UNIT_COLOR_SCHEME_PARENT_PAGE" val="0_1"/>
  <p:tag name="KSO_WM_UNIT_COLOR_SCHEME_SHAPE_ID" val="49"/>
  <p:tag name="KSO_WM_UNIT_COMPATIBLE" val="0"/>
  <p:tag name="KSO_WM_UNIT_DIAGRAM_ISNUMVISUAL" val="0"/>
  <p:tag name="KSO_WM_UNIT_DIAGRAM_ISREFERUNIT" val="0"/>
  <p:tag name="KSO_WM_UNIT_HIGHLIGHT" val="0"/>
  <p:tag name="KSO_WM_UNIT_ID" val="diagram20193798_1*f*1"/>
  <p:tag name="KSO_WM_UNIT_INDEX" val="1"/>
  <p:tag name="KSO_WM_UNIT_LAYERLEVEL" val="1"/>
  <p:tag name="KSO_WM_UNIT_PRESET_TEXT" val="点击此处添加正文，请言简意赅的阐述观点。"/>
  <p:tag name="KSO_WM_UNIT_TEXT_PART_ID" val="2-a"/>
  <p:tag name="KSO_WM_UNIT_TEXT_PART_ID_V2" val="d-2-1"/>
  <p:tag name="KSO_WM_UNIT_TEXT_PART_SIZE" val="24.96*434.5"/>
  <p:tag name="KSO_WM_UNIT_TYPE" val="f"/>
  <p:tag name="KSO_WM_UNIT_VALUE" val="26"/>
</p:tagLst>
</file>

<file path=ppt/tags/tag86.xml><?xml version="1.0" encoding="utf-8"?>
<p:tagLst xmlns:p="http://schemas.openxmlformats.org/presentationml/2006/main">
  <p:tag name="KSO_WM_BEAUTIFY_FLAG" val="#wm#"/>
  <p:tag name="KSO_WM_SLIDE_COLORSCHEME_VERSION" val="3.2"/>
  <p:tag name="KSO_WM_SLIDE_CONSTRAINT" val="%7b%22slideConstraint%22%3a%7b%22seriesAreas%22%3a%5b%5d%2c%22singleAreas%22%3a%5b%7b%22shapes%22%3a%5b46%5d%2c%22serialConstraintIndex%22%3a-1%2c%22areatextmark%22%3a0%2c%22pictureprocessmark%22%3a0%7d%5d%7d%7d"/>
  <p:tag name="KSO_WM_SLIDE_ID" val="diagram20193798_1"/>
  <p:tag name="KSO_WM_SLIDE_INDEX" val="1"/>
  <p:tag name="KSO_WM_SLIDE_ITEM_CNT" val="0"/>
  <p:tag name="KSO_WM_SLIDE_LAYOUT" val="a_d_f_h"/>
  <p:tag name="KSO_WM_SLIDE_LAYOUT_CNT" val="1_1_1_2"/>
  <p:tag name="KSO_WM_SLIDE_MODEL_TYPE" val="cover"/>
  <p:tag name="KSO_WM_SLIDE_POSITION" val="428.836*181.385"/>
  <p:tag name="KSO_WM_SLIDE_SIZE" val="504.532*267.962"/>
  <p:tag name="KSO_WM_SLIDE_SUBTYPE" val="picTxt"/>
  <p:tag name="KSO_WM_SLIDE_TYPE" val="text"/>
  <p:tag name="KSO_WM_TAG_VERSION" val="1.0"/>
  <p:tag name="KSO_WM_TEMPLATE_CATEGORY" val="diagram"/>
  <p:tag name="KSO_WM_TEMPLATE_INDEX" val="20193798"/>
</p:tagLst>
</file>

<file path=ppt/tags/tag87.xml><?xml version="1.0" encoding="utf-8"?>
<p:tagLst xmlns:p="http://schemas.openxmlformats.org/presentationml/2006/main">
  <p:tag name="KSO_WM_BEAUTIFY_FLAG" val="#wm#"/>
  <p:tag name="KSO_WM_TAG_VERSION" val="1.0"/>
  <p:tag name="KSO_WM_TEMPLATE_CATEGORY" val="diagram"/>
  <p:tag name="KSO_WM_TEMPLATE_INDEX" val="20193798"/>
  <p:tag name="KSO_WM_UNIT_ADJUSTLAYOUT_ID" val="49"/>
  <p:tag name="KSO_WM_UNIT_COLOR_SCHEME_PARENT_PAGE" val="0_1"/>
  <p:tag name="KSO_WM_UNIT_COLOR_SCHEME_SHAPE_ID" val="49"/>
  <p:tag name="KSO_WM_UNIT_COMPATIBLE" val="0"/>
  <p:tag name="KSO_WM_UNIT_DIAGRAM_ISNUMVISUAL" val="0"/>
  <p:tag name="KSO_WM_UNIT_DIAGRAM_ISREFERUNIT" val="0"/>
  <p:tag name="KSO_WM_UNIT_HIGHLIGHT" val="0"/>
  <p:tag name="KSO_WM_UNIT_ID" val="diagram20193798_1*f*1"/>
  <p:tag name="KSO_WM_UNIT_INDEX" val="1"/>
  <p:tag name="KSO_WM_UNIT_LAYERLEVEL" val="1"/>
  <p:tag name="KSO_WM_UNIT_PRESET_TEXT" val="点击此处添加正文，请言简意赅的阐述观点。"/>
  <p:tag name="KSO_WM_UNIT_TEXT_PART_ID" val="2-a"/>
  <p:tag name="KSO_WM_UNIT_TEXT_PART_ID_V2" val="d-2-1"/>
  <p:tag name="KSO_WM_UNIT_TEXT_PART_SIZE" val="24.96*434.5"/>
  <p:tag name="KSO_WM_UNIT_TYPE" val="f"/>
  <p:tag name="KSO_WM_UNIT_VALUE" val="26"/>
</p:tagLst>
</file>

<file path=ppt/tags/tag88.xml><?xml version="1.0" encoding="utf-8"?>
<p:tagLst xmlns:p="http://schemas.openxmlformats.org/presentationml/2006/main">
  <p:tag name="KSO_WM_BEAUTIFY_FLAG" val="#wm#"/>
  <p:tag name="KSO_WM_TAG_VERSION" val="1.0"/>
  <p:tag name="KSO_WM_TEMPLATE_CATEGORY" val="diagram"/>
  <p:tag name="KSO_WM_TEMPLATE_INDEX" val="20193798"/>
  <p:tag name="KSO_WM_UNIT_ADJUSTLAYOUT_ID" val="50"/>
  <p:tag name="KSO_WM_UNIT_COLOR_SCHEME_PARENT_PAGE" val="0_1"/>
  <p:tag name="KSO_WM_UNIT_COLOR_SCHEME_SHAPE_ID" val="50"/>
  <p:tag name="KSO_WM_UNIT_COMPATIBLE" val="0"/>
  <p:tag name="KSO_WM_UNIT_DIAGRAM_ISNUMVISUAL" val="0"/>
  <p:tag name="KSO_WM_UNIT_DIAGRAM_ISREFERUNIT" val="0"/>
  <p:tag name="KSO_WM_UNIT_HIGHLIGHT" val="0"/>
  <p:tag name="KSO_WM_UNIT_ID" val="diagram20193798_1*i*2"/>
  <p:tag name="KSO_WM_UNIT_INDEX" val="2"/>
  <p:tag name="KSO_WM_UNIT_LAYERLEVEL" val="1"/>
  <p:tag name="KSO_WM_UNIT_TYPE" val="i"/>
</p:tagLst>
</file>

<file path=ppt/tags/tag89.xml><?xml version="1.0" encoding="utf-8"?>
<p:tagLst xmlns:p="http://schemas.openxmlformats.org/presentationml/2006/main">
  <p:tag name="KSO_WM_BEAUTIFY_FLAG" val="#wm#"/>
  <p:tag name="KSO_WM_TAG_VERSION" val="1.0"/>
  <p:tag name="KSO_WM_TEMPLATE_CATEGORY" val="diagram"/>
  <p:tag name="KSO_WM_TEMPLATE_INDEX" val="20193798"/>
  <p:tag name="KSO_WM_UNIT_ADJUSTLAYOUT_ID" val="50"/>
  <p:tag name="KSO_WM_UNIT_COLOR_SCHEME_PARENT_PAGE" val="0_1"/>
  <p:tag name="KSO_WM_UNIT_COLOR_SCHEME_SHAPE_ID" val="50"/>
  <p:tag name="KSO_WM_UNIT_COMPATIBLE" val="0"/>
  <p:tag name="KSO_WM_UNIT_DIAGRAM_ISNUMVISUAL" val="0"/>
  <p:tag name="KSO_WM_UNIT_DIAGRAM_ISREFERUNIT" val="0"/>
  <p:tag name="KSO_WM_UNIT_HIGHLIGHT" val="0"/>
  <p:tag name="KSO_WM_UNIT_ID" val="diagram20193798_1*i*2"/>
  <p:tag name="KSO_WM_UNIT_INDEX" val="2"/>
  <p:tag name="KSO_WM_UNIT_LAYERLEVEL" val="1"/>
  <p:tag name="KSO_WM_UNIT_TYPE" val="i"/>
</p:tagLst>
</file>

<file path=ppt/tags/tag90.xml><?xml version="1.0" encoding="utf-8"?>
<p:tagLst xmlns:p="http://schemas.openxmlformats.org/presentationml/2006/main">
  <p:tag name="KSO_WM_BEAUTIFY_FLAG" val="#wm#"/>
  <p:tag name="KSO_WM_SLIDE_COLORSCHEME_VERSION" val="3.2"/>
  <p:tag name="KSO_WM_SLIDE_CONSTRAINT" val="%7b%22slideConstraint%22%3a%7b%22seriesAreas%22%3a%5b%5d%2c%22singleAreas%22%3a%5b%7b%22shapes%22%3a%5b46%5d%2c%22serialConstraintIndex%22%3a-1%2c%22areatextmark%22%3a0%2c%22pictureprocessmark%22%3a0%7d%5d%7d%7d"/>
  <p:tag name="KSO_WM_SLIDE_ID" val="diagram20193798_1"/>
  <p:tag name="KSO_WM_SLIDE_INDEX" val="1"/>
  <p:tag name="KSO_WM_SLIDE_ITEM_CNT" val="0"/>
  <p:tag name="KSO_WM_SLIDE_LAYOUT" val="a_d_f_h"/>
  <p:tag name="KSO_WM_SLIDE_LAYOUT_CNT" val="1_1_1_2"/>
  <p:tag name="KSO_WM_SLIDE_MODEL_TYPE" val="cover"/>
  <p:tag name="KSO_WM_SLIDE_POSITION" val="428.836*181.385"/>
  <p:tag name="KSO_WM_SLIDE_SIZE" val="504.532*267.962"/>
  <p:tag name="KSO_WM_SLIDE_SUBTYPE" val="picTxt"/>
  <p:tag name="KSO_WM_SLIDE_TYPE" val="text"/>
  <p:tag name="KSO_WM_TAG_VERSION" val="1.0"/>
  <p:tag name="KSO_WM_TEMPLATE_CATEGORY" val="diagram"/>
  <p:tag name="KSO_WM_TEMPLATE_INDEX" val="20193798"/>
</p:tagLst>
</file>

<file path=ppt/tags/tag91.xml><?xml version="1.0" encoding="utf-8"?>
<p:tagLst xmlns:p="http://schemas.openxmlformats.org/presentationml/2006/main">
  <p:tag name="KSO_WM_BEAUTIFY_FLAG" val="#wm#"/>
  <p:tag name="KSO_WM_TAG_VERSION" val="1.0"/>
  <p:tag name="KSO_WM_TEMPLATE_CATEGORY" val="diagram"/>
  <p:tag name="KSO_WM_TEMPLATE_INDEX" val="20193798"/>
  <p:tag name="KSO_WM_UNIT_ADJUSTLAYOUT_ID" val="49"/>
  <p:tag name="KSO_WM_UNIT_COLOR_SCHEME_PARENT_PAGE" val="0_1"/>
  <p:tag name="KSO_WM_UNIT_COLOR_SCHEME_SHAPE_ID" val="49"/>
  <p:tag name="KSO_WM_UNIT_COMPATIBLE" val="0"/>
  <p:tag name="KSO_WM_UNIT_DIAGRAM_ISNUMVISUAL" val="0"/>
  <p:tag name="KSO_WM_UNIT_DIAGRAM_ISREFERUNIT" val="0"/>
  <p:tag name="KSO_WM_UNIT_HIGHLIGHT" val="0"/>
  <p:tag name="KSO_WM_UNIT_ID" val="diagram20193798_1*f*1"/>
  <p:tag name="KSO_WM_UNIT_INDEX" val="1"/>
  <p:tag name="KSO_WM_UNIT_LAYERLEVEL" val="1"/>
  <p:tag name="KSO_WM_UNIT_PRESET_TEXT" val="点击此处添加正文，请言简意赅的阐述观点。"/>
  <p:tag name="KSO_WM_UNIT_TEXT_PART_ID" val="2-a"/>
  <p:tag name="KSO_WM_UNIT_TEXT_PART_ID_V2" val="d-2-1"/>
  <p:tag name="KSO_WM_UNIT_TEXT_PART_SIZE" val="24.96*434.5"/>
  <p:tag name="KSO_WM_UNIT_TYPE" val="f"/>
  <p:tag name="KSO_WM_UNIT_VALUE" val="26"/>
</p:tagLst>
</file>

<file path=ppt/tags/tag92.xml><?xml version="1.0" encoding="utf-8"?>
<p:tagLst xmlns:p="http://schemas.openxmlformats.org/presentationml/2006/main">
  <p:tag name="KSO_WM_BEAUTIFY_FLAG" val="#wm#"/>
  <p:tag name="KSO_WM_SLIDE_COLORSCHEME_VERSION" val="3.2"/>
  <p:tag name="KSO_WM_SLIDE_CONSTRAINT" val="%7b%22slideConstraint%22%3a%7b%22seriesAreas%22%3a%5b%5d%2c%22singleAreas%22%3a%5b%7b%22shapes%22%3a%5b46%5d%2c%22serialConstraintIndex%22%3a-1%2c%22areatextmark%22%3a0%2c%22pictureprocessmark%22%3a0%7d%5d%7d%7d"/>
  <p:tag name="KSO_WM_SLIDE_ID" val="diagram20193798_1"/>
  <p:tag name="KSO_WM_SLIDE_INDEX" val="1"/>
  <p:tag name="KSO_WM_SLIDE_ITEM_CNT" val="0"/>
  <p:tag name="KSO_WM_SLIDE_LAYOUT" val="a_d_f_h"/>
  <p:tag name="KSO_WM_SLIDE_LAYOUT_CNT" val="1_1_1_2"/>
  <p:tag name="KSO_WM_SLIDE_MODEL_TYPE" val="cover"/>
  <p:tag name="KSO_WM_SLIDE_POSITION" val="428.836*181.385"/>
  <p:tag name="KSO_WM_SLIDE_SIZE" val="504.532*267.962"/>
  <p:tag name="KSO_WM_SLIDE_SUBTYPE" val="picTxt"/>
  <p:tag name="KSO_WM_SLIDE_TYPE" val="text"/>
  <p:tag name="KSO_WM_TAG_VERSION" val="1.0"/>
  <p:tag name="KSO_WM_TEMPLATE_CATEGORY" val="diagram"/>
  <p:tag name="KSO_WM_TEMPLATE_INDEX" val="20193798"/>
</p:tagLst>
</file>

<file path=ppt/tags/tag93.xml><?xml version="1.0" encoding="utf-8"?>
<p:tagLst xmlns:p="http://schemas.openxmlformats.org/presentationml/2006/main">
  <p:tag name="KSO_WM_BEAUTIFY_FLAG" val="#wm#"/>
  <p:tag name="KSO_WM_TAG_VERSION" val="1.0"/>
  <p:tag name="KSO_WM_TEMPLATE_CATEGORY" val="diagram"/>
  <p:tag name="KSO_WM_TEMPLATE_INDEX" val="20193798"/>
  <p:tag name="KSO_WM_UNIT_ADJUSTLAYOUT_ID" val="49"/>
  <p:tag name="KSO_WM_UNIT_COLOR_SCHEME_PARENT_PAGE" val="0_1"/>
  <p:tag name="KSO_WM_UNIT_COLOR_SCHEME_SHAPE_ID" val="49"/>
  <p:tag name="KSO_WM_UNIT_COMPATIBLE" val="0"/>
  <p:tag name="KSO_WM_UNIT_DIAGRAM_ISNUMVISUAL" val="0"/>
  <p:tag name="KSO_WM_UNIT_DIAGRAM_ISREFERUNIT" val="0"/>
  <p:tag name="KSO_WM_UNIT_HIGHLIGHT" val="0"/>
  <p:tag name="KSO_WM_UNIT_ID" val="diagram20193798_1*f*1"/>
  <p:tag name="KSO_WM_UNIT_INDEX" val="1"/>
  <p:tag name="KSO_WM_UNIT_LAYERLEVEL" val="1"/>
  <p:tag name="KSO_WM_UNIT_PRESET_TEXT" val="点击此处添加正文，请言简意赅的阐述观点。"/>
  <p:tag name="KSO_WM_UNIT_TEXT_PART_ID" val="2-a"/>
  <p:tag name="KSO_WM_UNIT_TEXT_PART_ID_V2" val="d-2-1"/>
  <p:tag name="KSO_WM_UNIT_TEXT_PART_SIZE" val="24.96*434.5"/>
  <p:tag name="KSO_WM_UNIT_TYPE" val="f"/>
  <p:tag name="KSO_WM_UNIT_VALUE" val="26"/>
</p:tagLst>
</file>

<file path=ppt/tags/tag94.xml><?xml version="1.0" encoding="utf-8"?>
<p:tagLst xmlns:p="http://schemas.openxmlformats.org/presentationml/2006/main">
  <p:tag name="KSO_WM_BEAUTIFY_FLAG" val="#wm#"/>
  <p:tag name="KSO_WM_SLIDE_COLORSCHEME_VERSION" val="3.2"/>
  <p:tag name="KSO_WM_SLIDE_CONSTRAINT" val="%7b%22slideConstraint%22%3a%7b%22seriesAreas%22%3a%5b%5d%2c%22singleAreas%22%3a%5b%7b%22shapes%22%3a%5b46%5d%2c%22serialConstraintIndex%22%3a-1%2c%22areatextmark%22%3a0%2c%22pictureprocessmark%22%3a0%7d%5d%7d%7d"/>
  <p:tag name="KSO_WM_SLIDE_ID" val="diagram20193798_1"/>
  <p:tag name="KSO_WM_SLIDE_INDEX" val="1"/>
  <p:tag name="KSO_WM_SLIDE_ITEM_CNT" val="0"/>
  <p:tag name="KSO_WM_SLIDE_LAYOUT" val="a_d_f_h"/>
  <p:tag name="KSO_WM_SLIDE_LAYOUT_CNT" val="1_1_1_2"/>
  <p:tag name="KSO_WM_SLIDE_MODEL_TYPE" val="cover"/>
  <p:tag name="KSO_WM_SLIDE_POSITION" val="428.836*181.385"/>
  <p:tag name="KSO_WM_SLIDE_SIZE" val="504.532*267.962"/>
  <p:tag name="KSO_WM_SLIDE_SUBTYPE" val="picTxt"/>
  <p:tag name="KSO_WM_SLIDE_TYPE" val="text"/>
  <p:tag name="KSO_WM_TAG_VERSION" val="1.0"/>
  <p:tag name="KSO_WM_TEMPLATE_CATEGORY" val="diagram"/>
  <p:tag name="KSO_WM_TEMPLATE_INDEX" val="20193798"/>
</p:tagLst>
</file>

<file path=ppt/tags/tag95.xml><?xml version="1.0" encoding="utf-8"?>
<p:tagLst xmlns:p="http://schemas.openxmlformats.org/presentationml/2006/main">
  <p:tag name="KSO_WM_BEAUTIFY_FLAG" val="#wm#"/>
  <p:tag name="KSO_WM_TAG_VERSION" val="1.0"/>
  <p:tag name="KSO_WM_TEMPLATE_CATEGORY" val="diagram"/>
  <p:tag name="KSO_WM_TEMPLATE_INDEX" val="20193798"/>
  <p:tag name="KSO_WM_UNIT_ADJUSTLAYOUT_ID" val="49"/>
  <p:tag name="KSO_WM_UNIT_COLOR_SCHEME_PARENT_PAGE" val="0_1"/>
  <p:tag name="KSO_WM_UNIT_COLOR_SCHEME_SHAPE_ID" val="49"/>
  <p:tag name="KSO_WM_UNIT_COMPATIBLE" val="0"/>
  <p:tag name="KSO_WM_UNIT_DIAGRAM_ISNUMVISUAL" val="0"/>
  <p:tag name="KSO_WM_UNIT_DIAGRAM_ISREFERUNIT" val="0"/>
  <p:tag name="KSO_WM_UNIT_HIGHLIGHT" val="0"/>
  <p:tag name="KSO_WM_UNIT_ID" val="diagram20193798_1*f*1"/>
  <p:tag name="KSO_WM_UNIT_INDEX" val="1"/>
  <p:tag name="KSO_WM_UNIT_LAYERLEVEL" val="1"/>
  <p:tag name="KSO_WM_UNIT_PRESET_TEXT" val="点击此处添加正文，请言简意赅的阐述观点。"/>
  <p:tag name="KSO_WM_UNIT_TEXT_PART_ID" val="2-a"/>
  <p:tag name="KSO_WM_UNIT_TEXT_PART_ID_V2" val="d-2-1"/>
  <p:tag name="KSO_WM_UNIT_TEXT_PART_SIZE" val="24.96*434.5"/>
  <p:tag name="KSO_WM_UNIT_TYPE" val="f"/>
  <p:tag name="KSO_WM_UNIT_VALUE" val="26"/>
</p:tagLst>
</file>

<file path=ppt/tags/tag96.xml><?xml version="1.0" encoding="utf-8"?>
<p:tagLst xmlns:p="http://schemas.openxmlformats.org/presentationml/2006/main">
  <p:tag name="KSO_WM_BEAUTIFY_FLAG" val="#wm#"/>
  <p:tag name="KSO_WM_SLIDE_COLORSCHEME_VERSION" val="3.2"/>
  <p:tag name="KSO_WM_SLIDE_CONSTRAINT" val="%7b%22slideConstraint%22%3a%7b%22seriesAreas%22%3a%5b%5d%2c%22singleAreas%22%3a%5b%7b%22shapes%22%3a%5b46%5d%2c%22serialConstraintIndex%22%3a-1%2c%22areatextmark%22%3a0%2c%22pictureprocessmark%22%3a0%7d%5d%7d%7d"/>
  <p:tag name="KSO_WM_SLIDE_ID" val="diagram20193798_1"/>
  <p:tag name="KSO_WM_SLIDE_INDEX" val="1"/>
  <p:tag name="KSO_WM_SLIDE_ITEM_CNT" val="0"/>
  <p:tag name="KSO_WM_SLIDE_LAYOUT" val="a_d_f_h"/>
  <p:tag name="KSO_WM_SLIDE_LAYOUT_CNT" val="1_1_1_2"/>
  <p:tag name="KSO_WM_SLIDE_MODEL_TYPE" val="cover"/>
  <p:tag name="KSO_WM_SLIDE_POSITION" val="428.836*181.385"/>
  <p:tag name="KSO_WM_SLIDE_SIZE" val="504.532*267.962"/>
  <p:tag name="KSO_WM_SLIDE_SUBTYPE" val="picTxt"/>
  <p:tag name="KSO_WM_SLIDE_TYPE" val="text"/>
  <p:tag name="KSO_WM_TAG_VERSION" val="1.0"/>
  <p:tag name="KSO_WM_TEMPLATE_CATEGORY" val="diagram"/>
  <p:tag name="KSO_WM_TEMPLATE_INDEX" val="20193798"/>
</p:tagLst>
</file>

<file path=ppt/tags/tag97.xml><?xml version="1.0" encoding="utf-8"?>
<p:tagLst xmlns:p="http://schemas.openxmlformats.org/presentationml/2006/main">
  <p:tag name="KSO_WM_BEAUTIFY_FLAG" val="#wm#"/>
  <p:tag name="KSO_WM_TAG_VERSION" val="1.0"/>
  <p:tag name="KSO_WM_TEMPLATE_CATEGORY" val="diagram"/>
  <p:tag name="KSO_WM_TEMPLATE_INDEX" val="20193798"/>
  <p:tag name="KSO_WM_UNIT_ADJUSTLAYOUT_ID" val="49"/>
  <p:tag name="KSO_WM_UNIT_COLOR_SCHEME_PARENT_PAGE" val="0_1"/>
  <p:tag name="KSO_WM_UNIT_COLOR_SCHEME_SHAPE_ID" val="49"/>
  <p:tag name="KSO_WM_UNIT_COMPATIBLE" val="0"/>
  <p:tag name="KSO_WM_UNIT_DIAGRAM_ISNUMVISUAL" val="0"/>
  <p:tag name="KSO_WM_UNIT_DIAGRAM_ISREFERUNIT" val="0"/>
  <p:tag name="KSO_WM_UNIT_HIGHLIGHT" val="0"/>
  <p:tag name="KSO_WM_UNIT_ID" val="diagram20193798_1*f*1"/>
  <p:tag name="KSO_WM_UNIT_INDEX" val="1"/>
  <p:tag name="KSO_WM_UNIT_LAYERLEVEL" val="1"/>
  <p:tag name="KSO_WM_UNIT_PRESET_TEXT" val="点击此处添加正文，请言简意赅的阐述观点。"/>
  <p:tag name="KSO_WM_UNIT_TEXT_PART_ID" val="2-a"/>
  <p:tag name="KSO_WM_UNIT_TEXT_PART_ID_V2" val="d-2-1"/>
  <p:tag name="KSO_WM_UNIT_TEXT_PART_SIZE" val="24.96*434.5"/>
  <p:tag name="KSO_WM_UNIT_TYPE" val="f"/>
  <p:tag name="KSO_WM_UNIT_VALUE" val="26"/>
</p:tagLst>
</file>

<file path=ppt/tags/tag98.xml><?xml version="1.0" encoding="utf-8"?>
<p:tagLst xmlns:p="http://schemas.openxmlformats.org/presentationml/2006/main">
  <p:tag name="KSO_WM_BEAUTIFY_FLAG" val="#wm#"/>
  <p:tag name="KSO_WM_TAG_VERSION" val="1.0"/>
  <p:tag name="KSO_WM_TEMPLATE_CATEGORY" val="diagram"/>
  <p:tag name="KSO_WM_TEMPLATE_INDEX" val="20193798"/>
  <p:tag name="KSO_WM_UNIT_ADJUSTLAYOUT_ID" val="50"/>
  <p:tag name="KSO_WM_UNIT_COLOR_SCHEME_PARENT_PAGE" val="0_1"/>
  <p:tag name="KSO_WM_UNIT_COLOR_SCHEME_SHAPE_ID" val="50"/>
  <p:tag name="KSO_WM_UNIT_COMPATIBLE" val="0"/>
  <p:tag name="KSO_WM_UNIT_DIAGRAM_ISNUMVISUAL" val="0"/>
  <p:tag name="KSO_WM_UNIT_DIAGRAM_ISREFERUNIT" val="0"/>
  <p:tag name="KSO_WM_UNIT_HIGHLIGHT" val="0"/>
  <p:tag name="KSO_WM_UNIT_ID" val="diagram20193798_1*i*2"/>
  <p:tag name="KSO_WM_UNIT_INDEX" val="2"/>
  <p:tag name="KSO_WM_UNIT_LAYERLEVEL" val="1"/>
  <p:tag name="KSO_WM_UNIT_TYPE" val="i"/>
</p:tagLst>
</file>

<file path=ppt/tags/tag99.xml><?xml version="1.0" encoding="utf-8"?>
<p:tagLst xmlns:p="http://schemas.openxmlformats.org/presentationml/2006/main">
  <p:tag name="KSO_WM_BEAUTIFY_FLAG" val="#wm#"/>
  <p:tag name="KSO_WM_TAG_VERSION" val="1.0"/>
  <p:tag name="KSO_WM_TEMPLATE_CATEGORY" val="diagram"/>
  <p:tag name="KSO_WM_TEMPLATE_INDEX" val="20193798"/>
  <p:tag name="KSO_WM_UNIT_ADJUSTLAYOUT_ID" val="50"/>
  <p:tag name="KSO_WM_UNIT_COLOR_SCHEME_PARENT_PAGE" val="0_1"/>
  <p:tag name="KSO_WM_UNIT_COLOR_SCHEME_SHAPE_ID" val="50"/>
  <p:tag name="KSO_WM_UNIT_COMPATIBLE" val="0"/>
  <p:tag name="KSO_WM_UNIT_DIAGRAM_ISNUMVISUAL" val="0"/>
  <p:tag name="KSO_WM_UNIT_DIAGRAM_ISREFERUNIT" val="0"/>
  <p:tag name="KSO_WM_UNIT_HIGHLIGHT" val="0"/>
  <p:tag name="KSO_WM_UNIT_ID" val="diagram20193798_1*i*2"/>
  <p:tag name="KSO_WM_UNIT_INDEX" val="2"/>
  <p:tag name="KSO_WM_UNIT_LAYERLEVEL" val="1"/>
  <p:tag name="KSO_WM_UNIT_TYPE" val="i"/>
</p:tagLst>
</file>

<file path=ppt/tags/tag100.xml><?xml version="1.0" encoding="utf-8"?>
<p:tagLst xmlns:p="http://schemas.openxmlformats.org/presentationml/2006/main">
  <p:tag name="KSO_WM_BEAUTIFY_FLAG" val="#wm#"/>
  <p:tag name="KSO_WM_SLIDE_COLORSCHEME_VERSION" val="3.2"/>
  <p:tag name="KSO_WM_SLIDE_CONSTRAINT" val="%7b%22slideConstraint%22%3a%7b%22seriesAreas%22%3a%5b%5d%2c%22singleAreas%22%3a%5b%7b%22shapes%22%3a%5b46%5d%2c%22serialConstraintIndex%22%3a-1%2c%22areatextmark%22%3a0%2c%22pictureprocessmark%22%3a0%7d%5d%7d%7d"/>
  <p:tag name="KSO_WM_SLIDE_ID" val="diagram20193798_1"/>
  <p:tag name="KSO_WM_SLIDE_INDEX" val="1"/>
  <p:tag name="KSO_WM_SLIDE_ITEM_CNT" val="0"/>
  <p:tag name="KSO_WM_SLIDE_LAYOUT" val="a_d_f_h"/>
  <p:tag name="KSO_WM_SLIDE_LAYOUT_CNT" val="1_1_1_2"/>
  <p:tag name="KSO_WM_SLIDE_MODEL_TYPE" val="cover"/>
  <p:tag name="KSO_WM_SLIDE_POSITION" val="428.836*181.385"/>
  <p:tag name="KSO_WM_SLIDE_SIZE" val="504.532*267.962"/>
  <p:tag name="KSO_WM_SLIDE_SUBTYPE" val="picTxt"/>
  <p:tag name="KSO_WM_SLIDE_TYPE" val="text"/>
  <p:tag name="KSO_WM_TAG_VERSION" val="1.0"/>
  <p:tag name="KSO_WM_TEMPLATE_CATEGORY" val="diagram"/>
  <p:tag name="KSO_WM_TEMPLATE_INDEX" val="20193798"/>
</p:tagLst>
</file>

<file path=ppt/tags/tag101.xml><?xml version="1.0" encoding="utf-8"?>
<p:tagLst xmlns:p="http://schemas.openxmlformats.org/presentationml/2006/main">
  <p:tag name="KSO_WM_BEAUTIFY_FLAG" val="#wm#"/>
  <p:tag name="KSO_WM_TAG_VERSION" val="1.0"/>
  <p:tag name="KSO_WM_TEMPLATE_CATEGORY" val="diagram"/>
  <p:tag name="KSO_WM_TEMPLATE_INDEX" val="20193798"/>
  <p:tag name="KSO_WM_UNIT_ADJUSTLAYOUT_ID" val="49"/>
  <p:tag name="KSO_WM_UNIT_COLOR_SCHEME_PARENT_PAGE" val="0_1"/>
  <p:tag name="KSO_WM_UNIT_COLOR_SCHEME_SHAPE_ID" val="49"/>
  <p:tag name="KSO_WM_UNIT_COMPATIBLE" val="0"/>
  <p:tag name="KSO_WM_UNIT_DIAGRAM_ISNUMVISUAL" val="0"/>
  <p:tag name="KSO_WM_UNIT_DIAGRAM_ISREFERUNIT" val="0"/>
  <p:tag name="KSO_WM_UNIT_HIGHLIGHT" val="0"/>
  <p:tag name="KSO_WM_UNIT_ID" val="diagram20193798_1*f*1"/>
  <p:tag name="KSO_WM_UNIT_INDEX" val="1"/>
  <p:tag name="KSO_WM_UNIT_LAYERLEVEL" val="1"/>
  <p:tag name="KSO_WM_UNIT_PRESET_TEXT" val="点击此处添加正文，请言简意赅的阐述观点。"/>
  <p:tag name="KSO_WM_UNIT_TEXT_PART_ID" val="2-a"/>
  <p:tag name="KSO_WM_UNIT_TEXT_PART_ID_V2" val="d-2-1"/>
  <p:tag name="KSO_WM_UNIT_TEXT_PART_SIZE" val="24.96*434.5"/>
  <p:tag name="KSO_WM_UNIT_TYPE" val="f"/>
  <p:tag name="KSO_WM_UNIT_VALUE" val="26"/>
</p:tagLst>
</file>

<file path=ppt/tags/tag102.xml><?xml version="1.0" encoding="utf-8"?>
<p:tagLst xmlns:p="http://schemas.openxmlformats.org/presentationml/2006/main">
  <p:tag name="KSO_WM_BEAUTIFY_FLAG" val="#wm#"/>
  <p:tag name="KSO_WM_SLIDE_COLORSCHEME_VERSION" val="3.2"/>
  <p:tag name="KSO_WM_SLIDE_CONSTRAINT" val="%7b%22slideConstraint%22%3a%7b%22seriesAreas%22%3a%5b%5d%2c%22singleAreas%22%3a%5b%7b%22shapes%22%3a%5b46%5d%2c%22serialConstraintIndex%22%3a-1%2c%22areatextmark%22%3a0%2c%22pictureprocessmark%22%3a0%7d%5d%7d%7d"/>
  <p:tag name="KSO_WM_SLIDE_ID" val="diagram20193798_1"/>
  <p:tag name="KSO_WM_SLIDE_INDEX" val="1"/>
  <p:tag name="KSO_WM_SLIDE_ITEM_CNT" val="0"/>
  <p:tag name="KSO_WM_SLIDE_LAYOUT" val="a_d_f_h"/>
  <p:tag name="KSO_WM_SLIDE_LAYOUT_CNT" val="1_1_1_2"/>
  <p:tag name="KSO_WM_SLIDE_MODEL_TYPE" val="cover"/>
  <p:tag name="KSO_WM_SLIDE_POSITION" val="428.836*181.385"/>
  <p:tag name="KSO_WM_SLIDE_SIZE" val="504.532*267.962"/>
  <p:tag name="KSO_WM_SLIDE_SUBTYPE" val="picTxt"/>
  <p:tag name="KSO_WM_SLIDE_TYPE" val="text"/>
  <p:tag name="KSO_WM_TAG_VERSION" val="1.0"/>
  <p:tag name="KSO_WM_TEMPLATE_CATEGORY" val="diagram"/>
  <p:tag name="KSO_WM_TEMPLATE_INDEX" val="20193798"/>
</p:tagLst>
</file>

<file path=ppt/tags/tag103.xml><?xml version="1.0" encoding="utf-8"?>
<p:tagLst xmlns:p="http://schemas.openxmlformats.org/presentationml/2006/main">
  <p:tag name="KSO_WM_BEAUTIFY_FLAG" val="#wm#"/>
  <p:tag name="KSO_WM_TAG_VERSION" val="1.0"/>
  <p:tag name="KSO_WM_TEMPLATE_CATEGORY" val="diagram"/>
  <p:tag name="KSO_WM_TEMPLATE_INDEX" val="20193798"/>
  <p:tag name="KSO_WM_UNIT_ADJUSTLAYOUT_ID" val="49"/>
  <p:tag name="KSO_WM_UNIT_COLOR_SCHEME_PARENT_PAGE" val="0_1"/>
  <p:tag name="KSO_WM_UNIT_COLOR_SCHEME_SHAPE_ID" val="49"/>
  <p:tag name="KSO_WM_UNIT_COMPATIBLE" val="0"/>
  <p:tag name="KSO_WM_UNIT_DIAGRAM_ISNUMVISUAL" val="0"/>
  <p:tag name="KSO_WM_UNIT_DIAGRAM_ISREFERUNIT" val="0"/>
  <p:tag name="KSO_WM_UNIT_HIGHLIGHT" val="0"/>
  <p:tag name="KSO_WM_UNIT_ID" val="diagram20193798_1*f*1"/>
  <p:tag name="KSO_WM_UNIT_INDEX" val="1"/>
  <p:tag name="KSO_WM_UNIT_LAYERLEVEL" val="1"/>
  <p:tag name="KSO_WM_UNIT_PRESET_TEXT" val="点击此处添加正文，请言简意赅的阐述观点。"/>
  <p:tag name="KSO_WM_UNIT_TEXT_PART_ID" val="2-a"/>
  <p:tag name="KSO_WM_UNIT_TEXT_PART_ID_V2" val="d-2-1"/>
  <p:tag name="KSO_WM_UNIT_TEXT_PART_SIZE" val="24.96*434.5"/>
  <p:tag name="KSO_WM_UNIT_TYPE" val="f"/>
  <p:tag name="KSO_WM_UNIT_VALUE" val="26"/>
</p:tagLst>
</file>

<file path=ppt/tags/tag104.xml><?xml version="1.0" encoding="utf-8"?>
<p:tagLst xmlns:p="http://schemas.openxmlformats.org/presentationml/2006/main">
  <p:tag name="KSO_WM_BEAUTIFY_FLAG" val="#wm#"/>
  <p:tag name="KSO_WM_SLIDE_COLORSCHEME_VERSION" val="3.2"/>
  <p:tag name="KSO_WM_SLIDE_CONSTRAINT" val="%7b%22slideConstraint%22%3a%7b%22seriesAreas%22%3a%5b%5d%2c%22singleAreas%22%3a%5b%7b%22shapes%22%3a%5b46%5d%2c%22serialConstraintIndex%22%3a-1%2c%22areatextmark%22%3a0%2c%22pictureprocessmark%22%3a0%7d%5d%7d%7d"/>
  <p:tag name="KSO_WM_SLIDE_ID" val="diagram20193798_1"/>
  <p:tag name="KSO_WM_SLIDE_INDEX" val="1"/>
  <p:tag name="KSO_WM_SLIDE_ITEM_CNT" val="0"/>
  <p:tag name="KSO_WM_SLIDE_LAYOUT" val="a_d_f_h"/>
  <p:tag name="KSO_WM_SLIDE_LAYOUT_CNT" val="1_1_1_2"/>
  <p:tag name="KSO_WM_SLIDE_MODEL_TYPE" val="cover"/>
  <p:tag name="KSO_WM_SLIDE_POSITION" val="428.836*181.385"/>
  <p:tag name="KSO_WM_SLIDE_SIZE" val="504.532*267.962"/>
  <p:tag name="KSO_WM_SLIDE_SUBTYPE" val="picTxt"/>
  <p:tag name="KSO_WM_SLIDE_TYPE" val="text"/>
  <p:tag name="KSO_WM_TAG_VERSION" val="1.0"/>
  <p:tag name="KSO_WM_TEMPLATE_CATEGORY" val="diagram"/>
  <p:tag name="KSO_WM_TEMPLATE_INDEX" val="20193798"/>
</p:tagLst>
</file>

<file path=ppt/tags/tag105.xml><?xml version="1.0" encoding="utf-8"?>
<p:tagLst xmlns:p="http://schemas.openxmlformats.org/presentationml/2006/main">
  <p:tag name="KSO_WM_BEAUTIFY_FLAG" val="#wm#"/>
  <p:tag name="KSO_WM_TAG_VERSION" val="1.0"/>
  <p:tag name="KSO_WM_TEMPLATE_CATEGORY" val="diagram"/>
  <p:tag name="KSO_WM_TEMPLATE_INDEX" val="20193798"/>
  <p:tag name="KSO_WM_UNIT_ADJUSTLAYOUT_ID" val="49"/>
  <p:tag name="KSO_WM_UNIT_COLOR_SCHEME_PARENT_PAGE" val="0_1"/>
  <p:tag name="KSO_WM_UNIT_COLOR_SCHEME_SHAPE_ID" val="49"/>
  <p:tag name="KSO_WM_UNIT_COMPATIBLE" val="0"/>
  <p:tag name="KSO_WM_UNIT_DIAGRAM_ISNUMVISUAL" val="0"/>
  <p:tag name="KSO_WM_UNIT_DIAGRAM_ISREFERUNIT" val="0"/>
  <p:tag name="KSO_WM_UNIT_HIGHLIGHT" val="0"/>
  <p:tag name="KSO_WM_UNIT_ID" val="diagram20193798_1*f*1"/>
  <p:tag name="KSO_WM_UNIT_INDEX" val="1"/>
  <p:tag name="KSO_WM_UNIT_LAYERLEVEL" val="1"/>
  <p:tag name="KSO_WM_UNIT_PRESET_TEXT" val="点击此处添加正文，请言简意赅的阐述观点。"/>
  <p:tag name="KSO_WM_UNIT_TEXT_PART_ID" val="2-a"/>
  <p:tag name="KSO_WM_UNIT_TEXT_PART_ID_V2" val="d-2-1"/>
  <p:tag name="KSO_WM_UNIT_TEXT_PART_SIZE" val="24.96*434.5"/>
  <p:tag name="KSO_WM_UNIT_TYPE" val="f"/>
  <p:tag name="KSO_WM_UNIT_VALUE" val="26"/>
</p:tagLst>
</file>

<file path=ppt/tags/tag106.xml><?xml version="1.0" encoding="utf-8"?>
<p:tagLst xmlns:p="http://schemas.openxmlformats.org/presentationml/2006/main">
  <p:tag name="KSO_WM_BEAUTIFY_FLAG" val="#wm#"/>
  <p:tag name="KSO_WM_TAG_VERSION" val="1.0"/>
  <p:tag name="KSO_WM_TEMPLATE_CATEGORY" val="diagram"/>
  <p:tag name="KSO_WM_TEMPLATE_INDEX" val="20193798"/>
  <p:tag name="KSO_WM_UNIT_ADJUSTLAYOUT_ID" val="50"/>
  <p:tag name="KSO_WM_UNIT_COLOR_SCHEME_PARENT_PAGE" val="0_1"/>
  <p:tag name="KSO_WM_UNIT_COLOR_SCHEME_SHAPE_ID" val="50"/>
  <p:tag name="KSO_WM_UNIT_COMPATIBLE" val="0"/>
  <p:tag name="KSO_WM_UNIT_DIAGRAM_ISNUMVISUAL" val="0"/>
  <p:tag name="KSO_WM_UNIT_DIAGRAM_ISREFERUNIT" val="0"/>
  <p:tag name="KSO_WM_UNIT_HIGHLIGHT" val="0"/>
  <p:tag name="KSO_WM_UNIT_ID" val="diagram20193798_1*i*2"/>
  <p:tag name="KSO_WM_UNIT_INDEX" val="2"/>
  <p:tag name="KSO_WM_UNIT_LAYERLEVEL" val="1"/>
  <p:tag name="KSO_WM_UNIT_TYPE" val="i"/>
</p:tagLst>
</file>

<file path=ppt/tags/tag107.xml><?xml version="1.0" encoding="utf-8"?>
<p:tagLst xmlns:p="http://schemas.openxmlformats.org/presentationml/2006/main">
  <p:tag name="KSO_WM_BEAUTIFY_FLAG" val="#wm#"/>
  <p:tag name="KSO_WM_SLIDE_COLORSCHEME_VERSION" val="3.2"/>
  <p:tag name="KSO_WM_SLIDE_CONSTRAINT" val="%7b%22slideConstraint%22%3a%7b%22seriesAreas%22%3a%5b%5d%2c%22singleAreas%22%3a%5b%7b%22shapes%22%3a%5b46%5d%2c%22serialConstraintIndex%22%3a-1%2c%22areatextmark%22%3a0%2c%22pictureprocessmark%22%3a0%7d%5d%7d%7d"/>
  <p:tag name="KSO_WM_SLIDE_ID" val="diagram20193798_1"/>
  <p:tag name="KSO_WM_SLIDE_INDEX" val="1"/>
  <p:tag name="KSO_WM_SLIDE_ITEM_CNT" val="0"/>
  <p:tag name="KSO_WM_SLIDE_LAYOUT" val="a_d_f_h"/>
  <p:tag name="KSO_WM_SLIDE_LAYOUT_CNT" val="1_1_1_2"/>
  <p:tag name="KSO_WM_SLIDE_MODEL_TYPE" val="cover"/>
  <p:tag name="KSO_WM_SLIDE_POSITION" val="428.836*181.385"/>
  <p:tag name="KSO_WM_SLIDE_SIZE" val="504.532*267.962"/>
  <p:tag name="KSO_WM_SLIDE_SUBTYPE" val="picTxt"/>
  <p:tag name="KSO_WM_SLIDE_TYPE" val="text"/>
  <p:tag name="KSO_WM_TAG_VERSION" val="1.0"/>
  <p:tag name="KSO_WM_TEMPLATE_CATEGORY" val="diagram"/>
  <p:tag name="KSO_WM_TEMPLATE_INDEX" val="20193798"/>
</p:tagLst>
</file>

<file path=ppt/tags/tag108.xml><?xml version="1.0" encoding="utf-8"?>
<p:tagLst xmlns:p="http://schemas.openxmlformats.org/presentationml/2006/main">
  <p:tag name="KSO_WM_BEAUTIFY_FLAG" val="#wm#"/>
  <p:tag name="KSO_WM_TAG_VERSION" val="1.0"/>
  <p:tag name="KSO_WM_TEMPLATE_CATEGORY" val="diagram"/>
  <p:tag name="KSO_WM_TEMPLATE_INDEX" val="20193798"/>
  <p:tag name="KSO_WM_UNIT_ADJUSTLAYOUT_ID" val="49"/>
  <p:tag name="KSO_WM_UNIT_COLOR_SCHEME_PARENT_PAGE" val="0_1"/>
  <p:tag name="KSO_WM_UNIT_COLOR_SCHEME_SHAPE_ID" val="49"/>
  <p:tag name="KSO_WM_UNIT_COMPATIBLE" val="0"/>
  <p:tag name="KSO_WM_UNIT_DIAGRAM_ISNUMVISUAL" val="0"/>
  <p:tag name="KSO_WM_UNIT_DIAGRAM_ISREFERUNIT" val="0"/>
  <p:tag name="KSO_WM_UNIT_HIGHLIGHT" val="0"/>
  <p:tag name="KSO_WM_UNIT_ID" val="diagram20193798_1*f*1"/>
  <p:tag name="KSO_WM_UNIT_INDEX" val="1"/>
  <p:tag name="KSO_WM_UNIT_LAYERLEVEL" val="1"/>
  <p:tag name="KSO_WM_UNIT_PRESET_TEXT" val="点击此处添加正文，请言简意赅的阐述观点。"/>
  <p:tag name="KSO_WM_UNIT_TEXT_PART_ID" val="2-a"/>
  <p:tag name="KSO_WM_UNIT_TEXT_PART_ID_V2" val="d-2-1"/>
  <p:tag name="KSO_WM_UNIT_TEXT_PART_SIZE" val="24.96*434.5"/>
  <p:tag name="KSO_WM_UNIT_TYPE" val="f"/>
  <p:tag name="KSO_WM_UNIT_VALUE" val="26"/>
</p:tagLst>
</file>

<file path=ppt/tags/tag109.xml><?xml version="1.0" encoding="utf-8"?>
<p:tagLst xmlns:p="http://schemas.openxmlformats.org/presentationml/2006/main">
  <p:tag name="KSO_WM_BEAUTIFY_FLAG" val="#wm#"/>
  <p:tag name="KSO_WM_SLIDE_COLORSCHEME_VERSION" val="3.2"/>
  <p:tag name="KSO_WM_SLIDE_CONSTRAINT" val="%7b%22slideConstraint%22%3a%7b%22seriesAreas%22%3a%5b%5d%2c%22singleAreas%22%3a%5b%7b%22shapes%22%3a%5b46%5d%2c%22serialConstraintIndex%22%3a-1%2c%22areatextmark%22%3a0%2c%22pictureprocessmark%22%3a0%7d%5d%7d%7d"/>
  <p:tag name="KSO_WM_SLIDE_ID" val="diagram20193798_1"/>
  <p:tag name="KSO_WM_SLIDE_INDEX" val="1"/>
  <p:tag name="KSO_WM_SLIDE_ITEM_CNT" val="0"/>
  <p:tag name="KSO_WM_SLIDE_LAYOUT" val="a_d_f_h"/>
  <p:tag name="KSO_WM_SLIDE_LAYOUT_CNT" val="1_1_1_2"/>
  <p:tag name="KSO_WM_SLIDE_MODEL_TYPE" val="cover"/>
  <p:tag name="KSO_WM_SLIDE_POSITION" val="428.836*181.385"/>
  <p:tag name="KSO_WM_SLIDE_SIZE" val="504.532*267.962"/>
  <p:tag name="KSO_WM_SLIDE_SUBTYPE" val="picTxt"/>
  <p:tag name="KSO_WM_SLIDE_TYPE" val="text"/>
  <p:tag name="KSO_WM_TAG_VERSION" val="1.0"/>
  <p:tag name="KSO_WM_TEMPLATE_CATEGORY" val="diagram"/>
  <p:tag name="KSO_WM_TEMPLATE_INDEX" val="20193798"/>
</p:tagLst>
</file>

<file path=ppt/tags/tag110.xml><?xml version="1.0" encoding="utf-8"?>
<p:tagLst xmlns:p="http://schemas.openxmlformats.org/presentationml/2006/main">
  <p:tag name="KSO_WM_BEAUTIFY_FLAG" val="#wm#"/>
  <p:tag name="KSO_WM_TAG_VERSION" val="1.0"/>
  <p:tag name="KSO_WM_TEMPLATE_CATEGORY" val="diagram"/>
  <p:tag name="KSO_WM_TEMPLATE_INDEX" val="20193798"/>
  <p:tag name="KSO_WM_UNIT_ADJUSTLAYOUT_ID" val="49"/>
  <p:tag name="KSO_WM_UNIT_COLOR_SCHEME_PARENT_PAGE" val="0_1"/>
  <p:tag name="KSO_WM_UNIT_COLOR_SCHEME_SHAPE_ID" val="49"/>
  <p:tag name="KSO_WM_UNIT_COMPATIBLE" val="0"/>
  <p:tag name="KSO_WM_UNIT_DIAGRAM_ISNUMVISUAL" val="0"/>
  <p:tag name="KSO_WM_UNIT_DIAGRAM_ISREFERUNIT" val="0"/>
  <p:tag name="KSO_WM_UNIT_HIGHLIGHT" val="0"/>
  <p:tag name="KSO_WM_UNIT_ID" val="diagram20193798_1*f*1"/>
  <p:tag name="KSO_WM_UNIT_INDEX" val="1"/>
  <p:tag name="KSO_WM_UNIT_LAYERLEVEL" val="1"/>
  <p:tag name="KSO_WM_UNIT_PRESET_TEXT" val="点击此处添加正文，请言简意赅的阐述观点。"/>
  <p:tag name="KSO_WM_UNIT_TEXT_PART_ID" val="2-a"/>
  <p:tag name="KSO_WM_UNIT_TEXT_PART_ID_V2" val="d-2-1"/>
  <p:tag name="KSO_WM_UNIT_TEXT_PART_SIZE" val="24.96*434.5"/>
  <p:tag name="KSO_WM_UNIT_TYPE" val="f"/>
  <p:tag name="KSO_WM_UNIT_VALUE" val="26"/>
</p:tagLst>
</file>

<file path=ppt/tags/tag111.xml><?xml version="1.0" encoding="utf-8"?>
<p:tagLst xmlns:p="http://schemas.openxmlformats.org/presentationml/2006/main">
  <p:tag name="KSO_WM_BEAUTIFY_FLAG" val="#wm#"/>
  <p:tag name="KSO_WM_SLIDE_COLORSCHEME_VERSION" val="3.2"/>
  <p:tag name="KSO_WM_SLIDE_CONSTRAINT" val="%7b%22slideConstraint%22%3a%7b%22seriesAreas%22%3a%5b%5d%2c%22singleAreas%22%3a%5b%7b%22shapes%22%3a%5b46%5d%2c%22serialConstraintIndex%22%3a-1%2c%22areatextmark%22%3a0%2c%22pictureprocessmark%22%3a0%7d%5d%7d%7d"/>
  <p:tag name="KSO_WM_SLIDE_ID" val="diagram20193798_1"/>
  <p:tag name="KSO_WM_SLIDE_INDEX" val="1"/>
  <p:tag name="KSO_WM_SLIDE_ITEM_CNT" val="0"/>
  <p:tag name="KSO_WM_SLIDE_LAYOUT" val="a_d_f_h"/>
  <p:tag name="KSO_WM_SLIDE_LAYOUT_CNT" val="1_1_1_2"/>
  <p:tag name="KSO_WM_SLIDE_MODEL_TYPE" val="cover"/>
  <p:tag name="KSO_WM_SLIDE_POSITION" val="428.836*181.385"/>
  <p:tag name="KSO_WM_SLIDE_SIZE" val="504.532*267.962"/>
  <p:tag name="KSO_WM_SLIDE_SUBTYPE" val="picTxt"/>
  <p:tag name="KSO_WM_SLIDE_TYPE" val="text"/>
  <p:tag name="KSO_WM_TAG_VERSION" val="1.0"/>
  <p:tag name="KSO_WM_TEMPLATE_CATEGORY" val="diagram"/>
  <p:tag name="KSO_WM_TEMPLATE_INDEX" val="20193798"/>
</p:tagLst>
</file>

<file path=ppt/tags/tag112.xml><?xml version="1.0" encoding="utf-8"?>
<p:tagLst xmlns:p="http://schemas.openxmlformats.org/presentationml/2006/main">
  <p:tag name="KSO_WM_BEAUTIFY_FLAG" val="#wm#"/>
  <p:tag name="KSO_WM_SLIDE_COLORSCHEME_VERSION" val="3.2"/>
  <p:tag name="KSO_WM_SLIDE_CONSTRAINT" val="%7b%22slideConstraint%22%3a%7b%22seriesAreas%22%3a%5b%5d%2c%22singleAreas%22%3a%5b%7b%22shapes%22%3a%5b46%5d%2c%22serialConstraintIndex%22%3a-1%2c%22areatextmark%22%3a0%2c%22pictureprocessmark%22%3a0%7d%5d%7d%7d"/>
  <p:tag name="KSO_WM_SLIDE_ID" val="diagram20193798_1"/>
  <p:tag name="KSO_WM_SLIDE_INDEX" val="1"/>
  <p:tag name="KSO_WM_SLIDE_ITEM_CNT" val="0"/>
  <p:tag name="KSO_WM_SLIDE_LAYOUT" val="a_d_f_h"/>
  <p:tag name="KSO_WM_SLIDE_LAYOUT_CNT" val="1_1_1_2"/>
  <p:tag name="KSO_WM_SLIDE_MODEL_TYPE" val="cover"/>
  <p:tag name="KSO_WM_SLIDE_POSITION" val="428.836*181.385"/>
  <p:tag name="KSO_WM_SLIDE_SIZE" val="504.532*267.962"/>
  <p:tag name="KSO_WM_SLIDE_SUBTYPE" val="picTxt"/>
  <p:tag name="KSO_WM_SLIDE_TYPE" val="text"/>
  <p:tag name="KSO_WM_TAG_VERSION" val="1.0"/>
  <p:tag name="KSO_WM_TEMPLATE_CATEGORY" val="diagram"/>
  <p:tag name="KSO_WM_TEMPLATE_INDEX" val="20193798"/>
</p:tagLst>
</file>

<file path=ppt/tags/tag113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20.04.14"/>
  <p:tag name="AS_TITLE" val="Aspose.Slides for .NET 4.0 Client Profile"/>
  <p:tag name="AS_VERSION" val="20.4"/>
</p:tagLst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1_Office 主题​​">
  <a:themeElements>
    <a:clrScheme name="office主题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1E6BC5"/>
      </a:accent1>
      <a:accent2>
        <a:srgbClr val="E34D4D"/>
      </a:accent2>
      <a:accent3>
        <a:srgbClr val="C5CFCF"/>
      </a:accent3>
      <a:accent4>
        <a:srgbClr val="1EAAE3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 panose="020b0503020204020204" charset="-122"/>
        <a:cs typeface="Arial"/>
      </a:majorFont>
      <a:minorFont>
        <a:latin typeface="Arial"/>
        <a:ea typeface="微软雅黑" panose="020b0503020204020204" charset="-122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aragraphs>160</Paragraphs>
  <Slides>18</Slides>
  <Notes>17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14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baseType="lpstr" size="33">
      <vt:lpstr>Arial</vt:lpstr>
      <vt:lpstr>Calibri</vt:lpstr>
      <vt:lpstr>微软雅黑</vt:lpstr>
      <vt:lpstr>Calibri Light</vt:lpstr>
      <vt:lpstr>DFKai-SB</vt:lpstr>
      <vt:lpstr>方正兰亭超细黑简体</vt:lpstr>
      <vt:lpstr>方正粗黑宋简体</vt:lpstr>
      <vt:lpstr>汉仪大宋简</vt:lpstr>
      <vt:lpstr>思源宋体 CN Heavy</vt:lpstr>
      <vt:lpstr>黑体</vt:lpstr>
      <vt:lpstr>楷体</vt:lpstr>
      <vt:lpstr>宋体</vt:lpstr>
      <vt:lpstr>Wingdings</vt:lpstr>
      <vt:lpstr>楷体_GB2312</vt:lpstr>
      <vt:lpstr>Office 主题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20.0400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cp:revision>1</cp:revision>
  <cp:lastPrinted>2020-12-21T11:12:03.754</cp:lastPrinted>
  <dcterms:created xsi:type="dcterms:W3CDTF">2020-12-21T11:12:03Z</dcterms:created>
  <dcterms:modified xsi:type="dcterms:W3CDTF">2020-12-21T03:12:05Z</dcterms:modified>
</cp:coreProperties>
</file>