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1"/>
  </p:notesMasterIdLst>
  <p:sldIdLst>
    <p:sldId id="263" r:id="rId4"/>
    <p:sldId id="264" r:id="rId5"/>
    <p:sldId id="265" r:id="rId6"/>
    <p:sldId id="266" r:id="rId7"/>
    <p:sldId id="267" r:id="rId8"/>
    <p:sldId id="268" r:id="rId9"/>
    <p:sldId id="269" r:id="rId10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CBC2AE"/>
    <a:srgbClr val="DCCFB4"/>
    <a:srgbClr val="8F8D87"/>
    <a:srgbClr val="D9D9D9"/>
    <a:srgbClr val="DCDCDC"/>
    <a:srgbClr val="F0F0F0"/>
    <a:srgbClr val="E6E6E6"/>
    <a:srgbClr val="C8C8C8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5" Type="http://schemas.openxmlformats.org/officeDocument/2006/relationships/tags" Target="tags/tag136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7" Type="http://schemas.openxmlformats.org/officeDocument/2006/relationships/tags" Target="../tags/tag18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4.xml"/><Relationship Id="rId6" Type="http://schemas.openxmlformats.org/officeDocument/2006/relationships/tags" Target="../tags/tag23.xml"/><Relationship Id="rId5" Type="http://schemas.openxmlformats.org/officeDocument/2006/relationships/tags" Target="../tags/tag22.xml"/><Relationship Id="rId4" Type="http://schemas.openxmlformats.org/officeDocument/2006/relationships/tags" Target="../tags/tag21.xml"/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32.xml"/><Relationship Id="rId8" Type="http://schemas.openxmlformats.org/officeDocument/2006/relationships/tags" Target="../tags/tag31.xml"/><Relationship Id="rId7" Type="http://schemas.openxmlformats.org/officeDocument/2006/relationships/tags" Target="../tags/tag30.xml"/><Relationship Id="rId6" Type="http://schemas.openxmlformats.org/officeDocument/2006/relationships/tags" Target="../tags/tag29.xml"/><Relationship Id="rId5" Type="http://schemas.openxmlformats.org/officeDocument/2006/relationships/tags" Target="../tags/tag28.xml"/><Relationship Id="rId4" Type="http://schemas.openxmlformats.org/officeDocument/2006/relationships/tags" Target="../tags/tag27.xml"/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4" Type="http://schemas.openxmlformats.org/officeDocument/2006/relationships/tags" Target="../tags/tag35.xml"/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4.xml"/><Relationship Id="rId6" Type="http://schemas.openxmlformats.org/officeDocument/2006/relationships/tags" Target="../tags/tag43.xml"/><Relationship Id="rId5" Type="http://schemas.openxmlformats.org/officeDocument/2006/relationships/tags" Target="../tags/tag42.xml"/><Relationship Id="rId4" Type="http://schemas.openxmlformats.org/officeDocument/2006/relationships/tags" Target="../tags/tag41.xml"/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3.xml"/><Relationship Id="rId4" Type="http://schemas.openxmlformats.org/officeDocument/2006/relationships/tags" Target="../tags/tag52.xml"/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7.xml"/><Relationship Id="rId4" Type="http://schemas.openxmlformats.org/officeDocument/2006/relationships/tags" Target="../tags/tag56.xml"/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70.xml"/><Relationship Id="rId7" Type="http://schemas.openxmlformats.org/officeDocument/2006/relationships/tags" Target="../tags/tag69.xml"/><Relationship Id="rId6" Type="http://schemas.openxmlformats.org/officeDocument/2006/relationships/tags" Target="../tags/tag68.xml"/><Relationship Id="rId5" Type="http://schemas.openxmlformats.org/officeDocument/2006/relationships/tags" Target="../tags/tag67.xml"/><Relationship Id="rId4" Type="http://schemas.openxmlformats.org/officeDocument/2006/relationships/tags" Target="../tags/tag66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75.xml"/><Relationship Id="rId5" Type="http://schemas.openxmlformats.org/officeDocument/2006/relationships/tags" Target="../tags/tag74.xml"/><Relationship Id="rId4" Type="http://schemas.openxmlformats.org/officeDocument/2006/relationships/tags" Target="../tags/tag73.xml"/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7" Type="http://schemas.openxmlformats.org/officeDocument/2006/relationships/tags" Target="../tags/tag81.xml"/><Relationship Id="rId6" Type="http://schemas.openxmlformats.org/officeDocument/2006/relationships/tags" Target="../tags/tag80.xml"/><Relationship Id="rId5" Type="http://schemas.openxmlformats.org/officeDocument/2006/relationships/tags" Target="../tags/tag79.xml"/><Relationship Id="rId4" Type="http://schemas.openxmlformats.org/officeDocument/2006/relationships/tags" Target="../tags/tag78.xml"/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7" Type="http://schemas.openxmlformats.org/officeDocument/2006/relationships/tags" Target="../tags/tag87.xml"/><Relationship Id="rId6" Type="http://schemas.openxmlformats.org/officeDocument/2006/relationships/tags" Target="../tags/tag86.xml"/><Relationship Id="rId5" Type="http://schemas.openxmlformats.org/officeDocument/2006/relationships/tags" Target="../tags/tag85.xml"/><Relationship Id="rId4" Type="http://schemas.openxmlformats.org/officeDocument/2006/relationships/tags" Target="../tags/tag84.xml"/><Relationship Id="rId3" Type="http://schemas.openxmlformats.org/officeDocument/2006/relationships/tags" Target="../tags/tag83.xml"/><Relationship Id="rId2" Type="http://schemas.openxmlformats.org/officeDocument/2006/relationships/tags" Target="../tags/tag82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95.xml"/><Relationship Id="rId8" Type="http://schemas.openxmlformats.org/officeDocument/2006/relationships/tags" Target="../tags/tag94.xml"/><Relationship Id="rId7" Type="http://schemas.openxmlformats.org/officeDocument/2006/relationships/tags" Target="../tags/tag93.xml"/><Relationship Id="rId6" Type="http://schemas.openxmlformats.org/officeDocument/2006/relationships/tags" Target="../tags/tag92.xml"/><Relationship Id="rId5" Type="http://schemas.openxmlformats.org/officeDocument/2006/relationships/tags" Target="../tags/tag91.xml"/><Relationship Id="rId4" Type="http://schemas.openxmlformats.org/officeDocument/2006/relationships/tags" Target="../tags/tag90.xml"/><Relationship Id="rId3" Type="http://schemas.openxmlformats.org/officeDocument/2006/relationships/tags" Target="../tags/tag89.xml"/><Relationship Id="rId2" Type="http://schemas.openxmlformats.org/officeDocument/2006/relationships/tags" Target="../tags/tag88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4" Type="http://schemas.openxmlformats.org/officeDocument/2006/relationships/tags" Target="../tags/tag98.xml"/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101.xml"/><Relationship Id="rId3" Type="http://schemas.openxmlformats.org/officeDocument/2006/relationships/tags" Target="../tags/tag100.xml"/><Relationship Id="rId2" Type="http://schemas.openxmlformats.org/officeDocument/2006/relationships/tags" Target="../tags/tag99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107.xml"/><Relationship Id="rId6" Type="http://schemas.openxmlformats.org/officeDocument/2006/relationships/tags" Target="../tags/tag106.xml"/><Relationship Id="rId5" Type="http://schemas.openxmlformats.org/officeDocument/2006/relationships/tags" Target="../tags/tag105.xml"/><Relationship Id="rId4" Type="http://schemas.openxmlformats.org/officeDocument/2006/relationships/tags" Target="../tags/tag104.xml"/><Relationship Id="rId3" Type="http://schemas.openxmlformats.org/officeDocument/2006/relationships/tags" Target="../tags/tag103.xml"/><Relationship Id="rId2" Type="http://schemas.openxmlformats.org/officeDocument/2006/relationships/tags" Target="../tags/tag102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112.xml"/><Relationship Id="rId5" Type="http://schemas.openxmlformats.org/officeDocument/2006/relationships/tags" Target="../tags/tag111.xml"/><Relationship Id="rId4" Type="http://schemas.openxmlformats.org/officeDocument/2006/relationships/tags" Target="../tags/tag110.xml"/><Relationship Id="rId3" Type="http://schemas.openxmlformats.org/officeDocument/2006/relationships/tags" Target="../tags/tag109.xml"/><Relationship Id="rId2" Type="http://schemas.openxmlformats.org/officeDocument/2006/relationships/tags" Target="../tags/tag108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116.xml"/><Relationship Id="rId4" Type="http://schemas.openxmlformats.org/officeDocument/2006/relationships/tags" Target="../tags/tag115.xml"/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5" Type="http://schemas.openxmlformats.org/officeDocument/2006/relationships/tags" Target="../tags/tag120.xml"/><Relationship Id="rId4" Type="http://schemas.openxmlformats.org/officeDocument/2006/relationships/tags" Target="../tags/tag119.xml"/><Relationship Id="rId3" Type="http://schemas.openxmlformats.org/officeDocument/2006/relationships/tags" Target="../tags/tag118.xml"/><Relationship Id="rId2" Type="http://schemas.openxmlformats.org/officeDocument/2006/relationships/tags" Target="../tags/tag117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6"/>
          <p:cNvCxnSpPr/>
          <p:nvPr>
            <p:custDataLst>
              <p:tags r:id="rId2"/>
            </p:custDataLst>
          </p:nvPr>
        </p:nvCxnSpPr>
        <p:spPr>
          <a:xfrm>
            <a:off x="1912938" y="4314825"/>
            <a:ext cx="2438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>
            <p:custDataLst>
              <p:tags r:id="rId3"/>
            </p:custDataLst>
          </p:nvPr>
        </p:nvCxnSpPr>
        <p:spPr>
          <a:xfrm>
            <a:off x="2032000" y="4314825"/>
            <a:ext cx="22145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4"/>
            </p:custDataLst>
          </p:nvPr>
        </p:nvSpPr>
        <p:spPr>
          <a:xfrm>
            <a:off x="1036938" y="3438525"/>
            <a:ext cx="4190400" cy="700727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noProof="1"/>
              <a:t>单击此处编辑标题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5"/>
            </p:custDataLst>
          </p:nvPr>
        </p:nvSpPr>
        <p:spPr>
          <a:xfrm>
            <a:off x="1036938" y="4514851"/>
            <a:ext cx="4190400" cy="317180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4" name="日期占位符 3"/>
          <p:cNvSpPr>
            <a:spLocks noGrp="1"/>
          </p:cNvSpPr>
          <p:nvPr>
            <p:ph type="dt" sz="half" idx="13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14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5"/>
          <p:cNvSpPr>
            <a:spLocks noGrp="1"/>
          </p:cNvSpPr>
          <p:nvPr>
            <p:ph type="sldNum" sz="quarter" idx="15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952508"/>
            <a:ext cx="10852237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  <a:endParaRPr lang="zh-CN" altLang="en-US" noProof="1">
              <a:sym typeface="+mn-ea"/>
            </a:endParaRPr>
          </a:p>
          <a:p>
            <a:pPr lvl="1"/>
            <a:r>
              <a:rPr lang="zh-CN" altLang="en-US" noProof="1">
                <a:sym typeface="+mn-ea"/>
              </a:rPr>
              <a:t>第二级</a:t>
            </a:r>
            <a:endParaRPr lang="zh-CN" altLang="en-US" noProof="1">
              <a:sym typeface="+mn-ea"/>
            </a:endParaRPr>
          </a:p>
          <a:p>
            <a:pPr lvl="2"/>
            <a:r>
              <a:rPr lang="zh-CN" altLang="en-US" noProof="1">
                <a:sym typeface="+mn-ea"/>
              </a:rPr>
              <a:t>第三级</a:t>
            </a:r>
            <a:endParaRPr lang="zh-CN" altLang="en-US" noProof="1">
              <a:sym typeface="+mn-ea"/>
            </a:endParaRPr>
          </a:p>
          <a:p>
            <a:pPr lvl="3"/>
            <a:r>
              <a:rPr lang="zh-CN" altLang="en-US" noProof="1">
                <a:sym typeface="+mn-ea"/>
              </a:rPr>
              <a:t>第四级</a:t>
            </a:r>
            <a:endParaRPr lang="zh-CN" altLang="en-US" noProof="1">
              <a:sym typeface="+mn-ea"/>
            </a:endParaRP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6"/>
          <p:cNvCxnSpPr/>
          <p:nvPr>
            <p:custDataLst>
              <p:tags r:id="rId2"/>
            </p:custDataLst>
          </p:nvPr>
        </p:nvCxnSpPr>
        <p:spPr>
          <a:xfrm flipH="1">
            <a:off x="4110038" y="3198813"/>
            <a:ext cx="808196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097111" y="2382361"/>
            <a:ext cx="7904390" cy="701731"/>
          </a:xfrm>
        </p:spPr>
        <p:txBody>
          <a:bodyPr anchor="b">
            <a:normAutofit/>
          </a:bodyPr>
          <a:lstStyle>
            <a:lvl1pPr>
              <a:defRPr sz="4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4097110" y="3315284"/>
            <a:ext cx="7904390" cy="28623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6DD44-CB8B-4612-A28C-4C228BE49A0F}" type="datetime1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E6059-0BE0-41DC-9F9F-90EC42990C2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  <a:endParaRPr lang="zh-CN" altLang="en-US" noProof="1">
              <a:sym typeface="+mn-ea"/>
            </a:endParaRPr>
          </a:p>
          <a:p>
            <a:pPr lvl="1"/>
            <a:r>
              <a:rPr lang="zh-CN" altLang="en-US" noProof="1">
                <a:sym typeface="+mn-ea"/>
              </a:rPr>
              <a:t>第二级</a:t>
            </a:r>
            <a:endParaRPr lang="zh-CN" altLang="en-US" noProof="1">
              <a:sym typeface="+mn-ea"/>
            </a:endParaRPr>
          </a:p>
          <a:p>
            <a:pPr lvl="2"/>
            <a:r>
              <a:rPr lang="zh-CN" altLang="en-US" noProof="1">
                <a:sym typeface="+mn-ea"/>
              </a:rPr>
              <a:t>第三级</a:t>
            </a:r>
            <a:endParaRPr lang="zh-CN" altLang="en-US" noProof="1">
              <a:sym typeface="+mn-ea"/>
            </a:endParaRPr>
          </a:p>
          <a:p>
            <a:pPr lvl="3"/>
            <a:r>
              <a:rPr lang="zh-CN" altLang="en-US" noProof="1">
                <a:sym typeface="+mn-ea"/>
              </a:rPr>
              <a:t>第四级</a:t>
            </a:r>
            <a:endParaRPr lang="zh-CN" altLang="en-US" noProof="1">
              <a:sym typeface="+mn-ea"/>
            </a:endParaRP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sz="1600"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sz="1600"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sz="1600"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sz="1600"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30" y="952508"/>
            <a:ext cx="5283242" cy="381003"/>
          </a:xfrm>
        </p:spPr>
        <p:txBody>
          <a:bodyPr tIns="38100" rIns="76200" bIns="3810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406525"/>
            <a:ext cx="5283200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  <a:endParaRPr lang="zh-CN" altLang="en-US" noProof="1">
              <a:sym typeface="+mn-ea"/>
            </a:endParaRPr>
          </a:p>
          <a:p>
            <a:pPr lvl="1"/>
            <a:r>
              <a:rPr lang="zh-CN" altLang="en-US" noProof="1">
                <a:sym typeface="+mn-ea"/>
              </a:rPr>
              <a:t>第二级</a:t>
            </a:r>
            <a:endParaRPr lang="zh-CN" altLang="en-US" noProof="1">
              <a:sym typeface="+mn-ea"/>
            </a:endParaRPr>
          </a:p>
          <a:p>
            <a:pPr lvl="2"/>
            <a:r>
              <a:rPr lang="zh-CN" altLang="en-US" noProof="1">
                <a:sym typeface="+mn-ea"/>
              </a:rPr>
              <a:t>第三级</a:t>
            </a:r>
            <a:endParaRPr lang="zh-CN" altLang="en-US" noProof="1">
              <a:sym typeface="+mn-ea"/>
            </a:endParaRPr>
          </a:p>
          <a:p>
            <a:pPr lvl="3"/>
            <a:r>
              <a:rPr lang="zh-CN" altLang="en-US" noProof="1">
                <a:sym typeface="+mn-ea"/>
              </a:rPr>
              <a:t>第四级</a:t>
            </a:r>
            <a:endParaRPr lang="zh-CN" altLang="en-US" noProof="1">
              <a:sym typeface="+mn-ea"/>
            </a:endParaRP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235750" y="952508"/>
            <a:ext cx="5283242" cy="381003"/>
          </a:xfrm>
        </p:spPr>
        <p:txBody>
          <a:bodyPr tIns="38100" rIns="76200" bIns="3810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  <a:endParaRPr lang="zh-CN" altLang="en-US" noProof="1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406525"/>
            <a:ext cx="5283242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  <a:endParaRPr lang="zh-CN" altLang="en-US" noProof="1">
              <a:sym typeface="+mn-ea"/>
            </a:endParaRPr>
          </a:p>
          <a:p>
            <a:pPr lvl="1"/>
            <a:r>
              <a:rPr lang="zh-CN" altLang="en-US" noProof="1">
                <a:sym typeface="+mn-ea"/>
              </a:rPr>
              <a:t>第二级</a:t>
            </a:r>
            <a:endParaRPr lang="zh-CN" altLang="en-US" noProof="1">
              <a:sym typeface="+mn-ea"/>
            </a:endParaRPr>
          </a:p>
          <a:p>
            <a:pPr lvl="2"/>
            <a:r>
              <a:rPr lang="zh-CN" altLang="en-US" noProof="1">
                <a:sym typeface="+mn-ea"/>
              </a:rPr>
              <a:t>第三级</a:t>
            </a:r>
            <a:endParaRPr lang="zh-CN" altLang="en-US" noProof="1">
              <a:sym typeface="+mn-ea"/>
            </a:endParaRPr>
          </a:p>
          <a:p>
            <a:pPr lvl="3"/>
            <a:r>
              <a:rPr lang="zh-CN" altLang="en-US" noProof="1">
                <a:sym typeface="+mn-ea"/>
              </a:rPr>
              <a:t>第四级</a:t>
            </a:r>
            <a:endParaRPr lang="zh-CN" altLang="en-US" noProof="1">
              <a:sym typeface="+mn-ea"/>
            </a:endParaRP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AA113-0A0D-4826-9E23-1280D9003A42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单击图标添加图片</a:t>
            </a:r>
            <a:endParaRPr lang="zh-CN" altLang="en-US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  <a:endParaRPr lang="zh-CN" altLang="en-US" noProof="1">
              <a:sym typeface="+mn-ea"/>
            </a:endParaRP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 dirty="0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rtlCol="0" anchor="ctr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1pPr>
            <a:lvl2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2pPr>
            <a:lvl3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3pPr>
            <a:lvl4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4pPr>
            <a:lvl5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2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2303175" y="2738120"/>
            <a:ext cx="5421600" cy="1090800"/>
          </a:xfrm>
        </p:spPr>
        <p:txBody>
          <a:bodyPr rIns="25400" rtlCol="0" anchor="ctr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1" i="0" u="none" strike="noStrike" kern="1200" cap="none" spc="600" normalizeH="0" baseline="0" noProof="1" dirty="0">
                <a:solidFill>
                  <a:schemeClr val="tx2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编辑标题</a:t>
            </a:r>
            <a:endParaRPr noProof="1">
              <a:sym typeface="+mn-ea"/>
            </a:endParaRP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92814-EA41-4E92-BD9F-9B3797F3ED26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6"/>
          <p:cNvCxnSpPr/>
          <p:nvPr>
            <p:custDataLst>
              <p:tags r:id="rId2"/>
            </p:custDataLst>
          </p:nvPr>
        </p:nvCxnSpPr>
        <p:spPr>
          <a:xfrm>
            <a:off x="1912938" y="4314825"/>
            <a:ext cx="2438400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>
            <p:custDataLst>
              <p:tags r:id="rId3"/>
            </p:custDataLst>
          </p:nvPr>
        </p:nvCxnSpPr>
        <p:spPr>
          <a:xfrm>
            <a:off x="2032000" y="4314825"/>
            <a:ext cx="2214563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4"/>
            </p:custDataLst>
          </p:nvPr>
        </p:nvSpPr>
        <p:spPr>
          <a:xfrm>
            <a:off x="1036938" y="3438525"/>
            <a:ext cx="4190400" cy="700727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noProof="1"/>
              <a:t>单击此处编辑标题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5"/>
            </p:custDataLst>
          </p:nvPr>
        </p:nvSpPr>
        <p:spPr>
          <a:xfrm>
            <a:off x="1036938" y="4514851"/>
            <a:ext cx="4190400" cy="317180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4" name="日期占位符 3"/>
          <p:cNvSpPr>
            <a:spLocks noGrp="1"/>
          </p:cNvSpPr>
          <p:nvPr>
            <p:ph type="dt" sz="half" idx="13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14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16" name="灯片编号占位符 5"/>
          <p:cNvSpPr>
            <a:spLocks noGrp="1"/>
          </p:cNvSpPr>
          <p:nvPr>
            <p:ph type="sldNum" sz="quarter" idx="15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952508"/>
            <a:ext cx="10852237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  <a:endParaRPr lang="zh-CN" altLang="en-US" noProof="1">
              <a:sym typeface="+mn-ea"/>
            </a:endParaRPr>
          </a:p>
          <a:p>
            <a:pPr lvl="1"/>
            <a:r>
              <a:rPr lang="zh-CN" altLang="en-US" noProof="1">
                <a:sym typeface="+mn-ea"/>
              </a:rPr>
              <a:t>第二级</a:t>
            </a:r>
            <a:endParaRPr lang="zh-CN" altLang="en-US" noProof="1">
              <a:sym typeface="+mn-ea"/>
            </a:endParaRPr>
          </a:p>
          <a:p>
            <a:pPr lvl="2"/>
            <a:r>
              <a:rPr lang="zh-CN" altLang="en-US" noProof="1">
                <a:sym typeface="+mn-ea"/>
              </a:rPr>
              <a:t>第三级</a:t>
            </a:r>
            <a:endParaRPr lang="zh-CN" altLang="en-US" noProof="1">
              <a:sym typeface="+mn-ea"/>
            </a:endParaRPr>
          </a:p>
          <a:p>
            <a:pPr lvl="3"/>
            <a:r>
              <a:rPr lang="zh-CN" altLang="en-US" noProof="1">
                <a:sym typeface="+mn-ea"/>
              </a:rPr>
              <a:t>第四级</a:t>
            </a:r>
            <a:endParaRPr lang="zh-CN" altLang="en-US" noProof="1">
              <a:sym typeface="+mn-ea"/>
            </a:endParaRP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6"/>
          <p:cNvCxnSpPr/>
          <p:nvPr>
            <p:custDataLst>
              <p:tags r:id="rId2"/>
            </p:custDataLst>
          </p:nvPr>
        </p:nvCxnSpPr>
        <p:spPr>
          <a:xfrm flipH="1">
            <a:off x="4110038" y="3198813"/>
            <a:ext cx="8081962" cy="0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097111" y="2382361"/>
            <a:ext cx="7904390" cy="701731"/>
          </a:xfrm>
        </p:spPr>
        <p:txBody>
          <a:bodyPr anchor="b">
            <a:normAutofit/>
          </a:bodyPr>
          <a:lstStyle>
            <a:lvl1pPr>
              <a:defRPr sz="4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4097110" y="3315284"/>
            <a:ext cx="7904390" cy="28623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6DD44-CB8B-4612-A28C-4C228BE49A0F}" type="datetime1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E6059-0BE0-41DC-9F9F-90EC42990C2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  <a:endParaRPr lang="zh-CN" altLang="en-US" noProof="1">
              <a:sym typeface="+mn-ea"/>
            </a:endParaRPr>
          </a:p>
          <a:p>
            <a:pPr lvl="1"/>
            <a:r>
              <a:rPr lang="zh-CN" altLang="en-US" noProof="1">
                <a:sym typeface="+mn-ea"/>
              </a:rPr>
              <a:t>第二级</a:t>
            </a:r>
            <a:endParaRPr lang="zh-CN" altLang="en-US" noProof="1">
              <a:sym typeface="+mn-ea"/>
            </a:endParaRPr>
          </a:p>
          <a:p>
            <a:pPr lvl="2"/>
            <a:r>
              <a:rPr lang="zh-CN" altLang="en-US" noProof="1">
                <a:sym typeface="+mn-ea"/>
              </a:rPr>
              <a:t>第三级</a:t>
            </a:r>
            <a:endParaRPr lang="zh-CN" altLang="en-US" noProof="1">
              <a:sym typeface="+mn-ea"/>
            </a:endParaRPr>
          </a:p>
          <a:p>
            <a:pPr lvl="3"/>
            <a:r>
              <a:rPr lang="zh-CN" altLang="en-US" noProof="1">
                <a:sym typeface="+mn-ea"/>
              </a:rPr>
              <a:t>第四级</a:t>
            </a:r>
            <a:endParaRPr lang="zh-CN" altLang="en-US" noProof="1">
              <a:sym typeface="+mn-ea"/>
            </a:endParaRP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>
                <a:latin typeface="微软雅黑" panose="020B0503020204020204" charset="-122"/>
                <a:ea typeface="微软雅黑" panose="020B0503020204020204" charset="-122"/>
              </a:defRPr>
            </a:lvl1pPr>
            <a:lvl2pPr>
              <a:defRPr sz="1600">
                <a:latin typeface="微软雅黑" panose="020B0503020204020204" charset="-122"/>
                <a:ea typeface="微软雅黑" panose="020B0503020204020204" charset="-122"/>
              </a:defRPr>
            </a:lvl2pPr>
            <a:lvl3pPr>
              <a:defRPr sz="1600">
                <a:latin typeface="微软雅黑" panose="020B0503020204020204" charset="-122"/>
                <a:ea typeface="微软雅黑" panose="020B0503020204020204" charset="-122"/>
              </a:defRPr>
            </a:lvl3pPr>
            <a:lvl4pPr>
              <a:defRPr sz="1600">
                <a:latin typeface="微软雅黑" panose="020B0503020204020204" charset="-122"/>
                <a:ea typeface="微软雅黑" panose="020B0503020204020204" charset="-122"/>
              </a:defRPr>
            </a:lvl4pPr>
            <a:lvl5pPr>
              <a:defRPr sz="1600"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30" y="952508"/>
            <a:ext cx="5283242" cy="381003"/>
          </a:xfrm>
        </p:spPr>
        <p:txBody>
          <a:bodyPr tIns="38100" rIns="76200" bIns="3810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406525"/>
            <a:ext cx="5283200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  <a:endParaRPr lang="zh-CN" altLang="en-US" noProof="1">
              <a:sym typeface="+mn-ea"/>
            </a:endParaRPr>
          </a:p>
          <a:p>
            <a:pPr lvl="1"/>
            <a:r>
              <a:rPr lang="zh-CN" altLang="en-US" noProof="1">
                <a:sym typeface="+mn-ea"/>
              </a:rPr>
              <a:t>第二级</a:t>
            </a:r>
            <a:endParaRPr lang="zh-CN" altLang="en-US" noProof="1">
              <a:sym typeface="+mn-ea"/>
            </a:endParaRPr>
          </a:p>
          <a:p>
            <a:pPr lvl="2"/>
            <a:r>
              <a:rPr lang="zh-CN" altLang="en-US" noProof="1">
                <a:sym typeface="+mn-ea"/>
              </a:rPr>
              <a:t>第三级</a:t>
            </a:r>
            <a:endParaRPr lang="zh-CN" altLang="en-US" noProof="1">
              <a:sym typeface="+mn-ea"/>
            </a:endParaRPr>
          </a:p>
          <a:p>
            <a:pPr lvl="3"/>
            <a:r>
              <a:rPr lang="zh-CN" altLang="en-US" noProof="1">
                <a:sym typeface="+mn-ea"/>
              </a:rPr>
              <a:t>第四级</a:t>
            </a:r>
            <a:endParaRPr lang="zh-CN" altLang="en-US" noProof="1">
              <a:sym typeface="+mn-ea"/>
            </a:endParaRP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235750" y="952508"/>
            <a:ext cx="5283242" cy="381003"/>
          </a:xfrm>
        </p:spPr>
        <p:txBody>
          <a:bodyPr tIns="38100" rIns="76200" bIns="3810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  <a:endParaRPr lang="zh-CN" altLang="en-US" noProof="1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406525"/>
            <a:ext cx="5283242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  <a:endParaRPr lang="zh-CN" altLang="en-US" noProof="1">
              <a:sym typeface="+mn-ea"/>
            </a:endParaRPr>
          </a:p>
          <a:p>
            <a:pPr lvl="1"/>
            <a:r>
              <a:rPr lang="zh-CN" altLang="en-US" noProof="1">
                <a:sym typeface="+mn-ea"/>
              </a:rPr>
              <a:t>第二级</a:t>
            </a:r>
            <a:endParaRPr lang="zh-CN" altLang="en-US" noProof="1">
              <a:sym typeface="+mn-ea"/>
            </a:endParaRPr>
          </a:p>
          <a:p>
            <a:pPr lvl="2"/>
            <a:r>
              <a:rPr lang="zh-CN" altLang="en-US" noProof="1">
                <a:sym typeface="+mn-ea"/>
              </a:rPr>
              <a:t>第三级</a:t>
            </a:r>
            <a:endParaRPr lang="zh-CN" altLang="en-US" noProof="1">
              <a:sym typeface="+mn-ea"/>
            </a:endParaRPr>
          </a:p>
          <a:p>
            <a:pPr lvl="3"/>
            <a:r>
              <a:rPr lang="zh-CN" altLang="en-US" noProof="1">
                <a:sym typeface="+mn-ea"/>
              </a:rPr>
              <a:t>第四级</a:t>
            </a:r>
            <a:endParaRPr lang="zh-CN" altLang="en-US" noProof="1">
              <a:sym typeface="+mn-ea"/>
            </a:endParaRP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AA113-0A0D-4826-9E23-1280D9003A42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单击图标添加图片</a:t>
            </a:r>
            <a:endParaRPr lang="zh-CN" altLang="en-US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  <a:endParaRPr lang="zh-CN" altLang="en-US" noProof="1">
              <a:sym typeface="+mn-ea"/>
            </a:endParaRP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 dirty="0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rtlCol="0" anchor="ctr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1pPr>
            <a:lvl2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2pPr>
            <a:lvl3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3pPr>
            <a:lvl4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4pPr>
            <a:lvl5pPr indent="0" eaLnBrk="1" fontAlgn="auto" latinLnBrk="0" hangingPunct="1">
              <a:defRPr>
                <a:latin typeface="微软雅黑" panose="020B0503020204020204" charset="-122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2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2303175" y="2738120"/>
            <a:ext cx="5421600" cy="1090800"/>
          </a:xfrm>
        </p:spPr>
        <p:txBody>
          <a:bodyPr rIns="25400" rtlCol="0" anchor="ctr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1" i="0" u="none" strike="noStrike" kern="1200" cap="none" spc="600" normalizeH="0" baseline="0" noProof="1" dirty="0">
                <a:solidFill>
                  <a:schemeClr val="tx2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编辑标题</a:t>
            </a:r>
            <a:endParaRPr noProof="1">
              <a:sym typeface="+mn-ea"/>
            </a:endParaRP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92814-EA41-4E92-BD9F-9B3797F3ED26}" type="slidenum">
              <a:rPr lang="zh-CN" altLang="en-US"/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3.xml"/><Relationship Id="rId16" Type="http://schemas.openxmlformats.org/officeDocument/2006/relationships/tags" Target="../tags/tag62.xml"/><Relationship Id="rId15" Type="http://schemas.openxmlformats.org/officeDocument/2006/relationships/tags" Target="../tags/tag61.xml"/><Relationship Id="rId14" Type="http://schemas.openxmlformats.org/officeDocument/2006/relationships/tags" Target="../tags/tag60.xml"/><Relationship Id="rId13" Type="http://schemas.openxmlformats.org/officeDocument/2006/relationships/tags" Target="../tags/tag59.xml"/><Relationship Id="rId12" Type="http://schemas.openxmlformats.org/officeDocument/2006/relationships/tags" Target="../tags/tag58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8" Type="http://schemas.openxmlformats.org/officeDocument/2006/relationships/theme" Target="../theme/theme2.xml"/><Relationship Id="rId17" Type="http://schemas.openxmlformats.org/officeDocument/2006/relationships/tags" Target="../tags/tag126.xml"/><Relationship Id="rId16" Type="http://schemas.openxmlformats.org/officeDocument/2006/relationships/tags" Target="../tags/tag125.xml"/><Relationship Id="rId15" Type="http://schemas.openxmlformats.org/officeDocument/2006/relationships/tags" Target="../tags/tag124.xml"/><Relationship Id="rId14" Type="http://schemas.openxmlformats.org/officeDocument/2006/relationships/tags" Target="../tags/tag123.xml"/><Relationship Id="rId13" Type="http://schemas.openxmlformats.org/officeDocument/2006/relationships/tags" Target="../tags/tag122.xml"/><Relationship Id="rId12" Type="http://schemas.openxmlformats.org/officeDocument/2006/relationships/tags" Target="../tags/tag121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  <p:custDataLst>
              <p:tags r:id="rId12"/>
            </p:custDataLst>
          </p:nvPr>
        </p:nvSpPr>
        <p:spPr bwMode="auto">
          <a:xfrm>
            <a:off x="669925" y="442913"/>
            <a:ext cx="1085215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38100" rIns="76200" bIns="38100" numCol="1" anchor="t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  <p:custDataLst>
              <p:tags r:id="rId13"/>
            </p:custDataLst>
          </p:nvPr>
        </p:nvSpPr>
        <p:spPr bwMode="auto">
          <a:xfrm>
            <a:off x="669925" y="952500"/>
            <a:ext cx="10852150" cy="538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0" rIns="82550" bIns="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noProof="1"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 kern="1200" spc="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9pPr>
    </p:titleStyle>
    <p:bodyStyle>
      <a:lvl1pPr marL="2286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1pPr>
      <a:lvl2pPr marL="6858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2pPr>
      <a:lvl3pPr marL="11430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3pPr>
      <a:lvl4pPr marL="16002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4pPr>
      <a:lvl5pPr marL="20574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  <p:custDataLst>
              <p:tags r:id="rId12"/>
            </p:custDataLst>
          </p:nvPr>
        </p:nvSpPr>
        <p:spPr bwMode="auto">
          <a:xfrm>
            <a:off x="669925" y="442913"/>
            <a:ext cx="1085215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38100" rIns="76200" bIns="38100" numCol="1" anchor="t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  <p:custDataLst>
              <p:tags r:id="rId13"/>
            </p:custDataLst>
          </p:nvPr>
        </p:nvSpPr>
        <p:spPr bwMode="auto">
          <a:xfrm>
            <a:off x="669925" y="952500"/>
            <a:ext cx="10852150" cy="538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0" rIns="82550" bIns="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noProof="1">
              <a:solidFill>
                <a:schemeClr val="lt1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 kern="1200" spc="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charset="-122"/>
          <a:ea typeface="微软雅黑" panose="020B0503020204020204" charset="-122"/>
        </a:defRPr>
      </a:lvl9pPr>
    </p:titleStyle>
    <p:bodyStyle>
      <a:lvl1pPr marL="2286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1pPr>
      <a:lvl2pPr marL="6858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2pPr>
      <a:lvl3pPr marL="11430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3pPr>
      <a:lvl4pPr marL="16002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4pPr>
      <a:lvl5pPr marL="20574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tags" Target="../tags/tag12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128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tags" Target="../tags/tag132.xml"/><Relationship Id="rId2" Type="http://schemas.openxmlformats.org/officeDocument/2006/relationships/tags" Target="../tags/tag131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33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34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35.xml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9" name="标题 38"/>
          <p:cNvSpPr>
            <a:spLocks noGrp="1"/>
          </p:cNvSpPr>
          <p:nvPr>
            <p:ph type="title"/>
          </p:nvPr>
        </p:nvSpPr>
        <p:spPr>
          <a:xfrm>
            <a:off x="1069975" y="1685290"/>
            <a:ext cx="7640955" cy="887095"/>
          </a:xfrm>
        </p:spPr>
        <p:txBody>
          <a:bodyPr/>
          <a:p>
            <a:r>
              <a:rPr lang="zh-CN" altLang="en-US">
                <a:solidFill>
                  <a:schemeClr val="lt1"/>
                </a:solidFill>
              </a:rPr>
              <a:t>新华日报旧址</a:t>
            </a:r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686925" y="5774055"/>
            <a:ext cx="298513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chemeClr val="bg1"/>
                </a:solidFill>
              </a:rPr>
              <a:t>鲁能巴蜀中学</a:t>
            </a:r>
            <a:endParaRPr lang="zh-CN" altLang="en-US" sz="2000" b="1">
              <a:solidFill>
                <a:schemeClr val="bg1"/>
              </a:solidFill>
            </a:endParaRPr>
          </a:p>
          <a:p>
            <a:r>
              <a:rPr lang="zh-CN" altLang="en-US" sz="2000" b="1">
                <a:solidFill>
                  <a:schemeClr val="bg1"/>
                </a:solidFill>
              </a:rPr>
              <a:t>初</a:t>
            </a:r>
            <a:r>
              <a:rPr lang="en-US" altLang="zh-CN" sz="2000" b="1">
                <a:solidFill>
                  <a:schemeClr val="bg1"/>
                </a:solidFill>
              </a:rPr>
              <a:t>2025</a:t>
            </a:r>
            <a:r>
              <a:rPr lang="zh-CN" altLang="en-US" sz="2000" b="1">
                <a:solidFill>
                  <a:schemeClr val="bg1"/>
                </a:solidFill>
              </a:rPr>
              <a:t>级</a:t>
            </a:r>
            <a:r>
              <a:rPr lang="en-US" altLang="zh-CN" sz="2000" b="1">
                <a:solidFill>
                  <a:schemeClr val="bg1"/>
                </a:solidFill>
              </a:rPr>
              <a:t> </a:t>
            </a:r>
            <a:r>
              <a:rPr lang="zh-CN" altLang="en-US" sz="2000" b="1">
                <a:solidFill>
                  <a:schemeClr val="bg1"/>
                </a:solidFill>
              </a:rPr>
              <a:t>范晓睿</a:t>
            </a:r>
            <a:endParaRPr lang="zh-CN" altLang="en-US" sz="2000" b="1">
              <a:solidFill>
                <a:schemeClr val="bg1"/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3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内容占位符 6" descr="7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46685" y="363855"/>
            <a:ext cx="5868035" cy="5824220"/>
          </a:xfrm>
          <a:prstGeom prst="rect">
            <a:avLst/>
          </a:prstGeom>
        </p:spPr>
      </p:pic>
      <p:pic>
        <p:nvPicPr>
          <p:cNvPr id="8" name="内容占位符 7" descr="8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69990" y="363855"/>
            <a:ext cx="5631815" cy="582422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>
            <a:alphaModFix amt="48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6" name="标题 35"/>
          <p:cNvSpPr>
            <a:spLocks noGrp="1"/>
          </p:cNvSpPr>
          <p:nvPr>
            <p:ph type="title"/>
          </p:nvPr>
        </p:nvSpPr>
        <p:spPr>
          <a:xfrm>
            <a:off x="669882" y="278769"/>
            <a:ext cx="10852237" cy="441964"/>
          </a:xfrm>
        </p:spPr>
        <p:txBody>
          <a:bodyPr/>
          <a:p>
            <a:r>
              <a:rPr lang="en-US" altLang="zh-CN">
                <a:solidFill>
                  <a:schemeClr val="accent1"/>
                </a:solidFill>
              </a:rPr>
              <a:t>                               </a:t>
            </a:r>
            <a:r>
              <a:rPr sz="4000">
                <a:solidFill>
                  <a:schemeClr val="tx1"/>
                </a:solidFill>
              </a:rPr>
              <a:t>新华日报介绍</a:t>
            </a:r>
            <a:endParaRPr sz="4000">
              <a:solidFill>
                <a:schemeClr val="tx1"/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219075" y="1054100"/>
            <a:ext cx="11753850" cy="5314950"/>
          </a:xfrm>
        </p:spPr>
        <p:txBody>
          <a:bodyPr>
            <a:scene3d>
              <a:camera prst="orthographicFront"/>
              <a:lightRig rig="threePt" dir="t"/>
            </a:scene3d>
          </a:bodyPr>
          <a:p>
            <a:r>
              <a:rPr lang="zh-CN" altLang="en-US" sz="2000" b="1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《</a:t>
            </a:r>
            <a:r>
              <a:rPr lang="zh-CN" altLang="en-US" sz="2000" b="1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新华日报》是1938年1月11日创刊，同年10月，武汉沦陷，报社迁至重庆。至1947年2月报社被国民党查封时，《新华日报》已历时9年。在仅有的九个年头里，《新华日报》在化龙桥虎头岩这里的总馆设立就长达7年半。</a:t>
            </a:r>
            <a:endParaRPr lang="zh-CN" altLang="en-US" sz="2000" b="1">
              <a:ln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2000" b="1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《新华日报》营业部于1938年10月从武汉迁渝复刊后，最初其整个机构都集中设于主城。 1939年日机“五三、五四”大轰炸后，在地下党的帮助下，报社机关、编辑和印刷等部门皆迁往近郊的化龙桥，而《新华日报》营业部却因其工作特殊性，被单独分离出来迁往民生路 208号(现民生路240号)。此后，这里既成了《新华日报》社办理订阅发行业务，出售革命进步书籍的重要场所，也是中共中央南方局与地下党同志、进步青年联系和部署任务，并开展统一战线工作的重要联络点及阵地。《新华日报》民生路营业部旧址位于重庆市渝中区民生路中段北边。此楼建于20世纪30年代，建筑面积274平方米，原为四川聚兴城银行修建。1940年8月，原设在重庆西三街12号的《新华日报》营业部被日机炸毁。通过各种关系，冲破国民党当局的无理封锁，《新华日报》租下了这栋位于当时重庆“文化街”上的三层楼房作为营业部门市和办公用房，于同年10月27日迁此对外营业和办公，一直到1946年2月22日被国民党特务暴徒捣毁为止。 解放后，民生路208号(现240号)得以保存下来。</a:t>
            </a:r>
            <a:endParaRPr lang="zh-CN" altLang="en-US" sz="2000" b="1">
              <a:ln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2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1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1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6" grpId="1"/>
      <p:bldP spid="36" grpId="2"/>
      <p:bldP spid="36" grpId="3"/>
      <p:bldP spid="36" grpId="4"/>
      <p:bldP spid="36" grpId="5"/>
      <p:bldP spid="36" grpId="6"/>
      <p:bldP spid="36" grpId="7"/>
      <p:bldP spid="36" grpId="8"/>
      <p:bldP spid="36" grpId="9"/>
      <p:bldP spid="36" grpId="10"/>
      <p:bldP spid="36" grpId="11"/>
      <p:bldP spid="36" grpId="12"/>
      <p:bldP spid="36" grpId="13"/>
      <p:bldP spid="36" grpId="14"/>
      <p:bldP spid="36" grpId="15"/>
      <p:bldP spid="36" grpId="16"/>
      <p:bldP spid="36" grpId="17"/>
      <p:bldP spid="36" grpId="18"/>
      <p:bldP spid="36" grpId="19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>
            <a:alphaModFix amt="48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6" name="标题 35"/>
          <p:cNvSpPr>
            <a:spLocks noGrp="1"/>
          </p:cNvSpPr>
          <p:nvPr>
            <p:ph type="title"/>
          </p:nvPr>
        </p:nvSpPr>
        <p:spPr>
          <a:xfrm>
            <a:off x="612140" y="258445"/>
            <a:ext cx="10967720" cy="1026160"/>
          </a:xfrm>
        </p:spPr>
        <p:txBody>
          <a:bodyPr/>
          <a:p>
            <a:r>
              <a:rPr lang="en-US" altLang="zh-CN" sz="4000">
                <a:solidFill>
                  <a:schemeClr val="accent1"/>
                </a:solidFill>
              </a:rPr>
              <a:t>                     </a:t>
            </a:r>
            <a:r>
              <a:rPr sz="4000">
                <a:solidFill>
                  <a:schemeClr val="tx1"/>
                </a:solidFill>
              </a:rPr>
              <a:t>新华日报人物</a:t>
            </a:r>
            <a:endParaRPr sz="4000">
              <a:solidFill>
                <a:schemeClr val="tx1"/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238760" y="1395095"/>
            <a:ext cx="5278120" cy="4770120"/>
          </a:xfrm>
          <a:solidFill>
            <a:srgbClr val="CBC2AE"/>
          </a:solidFill>
        </p:spPr>
        <p:txBody>
          <a:bodyPr/>
          <a:p>
            <a:pPr marL="0" indent="0">
              <a:buNone/>
            </a:pPr>
            <a:r>
              <a:rPr lang="zh-CN" altLang="en-US" sz="2400" b="1">
                <a:ln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成善：</a:t>
            </a:r>
            <a:r>
              <a:rPr lang="zh-CN" altLang="en-US" sz="2000" b="1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000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成善谋抄收电讯稿时极其认真，他每次交给《挺进报》的手稿都笔迹工整、一字不苟。有时文句中断了，就在句子后面打上省略号，并用括号注明，“刚才外面有人，不便收录，故断”。这种认真细致的工作态度，让负责刻印《挺进报》的陈然也十分敬佩。 长期的繁忙劳碌、睡眠不足，使成善谋患上严重的贫血病和眼疾，经常昏倒。同志们常常劝他，休息几天再干，他总是用一句老话回答：“死也要死在电台上！”</a:t>
            </a:r>
            <a:endParaRPr lang="zh-CN" altLang="en-US" sz="2000">
              <a:ln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</a:pPr>
            <a:endParaRPr lang="zh-CN" altLang="en-US" sz="2000">
              <a:ln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79770" y="1395095"/>
            <a:ext cx="6277610" cy="4769485"/>
          </a:xfrm>
          <a:prstGeom prst="rect">
            <a:avLst/>
          </a:prstGeom>
          <a:solidFill>
            <a:srgbClr val="CBC2AE"/>
          </a:solidFill>
        </p:spPr>
        <p:txBody>
          <a:bodyPr wrap="square" rtlCol="0">
            <a:spAutoFit/>
          </a:bodyPr>
          <a:p>
            <a:r>
              <a:rPr lang="zh-CN" altLang="en-US" sz="2400" b="1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陈然：</a:t>
            </a:r>
            <a:r>
              <a:rPr lang="zh-CN" altLang="en-US" sz="200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挺进报》在重庆的秘密发行，引起了国民党反动派的极大恐慌。重庆当局曾三次下令限期破案，直到1948年4月20日才从叛徒口中得知《挺进报》的机关住所。上级派人来通知陈然说党内出现了叛徒，《挺进报》要尽快转移，要他在22日印好最后一期报纸，晚7时，市委派人来取，然后迅速转移。就在21日傍晚时分，陈然突然收到一封没有署名的信:“近日江水暴涨，闻君欲买舟东下，谨祝一帆风顺，沿途平安。”这封短信是一位在敌人内部工作的同志直接写给他的。陈然接到信后本来可以马上脱离险境，但他一直坚持到22日下午5时印完最后一期《挺进报》。他刚把蜡纸烧掉，门外就传来阵阵脚步声。陈然推开窗户，把准备好的扫帚挂在窗台下面的钉子上，这是给同志们的信号。就在这时，几个便衣特务破门而入，抓走了陈然。</a:t>
            </a:r>
            <a:endParaRPr lang="zh-CN" altLang="en-US" sz="2000"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6" grpId="1"/>
      <p:bldP spid="36" grpId="2"/>
      <p:bldP spid="36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>
            <a:alphaModFix amt="35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8035" y="161925"/>
            <a:ext cx="10615930" cy="734695"/>
          </a:xfrm>
        </p:spPr>
        <p:txBody>
          <a:bodyPr/>
          <a:p>
            <a:r>
              <a:rPr lang="en-US" altLang="zh-CN" sz="4000"/>
              <a:t>              </a:t>
            </a:r>
            <a:r>
              <a:rPr sz="3600">
                <a:solidFill>
                  <a:schemeClr val="accent1"/>
                </a:solidFill>
              </a:rPr>
              <a:t>对</a:t>
            </a:r>
            <a:r>
              <a:rPr sz="360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新华日报人物精神的评价</a:t>
            </a:r>
            <a:endParaRPr sz="360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230505" y="1019810"/>
            <a:ext cx="12292330" cy="4993005"/>
          </a:xfrm>
        </p:spPr>
        <p:txBody>
          <a:bodyPr/>
          <a:p>
            <a:pPr marL="914400" lvl="2" indent="0">
              <a:buNone/>
            </a:pPr>
            <a:r>
              <a:rPr lang="en-US" altLang="zh-CN" sz="2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·</a:t>
            </a:r>
            <a:r>
              <a:rPr lang="zh-CN" altLang="en-US" sz="2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路走来就是在斗争中求得生存、获得发展、赢得胜利。世界上没有哪个团队像我们这样，遭遇过如此多的艰难险阻，经历过如此多的生死考验，付出过如此多的惨烈牺牲。一百年来，在应对各种困难挑战中，我们党锤炼了不畏强</a:t>
            </a:r>
            <a:r>
              <a:rPr lang="en-US" altLang="zh-CN" sz="2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zh-CN" altLang="en-US" sz="2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敌、不惧风险、敢于斗争、勇于胜利的风骨和品质，成为他们最鲜明的特质。</a:t>
            </a:r>
            <a:endParaRPr lang="zh-CN" altLang="en-US" sz="24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914400" lvl="2" indent="0">
              <a:buNone/>
            </a:pPr>
            <a:r>
              <a:rPr lang="en-US" altLang="zh-CN" sz="2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·</a:t>
            </a:r>
            <a:r>
              <a:rPr lang="zh-CN" altLang="en-US" sz="24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他们一路走来，经历了无数艰险和磨难，但任何困难都没有压垮他们，任何敌人都没能打倒他们，靠的就是他们对党的忠诚。党的百年历史，就是一部党与人民心连心、同呼吸、共命运的历史。无数中国共产党人把对党和人民的忠诚和热爱牢记在心目中、落实在行动上，为党和人民事业奉献自己的一切乃至宝贵生命。崇尚对党忠诚的大德，崇尚造福人民的公德，崇尚严于律己的品德，以为民造福的实际行动诠释共产党人“我将无我、不负人民”的崇高情怀，这是每个共产党员应有的价值追求。</a:t>
            </a:r>
            <a:endParaRPr lang="zh-CN" altLang="en-US" sz="24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271145"/>
            <a:ext cx="10852150" cy="689610"/>
          </a:xfrm>
        </p:spPr>
        <p:txBody>
          <a:bodyPr/>
          <a:p>
            <a:r>
              <a:rPr lang="en-US" altLang="zh-CN" sz="4000"/>
              <a:t>                       </a:t>
            </a:r>
            <a:r>
              <a:rPr sz="4000">
                <a:solidFill>
                  <a:schemeClr val="accent5">
                    <a:lumMod val="60000"/>
                    <a:lumOff val="40000"/>
                  </a:schemeClr>
                </a:solidFill>
              </a:rPr>
              <a:t>党的精神</a:t>
            </a:r>
            <a:r>
              <a:rPr lang="en-US" altLang="zh-CN" sz="400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zh-CN" sz="4000"/>
              <a:t>   </a:t>
            </a:r>
            <a:endParaRPr lang="en-US" altLang="zh-CN" sz="40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617845" y="1388745"/>
            <a:ext cx="6273800" cy="2941320"/>
          </a:xfrm>
        </p:spPr>
        <p:txBody>
          <a:bodyPr/>
          <a:p>
            <a:r>
              <a:rPr lang="zh-CN" altLang="en-US" sz="1800" b="1">
                <a:ln/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在中国，没有哪一个政治团体像中国共产党这样，拥有一批为信仰抛头颅洒热血、前赴后继、舍生忘死的奋斗者，他们不为官、不为钱、不怕苦、不怕死，只为胸中的理想和信念。他们让人们看到利益面前，直至生命之上，还有更加珍贵的东西，这就是对理想信念的坚守。为了理想，他们承受了一切苦难。无论处于顺境还是逆境，直至面对生与死的抉择，他们都对为之奋斗的理想矢志不渝。</a:t>
            </a:r>
            <a:endParaRPr lang="zh-CN" altLang="en-US" sz="1800" b="1">
              <a:ln/>
              <a:solidFill>
                <a:schemeClr val="bg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  <a:p>
            <a:pPr marL="0" indent="0">
              <a:buNone/>
            </a:pPr>
            <a:endParaRPr lang="zh-CN" altLang="en-US" sz="1800" b="1">
              <a:ln/>
              <a:solidFill>
                <a:schemeClr val="bg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362835" y="4572000"/>
            <a:ext cx="6273800" cy="18897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30000"/>
              </a:lnSpc>
            </a:pPr>
            <a:r>
              <a:rPr lang="en-US" altLang="zh-CN" b="1"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·</a:t>
            </a:r>
            <a:r>
              <a:rPr lang="zh-CN" altLang="en-US" b="1">
                <a:solidFill>
                  <a:schemeClr val="bg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伟大的事业孕育伟大的精神，伟大的精神推进伟大的事业。我们处于一个大变局的时代，当前和今后一个时期，我国发展仍处于重要战略机遇期，我们要胸怀共产主义的崇高理想，矢志不移贯彻执行党的基本路线和基本纲领，做好当前每一项工作。</a:t>
            </a:r>
            <a:endParaRPr lang="zh-CN" altLang="en-US" b="1">
              <a:solidFill>
                <a:schemeClr val="bg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内容占位符 4" descr="哈哈哈哈哈哈哈哈哈哈哈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42875" y="635"/>
            <a:ext cx="8519795" cy="685736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931910" y="265430"/>
            <a:ext cx="3260725" cy="6508750"/>
          </a:xfrm>
          <a:prstGeom prst="rect">
            <a:avLst/>
          </a:prstGeom>
          <a:noFill/>
        </p:spPr>
        <p:txBody>
          <a:bodyPr vert="mongolianVert" wrap="square" rtlCol="0">
            <a:spAutoFit/>
          </a:bodyPr>
          <a:p>
            <a:r>
              <a:rPr lang="zh-CN" altLang="en-US" sz="4000">
                <a:solidFill>
                  <a:schemeClr val="tx2">
                    <a:lumMod val="50000"/>
                  </a:schemeClr>
                </a:solidFill>
              </a:rPr>
              <a:t>新华日报事迹与精神，永远激励我们守住信念、守住责任、守住底线、守住忠诚，传承红色基因，提高党性修养。</a:t>
            </a:r>
            <a:endParaRPr lang="zh-CN" altLang="en-US" sz="4000">
              <a:solidFill>
                <a:schemeClr val="tx2">
                  <a:lumMod val="50000"/>
                </a:schemeClr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ID" val="_1*i*1"/>
  <p:tag name="KSO_WM_UNIT_LAYERLEVEL" val="1"/>
  <p:tag name="KSO_WM_TAG_VERSION" val="1.0"/>
  <p:tag name="KSO_WM_BEAUTIFY_FLAG" val="#wm#"/>
  <p:tag name="KSO_WM_UNIT_TYPE" val="i"/>
  <p:tag name="KSO_WM_UNIT_INDEX" val="1"/>
  <p:tag name="KSO_WM_UNIT_DIAGRAM_ISNUMVISUAL" val="0"/>
  <p:tag name="KSO_WM_UNIT_DIAGRAM_ISREFERUNIT" val="0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ID" val="_1*i*1"/>
  <p:tag name="KSO_WM_UNIT_LAYERLEVEL" val="1"/>
  <p:tag name="KSO_WM_TAG_VERSION" val="1.0"/>
  <p:tag name="KSO_WM_BEAUTIFY_FLAG" val="#wm#"/>
  <p:tag name="KSO_WM_UNIT_TYPE" val="i"/>
  <p:tag name="KSO_WM_UNIT_INDEX" val="1"/>
  <p:tag name="KSO_WM_UNIT_DIAGRAM_ISNUMVISUAL" val="0"/>
  <p:tag name="KSO_WM_UNIT_DIAGRAM_ISREFERUNIT" val="0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96580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96580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COMBINE_RELATE_SLIDE_ID" val="background20185109_1"/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96580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ID" val="_1*i*1"/>
  <p:tag name="KSO_WM_UNIT_LAYERLEVEL" val="1"/>
  <p:tag name="KSO_WM_TAG_VERSION" val="1.0"/>
  <p:tag name="KSO_WM_BEAUTIFY_FLAG" val="#wm#"/>
  <p:tag name="KSO_WM_UNIT_TYPE" val="i"/>
  <p:tag name="KSO_WM_UNIT_INDEX" val="1"/>
  <p:tag name="KSO_WM_UNIT_DIAGRAM_ISNUMVISUAL" val="0"/>
  <p:tag name="KSO_WM_UNIT_DIAGRAM_ISREFERUNIT" val="0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ID" val="_1*i*1"/>
  <p:tag name="KSO_WM_UNIT_LAYERLEVEL" val="1"/>
  <p:tag name="KSO_WM_TAG_VERSION" val="1.0"/>
  <p:tag name="KSO_WM_BEAUTIFY_FLAG" val="#wm#"/>
  <p:tag name="KSO_WM_UNIT_TYPE" val="i"/>
  <p:tag name="KSO_WM_UNIT_INDEX" val="1"/>
  <p:tag name="KSO_WM_UNIT_DIAGRAM_ISNUMVISUAL" val="0"/>
  <p:tag name="KSO_WM_UNIT_DIAGRAM_ISREFERUNIT" val="0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96580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96580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COMBINE_RELATE_SLIDE_ID" val="background20185109_1"/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96580"/>
</p:tagLst>
</file>

<file path=ppt/tags/tag12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2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29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30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31.xml><?xml version="1.0" encoding="utf-8"?>
<p:tagLst xmlns:p="http://schemas.openxmlformats.org/presentationml/2006/main">
  <p:tag name="KSO_WM_UNIT_TEXT_FILL_FORE_SCHEMECOLOR_INDEX_BRIGHTNESS" val="0"/>
  <p:tag name="KSO_WM_UNIT_TEXT_FILL_FORE_SCHEMECOLOR_INDEX" val="13"/>
  <p:tag name="KSO_WM_UNIT_TEXT_FILL_TYPE" val="1"/>
</p:tagLst>
</file>

<file path=ppt/tags/tag132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33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34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3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36.xml><?xml version="1.0" encoding="utf-8"?>
<p:tagLst xmlns:p="http://schemas.openxmlformats.org/presentationml/2006/main">
  <p:tag name="COMMONDATA" val="eyJoZGlkIjoiNzYwOTdlZjM0MTYzZDA1ZDRiYjA5MTI3Y2UyNThlMDgifQ=="/>
</p:tagLst>
</file>

<file path=ppt/theme/theme1.xml><?xml version="1.0" encoding="utf-8"?>
<a:theme xmlns:a="http://schemas.openxmlformats.org/drawingml/2006/main" name="1_Office 主题​​">
  <a:themeElements>
    <a:clrScheme name="6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95959"/>
      </a:accent1>
      <a:accent2>
        <a:srgbClr val="8496B0"/>
      </a:accent2>
      <a:accent3>
        <a:srgbClr val="5A6E8C"/>
      </a:accent3>
      <a:accent4>
        <a:srgbClr val="E4E4E4"/>
      </a:accent4>
      <a:accent5>
        <a:srgbClr val="034A90"/>
      </a:accent5>
      <a:accent6>
        <a:srgbClr val="595959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">
      <a:dk1>
        <a:srgbClr val="000000"/>
      </a:dk1>
      <a:lt1>
        <a:srgbClr val="FEFFFF"/>
      </a:lt1>
      <a:dk2>
        <a:srgbClr val="EBB7C1"/>
      </a:dk2>
      <a:lt2>
        <a:srgbClr val="FFFFFF"/>
      </a:lt2>
      <a:accent1>
        <a:srgbClr val="A21D36"/>
      </a:accent1>
      <a:accent2>
        <a:srgbClr val="D4625E"/>
      </a:accent2>
      <a:accent3>
        <a:srgbClr val="E8D58A"/>
      </a:accent3>
      <a:accent4>
        <a:srgbClr val="6C5274"/>
      </a:accent4>
      <a:accent5>
        <a:srgbClr val="696283"/>
      </a:accent5>
      <a:accent6>
        <a:srgbClr val="71A4A6"/>
      </a:accent6>
      <a:hlink>
        <a:srgbClr val="5FCBFB"/>
      </a:hlink>
      <a:folHlink>
        <a:srgbClr val="B759BC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1923</Words>
  <Application>WPS 演示</Application>
  <PresentationFormat>宽屏</PresentationFormat>
  <Paragraphs>31</Paragraphs>
  <Slides>7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7</vt:i4>
      </vt:variant>
    </vt:vector>
  </HeadingPairs>
  <TitlesOfParts>
    <vt:vector size="26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黑体</vt:lpstr>
      <vt:lpstr>Impact</vt:lpstr>
      <vt:lpstr>仿宋</vt:lpstr>
      <vt:lpstr>微软雅黑 Light</vt:lpstr>
      <vt:lpstr>楷体</vt:lpstr>
      <vt:lpstr>等线 Light</vt:lpstr>
      <vt:lpstr>新宋体</vt:lpstr>
      <vt:lpstr>Malgun Gothic</vt:lpstr>
      <vt:lpstr>MingLiU-ExtB</vt:lpstr>
      <vt:lpstr>Arial Black</vt:lpstr>
      <vt:lpstr>1_Office 主题​​</vt:lpstr>
      <vt:lpstr>2_Office 主题​​</vt:lpstr>
      <vt:lpstr>新华日报旧址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shuan</cp:lastModifiedBy>
  <cp:revision>173</cp:revision>
  <dcterms:created xsi:type="dcterms:W3CDTF">2019-06-19T02:08:00Z</dcterms:created>
  <dcterms:modified xsi:type="dcterms:W3CDTF">2022-10-03T02:42:05Z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2052-11.1.0.12358</vt:lpwstr>
  </property>
  <property fmtid="{D5CDD505-2E9C-101B-9397-08002B2CF9AE}" pid="3" name="ICV">
    <vt:lpwstr>7A92FEB3E8D94BA496B32630119FF935</vt:lpwstr>
  </property>
</Properties>
</file>